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Lst>
  <p:notesMasterIdLst>
    <p:notesMasterId r:id="rId5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91"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10" r:id="rId49"/>
  </p:sldIdLst>
  <p:sldSz cx="9144000" cy="5143500" type="screen16x9"/>
  <p:notesSz cx="6858000" cy="9144000"/>
  <p:embeddedFontLst>
    <p:embeddedFont>
      <p:font typeface="Amatic SC" panose="02010600030101010101" charset="-79"/>
      <p:regular r:id="rId51"/>
      <p:bold r:id="rId52"/>
    </p:embeddedFont>
    <p:embeddedFont>
      <p:font typeface="Bebas Neue" panose="02010600030101010101" charset="0"/>
      <p:regular r:id="rId53"/>
    </p:embeddedFont>
    <p:embeddedFont>
      <p:font typeface="Calibri" panose="020F0502020204030204" pitchFamily="34" charset="0"/>
      <p:regular r:id="rId54"/>
      <p:bold r:id="rId55"/>
      <p:italic r:id="rId56"/>
      <p:boldItalic r:id="rId57"/>
    </p:embeddedFont>
    <p:embeddedFont>
      <p:font typeface="Fira Sans" panose="02010600030101010101" charset="0"/>
      <p:regular r:id="rId58"/>
      <p:bold r:id="rId59"/>
      <p:italic r:id="rId60"/>
      <p:boldItalic r:id="rId61"/>
    </p:embeddedFont>
    <p:embeddedFont>
      <p:font typeface="Proxima Nova" panose="02010600030101010101" charset="0"/>
      <p:regular r:id="rId62"/>
      <p:bold r:id="rId63"/>
      <p:italic r:id="rId64"/>
      <p:boldItalic r:id="rId65"/>
    </p:embeddedFont>
    <p:embeddedFont>
      <p:font typeface="Proxima Nova Semibold" panose="02010600030101010101" charset="0"/>
      <p:regular r:id="rId66"/>
      <p:bold r:id="rId67"/>
      <p:boldItalic r:id="rId68"/>
    </p:embeddedFont>
    <p:embeddedFont>
      <p:font typeface="Raleway" panose="020B0003030101060003" pitchFamily="34" charset="0"/>
      <p:regular r:id="rId69"/>
      <p:bold r:id="rId70"/>
      <p:italic r:id="rId71"/>
      <p:boldItalic r:id="rId72"/>
    </p:embeddedFont>
    <p:embeddedFont>
      <p:font typeface="Roboto" panose="02000000000000000000" pitchFamily="2" charset="0"/>
      <p:regular r:id="rId73"/>
      <p:bold r:id="rId74"/>
      <p:italic r:id="rId75"/>
      <p:boldItalic r:id="rId76"/>
    </p:embeddedFont>
    <p:embeddedFont>
      <p:font typeface="Roboto Medium" panose="02010600030101010101" charset="0"/>
      <p:regular r:id="rId77"/>
      <p:bold r:id="rId78"/>
      <p:italic r:id="rId79"/>
      <p:boldItalic r:id="rId8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FCA922-DBA4-4299-B776-EA0EEDE70E26}">
  <a:tblStyle styleId="{A2FCA922-DBA4-4299-B776-EA0EEDE70E2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28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11.fntdata"/><Relationship Id="rId82"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99d69c45d1_0_1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99d69c45d1_0_1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g9a8c9f7ba8_0_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 name="Google Shape;1272;g9a8c9f7ba8_0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74c573bef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74c573bef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0"/>
        <p:cNvGrpSpPr/>
        <p:nvPr/>
      </p:nvGrpSpPr>
      <p:grpSpPr>
        <a:xfrm>
          <a:off x="0" y="0"/>
          <a:ext cx="0" cy="0"/>
          <a:chOff x="0" y="0"/>
          <a:chExt cx="0" cy="0"/>
        </a:xfrm>
      </p:grpSpPr>
      <p:sp>
        <p:nvSpPr>
          <p:cNvPr id="1351" name="Google Shape;1351;g9a8c9f7ba8_0_164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2" name="Google Shape;1352;g9a8c9f7ba8_0_16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g6b628f12ae_0_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 name="Google Shape;1444;g6b628f12ae_0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
        <p:cNvGrpSpPr/>
        <p:nvPr/>
      </p:nvGrpSpPr>
      <p:grpSpPr>
        <a:xfrm>
          <a:off x="0" y="0"/>
          <a:ext cx="0" cy="0"/>
          <a:chOff x="0" y="0"/>
          <a:chExt cx="0" cy="0"/>
        </a:xfrm>
      </p:grpSpPr>
      <p:sp>
        <p:nvSpPr>
          <p:cNvPr id="1466" name="Google Shape;1466;g5387487ac2_2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7" name="Google Shape;1467;g5387487ac2_2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2"/>
        <p:cNvGrpSpPr/>
        <p:nvPr/>
      </p:nvGrpSpPr>
      <p:grpSpPr>
        <a:xfrm>
          <a:off x="0" y="0"/>
          <a:ext cx="0" cy="0"/>
          <a:chOff x="0" y="0"/>
          <a:chExt cx="0" cy="0"/>
        </a:xfrm>
      </p:grpSpPr>
      <p:sp>
        <p:nvSpPr>
          <p:cNvPr id="1473" name="Google Shape;1473;g6b5fdf5ce3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4" name="Google Shape;1474;g6b5fdf5ce3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g9a8c9f7ba8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 name="Google Shape;1534;g9a8c9f7ba8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
        <p:cNvGrpSpPr/>
        <p:nvPr/>
      </p:nvGrpSpPr>
      <p:grpSpPr>
        <a:xfrm>
          <a:off x="0" y="0"/>
          <a:ext cx="0" cy="0"/>
          <a:chOff x="0" y="0"/>
          <a:chExt cx="0" cy="0"/>
        </a:xfrm>
      </p:grpSpPr>
      <p:sp>
        <p:nvSpPr>
          <p:cNvPr id="1567" name="Google Shape;1567;g74ed90e5f7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 name="Google Shape;1568;g74ed90e5f7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2"/>
        <p:cNvGrpSpPr/>
        <p:nvPr/>
      </p:nvGrpSpPr>
      <p:grpSpPr>
        <a:xfrm>
          <a:off x="0" y="0"/>
          <a:ext cx="0" cy="0"/>
          <a:chOff x="0" y="0"/>
          <a:chExt cx="0" cy="0"/>
        </a:xfrm>
      </p:grpSpPr>
      <p:sp>
        <p:nvSpPr>
          <p:cNvPr id="1573" name="Google Shape;1573;g7309b6ffc7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4" name="Google Shape;1574;g7309b6ffc7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7309b6ffc7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7309b6ffc7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99d69c45d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99d69c45d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5387487ac2_2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5387487ac2_2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9a8c9f7ba8_0_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9a8c9f7ba8_0_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9"/>
        <p:cNvGrpSpPr/>
        <p:nvPr/>
      </p:nvGrpSpPr>
      <p:grpSpPr>
        <a:xfrm>
          <a:off x="0" y="0"/>
          <a:ext cx="0" cy="0"/>
          <a:chOff x="0" y="0"/>
          <a:chExt cx="0" cy="0"/>
        </a:xfrm>
      </p:grpSpPr>
      <p:sp>
        <p:nvSpPr>
          <p:cNvPr id="1660" name="Google Shape;1660;g5387487ac2_2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1" name="Google Shape;1661;g5387487ac2_2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4"/>
        <p:cNvGrpSpPr/>
        <p:nvPr/>
      </p:nvGrpSpPr>
      <p:grpSpPr>
        <a:xfrm>
          <a:off x="0" y="0"/>
          <a:ext cx="0" cy="0"/>
          <a:chOff x="0" y="0"/>
          <a:chExt cx="0" cy="0"/>
        </a:xfrm>
      </p:grpSpPr>
      <p:sp>
        <p:nvSpPr>
          <p:cNvPr id="1675" name="Google Shape;1675;g5387487ac2_2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6" name="Google Shape;1676;g5387487ac2_2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
        <p:cNvGrpSpPr/>
        <p:nvPr/>
      </p:nvGrpSpPr>
      <p:grpSpPr>
        <a:xfrm>
          <a:off x="0" y="0"/>
          <a:ext cx="0" cy="0"/>
          <a:chOff x="0" y="0"/>
          <a:chExt cx="0" cy="0"/>
        </a:xfrm>
      </p:grpSpPr>
      <p:sp>
        <p:nvSpPr>
          <p:cNvPr id="1693" name="Google Shape;1693;g5387487ac2_2_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 name="Google Shape;1694;g5387487ac2_2_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5"/>
        <p:cNvGrpSpPr/>
        <p:nvPr/>
      </p:nvGrpSpPr>
      <p:grpSpPr>
        <a:xfrm>
          <a:off x="0" y="0"/>
          <a:ext cx="0" cy="0"/>
          <a:chOff x="0" y="0"/>
          <a:chExt cx="0" cy="0"/>
        </a:xfrm>
      </p:grpSpPr>
      <p:sp>
        <p:nvSpPr>
          <p:cNvPr id="1706" name="Google Shape;1706;g74ed90e5f7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7" name="Google Shape;1707;g74ed90e5f7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Google Shape;1748;g6b5fdf5ce3_0_4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9" name="Google Shape;1749;g6b5fdf5ce3_0_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7"/>
        <p:cNvGrpSpPr/>
        <p:nvPr/>
      </p:nvGrpSpPr>
      <p:grpSpPr>
        <a:xfrm>
          <a:off x="0" y="0"/>
          <a:ext cx="0" cy="0"/>
          <a:chOff x="0" y="0"/>
          <a:chExt cx="0" cy="0"/>
        </a:xfrm>
      </p:grpSpPr>
      <p:sp>
        <p:nvSpPr>
          <p:cNvPr id="1758" name="Google Shape;1758;g801101ebe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9" name="Google Shape;1759;g801101ebe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0"/>
        <p:cNvGrpSpPr/>
        <p:nvPr/>
      </p:nvGrpSpPr>
      <p:grpSpPr>
        <a:xfrm>
          <a:off x="0" y="0"/>
          <a:ext cx="0" cy="0"/>
          <a:chOff x="0" y="0"/>
          <a:chExt cx="0" cy="0"/>
        </a:xfrm>
      </p:grpSpPr>
      <p:sp>
        <p:nvSpPr>
          <p:cNvPr id="1781" name="Google Shape;1781;g7578ac1814_0_2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2" name="Google Shape;1782;g7578ac1814_0_2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8"/>
        <p:cNvGrpSpPr/>
        <p:nvPr/>
      </p:nvGrpSpPr>
      <p:grpSpPr>
        <a:xfrm>
          <a:off x="0" y="0"/>
          <a:ext cx="0" cy="0"/>
          <a:chOff x="0" y="0"/>
          <a:chExt cx="0" cy="0"/>
        </a:xfrm>
      </p:grpSpPr>
      <p:sp>
        <p:nvSpPr>
          <p:cNvPr id="1799" name="Google Shape;1799;g6b628f12ae_0_163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0" name="Google Shape;1800;g6b628f12ae_0_16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
        <p:cNvGrpSpPr/>
        <p:nvPr/>
      </p:nvGrpSpPr>
      <p:grpSpPr>
        <a:xfrm>
          <a:off x="0" y="0"/>
          <a:ext cx="0" cy="0"/>
          <a:chOff x="0" y="0"/>
          <a:chExt cx="0" cy="0"/>
        </a:xfrm>
      </p:grpSpPr>
      <p:sp>
        <p:nvSpPr>
          <p:cNvPr id="945" name="Google Shape;945;g70bcfaa05b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 name="Google Shape;946;g70bcfaa05b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9"/>
        <p:cNvGrpSpPr/>
        <p:nvPr/>
      </p:nvGrpSpPr>
      <p:grpSpPr>
        <a:xfrm>
          <a:off x="0" y="0"/>
          <a:ext cx="0" cy="0"/>
          <a:chOff x="0" y="0"/>
          <a:chExt cx="0" cy="0"/>
        </a:xfrm>
      </p:grpSpPr>
      <p:sp>
        <p:nvSpPr>
          <p:cNvPr id="1840" name="Google Shape;1840;g5387487ac2_2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1" name="Google Shape;1841;g5387487ac2_2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6"/>
        <p:cNvGrpSpPr/>
        <p:nvPr/>
      </p:nvGrpSpPr>
      <p:grpSpPr>
        <a:xfrm>
          <a:off x="0" y="0"/>
          <a:ext cx="0" cy="0"/>
          <a:chOff x="0" y="0"/>
          <a:chExt cx="0" cy="0"/>
        </a:xfrm>
      </p:grpSpPr>
      <p:sp>
        <p:nvSpPr>
          <p:cNvPr id="1847" name="Google Shape;1847;g6b5fdf5ce3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8" name="Google Shape;1848;g6b5fdf5ce3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0"/>
        <p:cNvGrpSpPr/>
        <p:nvPr/>
      </p:nvGrpSpPr>
      <p:grpSpPr>
        <a:xfrm>
          <a:off x="0" y="0"/>
          <a:ext cx="0" cy="0"/>
          <a:chOff x="0" y="0"/>
          <a:chExt cx="0" cy="0"/>
        </a:xfrm>
      </p:grpSpPr>
      <p:sp>
        <p:nvSpPr>
          <p:cNvPr id="1901" name="Google Shape;1901;g5387487ac2_5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2" name="Google Shape;1902;g5387487ac2_5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6"/>
        <p:cNvGrpSpPr/>
        <p:nvPr/>
      </p:nvGrpSpPr>
      <p:grpSpPr>
        <a:xfrm>
          <a:off x="0" y="0"/>
          <a:ext cx="0" cy="0"/>
          <a:chOff x="0" y="0"/>
          <a:chExt cx="0" cy="0"/>
        </a:xfrm>
      </p:grpSpPr>
      <p:sp>
        <p:nvSpPr>
          <p:cNvPr id="2177" name="Google Shape;2177;g9a8c9f7ba8_0_80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8" name="Google Shape;2178;g9a8c9f7ba8_0_8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3"/>
        <p:cNvGrpSpPr/>
        <p:nvPr/>
      </p:nvGrpSpPr>
      <p:grpSpPr>
        <a:xfrm>
          <a:off x="0" y="0"/>
          <a:ext cx="0" cy="0"/>
          <a:chOff x="0" y="0"/>
          <a:chExt cx="0" cy="0"/>
        </a:xfrm>
      </p:grpSpPr>
      <p:sp>
        <p:nvSpPr>
          <p:cNvPr id="2214" name="Google Shape;2214;g9a8c9f7ba8_0_8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5" name="Google Shape;2215;g9a8c9f7ba8_0_8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2"/>
        <p:cNvGrpSpPr/>
        <p:nvPr/>
      </p:nvGrpSpPr>
      <p:grpSpPr>
        <a:xfrm>
          <a:off x="0" y="0"/>
          <a:ext cx="0" cy="0"/>
          <a:chOff x="0" y="0"/>
          <a:chExt cx="0" cy="0"/>
        </a:xfrm>
      </p:grpSpPr>
      <p:sp>
        <p:nvSpPr>
          <p:cNvPr id="2553" name="Google Shape;2553;g9a8c9f7ba8_0_8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4" name="Google Shape;2554;g9a8c9f7ba8_0_8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9"/>
        <p:cNvGrpSpPr/>
        <p:nvPr/>
      </p:nvGrpSpPr>
      <p:grpSpPr>
        <a:xfrm>
          <a:off x="0" y="0"/>
          <a:ext cx="0" cy="0"/>
          <a:chOff x="0" y="0"/>
          <a:chExt cx="0" cy="0"/>
        </a:xfrm>
      </p:grpSpPr>
      <p:sp>
        <p:nvSpPr>
          <p:cNvPr id="5340" name="Google Shape;5340;g9a8c9f7ba8_0_112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1" name="Google Shape;5341;g9a8c9f7ba8_0_11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8"/>
        <p:cNvGrpSpPr/>
        <p:nvPr/>
      </p:nvGrpSpPr>
      <p:grpSpPr>
        <a:xfrm>
          <a:off x="0" y="0"/>
          <a:ext cx="0" cy="0"/>
          <a:chOff x="0" y="0"/>
          <a:chExt cx="0" cy="0"/>
        </a:xfrm>
      </p:grpSpPr>
      <p:sp>
        <p:nvSpPr>
          <p:cNvPr id="5759" name="Google Shape;5759;g9a8c9f7ba8_0_11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0" name="Google Shape;5760;g9a8c9f7ba8_0_11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8"/>
        <p:cNvGrpSpPr/>
        <p:nvPr/>
      </p:nvGrpSpPr>
      <p:grpSpPr>
        <a:xfrm>
          <a:off x="0" y="0"/>
          <a:ext cx="0" cy="0"/>
          <a:chOff x="0" y="0"/>
          <a:chExt cx="0" cy="0"/>
        </a:xfrm>
      </p:grpSpPr>
      <p:sp>
        <p:nvSpPr>
          <p:cNvPr id="5929" name="Google Shape;5929;g9a8c9f7ba8_0_118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0" name="Google Shape;5930;g9a8c9f7ba8_0_11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3"/>
        <p:cNvGrpSpPr/>
        <p:nvPr/>
      </p:nvGrpSpPr>
      <p:grpSpPr>
        <a:xfrm>
          <a:off x="0" y="0"/>
          <a:ext cx="0" cy="0"/>
          <a:chOff x="0" y="0"/>
          <a:chExt cx="0" cy="0"/>
        </a:xfrm>
      </p:grpSpPr>
      <p:sp>
        <p:nvSpPr>
          <p:cNvPr id="6334" name="Google Shape;6334;g9a8c9f7ba8_0_122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5" name="Google Shape;6335;g9a8c9f7ba8_0_12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g99d69c45d1_0_24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 name="Google Shape;972;g99d69c45d1_0_2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3"/>
        <p:cNvGrpSpPr/>
        <p:nvPr/>
      </p:nvGrpSpPr>
      <p:grpSpPr>
        <a:xfrm>
          <a:off x="0" y="0"/>
          <a:ext cx="0" cy="0"/>
          <a:chOff x="0" y="0"/>
          <a:chExt cx="0" cy="0"/>
        </a:xfrm>
      </p:grpSpPr>
      <p:sp>
        <p:nvSpPr>
          <p:cNvPr id="6714" name="Google Shape;6714;g9a8c9f7ba8_0_12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5" name="Google Shape;6715;g9a8c9f7ba8_0_12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7"/>
        <p:cNvGrpSpPr/>
        <p:nvPr/>
      </p:nvGrpSpPr>
      <p:grpSpPr>
        <a:xfrm>
          <a:off x="0" y="0"/>
          <a:ext cx="0" cy="0"/>
          <a:chOff x="0" y="0"/>
          <a:chExt cx="0" cy="0"/>
        </a:xfrm>
      </p:grpSpPr>
      <p:sp>
        <p:nvSpPr>
          <p:cNvPr id="7128" name="Google Shape;7128;g9a8c9f7ba8_0_13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9" name="Google Shape;7129;g9a8c9f7ba8_0_13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8"/>
        <p:cNvGrpSpPr/>
        <p:nvPr/>
      </p:nvGrpSpPr>
      <p:grpSpPr>
        <a:xfrm>
          <a:off x="0" y="0"/>
          <a:ext cx="0" cy="0"/>
          <a:chOff x="0" y="0"/>
          <a:chExt cx="0" cy="0"/>
        </a:xfrm>
      </p:grpSpPr>
      <p:sp>
        <p:nvSpPr>
          <p:cNvPr id="7489" name="Google Shape;7489;g9a8c9f7ba8_0_133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0" name="Google Shape;7490;g9a8c9f7ba8_0_13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98"/>
        <p:cNvGrpSpPr/>
        <p:nvPr/>
      </p:nvGrpSpPr>
      <p:grpSpPr>
        <a:xfrm>
          <a:off x="0" y="0"/>
          <a:ext cx="0" cy="0"/>
          <a:chOff x="0" y="0"/>
          <a:chExt cx="0" cy="0"/>
        </a:xfrm>
      </p:grpSpPr>
      <p:sp>
        <p:nvSpPr>
          <p:cNvPr id="7999" name="Google Shape;7999;g9a8c9f7ba8_0_138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00" name="Google Shape;8000;g9a8c9f7ba8_0_13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8"/>
        <p:cNvGrpSpPr/>
        <p:nvPr/>
      </p:nvGrpSpPr>
      <p:grpSpPr>
        <a:xfrm>
          <a:off x="0" y="0"/>
          <a:ext cx="0" cy="0"/>
          <a:chOff x="0" y="0"/>
          <a:chExt cx="0" cy="0"/>
        </a:xfrm>
      </p:grpSpPr>
      <p:sp>
        <p:nvSpPr>
          <p:cNvPr id="8619" name="Google Shape;8619;g9a8c9f7ba8_0_145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0" name="Google Shape;8620;g9a8c9f7ba8_0_14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2"/>
        <p:cNvGrpSpPr/>
        <p:nvPr/>
      </p:nvGrpSpPr>
      <p:grpSpPr>
        <a:xfrm>
          <a:off x="0" y="0"/>
          <a:ext cx="0" cy="0"/>
          <a:chOff x="0" y="0"/>
          <a:chExt cx="0" cy="0"/>
        </a:xfrm>
      </p:grpSpPr>
      <p:sp>
        <p:nvSpPr>
          <p:cNvPr id="9213" name="Google Shape;9213;g9a8c9f7ba8_0_15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4" name="Google Shape;9214;g9a8c9f7ba8_0_15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3"/>
        <p:cNvGrpSpPr/>
        <p:nvPr/>
      </p:nvGrpSpPr>
      <p:grpSpPr>
        <a:xfrm>
          <a:off x="0" y="0"/>
          <a:ext cx="0" cy="0"/>
          <a:chOff x="0" y="0"/>
          <a:chExt cx="0" cy="0"/>
        </a:xfrm>
      </p:grpSpPr>
      <p:sp>
        <p:nvSpPr>
          <p:cNvPr id="9534" name="Google Shape;9534;g9a8c9f7ba8_0_154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35" name="Google Shape;9535;g9a8c9f7ba8_0_15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
        <p:cNvGrpSpPr/>
        <p:nvPr/>
      </p:nvGrpSpPr>
      <p:grpSpPr>
        <a:xfrm>
          <a:off x="0" y="0"/>
          <a:ext cx="0" cy="0"/>
          <a:chOff x="0" y="0"/>
          <a:chExt cx="0" cy="0"/>
        </a:xfrm>
      </p:grpSpPr>
      <p:sp>
        <p:nvSpPr>
          <p:cNvPr id="979" name="Google Shape;979;g7578ac181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 name="Google Shape;980;g7578ac181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g7578ac1814_0_1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g7578ac1814_0_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
        <p:cNvGrpSpPr/>
        <p:nvPr/>
      </p:nvGrpSpPr>
      <p:grpSpPr>
        <a:xfrm>
          <a:off x="0" y="0"/>
          <a:ext cx="0" cy="0"/>
          <a:chOff x="0" y="0"/>
          <a:chExt cx="0" cy="0"/>
        </a:xfrm>
      </p:grpSpPr>
      <p:sp>
        <p:nvSpPr>
          <p:cNvPr id="1033" name="Google Shape;1033;g5387487ac2_2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4" name="Google Shape;1034;g5387487ac2_2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9b8fc1680d_5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9b8fc1680d_5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Google Shape;1200;g7309b6ffc7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1" name="Google Shape;1201;g7309b6ffc7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s://slack-redir.net/link?url=https%3A%2F%2Fwww.freepik.com%2F"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355175" y="1619238"/>
            <a:ext cx="4783200" cy="1564200"/>
          </a:xfrm>
          <a:prstGeom prst="rect">
            <a:avLst/>
          </a:prstGeom>
          <a:ln>
            <a:noFill/>
          </a:ln>
        </p:spPr>
        <p:txBody>
          <a:bodyPr spcFirstLastPara="1" wrap="square" lIns="91425" tIns="91425" rIns="91425" bIns="91425" anchor="ctr" anchorCtr="0">
            <a:noAutofit/>
          </a:bodyPr>
          <a:lstStyle>
            <a:lvl1pPr lvl="0" algn="ctr">
              <a:lnSpc>
                <a:spcPct val="80000"/>
              </a:lnSpc>
              <a:spcBef>
                <a:spcPts val="0"/>
              </a:spcBef>
              <a:spcAft>
                <a:spcPts val="0"/>
              </a:spcAft>
              <a:buClr>
                <a:schemeClr val="lt1"/>
              </a:buClr>
              <a:buSzPts val="3300"/>
              <a:buNone/>
              <a:defRPr sz="5500">
                <a:solidFill>
                  <a:schemeClr val="lt1"/>
                </a:solidFill>
              </a:defRPr>
            </a:lvl1pPr>
            <a:lvl2pPr lvl="1" algn="ctr">
              <a:lnSpc>
                <a:spcPct val="80000"/>
              </a:lnSpc>
              <a:spcBef>
                <a:spcPts val="0"/>
              </a:spcBef>
              <a:spcAft>
                <a:spcPts val="0"/>
              </a:spcAft>
              <a:buClr>
                <a:schemeClr val="lt1"/>
              </a:buClr>
              <a:buSzPts val="3500"/>
              <a:buNone/>
              <a:defRPr sz="3500">
                <a:solidFill>
                  <a:schemeClr val="lt1"/>
                </a:solidFill>
              </a:defRPr>
            </a:lvl2pPr>
            <a:lvl3pPr lvl="2" algn="ctr">
              <a:lnSpc>
                <a:spcPct val="80000"/>
              </a:lnSpc>
              <a:spcBef>
                <a:spcPts val="0"/>
              </a:spcBef>
              <a:spcAft>
                <a:spcPts val="0"/>
              </a:spcAft>
              <a:buClr>
                <a:schemeClr val="lt1"/>
              </a:buClr>
              <a:buSzPts val="3500"/>
              <a:buNone/>
              <a:defRPr sz="3500">
                <a:solidFill>
                  <a:schemeClr val="lt1"/>
                </a:solidFill>
              </a:defRPr>
            </a:lvl3pPr>
            <a:lvl4pPr lvl="3" algn="ctr">
              <a:lnSpc>
                <a:spcPct val="80000"/>
              </a:lnSpc>
              <a:spcBef>
                <a:spcPts val="0"/>
              </a:spcBef>
              <a:spcAft>
                <a:spcPts val="0"/>
              </a:spcAft>
              <a:buClr>
                <a:schemeClr val="lt1"/>
              </a:buClr>
              <a:buSzPts val="3500"/>
              <a:buNone/>
              <a:defRPr sz="3500">
                <a:solidFill>
                  <a:schemeClr val="lt1"/>
                </a:solidFill>
              </a:defRPr>
            </a:lvl4pPr>
            <a:lvl5pPr lvl="4" algn="ctr">
              <a:lnSpc>
                <a:spcPct val="80000"/>
              </a:lnSpc>
              <a:spcBef>
                <a:spcPts val="0"/>
              </a:spcBef>
              <a:spcAft>
                <a:spcPts val="0"/>
              </a:spcAft>
              <a:buClr>
                <a:schemeClr val="lt1"/>
              </a:buClr>
              <a:buSzPts val="3500"/>
              <a:buNone/>
              <a:defRPr sz="3500">
                <a:solidFill>
                  <a:schemeClr val="lt1"/>
                </a:solidFill>
              </a:defRPr>
            </a:lvl5pPr>
            <a:lvl6pPr lvl="5" algn="ctr">
              <a:lnSpc>
                <a:spcPct val="80000"/>
              </a:lnSpc>
              <a:spcBef>
                <a:spcPts val="0"/>
              </a:spcBef>
              <a:spcAft>
                <a:spcPts val="0"/>
              </a:spcAft>
              <a:buClr>
                <a:schemeClr val="lt1"/>
              </a:buClr>
              <a:buSzPts val="3500"/>
              <a:buNone/>
              <a:defRPr sz="3500">
                <a:solidFill>
                  <a:schemeClr val="lt1"/>
                </a:solidFill>
              </a:defRPr>
            </a:lvl6pPr>
            <a:lvl7pPr lvl="6" algn="ctr">
              <a:lnSpc>
                <a:spcPct val="80000"/>
              </a:lnSpc>
              <a:spcBef>
                <a:spcPts val="0"/>
              </a:spcBef>
              <a:spcAft>
                <a:spcPts val="0"/>
              </a:spcAft>
              <a:buClr>
                <a:schemeClr val="lt1"/>
              </a:buClr>
              <a:buSzPts val="3500"/>
              <a:buNone/>
              <a:defRPr sz="3500">
                <a:solidFill>
                  <a:schemeClr val="lt1"/>
                </a:solidFill>
              </a:defRPr>
            </a:lvl7pPr>
            <a:lvl8pPr lvl="7" algn="ctr">
              <a:lnSpc>
                <a:spcPct val="80000"/>
              </a:lnSpc>
              <a:spcBef>
                <a:spcPts val="0"/>
              </a:spcBef>
              <a:spcAft>
                <a:spcPts val="0"/>
              </a:spcAft>
              <a:buClr>
                <a:schemeClr val="lt1"/>
              </a:buClr>
              <a:buSzPts val="3500"/>
              <a:buNone/>
              <a:defRPr sz="3500">
                <a:solidFill>
                  <a:schemeClr val="lt1"/>
                </a:solidFill>
              </a:defRPr>
            </a:lvl8pPr>
            <a:lvl9pPr lvl="8" algn="ctr">
              <a:lnSpc>
                <a:spcPct val="80000"/>
              </a:lnSpc>
              <a:spcBef>
                <a:spcPts val="0"/>
              </a:spcBef>
              <a:spcAft>
                <a:spcPts val="0"/>
              </a:spcAft>
              <a:buClr>
                <a:schemeClr val="lt1"/>
              </a:buClr>
              <a:buSzPts val="3500"/>
              <a:buNone/>
              <a:defRPr sz="3500">
                <a:solidFill>
                  <a:schemeClr val="lt1"/>
                </a:solidFill>
              </a:defRPr>
            </a:lvl9pPr>
          </a:lstStyle>
          <a:p>
            <a:endParaRPr/>
          </a:p>
        </p:txBody>
      </p:sp>
      <p:sp>
        <p:nvSpPr>
          <p:cNvPr id="10" name="Google Shape;10;p2"/>
          <p:cNvSpPr txBox="1">
            <a:spLocks noGrp="1"/>
          </p:cNvSpPr>
          <p:nvPr>
            <p:ph type="subTitle" idx="1"/>
          </p:nvPr>
        </p:nvSpPr>
        <p:spPr>
          <a:xfrm>
            <a:off x="3597625" y="3116763"/>
            <a:ext cx="4226400" cy="314400"/>
          </a:xfrm>
          <a:prstGeom prst="rect">
            <a:avLst/>
          </a:prstGeom>
          <a:solidFill>
            <a:schemeClr val="lt1"/>
          </a:solid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6704900" y="3618525"/>
            <a:ext cx="3161156" cy="2542945"/>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1346621">
            <a:off x="-580474" y="3586634"/>
            <a:ext cx="4274241" cy="2211138"/>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8999837">
            <a:off x="5842221" y="-1088242"/>
            <a:ext cx="3495575" cy="2788884"/>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14" name="Google Shape;14;p2"/>
          <p:cNvGrpSpPr/>
          <p:nvPr/>
        </p:nvGrpSpPr>
        <p:grpSpPr>
          <a:xfrm>
            <a:off x="4456314" y="3943353"/>
            <a:ext cx="3595289" cy="870062"/>
            <a:chOff x="4456314" y="3943353"/>
            <a:chExt cx="3595289" cy="870062"/>
          </a:xfrm>
        </p:grpSpPr>
        <p:grpSp>
          <p:nvGrpSpPr>
            <p:cNvPr id="15" name="Google Shape;15;p2"/>
            <p:cNvGrpSpPr/>
            <p:nvPr/>
          </p:nvGrpSpPr>
          <p:grpSpPr>
            <a:xfrm>
              <a:off x="6737486" y="4154651"/>
              <a:ext cx="139335" cy="144457"/>
              <a:chOff x="6737486" y="4154651"/>
              <a:chExt cx="139335" cy="144457"/>
            </a:xfrm>
          </p:grpSpPr>
          <p:sp>
            <p:nvSpPr>
              <p:cNvPr id="16" name="Google Shape;16;p2"/>
              <p:cNvSpPr/>
              <p:nvPr/>
            </p:nvSpPr>
            <p:spPr>
              <a:xfrm rot="5878426">
                <a:off x="6742812" y="4165545"/>
                <a:ext cx="128684" cy="122670"/>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5878426">
                <a:off x="6730763" y="4176022"/>
                <a:ext cx="128684" cy="98338"/>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5878426">
                <a:off x="6807905" y="4205276"/>
                <a:ext cx="71833" cy="36030"/>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4456314" y="4314031"/>
              <a:ext cx="231368" cy="246293"/>
              <a:chOff x="4370364" y="4289819"/>
              <a:chExt cx="231368" cy="246293"/>
            </a:xfrm>
          </p:grpSpPr>
          <p:sp>
            <p:nvSpPr>
              <p:cNvPr id="20" name="Google Shape;20;p2"/>
              <p:cNvSpPr/>
              <p:nvPr/>
            </p:nvSpPr>
            <p:spPr>
              <a:xfrm rot="5878463">
                <a:off x="4375902" y="4311581"/>
                <a:ext cx="220293" cy="202768"/>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5878463">
                <a:off x="4377032" y="4310598"/>
                <a:ext cx="212009" cy="195525"/>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5878463">
                <a:off x="4470303" y="4428751"/>
                <a:ext cx="106067" cy="76387"/>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a:off x="7469267" y="4425749"/>
              <a:ext cx="191550" cy="209861"/>
              <a:chOff x="7469267" y="4425749"/>
              <a:chExt cx="191550" cy="209861"/>
            </a:xfrm>
          </p:grpSpPr>
          <p:sp>
            <p:nvSpPr>
              <p:cNvPr id="24" name="Google Shape;24;p2"/>
              <p:cNvSpPr/>
              <p:nvPr/>
            </p:nvSpPr>
            <p:spPr>
              <a:xfrm rot="5878426">
                <a:off x="7470785" y="4447173"/>
                <a:ext cx="188515" cy="167013"/>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878426">
                <a:off x="7474833" y="4457210"/>
                <a:ext cx="172926" cy="161632"/>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5878426">
                <a:off x="7564148" y="4466486"/>
                <a:ext cx="78554" cy="66477"/>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7913931" y="4082707"/>
              <a:ext cx="137672" cy="150766"/>
              <a:chOff x="7853792" y="4152521"/>
              <a:chExt cx="175782" cy="192500"/>
            </a:xfrm>
          </p:grpSpPr>
          <p:sp>
            <p:nvSpPr>
              <p:cNvPr id="28" name="Google Shape;28;p2"/>
              <p:cNvSpPr/>
              <p:nvPr/>
            </p:nvSpPr>
            <p:spPr>
              <a:xfrm rot="5878403">
                <a:off x="7855227" y="4172132"/>
                <a:ext cx="172911" cy="153279"/>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878403">
                <a:off x="7861260" y="4166885"/>
                <a:ext cx="157881" cy="148180"/>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878403">
                <a:off x="7931637" y="4253458"/>
                <a:ext cx="72534" cy="61453"/>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5252082" y="3943353"/>
              <a:ext cx="154295" cy="169000"/>
              <a:chOff x="5229482" y="3917470"/>
              <a:chExt cx="100172" cy="109705"/>
            </a:xfrm>
          </p:grpSpPr>
          <p:sp>
            <p:nvSpPr>
              <p:cNvPr id="32" name="Google Shape;32;p2"/>
              <p:cNvSpPr/>
              <p:nvPr/>
            </p:nvSpPr>
            <p:spPr>
              <a:xfrm rot="5878426">
                <a:off x="5230298" y="3928648"/>
                <a:ext cx="98540" cy="87347"/>
              </a:xfrm>
              <a:custGeom>
                <a:avLst/>
                <a:gdLst/>
                <a:ahLst/>
                <a:cxnLst/>
                <a:rect l="l" t="t" r="r" b="b"/>
                <a:pathLst>
                  <a:path w="3900" h="3457" extrusionOk="0">
                    <a:moveTo>
                      <a:pt x="2023" y="1"/>
                    </a:moveTo>
                    <a:cubicBezTo>
                      <a:pt x="1816" y="1"/>
                      <a:pt x="1610" y="40"/>
                      <a:pt x="1413" y="116"/>
                    </a:cubicBezTo>
                    <a:cubicBezTo>
                      <a:pt x="936" y="255"/>
                      <a:pt x="598" y="553"/>
                      <a:pt x="399" y="1011"/>
                    </a:cubicBezTo>
                    <a:cubicBezTo>
                      <a:pt x="1" y="1866"/>
                      <a:pt x="359" y="2900"/>
                      <a:pt x="1234" y="3298"/>
                    </a:cubicBezTo>
                    <a:cubicBezTo>
                      <a:pt x="1470" y="3406"/>
                      <a:pt x="1716" y="3456"/>
                      <a:pt x="1957" y="3456"/>
                    </a:cubicBezTo>
                    <a:cubicBezTo>
                      <a:pt x="2611" y="3456"/>
                      <a:pt x="3231" y="3082"/>
                      <a:pt x="3522" y="2443"/>
                    </a:cubicBezTo>
                    <a:cubicBezTo>
                      <a:pt x="3542" y="2423"/>
                      <a:pt x="3542" y="2363"/>
                      <a:pt x="3581" y="2343"/>
                    </a:cubicBezTo>
                    <a:cubicBezTo>
                      <a:pt x="3900" y="1508"/>
                      <a:pt x="3522" y="553"/>
                      <a:pt x="2706" y="155"/>
                    </a:cubicBezTo>
                    <a:cubicBezTo>
                      <a:pt x="2486" y="50"/>
                      <a:pt x="2254" y="1"/>
                      <a:pt x="2023"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5878426">
                <a:off x="5233434" y="3925921"/>
                <a:ext cx="90506" cy="84442"/>
              </a:xfrm>
              <a:custGeom>
                <a:avLst/>
                <a:gdLst/>
                <a:ahLst/>
                <a:cxnLst/>
                <a:rect l="l" t="t" r="r" b="b"/>
                <a:pathLst>
                  <a:path w="3582" h="3342" extrusionOk="0">
                    <a:moveTo>
                      <a:pt x="3581" y="2228"/>
                    </a:moveTo>
                    <a:cubicBezTo>
                      <a:pt x="3578" y="2230"/>
                      <a:pt x="3574" y="2233"/>
                      <a:pt x="3571" y="2235"/>
                    </a:cubicBezTo>
                    <a:lnTo>
                      <a:pt x="3571" y="2235"/>
                    </a:lnTo>
                    <a:cubicBezTo>
                      <a:pt x="3575" y="2233"/>
                      <a:pt x="3578" y="2231"/>
                      <a:pt x="3581" y="2228"/>
                    </a:cubicBezTo>
                    <a:close/>
                    <a:moveTo>
                      <a:pt x="1413" y="1"/>
                    </a:moveTo>
                    <a:lnTo>
                      <a:pt x="1413" y="1"/>
                    </a:lnTo>
                    <a:cubicBezTo>
                      <a:pt x="936" y="140"/>
                      <a:pt x="598" y="438"/>
                      <a:pt x="399" y="896"/>
                    </a:cubicBezTo>
                    <a:cubicBezTo>
                      <a:pt x="1" y="1751"/>
                      <a:pt x="359" y="2785"/>
                      <a:pt x="1234" y="3183"/>
                    </a:cubicBezTo>
                    <a:cubicBezTo>
                      <a:pt x="1470" y="3291"/>
                      <a:pt x="1716" y="3341"/>
                      <a:pt x="1957" y="3341"/>
                    </a:cubicBezTo>
                    <a:cubicBezTo>
                      <a:pt x="2611" y="3341"/>
                      <a:pt x="3231" y="2967"/>
                      <a:pt x="3522" y="2328"/>
                    </a:cubicBezTo>
                    <a:cubicBezTo>
                      <a:pt x="3540" y="2310"/>
                      <a:pt x="3541" y="2259"/>
                      <a:pt x="3571" y="2235"/>
                    </a:cubicBezTo>
                    <a:lnTo>
                      <a:pt x="3571" y="2235"/>
                    </a:lnTo>
                    <a:cubicBezTo>
                      <a:pt x="3308" y="2405"/>
                      <a:pt x="3000" y="2534"/>
                      <a:pt x="2646" y="2534"/>
                    </a:cubicBezTo>
                    <a:cubicBezTo>
                      <a:pt x="2386" y="2534"/>
                      <a:pt x="2101" y="2464"/>
                      <a:pt x="1791" y="2288"/>
                    </a:cubicBezTo>
                    <a:cubicBezTo>
                      <a:pt x="617" y="1612"/>
                      <a:pt x="1115" y="458"/>
                      <a:pt x="1413"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878426">
                <a:off x="5273938" y="3974908"/>
                <a:ext cx="41336" cy="35272"/>
              </a:xfrm>
              <a:custGeom>
                <a:avLst/>
                <a:gdLst/>
                <a:ahLst/>
                <a:cxnLst/>
                <a:rect l="l" t="t" r="r" b="b"/>
                <a:pathLst>
                  <a:path w="1636" h="1396" extrusionOk="0">
                    <a:moveTo>
                      <a:pt x="573" y="1"/>
                    </a:moveTo>
                    <a:cubicBezTo>
                      <a:pt x="180" y="1"/>
                      <a:pt x="0" y="539"/>
                      <a:pt x="446" y="999"/>
                    </a:cubicBezTo>
                    <a:cubicBezTo>
                      <a:pt x="734" y="1280"/>
                      <a:pt x="983" y="1395"/>
                      <a:pt x="1165" y="1395"/>
                    </a:cubicBezTo>
                    <a:cubicBezTo>
                      <a:pt x="1549" y="1395"/>
                      <a:pt x="1635" y="883"/>
                      <a:pt x="1163" y="342"/>
                    </a:cubicBezTo>
                    <a:cubicBezTo>
                      <a:pt x="948" y="99"/>
                      <a:pt x="741" y="1"/>
                      <a:pt x="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2"/>
            <p:cNvGrpSpPr/>
            <p:nvPr/>
          </p:nvGrpSpPr>
          <p:grpSpPr>
            <a:xfrm rot="-3861602">
              <a:off x="6059437" y="4456180"/>
              <a:ext cx="288663" cy="317042"/>
              <a:chOff x="6059751" y="4456214"/>
              <a:chExt cx="288673" cy="317053"/>
            </a:xfrm>
          </p:grpSpPr>
          <p:sp>
            <p:nvSpPr>
              <p:cNvPr id="36" name="Google Shape;36;p2"/>
              <p:cNvSpPr/>
              <p:nvPr/>
            </p:nvSpPr>
            <p:spPr>
              <a:xfrm rot="5878774">
                <a:off x="6061643" y="4488960"/>
                <a:ext cx="284890" cy="251560"/>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5878774">
                <a:off x="6068540" y="4504097"/>
                <a:ext cx="260590" cy="244352"/>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5878774">
                <a:off x="6202737" y="4518073"/>
                <a:ext cx="119405" cy="100550"/>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 name="Google Shape;39;p2"/>
          <p:cNvGrpSpPr/>
          <p:nvPr/>
        </p:nvGrpSpPr>
        <p:grpSpPr>
          <a:xfrm>
            <a:off x="3492862" y="414864"/>
            <a:ext cx="4645510" cy="1204394"/>
            <a:chOff x="3492862" y="414864"/>
            <a:chExt cx="4645510" cy="1204394"/>
          </a:xfrm>
        </p:grpSpPr>
        <p:grpSp>
          <p:nvGrpSpPr>
            <p:cNvPr id="40" name="Google Shape;40;p2"/>
            <p:cNvGrpSpPr/>
            <p:nvPr/>
          </p:nvGrpSpPr>
          <p:grpSpPr>
            <a:xfrm>
              <a:off x="4270080" y="414864"/>
              <a:ext cx="301913" cy="331637"/>
              <a:chOff x="4212919" y="393935"/>
              <a:chExt cx="340031" cy="373466"/>
            </a:xfrm>
          </p:grpSpPr>
          <p:sp>
            <p:nvSpPr>
              <p:cNvPr id="41" name="Google Shape;41;p2"/>
              <p:cNvSpPr/>
              <p:nvPr/>
            </p:nvSpPr>
            <p:spPr>
              <a:xfrm rot="5811356">
                <a:off x="4212990" y="429862"/>
                <a:ext cx="339892" cy="301612"/>
              </a:xfrm>
              <a:custGeom>
                <a:avLst/>
                <a:gdLst/>
                <a:ahLst/>
                <a:cxnLst/>
                <a:rect l="l" t="t" r="r" b="b"/>
                <a:pathLst>
                  <a:path w="11916" h="10574" extrusionOk="0">
                    <a:moveTo>
                      <a:pt x="5877" y="0"/>
                    </a:moveTo>
                    <a:cubicBezTo>
                      <a:pt x="5215" y="0"/>
                      <a:pt x="4543" y="125"/>
                      <a:pt x="3899" y="388"/>
                    </a:cubicBezTo>
                    <a:cubicBezTo>
                      <a:pt x="1313" y="1443"/>
                      <a:pt x="0" y="4307"/>
                      <a:pt x="895" y="6953"/>
                    </a:cubicBezTo>
                    <a:cubicBezTo>
                      <a:pt x="955" y="7072"/>
                      <a:pt x="975" y="7172"/>
                      <a:pt x="1015" y="7271"/>
                    </a:cubicBezTo>
                    <a:cubicBezTo>
                      <a:pt x="1848" y="9332"/>
                      <a:pt x="3835" y="10573"/>
                      <a:pt x="5939" y="10573"/>
                    </a:cubicBezTo>
                    <a:cubicBezTo>
                      <a:pt x="6598" y="10573"/>
                      <a:pt x="7268" y="10452"/>
                      <a:pt x="7917" y="10196"/>
                    </a:cubicBezTo>
                    <a:cubicBezTo>
                      <a:pt x="10623" y="9101"/>
                      <a:pt x="11916" y="5998"/>
                      <a:pt x="10822" y="3293"/>
                    </a:cubicBezTo>
                    <a:cubicBezTo>
                      <a:pt x="10265" y="1900"/>
                      <a:pt x="9171" y="886"/>
                      <a:pt x="7858" y="388"/>
                    </a:cubicBezTo>
                    <a:cubicBezTo>
                      <a:pt x="7239" y="135"/>
                      <a:pt x="6564" y="0"/>
                      <a:pt x="587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5811356">
                <a:off x="4218735" y="447406"/>
                <a:ext cx="314363" cy="290545"/>
              </a:xfrm>
              <a:custGeom>
                <a:avLst/>
                <a:gdLst/>
                <a:ahLst/>
                <a:cxnLst/>
                <a:rect l="l" t="t" r="r" b="b"/>
                <a:pathLst>
                  <a:path w="11021" h="10186" extrusionOk="0">
                    <a:moveTo>
                      <a:pt x="6983" y="0"/>
                    </a:moveTo>
                    <a:lnTo>
                      <a:pt x="6983" y="0"/>
                    </a:lnTo>
                    <a:cubicBezTo>
                      <a:pt x="7798" y="1512"/>
                      <a:pt x="9151" y="5073"/>
                      <a:pt x="5491" y="6983"/>
                    </a:cubicBezTo>
                    <a:cubicBezTo>
                      <a:pt x="4597" y="7445"/>
                      <a:pt x="3769" y="7633"/>
                      <a:pt x="3014" y="7633"/>
                    </a:cubicBezTo>
                    <a:cubicBezTo>
                      <a:pt x="1819" y="7633"/>
                      <a:pt x="805" y="7162"/>
                      <a:pt x="0" y="6565"/>
                    </a:cubicBezTo>
                    <a:lnTo>
                      <a:pt x="0" y="6565"/>
                    </a:lnTo>
                    <a:cubicBezTo>
                      <a:pt x="60" y="6684"/>
                      <a:pt x="80" y="6784"/>
                      <a:pt x="120" y="6883"/>
                    </a:cubicBezTo>
                    <a:cubicBezTo>
                      <a:pt x="953" y="8944"/>
                      <a:pt x="2940" y="10185"/>
                      <a:pt x="5044" y="10185"/>
                    </a:cubicBezTo>
                    <a:cubicBezTo>
                      <a:pt x="5703" y="10185"/>
                      <a:pt x="6373" y="10064"/>
                      <a:pt x="7022" y="9808"/>
                    </a:cubicBezTo>
                    <a:cubicBezTo>
                      <a:pt x="9728" y="8713"/>
                      <a:pt x="11021" y="5610"/>
                      <a:pt x="9927" y="2905"/>
                    </a:cubicBezTo>
                    <a:cubicBezTo>
                      <a:pt x="9370" y="1512"/>
                      <a:pt x="8276" y="498"/>
                      <a:pt x="6983"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5811356">
                <a:off x="4381454" y="467808"/>
                <a:ext cx="145814" cy="118089"/>
              </a:xfrm>
              <a:custGeom>
                <a:avLst/>
                <a:gdLst/>
                <a:ahLst/>
                <a:cxnLst/>
                <a:rect l="l" t="t" r="r" b="b"/>
                <a:pathLst>
                  <a:path w="5112" h="4140" extrusionOk="0">
                    <a:moveTo>
                      <a:pt x="3375" y="1"/>
                    </a:moveTo>
                    <a:cubicBezTo>
                      <a:pt x="2873" y="1"/>
                      <a:pt x="2248" y="272"/>
                      <a:pt x="1575" y="944"/>
                    </a:cubicBezTo>
                    <a:cubicBezTo>
                      <a:pt x="0" y="2546"/>
                      <a:pt x="254" y="4139"/>
                      <a:pt x="1480" y="4139"/>
                    </a:cubicBezTo>
                    <a:cubicBezTo>
                      <a:pt x="2035" y="4139"/>
                      <a:pt x="2790" y="3813"/>
                      <a:pt x="3664" y="3013"/>
                    </a:cubicBezTo>
                    <a:cubicBezTo>
                      <a:pt x="5111" y="1679"/>
                      <a:pt x="4625" y="1"/>
                      <a:pt x="3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4;p2"/>
            <p:cNvGrpSpPr/>
            <p:nvPr/>
          </p:nvGrpSpPr>
          <p:grpSpPr>
            <a:xfrm>
              <a:off x="5175643" y="868295"/>
              <a:ext cx="179285" cy="191370"/>
              <a:chOff x="5175643" y="919458"/>
              <a:chExt cx="179285" cy="191370"/>
            </a:xfrm>
          </p:grpSpPr>
          <p:sp>
            <p:nvSpPr>
              <p:cNvPr id="45" name="Google Shape;45;p2"/>
              <p:cNvSpPr/>
              <p:nvPr/>
            </p:nvSpPr>
            <p:spPr>
              <a:xfrm rot="5811472">
                <a:off x="5178514" y="935290"/>
                <a:ext cx="173542" cy="159706"/>
              </a:xfrm>
              <a:custGeom>
                <a:avLst/>
                <a:gdLst/>
                <a:ahLst/>
                <a:cxnLst/>
                <a:rect l="l" t="t" r="r" b="b"/>
                <a:pathLst>
                  <a:path w="5293" h="4871" extrusionOk="0">
                    <a:moveTo>
                      <a:pt x="2808" y="1"/>
                    </a:moveTo>
                    <a:cubicBezTo>
                      <a:pt x="2509" y="1"/>
                      <a:pt x="2205" y="57"/>
                      <a:pt x="1911" y="174"/>
                    </a:cubicBezTo>
                    <a:cubicBezTo>
                      <a:pt x="1871" y="174"/>
                      <a:pt x="1811" y="194"/>
                      <a:pt x="1771" y="214"/>
                    </a:cubicBezTo>
                    <a:cubicBezTo>
                      <a:pt x="558" y="791"/>
                      <a:pt x="1" y="2223"/>
                      <a:pt x="578" y="3437"/>
                    </a:cubicBezTo>
                    <a:cubicBezTo>
                      <a:pt x="1000" y="4340"/>
                      <a:pt x="1882" y="4870"/>
                      <a:pt x="2800" y="4870"/>
                    </a:cubicBezTo>
                    <a:cubicBezTo>
                      <a:pt x="3135" y="4870"/>
                      <a:pt x="3476" y="4799"/>
                      <a:pt x="3800" y="4650"/>
                    </a:cubicBezTo>
                    <a:cubicBezTo>
                      <a:pt x="4437" y="4352"/>
                      <a:pt x="4875" y="3815"/>
                      <a:pt x="5073" y="3218"/>
                    </a:cubicBezTo>
                    <a:cubicBezTo>
                      <a:pt x="5292" y="2661"/>
                      <a:pt x="5272" y="2005"/>
                      <a:pt x="4994" y="1408"/>
                    </a:cubicBezTo>
                    <a:cubicBezTo>
                      <a:pt x="4589" y="524"/>
                      <a:pt x="3722" y="1"/>
                      <a:pt x="2808"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5811472">
                <a:off x="5179334" y="934563"/>
                <a:ext cx="167017" cy="154001"/>
              </a:xfrm>
              <a:custGeom>
                <a:avLst/>
                <a:gdLst/>
                <a:ahLst/>
                <a:cxnLst/>
                <a:rect l="l" t="t" r="r" b="b"/>
                <a:pathLst>
                  <a:path w="5094" h="4697" extrusionOk="0">
                    <a:moveTo>
                      <a:pt x="1911" y="0"/>
                    </a:moveTo>
                    <a:cubicBezTo>
                      <a:pt x="1871" y="0"/>
                      <a:pt x="1811" y="20"/>
                      <a:pt x="1771" y="40"/>
                    </a:cubicBezTo>
                    <a:cubicBezTo>
                      <a:pt x="558" y="617"/>
                      <a:pt x="1" y="2049"/>
                      <a:pt x="578" y="3263"/>
                    </a:cubicBezTo>
                    <a:cubicBezTo>
                      <a:pt x="1000" y="4166"/>
                      <a:pt x="1882" y="4696"/>
                      <a:pt x="2800" y="4696"/>
                    </a:cubicBezTo>
                    <a:cubicBezTo>
                      <a:pt x="3135" y="4696"/>
                      <a:pt x="3476" y="4625"/>
                      <a:pt x="3800" y="4476"/>
                    </a:cubicBezTo>
                    <a:cubicBezTo>
                      <a:pt x="4437" y="4178"/>
                      <a:pt x="4875" y="3641"/>
                      <a:pt x="5093" y="3064"/>
                    </a:cubicBezTo>
                    <a:lnTo>
                      <a:pt x="5093" y="3064"/>
                    </a:lnTo>
                    <a:cubicBezTo>
                      <a:pt x="4732" y="3281"/>
                      <a:pt x="4130" y="3572"/>
                      <a:pt x="3501" y="3572"/>
                    </a:cubicBezTo>
                    <a:cubicBezTo>
                      <a:pt x="2917" y="3572"/>
                      <a:pt x="2310" y="3321"/>
                      <a:pt x="1851" y="2527"/>
                    </a:cubicBezTo>
                    <a:cubicBezTo>
                      <a:pt x="1254" y="1492"/>
                      <a:pt x="1493" y="617"/>
                      <a:pt x="191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5811472">
                <a:off x="5253765" y="1027598"/>
                <a:ext cx="83574" cy="59902"/>
              </a:xfrm>
              <a:custGeom>
                <a:avLst/>
                <a:gdLst/>
                <a:ahLst/>
                <a:cxnLst/>
                <a:rect l="l" t="t" r="r" b="b"/>
                <a:pathLst>
                  <a:path w="2549" h="1827" extrusionOk="0">
                    <a:moveTo>
                      <a:pt x="759" y="1"/>
                    </a:moveTo>
                    <a:cubicBezTo>
                      <a:pt x="198" y="1"/>
                      <a:pt x="0" y="618"/>
                      <a:pt x="837" y="1454"/>
                    </a:cubicBezTo>
                    <a:cubicBezTo>
                      <a:pt x="1098" y="1716"/>
                      <a:pt x="1382" y="1826"/>
                      <a:pt x="1623" y="1826"/>
                    </a:cubicBezTo>
                    <a:cubicBezTo>
                      <a:pt x="2209" y="1826"/>
                      <a:pt x="2548" y="1178"/>
                      <a:pt x="1732" y="459"/>
                    </a:cubicBezTo>
                    <a:cubicBezTo>
                      <a:pt x="1373" y="139"/>
                      <a:pt x="1025"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3492862" y="855365"/>
              <a:ext cx="197611" cy="217212"/>
              <a:chOff x="3627101" y="1012463"/>
              <a:chExt cx="244447" cy="268760"/>
            </a:xfrm>
          </p:grpSpPr>
          <p:sp>
            <p:nvSpPr>
              <p:cNvPr id="49" name="Google Shape;49;p2"/>
              <p:cNvSpPr/>
              <p:nvPr/>
            </p:nvSpPr>
            <p:spPr>
              <a:xfrm rot="5811472">
                <a:off x="3627012" y="1038449"/>
                <a:ext cx="244624" cy="216788"/>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5811472">
                <a:off x="3632615" y="1051421"/>
                <a:ext cx="224395" cy="210132"/>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5811472">
                <a:off x="3748221" y="1063020"/>
                <a:ext cx="101804" cy="85837"/>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2;p2"/>
            <p:cNvGrpSpPr/>
            <p:nvPr/>
          </p:nvGrpSpPr>
          <p:grpSpPr>
            <a:xfrm>
              <a:off x="6188183" y="569265"/>
              <a:ext cx="145958" cy="150011"/>
              <a:chOff x="6188183" y="569265"/>
              <a:chExt cx="145958" cy="150011"/>
            </a:xfrm>
          </p:grpSpPr>
          <p:sp>
            <p:nvSpPr>
              <p:cNvPr id="53" name="Google Shape;53;p2"/>
              <p:cNvSpPr/>
              <p:nvPr/>
            </p:nvSpPr>
            <p:spPr>
              <a:xfrm rot="-7324521">
                <a:off x="6204279" y="593793"/>
                <a:ext cx="113767" cy="100954"/>
              </a:xfrm>
              <a:custGeom>
                <a:avLst/>
                <a:gdLst/>
                <a:ahLst/>
                <a:cxnLst/>
                <a:rect l="l" t="t" r="r" b="b"/>
                <a:pathLst>
                  <a:path w="11916" h="10574" extrusionOk="0">
                    <a:moveTo>
                      <a:pt x="5877" y="0"/>
                    </a:moveTo>
                    <a:cubicBezTo>
                      <a:pt x="5215" y="0"/>
                      <a:pt x="4543" y="125"/>
                      <a:pt x="3899" y="388"/>
                    </a:cubicBezTo>
                    <a:cubicBezTo>
                      <a:pt x="1313" y="1443"/>
                      <a:pt x="0" y="4307"/>
                      <a:pt x="895" y="6953"/>
                    </a:cubicBezTo>
                    <a:cubicBezTo>
                      <a:pt x="955" y="7072"/>
                      <a:pt x="975" y="7172"/>
                      <a:pt x="1015" y="7271"/>
                    </a:cubicBezTo>
                    <a:cubicBezTo>
                      <a:pt x="1848" y="9332"/>
                      <a:pt x="3835" y="10573"/>
                      <a:pt x="5939" y="10573"/>
                    </a:cubicBezTo>
                    <a:cubicBezTo>
                      <a:pt x="6598" y="10573"/>
                      <a:pt x="7268" y="10452"/>
                      <a:pt x="7917" y="10196"/>
                    </a:cubicBezTo>
                    <a:cubicBezTo>
                      <a:pt x="10623" y="9101"/>
                      <a:pt x="11916" y="5998"/>
                      <a:pt x="10822" y="3293"/>
                    </a:cubicBezTo>
                    <a:cubicBezTo>
                      <a:pt x="10265" y="1900"/>
                      <a:pt x="9171" y="886"/>
                      <a:pt x="7858" y="388"/>
                    </a:cubicBezTo>
                    <a:cubicBezTo>
                      <a:pt x="7239" y="135"/>
                      <a:pt x="6564" y="0"/>
                      <a:pt x="587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7324521">
                <a:off x="6207853" y="591043"/>
                <a:ext cx="105222" cy="97250"/>
              </a:xfrm>
              <a:custGeom>
                <a:avLst/>
                <a:gdLst/>
                <a:ahLst/>
                <a:cxnLst/>
                <a:rect l="l" t="t" r="r" b="b"/>
                <a:pathLst>
                  <a:path w="11021" h="10186" extrusionOk="0">
                    <a:moveTo>
                      <a:pt x="6983" y="0"/>
                    </a:moveTo>
                    <a:lnTo>
                      <a:pt x="6983" y="0"/>
                    </a:lnTo>
                    <a:cubicBezTo>
                      <a:pt x="7798" y="1512"/>
                      <a:pt x="9151" y="5073"/>
                      <a:pt x="5491" y="6983"/>
                    </a:cubicBezTo>
                    <a:cubicBezTo>
                      <a:pt x="4597" y="7445"/>
                      <a:pt x="3769" y="7633"/>
                      <a:pt x="3014" y="7633"/>
                    </a:cubicBezTo>
                    <a:cubicBezTo>
                      <a:pt x="1819" y="7633"/>
                      <a:pt x="805" y="7162"/>
                      <a:pt x="0" y="6565"/>
                    </a:cubicBezTo>
                    <a:lnTo>
                      <a:pt x="0" y="6565"/>
                    </a:lnTo>
                    <a:cubicBezTo>
                      <a:pt x="60" y="6684"/>
                      <a:pt x="80" y="6784"/>
                      <a:pt x="120" y="6883"/>
                    </a:cubicBezTo>
                    <a:cubicBezTo>
                      <a:pt x="953" y="8944"/>
                      <a:pt x="2940" y="10185"/>
                      <a:pt x="5044" y="10185"/>
                    </a:cubicBezTo>
                    <a:cubicBezTo>
                      <a:pt x="5703" y="10185"/>
                      <a:pt x="6373" y="10064"/>
                      <a:pt x="7022" y="9808"/>
                    </a:cubicBezTo>
                    <a:cubicBezTo>
                      <a:pt x="9728" y="8713"/>
                      <a:pt x="11021" y="5610"/>
                      <a:pt x="9927" y="2905"/>
                    </a:cubicBezTo>
                    <a:cubicBezTo>
                      <a:pt x="9370" y="1512"/>
                      <a:pt x="8276" y="498"/>
                      <a:pt x="6983"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7324521">
                <a:off x="6229481" y="653545"/>
                <a:ext cx="48806" cy="39526"/>
              </a:xfrm>
              <a:custGeom>
                <a:avLst/>
                <a:gdLst/>
                <a:ahLst/>
                <a:cxnLst/>
                <a:rect l="l" t="t" r="r" b="b"/>
                <a:pathLst>
                  <a:path w="5112" h="4140" extrusionOk="0">
                    <a:moveTo>
                      <a:pt x="3375" y="1"/>
                    </a:moveTo>
                    <a:cubicBezTo>
                      <a:pt x="2873" y="1"/>
                      <a:pt x="2248" y="272"/>
                      <a:pt x="1575" y="944"/>
                    </a:cubicBezTo>
                    <a:cubicBezTo>
                      <a:pt x="0" y="2546"/>
                      <a:pt x="254" y="4139"/>
                      <a:pt x="1480" y="4139"/>
                    </a:cubicBezTo>
                    <a:cubicBezTo>
                      <a:pt x="2035" y="4139"/>
                      <a:pt x="2790" y="3813"/>
                      <a:pt x="3664" y="3013"/>
                    </a:cubicBezTo>
                    <a:cubicBezTo>
                      <a:pt x="5111" y="1679"/>
                      <a:pt x="4625" y="1"/>
                      <a:pt x="3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56;p2"/>
            <p:cNvGrpSpPr/>
            <p:nvPr/>
          </p:nvGrpSpPr>
          <p:grpSpPr>
            <a:xfrm rot="-2700000">
              <a:off x="7611478" y="1110924"/>
              <a:ext cx="197602" cy="217218"/>
              <a:chOff x="3627101" y="1012463"/>
              <a:chExt cx="244447" cy="268760"/>
            </a:xfrm>
          </p:grpSpPr>
          <p:sp>
            <p:nvSpPr>
              <p:cNvPr id="57" name="Google Shape;57;p2"/>
              <p:cNvSpPr/>
              <p:nvPr/>
            </p:nvSpPr>
            <p:spPr>
              <a:xfrm rot="5811472">
                <a:off x="3627012" y="1038449"/>
                <a:ext cx="244624" cy="216788"/>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5811472">
                <a:off x="3632615" y="1051421"/>
                <a:ext cx="224395" cy="210132"/>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5811472">
                <a:off x="3748221" y="1063020"/>
                <a:ext cx="101804" cy="85837"/>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2"/>
            <p:cNvGrpSpPr/>
            <p:nvPr/>
          </p:nvGrpSpPr>
          <p:grpSpPr>
            <a:xfrm>
              <a:off x="7999036" y="1474801"/>
              <a:ext cx="139335" cy="144457"/>
              <a:chOff x="6737486" y="4154651"/>
              <a:chExt cx="139335" cy="144457"/>
            </a:xfrm>
          </p:grpSpPr>
          <p:sp>
            <p:nvSpPr>
              <p:cNvPr id="61" name="Google Shape;61;p2"/>
              <p:cNvSpPr/>
              <p:nvPr/>
            </p:nvSpPr>
            <p:spPr>
              <a:xfrm rot="5878426">
                <a:off x="6742812" y="4165545"/>
                <a:ext cx="128684" cy="122670"/>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5878426">
                <a:off x="6730763" y="4176022"/>
                <a:ext cx="128684" cy="98338"/>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5878426">
                <a:off x="6807905" y="4205276"/>
                <a:ext cx="71833" cy="36030"/>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itle 1">
  <p:cSld name="CUSTOM_14">
    <p:spTree>
      <p:nvGrpSpPr>
        <p:cNvPr id="1" name="Shape 311"/>
        <p:cNvGrpSpPr/>
        <p:nvPr/>
      </p:nvGrpSpPr>
      <p:grpSpPr>
        <a:xfrm>
          <a:off x="0" y="0"/>
          <a:ext cx="0" cy="0"/>
          <a:chOff x="0" y="0"/>
          <a:chExt cx="0" cy="0"/>
        </a:xfrm>
      </p:grpSpPr>
      <p:sp>
        <p:nvSpPr>
          <p:cNvPr id="312" name="Google Shape;312;p13"/>
          <p:cNvSpPr/>
          <p:nvPr/>
        </p:nvSpPr>
        <p:spPr>
          <a:xfrm rot="10800000">
            <a:off x="1990925" y="1866706"/>
            <a:ext cx="7153075" cy="3277569"/>
          </a:xfrm>
          <a:custGeom>
            <a:avLst/>
            <a:gdLst/>
            <a:ahLst/>
            <a:cxnLst/>
            <a:rect l="l" t="t" r="r" b="b"/>
            <a:pathLst>
              <a:path w="181343" h="156298" extrusionOk="0">
                <a:moveTo>
                  <a:pt x="1" y="1"/>
                </a:moveTo>
                <a:lnTo>
                  <a:pt x="181342" y="1"/>
                </a:lnTo>
                <a:cubicBezTo>
                  <a:pt x="167696" y="18183"/>
                  <a:pt x="142412" y="35250"/>
                  <a:pt x="96480" y="25702"/>
                </a:cubicBezTo>
                <a:cubicBezTo>
                  <a:pt x="34634" y="12871"/>
                  <a:pt x="21545" y="43804"/>
                  <a:pt x="23295" y="72151"/>
                </a:cubicBezTo>
                <a:cubicBezTo>
                  <a:pt x="24807" y="96898"/>
                  <a:pt x="44521" y="122162"/>
                  <a:pt x="28746" y="144024"/>
                </a:cubicBezTo>
                <a:cubicBezTo>
                  <a:pt x="23235" y="151663"/>
                  <a:pt x="13846" y="156298"/>
                  <a:pt x="1" y="1548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1171575" y="486350"/>
            <a:ext cx="4838685" cy="4170812"/>
          </a:xfrm>
          <a:custGeom>
            <a:avLst/>
            <a:gdLst/>
            <a:ahLst/>
            <a:cxnLst/>
            <a:rect l="l" t="t" r="r" b="b"/>
            <a:pathLst>
              <a:path w="181343" h="156298" extrusionOk="0">
                <a:moveTo>
                  <a:pt x="1" y="1"/>
                </a:moveTo>
                <a:lnTo>
                  <a:pt x="181342" y="1"/>
                </a:lnTo>
                <a:cubicBezTo>
                  <a:pt x="167696" y="18183"/>
                  <a:pt x="142412" y="35250"/>
                  <a:pt x="96480" y="25702"/>
                </a:cubicBezTo>
                <a:cubicBezTo>
                  <a:pt x="34634" y="12871"/>
                  <a:pt x="21545" y="43804"/>
                  <a:pt x="23295" y="72151"/>
                </a:cubicBezTo>
                <a:cubicBezTo>
                  <a:pt x="24807" y="96898"/>
                  <a:pt x="44521" y="122162"/>
                  <a:pt x="28746" y="144024"/>
                </a:cubicBezTo>
                <a:cubicBezTo>
                  <a:pt x="23235" y="151663"/>
                  <a:pt x="13846" y="156298"/>
                  <a:pt x="1" y="1548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5148167" y="1327517"/>
            <a:ext cx="3995840" cy="3816768"/>
          </a:xfrm>
          <a:custGeom>
            <a:avLst/>
            <a:gdLst/>
            <a:ahLst/>
            <a:cxnLst/>
            <a:rect l="l" t="t" r="r" b="b"/>
            <a:pathLst>
              <a:path w="155920" h="148918" extrusionOk="0">
                <a:moveTo>
                  <a:pt x="155920" y="0"/>
                </a:moveTo>
                <a:lnTo>
                  <a:pt x="155920" y="148917"/>
                </a:lnTo>
                <a:lnTo>
                  <a:pt x="1" y="148917"/>
                </a:lnTo>
                <a:cubicBezTo>
                  <a:pt x="6406" y="108197"/>
                  <a:pt x="68830" y="131591"/>
                  <a:pt x="100220" y="117964"/>
                </a:cubicBezTo>
                <a:cubicBezTo>
                  <a:pt x="130497" y="104835"/>
                  <a:pt x="123793" y="68153"/>
                  <a:pt x="132307" y="30754"/>
                </a:cubicBezTo>
                <a:cubicBezTo>
                  <a:pt x="135709" y="15815"/>
                  <a:pt x="144919" y="6167"/>
                  <a:pt x="1559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5384" y="-599"/>
            <a:ext cx="4647368" cy="4005918"/>
          </a:xfrm>
          <a:custGeom>
            <a:avLst/>
            <a:gdLst/>
            <a:ahLst/>
            <a:cxnLst/>
            <a:rect l="l" t="t" r="r" b="b"/>
            <a:pathLst>
              <a:path w="181343" h="156298" extrusionOk="0">
                <a:moveTo>
                  <a:pt x="1" y="1"/>
                </a:moveTo>
                <a:lnTo>
                  <a:pt x="181342" y="1"/>
                </a:lnTo>
                <a:cubicBezTo>
                  <a:pt x="167696" y="18183"/>
                  <a:pt x="142412" y="35250"/>
                  <a:pt x="96480" y="25702"/>
                </a:cubicBezTo>
                <a:cubicBezTo>
                  <a:pt x="34634" y="12871"/>
                  <a:pt x="21545" y="43804"/>
                  <a:pt x="23295" y="72151"/>
                </a:cubicBezTo>
                <a:cubicBezTo>
                  <a:pt x="24807" y="96898"/>
                  <a:pt x="44521" y="122162"/>
                  <a:pt x="28746" y="144024"/>
                </a:cubicBezTo>
                <a:cubicBezTo>
                  <a:pt x="23235" y="151663"/>
                  <a:pt x="13846" y="156298"/>
                  <a:pt x="1" y="1548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 name="Google Shape;316;p13"/>
          <p:cNvGrpSpPr/>
          <p:nvPr/>
        </p:nvGrpSpPr>
        <p:grpSpPr>
          <a:xfrm>
            <a:off x="698588" y="3942358"/>
            <a:ext cx="1521636" cy="600637"/>
            <a:chOff x="535999" y="3878241"/>
            <a:chExt cx="1846870" cy="729017"/>
          </a:xfrm>
        </p:grpSpPr>
        <p:grpSp>
          <p:nvGrpSpPr>
            <p:cNvPr id="317" name="Google Shape;317;p13"/>
            <p:cNvGrpSpPr/>
            <p:nvPr/>
          </p:nvGrpSpPr>
          <p:grpSpPr>
            <a:xfrm>
              <a:off x="535999" y="4404171"/>
              <a:ext cx="179962" cy="203070"/>
              <a:chOff x="9226424" y="-1000566"/>
              <a:chExt cx="179962" cy="203070"/>
            </a:xfrm>
          </p:grpSpPr>
          <p:sp>
            <p:nvSpPr>
              <p:cNvPr id="318" name="Google Shape;318;p13"/>
              <p:cNvSpPr/>
              <p:nvPr/>
            </p:nvSpPr>
            <p:spPr>
              <a:xfrm rot="-5400000">
                <a:off x="9214870" y="-989012"/>
                <a:ext cx="203070" cy="179962"/>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rot="-5400000">
                <a:off x="9226029" y="-994646"/>
                <a:ext cx="186277" cy="174437"/>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rot="-5400000">
                <a:off x="9237161" y="-896010"/>
                <a:ext cx="84510" cy="71255"/>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13"/>
            <p:cNvGrpSpPr/>
            <p:nvPr/>
          </p:nvGrpSpPr>
          <p:grpSpPr>
            <a:xfrm>
              <a:off x="2271351" y="4490188"/>
              <a:ext cx="111517" cy="117070"/>
              <a:chOff x="5459000" y="-1062827"/>
              <a:chExt cx="229035" cy="240439"/>
            </a:xfrm>
          </p:grpSpPr>
          <p:sp>
            <p:nvSpPr>
              <p:cNvPr id="322" name="Google Shape;322;p13"/>
              <p:cNvSpPr/>
              <p:nvPr/>
            </p:nvSpPr>
            <p:spPr>
              <a:xfrm rot="-5400000">
                <a:off x="5453298" y="-1057125"/>
                <a:ext cx="240439" cy="229035"/>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rot="-5400000">
                <a:off x="5475889" y="-1034534"/>
                <a:ext cx="240439" cy="183854"/>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rot="-5400000">
                <a:off x="5439513" y="-992089"/>
                <a:ext cx="134019"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13"/>
            <p:cNvGrpSpPr/>
            <p:nvPr/>
          </p:nvGrpSpPr>
          <p:grpSpPr>
            <a:xfrm>
              <a:off x="1374525" y="3878241"/>
              <a:ext cx="294287" cy="330940"/>
              <a:chOff x="6332500" y="-1267509"/>
              <a:chExt cx="294287" cy="330940"/>
            </a:xfrm>
          </p:grpSpPr>
          <p:sp>
            <p:nvSpPr>
              <p:cNvPr id="326" name="Google Shape;326;p13"/>
              <p:cNvSpPr/>
              <p:nvPr/>
            </p:nvSpPr>
            <p:spPr>
              <a:xfrm rot="-5400000">
                <a:off x="6314173" y="-1249182"/>
                <a:ext cx="330940" cy="29428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rot="-5400000">
                <a:off x="6331835" y="-1231520"/>
                <a:ext cx="306234" cy="283669"/>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rot="-5400000">
                <a:off x="6345780" y="-1220493"/>
                <a:ext cx="141879" cy="114942"/>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 name="Google Shape;329;p13"/>
          <p:cNvGrpSpPr/>
          <p:nvPr/>
        </p:nvGrpSpPr>
        <p:grpSpPr>
          <a:xfrm>
            <a:off x="7558260" y="324706"/>
            <a:ext cx="1057728" cy="762990"/>
            <a:chOff x="7297325" y="375266"/>
            <a:chExt cx="1297349" cy="935840"/>
          </a:xfrm>
        </p:grpSpPr>
        <p:grpSp>
          <p:nvGrpSpPr>
            <p:cNvPr id="330" name="Google Shape;330;p13"/>
            <p:cNvGrpSpPr/>
            <p:nvPr/>
          </p:nvGrpSpPr>
          <p:grpSpPr>
            <a:xfrm>
              <a:off x="7297325" y="556423"/>
              <a:ext cx="229035" cy="240439"/>
              <a:chOff x="5459000" y="-1062827"/>
              <a:chExt cx="229035" cy="240439"/>
            </a:xfrm>
          </p:grpSpPr>
          <p:sp>
            <p:nvSpPr>
              <p:cNvPr id="331" name="Google Shape;331;p13"/>
              <p:cNvSpPr/>
              <p:nvPr/>
            </p:nvSpPr>
            <p:spPr>
              <a:xfrm rot="-5400000">
                <a:off x="5453298" y="-1057125"/>
                <a:ext cx="240439" cy="229035"/>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rot="-5400000">
                <a:off x="5475889" y="-1034534"/>
                <a:ext cx="240439" cy="183854"/>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rot="-5400000">
                <a:off x="5439513" y="-992089"/>
                <a:ext cx="134019"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13"/>
            <p:cNvGrpSpPr/>
            <p:nvPr/>
          </p:nvGrpSpPr>
          <p:grpSpPr>
            <a:xfrm>
              <a:off x="8300388" y="375266"/>
              <a:ext cx="294287" cy="330940"/>
              <a:chOff x="6332500" y="-1267509"/>
              <a:chExt cx="294287" cy="330940"/>
            </a:xfrm>
          </p:grpSpPr>
          <p:sp>
            <p:nvSpPr>
              <p:cNvPr id="335" name="Google Shape;335;p13"/>
              <p:cNvSpPr/>
              <p:nvPr/>
            </p:nvSpPr>
            <p:spPr>
              <a:xfrm rot="-5400000">
                <a:off x="6314173" y="-1249182"/>
                <a:ext cx="330940" cy="29428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rot="-5400000">
                <a:off x="6331835" y="-1231520"/>
                <a:ext cx="306234" cy="283669"/>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rot="-5400000">
                <a:off x="6345780" y="-1220493"/>
                <a:ext cx="141879" cy="114942"/>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13"/>
            <p:cNvGrpSpPr/>
            <p:nvPr/>
          </p:nvGrpSpPr>
          <p:grpSpPr>
            <a:xfrm>
              <a:off x="7992915" y="1119814"/>
              <a:ext cx="169542" cy="191292"/>
              <a:chOff x="9226424" y="-1000566"/>
              <a:chExt cx="179962" cy="203070"/>
            </a:xfrm>
          </p:grpSpPr>
          <p:sp>
            <p:nvSpPr>
              <p:cNvPr id="339" name="Google Shape;339;p13"/>
              <p:cNvSpPr/>
              <p:nvPr/>
            </p:nvSpPr>
            <p:spPr>
              <a:xfrm rot="-5400000">
                <a:off x="9214870" y="-989012"/>
                <a:ext cx="203070" cy="179962"/>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rot="-5400000">
                <a:off x="9226029" y="-994646"/>
                <a:ext cx="186277" cy="174437"/>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rot="-5400000">
                <a:off x="9237161" y="-896010"/>
                <a:ext cx="84510" cy="71255"/>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 name="Google Shape;342;p13"/>
          <p:cNvSpPr txBox="1">
            <a:spLocks noGrp="1"/>
          </p:cNvSpPr>
          <p:nvPr>
            <p:ph type="title"/>
          </p:nvPr>
        </p:nvSpPr>
        <p:spPr>
          <a:xfrm>
            <a:off x="1962200" y="1596302"/>
            <a:ext cx="5219700" cy="14379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sz="16000">
                <a:solidFill>
                  <a:schemeClr val="lt1"/>
                </a:solidFill>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343" name="Google Shape;343;p13"/>
          <p:cNvSpPr txBox="1">
            <a:spLocks noGrp="1"/>
          </p:cNvSpPr>
          <p:nvPr>
            <p:ph type="subTitle" idx="1"/>
          </p:nvPr>
        </p:nvSpPr>
        <p:spPr>
          <a:xfrm>
            <a:off x="2638475" y="3314827"/>
            <a:ext cx="3819600" cy="382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Title 2">
  <p:cSld name="CUSTOM_15">
    <p:spTree>
      <p:nvGrpSpPr>
        <p:cNvPr id="1" name="Shape 344"/>
        <p:cNvGrpSpPr/>
        <p:nvPr/>
      </p:nvGrpSpPr>
      <p:grpSpPr>
        <a:xfrm>
          <a:off x="0" y="0"/>
          <a:ext cx="0" cy="0"/>
          <a:chOff x="0" y="0"/>
          <a:chExt cx="0" cy="0"/>
        </a:xfrm>
      </p:grpSpPr>
      <p:sp>
        <p:nvSpPr>
          <p:cNvPr id="345" name="Google Shape;345;p14"/>
          <p:cNvSpPr/>
          <p:nvPr/>
        </p:nvSpPr>
        <p:spPr>
          <a:xfrm rot="10800000">
            <a:off x="7200372" y="-8"/>
            <a:ext cx="2470753" cy="1820158"/>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46" name="Google Shape;346;p14"/>
          <p:cNvSpPr txBox="1">
            <a:spLocks noGrp="1"/>
          </p:cNvSpPr>
          <p:nvPr>
            <p:ph type="title"/>
          </p:nvPr>
        </p:nvSpPr>
        <p:spPr>
          <a:xfrm>
            <a:off x="3114600" y="1255988"/>
            <a:ext cx="2915100" cy="2404200"/>
          </a:xfrm>
          <a:prstGeom prst="rect">
            <a:avLst/>
          </a:prstGeom>
        </p:spPr>
        <p:txBody>
          <a:bodyPr spcFirstLastPara="1" wrap="square" lIns="91425" tIns="91425" rIns="91425" bIns="91425" anchor="ctr" anchorCtr="0">
            <a:noAutofit/>
          </a:bodyPr>
          <a:lstStyle>
            <a:lvl1pPr lvl="0" algn="ctr" rtl="0">
              <a:lnSpc>
                <a:spcPct val="85000"/>
              </a:lnSpc>
              <a:spcBef>
                <a:spcPts val="0"/>
              </a:spcBef>
              <a:spcAft>
                <a:spcPts val="0"/>
              </a:spcAft>
              <a:buSzPts val="3500"/>
              <a:buNone/>
              <a:defRPr sz="9000" b="1"/>
            </a:lvl1pPr>
            <a:lvl2pPr lvl="1" rtl="0">
              <a:spcBef>
                <a:spcPts val="0"/>
              </a:spcBef>
              <a:spcAft>
                <a:spcPts val="0"/>
              </a:spcAft>
              <a:buClr>
                <a:schemeClr val="accent5"/>
              </a:buClr>
              <a:buSzPts val="2800"/>
              <a:buNone/>
              <a:defRPr>
                <a:solidFill>
                  <a:schemeClr val="accent5"/>
                </a:solidFill>
                <a:latin typeface="Roboto"/>
                <a:ea typeface="Roboto"/>
                <a:cs typeface="Roboto"/>
                <a:sym typeface="Roboto"/>
              </a:defRPr>
            </a:lvl2pPr>
            <a:lvl3pPr lvl="2" rtl="0">
              <a:spcBef>
                <a:spcPts val="0"/>
              </a:spcBef>
              <a:spcAft>
                <a:spcPts val="0"/>
              </a:spcAft>
              <a:buClr>
                <a:schemeClr val="accent5"/>
              </a:buClr>
              <a:buSzPts val="2800"/>
              <a:buNone/>
              <a:defRPr>
                <a:solidFill>
                  <a:schemeClr val="accent5"/>
                </a:solidFill>
                <a:latin typeface="Roboto"/>
                <a:ea typeface="Roboto"/>
                <a:cs typeface="Roboto"/>
                <a:sym typeface="Roboto"/>
              </a:defRPr>
            </a:lvl3pPr>
            <a:lvl4pPr lvl="3" rtl="0">
              <a:spcBef>
                <a:spcPts val="0"/>
              </a:spcBef>
              <a:spcAft>
                <a:spcPts val="0"/>
              </a:spcAft>
              <a:buClr>
                <a:schemeClr val="accent5"/>
              </a:buClr>
              <a:buSzPts val="2800"/>
              <a:buNone/>
              <a:defRPr>
                <a:solidFill>
                  <a:schemeClr val="accent5"/>
                </a:solidFill>
                <a:latin typeface="Roboto"/>
                <a:ea typeface="Roboto"/>
                <a:cs typeface="Roboto"/>
                <a:sym typeface="Roboto"/>
              </a:defRPr>
            </a:lvl4pPr>
            <a:lvl5pPr lvl="4" rtl="0">
              <a:spcBef>
                <a:spcPts val="0"/>
              </a:spcBef>
              <a:spcAft>
                <a:spcPts val="0"/>
              </a:spcAft>
              <a:buClr>
                <a:schemeClr val="accent5"/>
              </a:buClr>
              <a:buSzPts val="2800"/>
              <a:buNone/>
              <a:defRPr>
                <a:solidFill>
                  <a:schemeClr val="accent5"/>
                </a:solidFill>
                <a:latin typeface="Roboto"/>
                <a:ea typeface="Roboto"/>
                <a:cs typeface="Roboto"/>
                <a:sym typeface="Roboto"/>
              </a:defRPr>
            </a:lvl5pPr>
            <a:lvl6pPr lvl="5" rtl="0">
              <a:spcBef>
                <a:spcPts val="0"/>
              </a:spcBef>
              <a:spcAft>
                <a:spcPts val="0"/>
              </a:spcAft>
              <a:buClr>
                <a:schemeClr val="accent5"/>
              </a:buClr>
              <a:buSzPts val="2800"/>
              <a:buNone/>
              <a:defRPr>
                <a:solidFill>
                  <a:schemeClr val="accent5"/>
                </a:solidFill>
                <a:latin typeface="Roboto"/>
                <a:ea typeface="Roboto"/>
                <a:cs typeface="Roboto"/>
                <a:sym typeface="Roboto"/>
              </a:defRPr>
            </a:lvl6pPr>
            <a:lvl7pPr lvl="6" rtl="0">
              <a:spcBef>
                <a:spcPts val="0"/>
              </a:spcBef>
              <a:spcAft>
                <a:spcPts val="0"/>
              </a:spcAft>
              <a:buClr>
                <a:schemeClr val="accent5"/>
              </a:buClr>
              <a:buSzPts val="2800"/>
              <a:buNone/>
              <a:defRPr>
                <a:solidFill>
                  <a:schemeClr val="accent5"/>
                </a:solidFill>
                <a:latin typeface="Roboto"/>
                <a:ea typeface="Roboto"/>
                <a:cs typeface="Roboto"/>
                <a:sym typeface="Roboto"/>
              </a:defRPr>
            </a:lvl7pPr>
            <a:lvl8pPr lvl="7" rtl="0">
              <a:spcBef>
                <a:spcPts val="0"/>
              </a:spcBef>
              <a:spcAft>
                <a:spcPts val="0"/>
              </a:spcAft>
              <a:buClr>
                <a:schemeClr val="accent5"/>
              </a:buClr>
              <a:buSzPts val="2800"/>
              <a:buNone/>
              <a:defRPr>
                <a:solidFill>
                  <a:schemeClr val="accent5"/>
                </a:solidFill>
                <a:latin typeface="Roboto"/>
                <a:ea typeface="Roboto"/>
                <a:cs typeface="Roboto"/>
                <a:sym typeface="Roboto"/>
              </a:defRPr>
            </a:lvl8pPr>
            <a:lvl9pPr lvl="8" rtl="0">
              <a:spcBef>
                <a:spcPts val="0"/>
              </a:spcBef>
              <a:spcAft>
                <a:spcPts val="0"/>
              </a:spcAft>
              <a:buClr>
                <a:schemeClr val="accent5"/>
              </a:buClr>
              <a:buSzPts val="2800"/>
              <a:buNone/>
              <a:defRPr>
                <a:solidFill>
                  <a:schemeClr val="accent5"/>
                </a:solidFill>
                <a:latin typeface="Roboto"/>
                <a:ea typeface="Roboto"/>
                <a:cs typeface="Roboto"/>
                <a:sym typeface="Roboto"/>
              </a:defRPr>
            </a:lvl9pPr>
          </a:lstStyle>
          <a:p>
            <a:endParaRPr/>
          </a:p>
        </p:txBody>
      </p:sp>
      <p:sp>
        <p:nvSpPr>
          <p:cNvPr id="347" name="Google Shape;347;p14"/>
          <p:cNvSpPr txBox="1">
            <a:spLocks noGrp="1"/>
          </p:cNvSpPr>
          <p:nvPr>
            <p:ph type="subTitle" idx="1"/>
          </p:nvPr>
        </p:nvSpPr>
        <p:spPr>
          <a:xfrm rot="-640516">
            <a:off x="3167229" y="3695647"/>
            <a:ext cx="2809830" cy="381625"/>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48" name="Google Shape;348;p14"/>
          <p:cNvGrpSpPr/>
          <p:nvPr/>
        </p:nvGrpSpPr>
        <p:grpSpPr>
          <a:xfrm>
            <a:off x="5450390" y="2331450"/>
            <a:ext cx="3693610" cy="2806416"/>
            <a:chOff x="5450390" y="2331450"/>
            <a:chExt cx="3693610" cy="2806416"/>
          </a:xfrm>
        </p:grpSpPr>
        <p:sp>
          <p:nvSpPr>
            <p:cNvPr id="349" name="Google Shape;349;p14"/>
            <p:cNvSpPr/>
            <p:nvPr/>
          </p:nvSpPr>
          <p:spPr>
            <a:xfrm rot="5248424">
              <a:off x="6851295" y="3249956"/>
              <a:ext cx="2206134" cy="1173927"/>
            </a:xfrm>
            <a:custGeom>
              <a:avLst/>
              <a:gdLst/>
              <a:ahLst/>
              <a:cxnLst/>
              <a:rect l="l" t="t" r="r" b="b"/>
              <a:pathLst>
                <a:path w="154965" h="98470" extrusionOk="0">
                  <a:moveTo>
                    <a:pt x="154965" y="1"/>
                  </a:moveTo>
                  <a:lnTo>
                    <a:pt x="154965" y="98470"/>
                  </a:lnTo>
                  <a:cubicBezTo>
                    <a:pt x="149952" y="95645"/>
                    <a:pt x="142731" y="90553"/>
                    <a:pt x="138016" y="81919"/>
                  </a:cubicBezTo>
                  <a:cubicBezTo>
                    <a:pt x="132108" y="71078"/>
                    <a:pt x="136166" y="65587"/>
                    <a:pt x="130059" y="47704"/>
                  </a:cubicBezTo>
                  <a:cubicBezTo>
                    <a:pt x="124648" y="31770"/>
                    <a:pt x="117825" y="25643"/>
                    <a:pt x="115717" y="23852"/>
                  </a:cubicBezTo>
                  <a:cubicBezTo>
                    <a:pt x="110246" y="19257"/>
                    <a:pt x="104935" y="17049"/>
                    <a:pt x="102766" y="16591"/>
                  </a:cubicBezTo>
                  <a:cubicBezTo>
                    <a:pt x="79611" y="11738"/>
                    <a:pt x="50926" y="29024"/>
                    <a:pt x="23295" y="24549"/>
                  </a:cubicBezTo>
                  <a:cubicBezTo>
                    <a:pt x="4875" y="21565"/>
                    <a:pt x="717" y="843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rot="5400000">
              <a:off x="5893987" y="1887853"/>
              <a:ext cx="2806416" cy="3693610"/>
            </a:xfrm>
            <a:custGeom>
              <a:avLst/>
              <a:gdLst/>
              <a:ahLst/>
              <a:cxnLst/>
              <a:rect l="l" t="t" r="r" b="b"/>
              <a:pathLst>
                <a:path w="154965" h="98470" extrusionOk="0">
                  <a:moveTo>
                    <a:pt x="154965" y="1"/>
                  </a:moveTo>
                  <a:lnTo>
                    <a:pt x="154965" y="98470"/>
                  </a:lnTo>
                  <a:cubicBezTo>
                    <a:pt x="149952" y="95645"/>
                    <a:pt x="142731" y="90553"/>
                    <a:pt x="138016" y="81919"/>
                  </a:cubicBezTo>
                  <a:cubicBezTo>
                    <a:pt x="132108" y="71078"/>
                    <a:pt x="136166" y="65587"/>
                    <a:pt x="130059" y="47704"/>
                  </a:cubicBezTo>
                  <a:cubicBezTo>
                    <a:pt x="124648" y="31770"/>
                    <a:pt x="117825" y="25643"/>
                    <a:pt x="115717" y="23852"/>
                  </a:cubicBezTo>
                  <a:cubicBezTo>
                    <a:pt x="110246" y="19257"/>
                    <a:pt x="104935" y="17049"/>
                    <a:pt x="102766" y="16591"/>
                  </a:cubicBezTo>
                  <a:cubicBezTo>
                    <a:pt x="79611" y="11738"/>
                    <a:pt x="50926" y="29024"/>
                    <a:pt x="23295" y="24549"/>
                  </a:cubicBezTo>
                  <a:cubicBezTo>
                    <a:pt x="4875" y="21565"/>
                    <a:pt x="717" y="843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14"/>
          <p:cNvGrpSpPr/>
          <p:nvPr/>
        </p:nvGrpSpPr>
        <p:grpSpPr>
          <a:xfrm>
            <a:off x="-10066" y="0"/>
            <a:ext cx="2430416" cy="4570715"/>
            <a:chOff x="159" y="0"/>
            <a:chExt cx="2430416" cy="4570715"/>
          </a:xfrm>
        </p:grpSpPr>
        <p:sp>
          <p:nvSpPr>
            <p:cNvPr id="352" name="Google Shape;352;p14"/>
            <p:cNvSpPr/>
            <p:nvPr/>
          </p:nvSpPr>
          <p:spPr>
            <a:xfrm rot="-6107356">
              <a:off x="-383619" y="1370946"/>
              <a:ext cx="2806340" cy="1173944"/>
            </a:xfrm>
            <a:custGeom>
              <a:avLst/>
              <a:gdLst/>
              <a:ahLst/>
              <a:cxnLst/>
              <a:rect l="l" t="t" r="r" b="b"/>
              <a:pathLst>
                <a:path w="154965" h="98470" extrusionOk="0">
                  <a:moveTo>
                    <a:pt x="154965" y="1"/>
                  </a:moveTo>
                  <a:lnTo>
                    <a:pt x="154965" y="98470"/>
                  </a:lnTo>
                  <a:cubicBezTo>
                    <a:pt x="149952" y="95645"/>
                    <a:pt x="142731" y="90553"/>
                    <a:pt x="138016" y="81919"/>
                  </a:cubicBezTo>
                  <a:cubicBezTo>
                    <a:pt x="132108" y="71078"/>
                    <a:pt x="136166" y="65587"/>
                    <a:pt x="130059" y="47704"/>
                  </a:cubicBezTo>
                  <a:cubicBezTo>
                    <a:pt x="124648" y="31770"/>
                    <a:pt x="117825" y="25643"/>
                    <a:pt x="115717" y="23852"/>
                  </a:cubicBezTo>
                  <a:cubicBezTo>
                    <a:pt x="110246" y="19257"/>
                    <a:pt x="104935" y="17049"/>
                    <a:pt x="102766" y="16591"/>
                  </a:cubicBezTo>
                  <a:cubicBezTo>
                    <a:pt x="79611" y="11738"/>
                    <a:pt x="50926" y="29024"/>
                    <a:pt x="23295" y="24549"/>
                  </a:cubicBezTo>
                  <a:cubicBezTo>
                    <a:pt x="4875" y="21565"/>
                    <a:pt x="717" y="843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4"/>
            <p:cNvSpPr/>
            <p:nvPr/>
          </p:nvSpPr>
          <p:spPr>
            <a:xfrm rot="5400000">
              <a:off x="-1069990" y="1070150"/>
              <a:ext cx="4570715" cy="2430416"/>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14"/>
          <p:cNvGrpSpPr/>
          <p:nvPr/>
        </p:nvGrpSpPr>
        <p:grpSpPr>
          <a:xfrm rot="8100000">
            <a:off x="784484" y="953575"/>
            <a:ext cx="1684655" cy="664986"/>
            <a:chOff x="535999" y="3878241"/>
            <a:chExt cx="1846870" cy="729017"/>
          </a:xfrm>
        </p:grpSpPr>
        <p:grpSp>
          <p:nvGrpSpPr>
            <p:cNvPr id="355" name="Google Shape;355;p14"/>
            <p:cNvGrpSpPr/>
            <p:nvPr/>
          </p:nvGrpSpPr>
          <p:grpSpPr>
            <a:xfrm>
              <a:off x="535999" y="4404171"/>
              <a:ext cx="179962" cy="203070"/>
              <a:chOff x="9226424" y="-1000566"/>
              <a:chExt cx="179962" cy="203070"/>
            </a:xfrm>
          </p:grpSpPr>
          <p:sp>
            <p:nvSpPr>
              <p:cNvPr id="356" name="Google Shape;356;p14"/>
              <p:cNvSpPr/>
              <p:nvPr/>
            </p:nvSpPr>
            <p:spPr>
              <a:xfrm rot="-5400000">
                <a:off x="9214870" y="-989012"/>
                <a:ext cx="203070" cy="179962"/>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4"/>
              <p:cNvSpPr/>
              <p:nvPr/>
            </p:nvSpPr>
            <p:spPr>
              <a:xfrm rot="-5400000">
                <a:off x="9226029" y="-994646"/>
                <a:ext cx="186277" cy="174437"/>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4"/>
              <p:cNvSpPr/>
              <p:nvPr/>
            </p:nvSpPr>
            <p:spPr>
              <a:xfrm rot="-5400000">
                <a:off x="9237161" y="-896010"/>
                <a:ext cx="84510" cy="71255"/>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14"/>
            <p:cNvGrpSpPr/>
            <p:nvPr/>
          </p:nvGrpSpPr>
          <p:grpSpPr>
            <a:xfrm>
              <a:off x="2271351" y="4490188"/>
              <a:ext cx="111517" cy="117070"/>
              <a:chOff x="5459000" y="-1062827"/>
              <a:chExt cx="229035" cy="240439"/>
            </a:xfrm>
          </p:grpSpPr>
          <p:sp>
            <p:nvSpPr>
              <p:cNvPr id="360" name="Google Shape;360;p14"/>
              <p:cNvSpPr/>
              <p:nvPr/>
            </p:nvSpPr>
            <p:spPr>
              <a:xfrm rot="-5400000">
                <a:off x="5453298" y="-1057125"/>
                <a:ext cx="240439" cy="229035"/>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rot="-5400000">
                <a:off x="5475889" y="-1034534"/>
                <a:ext cx="240439" cy="183854"/>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rot="-5400000">
                <a:off x="5439513" y="-992089"/>
                <a:ext cx="134019"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 name="Google Shape;363;p14"/>
            <p:cNvGrpSpPr/>
            <p:nvPr/>
          </p:nvGrpSpPr>
          <p:grpSpPr>
            <a:xfrm>
              <a:off x="1374525" y="3878241"/>
              <a:ext cx="294287" cy="330940"/>
              <a:chOff x="6332500" y="-1267509"/>
              <a:chExt cx="294287" cy="330940"/>
            </a:xfrm>
          </p:grpSpPr>
          <p:sp>
            <p:nvSpPr>
              <p:cNvPr id="364" name="Google Shape;364;p14"/>
              <p:cNvSpPr/>
              <p:nvPr/>
            </p:nvSpPr>
            <p:spPr>
              <a:xfrm rot="-5400000">
                <a:off x="6314173" y="-1249182"/>
                <a:ext cx="330940" cy="29428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4"/>
              <p:cNvSpPr/>
              <p:nvPr/>
            </p:nvSpPr>
            <p:spPr>
              <a:xfrm rot="-5400000">
                <a:off x="6331835" y="-1231520"/>
                <a:ext cx="306234" cy="283669"/>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rot="-5400000">
                <a:off x="6345780" y="-1220493"/>
                <a:ext cx="141879" cy="114942"/>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 name="Google Shape;367;p14"/>
          <p:cNvGrpSpPr/>
          <p:nvPr/>
        </p:nvGrpSpPr>
        <p:grpSpPr>
          <a:xfrm>
            <a:off x="6871390" y="3529494"/>
            <a:ext cx="1038657" cy="749233"/>
            <a:chOff x="7297325" y="375266"/>
            <a:chExt cx="1297349" cy="935840"/>
          </a:xfrm>
        </p:grpSpPr>
        <p:grpSp>
          <p:nvGrpSpPr>
            <p:cNvPr id="368" name="Google Shape;368;p14"/>
            <p:cNvGrpSpPr/>
            <p:nvPr/>
          </p:nvGrpSpPr>
          <p:grpSpPr>
            <a:xfrm>
              <a:off x="7297325" y="556423"/>
              <a:ext cx="229035" cy="240439"/>
              <a:chOff x="5459000" y="-1062827"/>
              <a:chExt cx="229035" cy="240439"/>
            </a:xfrm>
          </p:grpSpPr>
          <p:sp>
            <p:nvSpPr>
              <p:cNvPr id="369" name="Google Shape;369;p14"/>
              <p:cNvSpPr/>
              <p:nvPr/>
            </p:nvSpPr>
            <p:spPr>
              <a:xfrm rot="-5400000">
                <a:off x="5453298" y="-1057125"/>
                <a:ext cx="240439" cy="229035"/>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rot="-5400000">
                <a:off x="5475889" y="-1034534"/>
                <a:ext cx="240439" cy="183854"/>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4"/>
              <p:cNvSpPr/>
              <p:nvPr/>
            </p:nvSpPr>
            <p:spPr>
              <a:xfrm rot="-5400000">
                <a:off x="5439513" y="-992089"/>
                <a:ext cx="134019"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372;p14"/>
            <p:cNvGrpSpPr/>
            <p:nvPr/>
          </p:nvGrpSpPr>
          <p:grpSpPr>
            <a:xfrm>
              <a:off x="8300388" y="375266"/>
              <a:ext cx="294287" cy="330940"/>
              <a:chOff x="6332500" y="-1267509"/>
              <a:chExt cx="294287" cy="330940"/>
            </a:xfrm>
          </p:grpSpPr>
          <p:sp>
            <p:nvSpPr>
              <p:cNvPr id="373" name="Google Shape;373;p14"/>
              <p:cNvSpPr/>
              <p:nvPr/>
            </p:nvSpPr>
            <p:spPr>
              <a:xfrm rot="-5400000">
                <a:off x="6314173" y="-1249182"/>
                <a:ext cx="330940" cy="29428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rot="-5400000">
                <a:off x="6331835" y="-1231520"/>
                <a:ext cx="306234" cy="283669"/>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rot="-5400000">
                <a:off x="6345780" y="-1220493"/>
                <a:ext cx="141879" cy="114942"/>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14"/>
            <p:cNvGrpSpPr/>
            <p:nvPr/>
          </p:nvGrpSpPr>
          <p:grpSpPr>
            <a:xfrm>
              <a:off x="7992915" y="1119814"/>
              <a:ext cx="169542" cy="191292"/>
              <a:chOff x="9226424" y="-1000566"/>
              <a:chExt cx="179962" cy="203070"/>
            </a:xfrm>
          </p:grpSpPr>
          <p:sp>
            <p:nvSpPr>
              <p:cNvPr id="377" name="Google Shape;377;p14"/>
              <p:cNvSpPr/>
              <p:nvPr/>
            </p:nvSpPr>
            <p:spPr>
              <a:xfrm rot="-5400000">
                <a:off x="9214870" y="-989012"/>
                <a:ext cx="203070" cy="179962"/>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4"/>
              <p:cNvSpPr/>
              <p:nvPr/>
            </p:nvSpPr>
            <p:spPr>
              <a:xfrm rot="-5400000">
                <a:off x="9226029" y="-994646"/>
                <a:ext cx="186277" cy="174437"/>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rot="-5400000">
                <a:off x="9237161" y="-896010"/>
                <a:ext cx="84510" cy="71255"/>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of Text 1">
  <p:cSld name="CUSTOM_16">
    <p:spTree>
      <p:nvGrpSpPr>
        <p:cNvPr id="1" name="Shape 380"/>
        <p:cNvGrpSpPr/>
        <p:nvPr/>
      </p:nvGrpSpPr>
      <p:grpSpPr>
        <a:xfrm>
          <a:off x="0" y="0"/>
          <a:ext cx="0" cy="0"/>
          <a:chOff x="0" y="0"/>
          <a:chExt cx="0" cy="0"/>
        </a:xfrm>
      </p:grpSpPr>
      <p:sp>
        <p:nvSpPr>
          <p:cNvPr id="381" name="Google Shape;381;p15"/>
          <p:cNvSpPr txBox="1">
            <a:spLocks noGrp="1"/>
          </p:cNvSpPr>
          <p:nvPr>
            <p:ph type="body" idx="1"/>
          </p:nvPr>
        </p:nvSpPr>
        <p:spPr>
          <a:xfrm>
            <a:off x="2770400" y="2500423"/>
            <a:ext cx="3603300" cy="12414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42900" rtl="0">
              <a:spcBef>
                <a:spcPts val="1600"/>
              </a:spcBef>
              <a:spcAft>
                <a:spcPts val="0"/>
              </a:spcAft>
              <a:buSzPts val="1800"/>
              <a:buChar char="○"/>
              <a:defRPr sz="1800"/>
            </a:lvl2pPr>
            <a:lvl3pPr marL="1371600" lvl="2" indent="-342900" rtl="0">
              <a:spcBef>
                <a:spcPts val="1600"/>
              </a:spcBef>
              <a:spcAft>
                <a:spcPts val="0"/>
              </a:spcAft>
              <a:buSzPts val="1800"/>
              <a:buChar char="■"/>
              <a:defRPr sz="1800"/>
            </a:lvl3pPr>
            <a:lvl4pPr marL="1828800" lvl="3" indent="-342900" rtl="0">
              <a:spcBef>
                <a:spcPts val="1600"/>
              </a:spcBef>
              <a:spcAft>
                <a:spcPts val="0"/>
              </a:spcAft>
              <a:buSzPts val="1800"/>
              <a:buChar char="●"/>
              <a:defRPr sz="1800"/>
            </a:lvl4pPr>
            <a:lvl5pPr marL="2286000" lvl="4" indent="-342900" rtl="0">
              <a:spcBef>
                <a:spcPts val="1600"/>
              </a:spcBef>
              <a:spcAft>
                <a:spcPts val="0"/>
              </a:spcAft>
              <a:buSzPts val="1800"/>
              <a:buChar char="○"/>
              <a:defRPr sz="1800"/>
            </a:lvl5pPr>
            <a:lvl6pPr marL="2743200" lvl="5" indent="-342900" rtl="0">
              <a:spcBef>
                <a:spcPts val="1600"/>
              </a:spcBef>
              <a:spcAft>
                <a:spcPts val="0"/>
              </a:spcAft>
              <a:buSzPts val="1800"/>
              <a:buChar char="■"/>
              <a:defRPr sz="1800"/>
            </a:lvl6pPr>
            <a:lvl7pPr marL="3200400" lvl="6" indent="-342900" rtl="0">
              <a:spcBef>
                <a:spcPts val="1600"/>
              </a:spcBef>
              <a:spcAft>
                <a:spcPts val="0"/>
              </a:spcAft>
              <a:buSzPts val="1800"/>
              <a:buChar char="●"/>
              <a:defRPr sz="1800"/>
            </a:lvl7pPr>
            <a:lvl8pPr marL="3657600" lvl="7" indent="-342900" rtl="0">
              <a:spcBef>
                <a:spcPts val="1600"/>
              </a:spcBef>
              <a:spcAft>
                <a:spcPts val="0"/>
              </a:spcAft>
              <a:buSzPts val="1800"/>
              <a:buChar char="○"/>
              <a:defRPr sz="1800"/>
            </a:lvl8pPr>
            <a:lvl9pPr marL="4114800" lvl="8" indent="-342900" rtl="0">
              <a:spcBef>
                <a:spcPts val="1600"/>
              </a:spcBef>
              <a:spcAft>
                <a:spcPts val="1600"/>
              </a:spcAft>
              <a:buSzPts val="1800"/>
              <a:buChar char="■"/>
              <a:defRPr sz="1800"/>
            </a:lvl9pPr>
          </a:lstStyle>
          <a:p>
            <a:endParaRPr/>
          </a:p>
        </p:txBody>
      </p:sp>
      <p:sp>
        <p:nvSpPr>
          <p:cNvPr id="382" name="Google Shape;382;p15"/>
          <p:cNvSpPr txBox="1">
            <a:spLocks noGrp="1"/>
          </p:cNvSpPr>
          <p:nvPr>
            <p:ph type="title"/>
          </p:nvPr>
        </p:nvSpPr>
        <p:spPr>
          <a:xfrm>
            <a:off x="2924825" y="1613348"/>
            <a:ext cx="3304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3" name="Google Shape;383;p15"/>
          <p:cNvSpPr/>
          <p:nvPr/>
        </p:nvSpPr>
        <p:spPr>
          <a:xfrm rot="-2700000">
            <a:off x="6264181" y="1462568"/>
            <a:ext cx="5047991" cy="4061032"/>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5"/>
          <p:cNvSpPr/>
          <p:nvPr/>
        </p:nvSpPr>
        <p:spPr>
          <a:xfrm rot="-9353032">
            <a:off x="-621211" y="3975383"/>
            <a:ext cx="4372639" cy="2099397"/>
          </a:xfrm>
          <a:custGeom>
            <a:avLst/>
            <a:gdLst/>
            <a:ahLst/>
            <a:cxnLst/>
            <a:rect l="l" t="t" r="r" b="b"/>
            <a:pathLst>
              <a:path w="82934" h="46698" extrusionOk="0">
                <a:moveTo>
                  <a:pt x="41756" y="1"/>
                </a:moveTo>
                <a:cubicBezTo>
                  <a:pt x="37266" y="1"/>
                  <a:pt x="32766" y="439"/>
                  <a:pt x="28368" y="1260"/>
                </a:cubicBezTo>
                <a:cubicBezTo>
                  <a:pt x="22042" y="2453"/>
                  <a:pt x="15716" y="4443"/>
                  <a:pt x="10524" y="8262"/>
                </a:cubicBezTo>
                <a:cubicBezTo>
                  <a:pt x="5332" y="12062"/>
                  <a:pt x="1354" y="17870"/>
                  <a:pt x="876" y="24315"/>
                </a:cubicBezTo>
                <a:cubicBezTo>
                  <a:pt x="1" y="36251"/>
                  <a:pt x="10604" y="43472"/>
                  <a:pt x="20968" y="46058"/>
                </a:cubicBezTo>
                <a:cubicBezTo>
                  <a:pt x="22628" y="46473"/>
                  <a:pt x="24364" y="46698"/>
                  <a:pt x="26091" y="46698"/>
                </a:cubicBezTo>
                <a:cubicBezTo>
                  <a:pt x="29825" y="46698"/>
                  <a:pt x="33516" y="45649"/>
                  <a:pt x="36305" y="43214"/>
                </a:cubicBezTo>
                <a:cubicBezTo>
                  <a:pt x="37817" y="41901"/>
                  <a:pt x="38990" y="40230"/>
                  <a:pt x="40403" y="38817"/>
                </a:cubicBezTo>
                <a:cubicBezTo>
                  <a:pt x="41835" y="37405"/>
                  <a:pt x="43625" y="36172"/>
                  <a:pt x="45635" y="36112"/>
                </a:cubicBezTo>
                <a:cubicBezTo>
                  <a:pt x="45692" y="36110"/>
                  <a:pt x="45749" y="36109"/>
                  <a:pt x="45806" y="36109"/>
                </a:cubicBezTo>
                <a:cubicBezTo>
                  <a:pt x="48298" y="36109"/>
                  <a:pt x="50440" y="37787"/>
                  <a:pt x="52677" y="38857"/>
                </a:cubicBezTo>
                <a:cubicBezTo>
                  <a:pt x="54868" y="39900"/>
                  <a:pt x="57209" y="40354"/>
                  <a:pt x="59586" y="40354"/>
                </a:cubicBezTo>
                <a:cubicBezTo>
                  <a:pt x="64461" y="40354"/>
                  <a:pt x="69491" y="38448"/>
                  <a:pt x="73703" y="35813"/>
                </a:cubicBezTo>
                <a:cubicBezTo>
                  <a:pt x="76886" y="33824"/>
                  <a:pt x="79950" y="31258"/>
                  <a:pt x="81342" y="27777"/>
                </a:cubicBezTo>
                <a:cubicBezTo>
                  <a:pt x="82933" y="23739"/>
                  <a:pt x="81979" y="19044"/>
                  <a:pt x="79671" y="15384"/>
                </a:cubicBezTo>
                <a:cubicBezTo>
                  <a:pt x="77344" y="11763"/>
                  <a:pt x="73783" y="9058"/>
                  <a:pt x="70003" y="6929"/>
                </a:cubicBezTo>
                <a:cubicBezTo>
                  <a:pt x="61444" y="2117"/>
                  <a:pt x="51626" y="1"/>
                  <a:pt x="41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5"/>
          <p:cNvSpPr/>
          <p:nvPr/>
        </p:nvSpPr>
        <p:spPr>
          <a:xfrm rot="10800000" flipH="1">
            <a:off x="0" y="-17587"/>
            <a:ext cx="4570715" cy="1674939"/>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15"/>
          <p:cNvGrpSpPr/>
          <p:nvPr/>
        </p:nvGrpSpPr>
        <p:grpSpPr>
          <a:xfrm rot="7311851">
            <a:off x="1143633" y="2767724"/>
            <a:ext cx="595026" cy="1804531"/>
            <a:chOff x="8101784" y="2761635"/>
            <a:chExt cx="625983" cy="1898416"/>
          </a:xfrm>
        </p:grpSpPr>
        <p:sp>
          <p:nvSpPr>
            <p:cNvPr id="387" name="Google Shape;387;p15"/>
            <p:cNvSpPr/>
            <p:nvPr/>
          </p:nvSpPr>
          <p:spPr>
            <a:xfrm>
              <a:off x="8137094" y="3551904"/>
              <a:ext cx="324354" cy="287824"/>
            </a:xfrm>
            <a:custGeom>
              <a:avLst/>
              <a:gdLst/>
              <a:ahLst/>
              <a:cxnLst/>
              <a:rect l="l" t="t" r="r" b="b"/>
              <a:pathLst>
                <a:path w="11916" h="10574" extrusionOk="0">
                  <a:moveTo>
                    <a:pt x="5877" y="0"/>
                  </a:moveTo>
                  <a:cubicBezTo>
                    <a:pt x="5215" y="0"/>
                    <a:pt x="4543" y="125"/>
                    <a:pt x="3899" y="388"/>
                  </a:cubicBezTo>
                  <a:cubicBezTo>
                    <a:pt x="1313" y="1443"/>
                    <a:pt x="0" y="4307"/>
                    <a:pt x="895" y="6953"/>
                  </a:cubicBezTo>
                  <a:cubicBezTo>
                    <a:pt x="955" y="7072"/>
                    <a:pt x="975" y="7172"/>
                    <a:pt x="1015" y="7271"/>
                  </a:cubicBezTo>
                  <a:cubicBezTo>
                    <a:pt x="1848" y="9332"/>
                    <a:pt x="3835" y="10573"/>
                    <a:pt x="5939" y="10573"/>
                  </a:cubicBezTo>
                  <a:cubicBezTo>
                    <a:pt x="6598" y="10573"/>
                    <a:pt x="7268" y="10452"/>
                    <a:pt x="7917" y="10196"/>
                  </a:cubicBezTo>
                  <a:cubicBezTo>
                    <a:pt x="10623" y="9101"/>
                    <a:pt x="11916" y="5998"/>
                    <a:pt x="10822" y="3293"/>
                  </a:cubicBezTo>
                  <a:cubicBezTo>
                    <a:pt x="10265" y="1900"/>
                    <a:pt x="9171" y="886"/>
                    <a:pt x="7858" y="388"/>
                  </a:cubicBezTo>
                  <a:cubicBezTo>
                    <a:pt x="7239" y="135"/>
                    <a:pt x="6564" y="0"/>
                    <a:pt x="587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8161456" y="3562465"/>
              <a:ext cx="299992" cy="277263"/>
            </a:xfrm>
            <a:custGeom>
              <a:avLst/>
              <a:gdLst/>
              <a:ahLst/>
              <a:cxnLst/>
              <a:rect l="l" t="t" r="r" b="b"/>
              <a:pathLst>
                <a:path w="11021" h="10186" extrusionOk="0">
                  <a:moveTo>
                    <a:pt x="6983" y="0"/>
                  </a:moveTo>
                  <a:lnTo>
                    <a:pt x="6983" y="0"/>
                  </a:lnTo>
                  <a:cubicBezTo>
                    <a:pt x="7798" y="1512"/>
                    <a:pt x="9151" y="5073"/>
                    <a:pt x="5491" y="6983"/>
                  </a:cubicBezTo>
                  <a:cubicBezTo>
                    <a:pt x="4597" y="7445"/>
                    <a:pt x="3769" y="7633"/>
                    <a:pt x="3014" y="7633"/>
                  </a:cubicBezTo>
                  <a:cubicBezTo>
                    <a:pt x="1819" y="7633"/>
                    <a:pt x="805" y="7162"/>
                    <a:pt x="0" y="6565"/>
                  </a:cubicBezTo>
                  <a:lnTo>
                    <a:pt x="0" y="6565"/>
                  </a:lnTo>
                  <a:cubicBezTo>
                    <a:pt x="60" y="6684"/>
                    <a:pt x="80" y="6784"/>
                    <a:pt x="120" y="6883"/>
                  </a:cubicBezTo>
                  <a:cubicBezTo>
                    <a:pt x="953" y="8944"/>
                    <a:pt x="2940" y="10185"/>
                    <a:pt x="5044" y="10185"/>
                  </a:cubicBezTo>
                  <a:cubicBezTo>
                    <a:pt x="5703" y="10185"/>
                    <a:pt x="6373" y="10064"/>
                    <a:pt x="7022" y="9808"/>
                  </a:cubicBezTo>
                  <a:cubicBezTo>
                    <a:pt x="9728" y="8713"/>
                    <a:pt x="11021" y="5610"/>
                    <a:pt x="9927" y="2905"/>
                  </a:cubicBezTo>
                  <a:cubicBezTo>
                    <a:pt x="9370" y="1512"/>
                    <a:pt x="8276" y="498"/>
                    <a:pt x="6983"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8170575" y="3577926"/>
              <a:ext cx="139149" cy="112691"/>
            </a:xfrm>
            <a:custGeom>
              <a:avLst/>
              <a:gdLst/>
              <a:ahLst/>
              <a:cxnLst/>
              <a:rect l="l" t="t" r="r" b="b"/>
              <a:pathLst>
                <a:path w="5112" h="4140" extrusionOk="0">
                  <a:moveTo>
                    <a:pt x="3375" y="1"/>
                  </a:moveTo>
                  <a:cubicBezTo>
                    <a:pt x="2873" y="1"/>
                    <a:pt x="2248" y="272"/>
                    <a:pt x="1575" y="944"/>
                  </a:cubicBezTo>
                  <a:cubicBezTo>
                    <a:pt x="0" y="2546"/>
                    <a:pt x="254" y="4139"/>
                    <a:pt x="1480" y="4139"/>
                  </a:cubicBezTo>
                  <a:cubicBezTo>
                    <a:pt x="2035" y="4139"/>
                    <a:pt x="2790" y="3813"/>
                    <a:pt x="3664" y="3013"/>
                  </a:cubicBezTo>
                  <a:cubicBezTo>
                    <a:pt x="5111" y="1679"/>
                    <a:pt x="4625" y="1"/>
                    <a:pt x="3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8101784" y="2761635"/>
              <a:ext cx="144075" cy="132589"/>
            </a:xfrm>
            <a:custGeom>
              <a:avLst/>
              <a:gdLst/>
              <a:ahLst/>
              <a:cxnLst/>
              <a:rect l="l" t="t" r="r" b="b"/>
              <a:pathLst>
                <a:path w="5293" h="4871" extrusionOk="0">
                  <a:moveTo>
                    <a:pt x="2808" y="1"/>
                  </a:moveTo>
                  <a:cubicBezTo>
                    <a:pt x="2509" y="1"/>
                    <a:pt x="2205" y="57"/>
                    <a:pt x="1911" y="174"/>
                  </a:cubicBezTo>
                  <a:cubicBezTo>
                    <a:pt x="1871" y="174"/>
                    <a:pt x="1811" y="194"/>
                    <a:pt x="1771" y="214"/>
                  </a:cubicBezTo>
                  <a:cubicBezTo>
                    <a:pt x="558" y="791"/>
                    <a:pt x="1" y="2223"/>
                    <a:pt x="578" y="3437"/>
                  </a:cubicBezTo>
                  <a:cubicBezTo>
                    <a:pt x="1000" y="4340"/>
                    <a:pt x="1882" y="4870"/>
                    <a:pt x="2800" y="4870"/>
                  </a:cubicBezTo>
                  <a:cubicBezTo>
                    <a:pt x="3135" y="4870"/>
                    <a:pt x="3476" y="4799"/>
                    <a:pt x="3800" y="4650"/>
                  </a:cubicBezTo>
                  <a:cubicBezTo>
                    <a:pt x="4437" y="4352"/>
                    <a:pt x="4875" y="3815"/>
                    <a:pt x="5073" y="3218"/>
                  </a:cubicBezTo>
                  <a:cubicBezTo>
                    <a:pt x="5292" y="2661"/>
                    <a:pt x="5272" y="2005"/>
                    <a:pt x="4994" y="1408"/>
                  </a:cubicBezTo>
                  <a:cubicBezTo>
                    <a:pt x="4589" y="524"/>
                    <a:pt x="3722" y="1"/>
                    <a:pt x="2808"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8101784" y="2766371"/>
              <a:ext cx="138659" cy="127852"/>
            </a:xfrm>
            <a:custGeom>
              <a:avLst/>
              <a:gdLst/>
              <a:ahLst/>
              <a:cxnLst/>
              <a:rect l="l" t="t" r="r" b="b"/>
              <a:pathLst>
                <a:path w="5094" h="4697" extrusionOk="0">
                  <a:moveTo>
                    <a:pt x="1911" y="0"/>
                  </a:moveTo>
                  <a:cubicBezTo>
                    <a:pt x="1871" y="0"/>
                    <a:pt x="1811" y="20"/>
                    <a:pt x="1771" y="40"/>
                  </a:cubicBezTo>
                  <a:cubicBezTo>
                    <a:pt x="558" y="617"/>
                    <a:pt x="1" y="2049"/>
                    <a:pt x="578" y="3263"/>
                  </a:cubicBezTo>
                  <a:cubicBezTo>
                    <a:pt x="1000" y="4166"/>
                    <a:pt x="1882" y="4696"/>
                    <a:pt x="2800" y="4696"/>
                  </a:cubicBezTo>
                  <a:cubicBezTo>
                    <a:pt x="3135" y="4696"/>
                    <a:pt x="3476" y="4625"/>
                    <a:pt x="3800" y="4476"/>
                  </a:cubicBezTo>
                  <a:cubicBezTo>
                    <a:pt x="4437" y="4178"/>
                    <a:pt x="4875" y="3641"/>
                    <a:pt x="5093" y="3064"/>
                  </a:cubicBezTo>
                  <a:lnTo>
                    <a:pt x="5093" y="3064"/>
                  </a:lnTo>
                  <a:cubicBezTo>
                    <a:pt x="4732" y="3281"/>
                    <a:pt x="4130" y="3572"/>
                    <a:pt x="3501" y="3572"/>
                  </a:cubicBezTo>
                  <a:cubicBezTo>
                    <a:pt x="2917" y="3572"/>
                    <a:pt x="2310" y="3321"/>
                    <a:pt x="1851" y="2527"/>
                  </a:cubicBezTo>
                  <a:cubicBezTo>
                    <a:pt x="1254" y="1492"/>
                    <a:pt x="1493" y="617"/>
                    <a:pt x="191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a:off x="8171087" y="2773911"/>
              <a:ext cx="69384" cy="49731"/>
            </a:xfrm>
            <a:custGeom>
              <a:avLst/>
              <a:gdLst/>
              <a:ahLst/>
              <a:cxnLst/>
              <a:rect l="l" t="t" r="r" b="b"/>
              <a:pathLst>
                <a:path w="2549" h="1827" extrusionOk="0">
                  <a:moveTo>
                    <a:pt x="759" y="1"/>
                  </a:moveTo>
                  <a:cubicBezTo>
                    <a:pt x="198" y="1"/>
                    <a:pt x="0" y="618"/>
                    <a:pt x="837" y="1454"/>
                  </a:cubicBezTo>
                  <a:cubicBezTo>
                    <a:pt x="1098" y="1716"/>
                    <a:pt x="1382" y="1826"/>
                    <a:pt x="1623" y="1826"/>
                  </a:cubicBezTo>
                  <a:cubicBezTo>
                    <a:pt x="2209" y="1826"/>
                    <a:pt x="2548" y="1178"/>
                    <a:pt x="1732" y="459"/>
                  </a:cubicBezTo>
                  <a:cubicBezTo>
                    <a:pt x="1373" y="139"/>
                    <a:pt x="1025"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8217674" y="4480072"/>
              <a:ext cx="203088" cy="179979"/>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8234469" y="4485598"/>
              <a:ext cx="186294" cy="174453"/>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8238307" y="4497439"/>
              <a:ext cx="84518" cy="71262"/>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a:off x="8621609" y="3261399"/>
              <a:ext cx="106158" cy="94100"/>
            </a:xfrm>
            <a:custGeom>
              <a:avLst/>
              <a:gdLst/>
              <a:ahLst/>
              <a:cxnLst/>
              <a:rect l="l" t="t" r="r" b="b"/>
              <a:pathLst>
                <a:path w="3900" h="3457" extrusionOk="0">
                  <a:moveTo>
                    <a:pt x="2031" y="1"/>
                  </a:moveTo>
                  <a:cubicBezTo>
                    <a:pt x="1826" y="1"/>
                    <a:pt x="1620" y="41"/>
                    <a:pt x="1413" y="116"/>
                  </a:cubicBezTo>
                  <a:cubicBezTo>
                    <a:pt x="976" y="255"/>
                    <a:pt x="598" y="553"/>
                    <a:pt x="399" y="991"/>
                  </a:cubicBezTo>
                  <a:cubicBezTo>
                    <a:pt x="1" y="1866"/>
                    <a:pt x="379" y="2901"/>
                    <a:pt x="1254" y="3299"/>
                  </a:cubicBezTo>
                  <a:cubicBezTo>
                    <a:pt x="1485" y="3406"/>
                    <a:pt x="1728" y="3457"/>
                    <a:pt x="1968" y="3457"/>
                  </a:cubicBezTo>
                  <a:cubicBezTo>
                    <a:pt x="2621" y="3457"/>
                    <a:pt x="3251" y="3083"/>
                    <a:pt x="3542" y="2443"/>
                  </a:cubicBezTo>
                  <a:cubicBezTo>
                    <a:pt x="3562" y="2423"/>
                    <a:pt x="3562" y="2364"/>
                    <a:pt x="3581" y="2344"/>
                  </a:cubicBezTo>
                  <a:cubicBezTo>
                    <a:pt x="3900" y="1508"/>
                    <a:pt x="3542" y="553"/>
                    <a:pt x="2706" y="156"/>
                  </a:cubicBezTo>
                  <a:cubicBezTo>
                    <a:pt x="2486" y="51"/>
                    <a:pt x="2260" y="1"/>
                    <a:pt x="2031"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8621609" y="3264530"/>
              <a:ext cx="97502" cy="90969"/>
            </a:xfrm>
            <a:custGeom>
              <a:avLst/>
              <a:gdLst/>
              <a:ahLst/>
              <a:cxnLst/>
              <a:rect l="l" t="t" r="r" b="b"/>
              <a:pathLst>
                <a:path w="3582" h="3342" extrusionOk="0">
                  <a:moveTo>
                    <a:pt x="1413" y="1"/>
                  </a:moveTo>
                  <a:cubicBezTo>
                    <a:pt x="976" y="140"/>
                    <a:pt x="598" y="438"/>
                    <a:pt x="399" y="876"/>
                  </a:cubicBezTo>
                  <a:cubicBezTo>
                    <a:pt x="1" y="1751"/>
                    <a:pt x="379" y="2786"/>
                    <a:pt x="1254" y="3184"/>
                  </a:cubicBezTo>
                  <a:cubicBezTo>
                    <a:pt x="1485" y="3291"/>
                    <a:pt x="1728" y="3342"/>
                    <a:pt x="1968" y="3342"/>
                  </a:cubicBezTo>
                  <a:cubicBezTo>
                    <a:pt x="2621" y="3342"/>
                    <a:pt x="3251" y="2968"/>
                    <a:pt x="3542" y="2328"/>
                  </a:cubicBezTo>
                  <a:cubicBezTo>
                    <a:pt x="3562" y="2308"/>
                    <a:pt x="3562" y="2249"/>
                    <a:pt x="3581" y="2229"/>
                  </a:cubicBezTo>
                  <a:lnTo>
                    <a:pt x="3581" y="2229"/>
                  </a:lnTo>
                  <a:cubicBezTo>
                    <a:pt x="3328" y="2402"/>
                    <a:pt x="3021" y="2534"/>
                    <a:pt x="2661" y="2534"/>
                  </a:cubicBezTo>
                  <a:cubicBezTo>
                    <a:pt x="2399" y="2534"/>
                    <a:pt x="2109" y="2464"/>
                    <a:pt x="1791" y="2288"/>
                  </a:cubicBezTo>
                  <a:cubicBezTo>
                    <a:pt x="617" y="1612"/>
                    <a:pt x="1115" y="458"/>
                    <a:pt x="1413"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8672675" y="3270382"/>
              <a:ext cx="44668" cy="37999"/>
            </a:xfrm>
            <a:custGeom>
              <a:avLst/>
              <a:gdLst/>
              <a:ahLst/>
              <a:cxnLst/>
              <a:rect l="l" t="t" r="r" b="b"/>
              <a:pathLst>
                <a:path w="1641" h="1396" extrusionOk="0">
                  <a:moveTo>
                    <a:pt x="570" y="1"/>
                  </a:moveTo>
                  <a:cubicBezTo>
                    <a:pt x="174" y="1"/>
                    <a:pt x="0" y="539"/>
                    <a:pt x="432" y="999"/>
                  </a:cubicBezTo>
                  <a:cubicBezTo>
                    <a:pt x="720" y="1280"/>
                    <a:pt x="971" y="1395"/>
                    <a:pt x="1155" y="1395"/>
                  </a:cubicBezTo>
                  <a:cubicBezTo>
                    <a:pt x="1545" y="1395"/>
                    <a:pt x="1641" y="883"/>
                    <a:pt x="1168" y="343"/>
                  </a:cubicBezTo>
                  <a:cubicBezTo>
                    <a:pt x="948" y="99"/>
                    <a:pt x="739" y="1"/>
                    <a:pt x="5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15"/>
          <p:cNvGrpSpPr/>
          <p:nvPr/>
        </p:nvGrpSpPr>
        <p:grpSpPr>
          <a:xfrm>
            <a:off x="7430813" y="3216825"/>
            <a:ext cx="606351" cy="552489"/>
            <a:chOff x="499063" y="249012"/>
            <a:chExt cx="606351" cy="552489"/>
          </a:xfrm>
        </p:grpSpPr>
        <p:grpSp>
          <p:nvGrpSpPr>
            <p:cNvPr id="400" name="Google Shape;400;p15"/>
            <p:cNvGrpSpPr/>
            <p:nvPr/>
          </p:nvGrpSpPr>
          <p:grpSpPr>
            <a:xfrm>
              <a:off x="499063" y="323137"/>
              <a:ext cx="130432" cy="146767"/>
              <a:chOff x="803863" y="1466137"/>
              <a:chExt cx="130432" cy="146767"/>
            </a:xfrm>
          </p:grpSpPr>
          <p:sp>
            <p:nvSpPr>
              <p:cNvPr id="401" name="Google Shape;401;p15"/>
              <p:cNvSpPr/>
              <p:nvPr/>
            </p:nvSpPr>
            <p:spPr>
              <a:xfrm rot="-5400000" flipH="1">
                <a:off x="795696" y="147430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rot="-5400000" flipH="1">
                <a:off x="803660" y="1471226"/>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rot="-5400000" flipH="1">
                <a:off x="809755" y="1540729"/>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15"/>
            <p:cNvSpPr/>
            <p:nvPr/>
          </p:nvSpPr>
          <p:spPr>
            <a:xfrm rot="-5400000" flipH="1">
              <a:off x="871537" y="263526"/>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rot="-5400000" flipH="1">
              <a:off x="885273" y="277262"/>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rot="-5400000" flipH="1">
              <a:off x="898908" y="282246"/>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rot="-5400000" flipH="1">
              <a:off x="658134" y="655770"/>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rot="-5400000" flipH="1">
              <a:off x="663483" y="655412"/>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rot="-5400000" flipH="1">
              <a:off x="666878" y="732570"/>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ITLE_ONLY_1">
    <p:spTree>
      <p:nvGrpSpPr>
        <p:cNvPr id="1" name="Shape 410"/>
        <p:cNvGrpSpPr/>
        <p:nvPr/>
      </p:nvGrpSpPr>
      <p:grpSpPr>
        <a:xfrm>
          <a:off x="0" y="0"/>
          <a:ext cx="0" cy="0"/>
          <a:chOff x="0" y="0"/>
          <a:chExt cx="0" cy="0"/>
        </a:xfrm>
      </p:grpSpPr>
      <p:sp>
        <p:nvSpPr>
          <p:cNvPr id="411" name="Google Shape;411;p16"/>
          <p:cNvSpPr txBox="1">
            <a:spLocks noGrp="1"/>
          </p:cNvSpPr>
          <p:nvPr>
            <p:ph type="title"/>
          </p:nvPr>
        </p:nvSpPr>
        <p:spPr>
          <a:xfrm>
            <a:off x="617200" y="569563"/>
            <a:ext cx="79095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2" name="Google Shape;412;p16"/>
          <p:cNvSpPr txBox="1">
            <a:spLocks noGrp="1"/>
          </p:cNvSpPr>
          <p:nvPr>
            <p:ph type="title" idx="2"/>
          </p:nvPr>
        </p:nvSpPr>
        <p:spPr>
          <a:xfrm>
            <a:off x="1695013" y="1704213"/>
            <a:ext cx="2358300" cy="4203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2300">
                <a:solidFill>
                  <a:schemeClr val="lt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13" name="Google Shape;413;p16"/>
          <p:cNvSpPr txBox="1">
            <a:spLocks noGrp="1"/>
          </p:cNvSpPr>
          <p:nvPr>
            <p:ph type="subTitle" idx="1"/>
          </p:nvPr>
        </p:nvSpPr>
        <p:spPr>
          <a:xfrm>
            <a:off x="1695025" y="2098253"/>
            <a:ext cx="2358300" cy="601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4" name="Google Shape;414;p16"/>
          <p:cNvSpPr txBox="1">
            <a:spLocks noGrp="1"/>
          </p:cNvSpPr>
          <p:nvPr>
            <p:ph type="title" idx="3"/>
          </p:nvPr>
        </p:nvSpPr>
        <p:spPr>
          <a:xfrm>
            <a:off x="1695025" y="3324846"/>
            <a:ext cx="2358300" cy="420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3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15" name="Google Shape;415;p16"/>
          <p:cNvSpPr txBox="1">
            <a:spLocks noGrp="1"/>
          </p:cNvSpPr>
          <p:nvPr>
            <p:ph type="subTitle" idx="4"/>
          </p:nvPr>
        </p:nvSpPr>
        <p:spPr>
          <a:xfrm>
            <a:off x="1695025" y="3718696"/>
            <a:ext cx="2358300" cy="601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6" name="Google Shape;416;p16"/>
          <p:cNvSpPr txBox="1">
            <a:spLocks noGrp="1"/>
          </p:cNvSpPr>
          <p:nvPr>
            <p:ph type="title" idx="5"/>
          </p:nvPr>
        </p:nvSpPr>
        <p:spPr>
          <a:xfrm>
            <a:off x="5090687" y="1702305"/>
            <a:ext cx="2358300" cy="4203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2300">
                <a:solidFill>
                  <a:schemeClr val="lt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17" name="Google Shape;417;p16"/>
          <p:cNvSpPr txBox="1">
            <a:spLocks noGrp="1"/>
          </p:cNvSpPr>
          <p:nvPr>
            <p:ph type="subTitle" idx="6"/>
          </p:nvPr>
        </p:nvSpPr>
        <p:spPr>
          <a:xfrm>
            <a:off x="5090684" y="2096124"/>
            <a:ext cx="2358300" cy="601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8" name="Google Shape;418;p16"/>
          <p:cNvSpPr txBox="1">
            <a:spLocks noGrp="1"/>
          </p:cNvSpPr>
          <p:nvPr>
            <p:ph type="title" idx="7"/>
          </p:nvPr>
        </p:nvSpPr>
        <p:spPr>
          <a:xfrm>
            <a:off x="5090687" y="3324852"/>
            <a:ext cx="2358300" cy="420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3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19" name="Google Shape;419;p16"/>
          <p:cNvSpPr txBox="1">
            <a:spLocks noGrp="1"/>
          </p:cNvSpPr>
          <p:nvPr>
            <p:ph type="subTitle" idx="8"/>
          </p:nvPr>
        </p:nvSpPr>
        <p:spPr>
          <a:xfrm>
            <a:off x="5090684" y="3718694"/>
            <a:ext cx="2358300" cy="601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0" name="Google Shape;420;p16"/>
          <p:cNvSpPr txBox="1">
            <a:spLocks noGrp="1"/>
          </p:cNvSpPr>
          <p:nvPr>
            <p:ph type="title" idx="9" hasCustomPrompt="1"/>
          </p:nvPr>
        </p:nvSpPr>
        <p:spPr>
          <a:xfrm>
            <a:off x="1490721" y="1538301"/>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2000"/>
              <a:buNone/>
              <a:defRPr sz="3000" b="1">
                <a:solidFill>
                  <a:schemeClr val="lt1"/>
                </a:solidFill>
              </a:defRPr>
            </a:lvl1pPr>
            <a:lvl2pPr lvl="1" algn="ctr" rtl="0">
              <a:spcBef>
                <a:spcPts val="0"/>
              </a:spcBef>
              <a:spcAft>
                <a:spcPts val="0"/>
              </a:spcAft>
              <a:buSzPts val="2000"/>
              <a:buFont typeface="Raleway"/>
              <a:buNone/>
              <a:defRPr sz="2000" b="1">
                <a:latin typeface="Raleway"/>
                <a:ea typeface="Raleway"/>
                <a:cs typeface="Raleway"/>
                <a:sym typeface="Raleway"/>
              </a:defRPr>
            </a:lvl2pPr>
            <a:lvl3pPr lvl="2" algn="ctr" rtl="0">
              <a:spcBef>
                <a:spcPts val="0"/>
              </a:spcBef>
              <a:spcAft>
                <a:spcPts val="0"/>
              </a:spcAft>
              <a:buSzPts val="2000"/>
              <a:buFont typeface="Raleway"/>
              <a:buNone/>
              <a:defRPr sz="2000" b="1">
                <a:latin typeface="Raleway"/>
                <a:ea typeface="Raleway"/>
                <a:cs typeface="Raleway"/>
                <a:sym typeface="Raleway"/>
              </a:defRPr>
            </a:lvl3pPr>
            <a:lvl4pPr lvl="3" algn="ctr" rtl="0">
              <a:spcBef>
                <a:spcPts val="0"/>
              </a:spcBef>
              <a:spcAft>
                <a:spcPts val="0"/>
              </a:spcAft>
              <a:buSzPts val="2000"/>
              <a:buFont typeface="Raleway"/>
              <a:buNone/>
              <a:defRPr sz="2000" b="1">
                <a:latin typeface="Raleway"/>
                <a:ea typeface="Raleway"/>
                <a:cs typeface="Raleway"/>
                <a:sym typeface="Raleway"/>
              </a:defRPr>
            </a:lvl4pPr>
            <a:lvl5pPr lvl="4" algn="ctr" rtl="0">
              <a:spcBef>
                <a:spcPts val="0"/>
              </a:spcBef>
              <a:spcAft>
                <a:spcPts val="0"/>
              </a:spcAft>
              <a:buSzPts val="2000"/>
              <a:buFont typeface="Raleway"/>
              <a:buNone/>
              <a:defRPr sz="2000" b="1">
                <a:latin typeface="Raleway"/>
                <a:ea typeface="Raleway"/>
                <a:cs typeface="Raleway"/>
                <a:sym typeface="Raleway"/>
              </a:defRPr>
            </a:lvl5pPr>
            <a:lvl6pPr lvl="5" algn="ctr" rtl="0">
              <a:spcBef>
                <a:spcPts val="0"/>
              </a:spcBef>
              <a:spcAft>
                <a:spcPts val="0"/>
              </a:spcAft>
              <a:buSzPts val="2000"/>
              <a:buFont typeface="Raleway"/>
              <a:buNone/>
              <a:defRPr sz="2000" b="1">
                <a:latin typeface="Raleway"/>
                <a:ea typeface="Raleway"/>
                <a:cs typeface="Raleway"/>
                <a:sym typeface="Raleway"/>
              </a:defRPr>
            </a:lvl6pPr>
            <a:lvl7pPr lvl="6" algn="ctr" rtl="0">
              <a:spcBef>
                <a:spcPts val="0"/>
              </a:spcBef>
              <a:spcAft>
                <a:spcPts val="0"/>
              </a:spcAft>
              <a:buSzPts val="2000"/>
              <a:buFont typeface="Raleway"/>
              <a:buNone/>
              <a:defRPr sz="2000" b="1">
                <a:latin typeface="Raleway"/>
                <a:ea typeface="Raleway"/>
                <a:cs typeface="Raleway"/>
                <a:sym typeface="Raleway"/>
              </a:defRPr>
            </a:lvl7pPr>
            <a:lvl8pPr lvl="7" algn="ctr" rtl="0">
              <a:spcBef>
                <a:spcPts val="0"/>
              </a:spcBef>
              <a:spcAft>
                <a:spcPts val="0"/>
              </a:spcAft>
              <a:buSzPts val="2000"/>
              <a:buFont typeface="Raleway"/>
              <a:buNone/>
              <a:defRPr sz="2000" b="1">
                <a:latin typeface="Raleway"/>
                <a:ea typeface="Raleway"/>
                <a:cs typeface="Raleway"/>
                <a:sym typeface="Raleway"/>
              </a:defRPr>
            </a:lvl8pPr>
            <a:lvl9pPr lvl="8" algn="ctr" rtl="0">
              <a:spcBef>
                <a:spcPts val="0"/>
              </a:spcBef>
              <a:spcAft>
                <a:spcPts val="0"/>
              </a:spcAft>
              <a:buSzPts val="2000"/>
              <a:buFont typeface="Raleway"/>
              <a:buNone/>
              <a:defRPr sz="2000" b="1">
                <a:latin typeface="Raleway"/>
                <a:ea typeface="Raleway"/>
                <a:cs typeface="Raleway"/>
                <a:sym typeface="Raleway"/>
              </a:defRPr>
            </a:lvl9pPr>
          </a:lstStyle>
          <a:p>
            <a:r>
              <a:t>xx%</a:t>
            </a:r>
          </a:p>
        </p:txBody>
      </p:sp>
      <p:sp>
        <p:nvSpPr>
          <p:cNvPr id="421" name="Google Shape;421;p16"/>
          <p:cNvSpPr txBox="1">
            <a:spLocks noGrp="1"/>
          </p:cNvSpPr>
          <p:nvPr>
            <p:ph type="title" idx="13" hasCustomPrompt="1"/>
          </p:nvPr>
        </p:nvSpPr>
        <p:spPr>
          <a:xfrm>
            <a:off x="1527171" y="3112317"/>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000" b="1"/>
            </a:lvl1pPr>
            <a:lvl2pPr lvl="1" algn="ctr" rtl="0">
              <a:spcBef>
                <a:spcPts val="0"/>
              </a:spcBef>
              <a:spcAft>
                <a:spcPts val="0"/>
              </a:spcAft>
              <a:buSzPts val="2000"/>
              <a:buFont typeface="Raleway"/>
              <a:buNone/>
              <a:defRPr sz="2000" b="1">
                <a:latin typeface="Raleway"/>
                <a:ea typeface="Raleway"/>
                <a:cs typeface="Raleway"/>
                <a:sym typeface="Raleway"/>
              </a:defRPr>
            </a:lvl2pPr>
            <a:lvl3pPr lvl="2" algn="ctr" rtl="0">
              <a:spcBef>
                <a:spcPts val="0"/>
              </a:spcBef>
              <a:spcAft>
                <a:spcPts val="0"/>
              </a:spcAft>
              <a:buSzPts val="2000"/>
              <a:buFont typeface="Raleway"/>
              <a:buNone/>
              <a:defRPr sz="2000" b="1">
                <a:latin typeface="Raleway"/>
                <a:ea typeface="Raleway"/>
                <a:cs typeface="Raleway"/>
                <a:sym typeface="Raleway"/>
              </a:defRPr>
            </a:lvl3pPr>
            <a:lvl4pPr lvl="3" algn="ctr" rtl="0">
              <a:spcBef>
                <a:spcPts val="0"/>
              </a:spcBef>
              <a:spcAft>
                <a:spcPts val="0"/>
              </a:spcAft>
              <a:buSzPts val="2000"/>
              <a:buFont typeface="Raleway"/>
              <a:buNone/>
              <a:defRPr sz="2000" b="1">
                <a:latin typeface="Raleway"/>
                <a:ea typeface="Raleway"/>
                <a:cs typeface="Raleway"/>
                <a:sym typeface="Raleway"/>
              </a:defRPr>
            </a:lvl4pPr>
            <a:lvl5pPr lvl="4" algn="ctr" rtl="0">
              <a:spcBef>
                <a:spcPts val="0"/>
              </a:spcBef>
              <a:spcAft>
                <a:spcPts val="0"/>
              </a:spcAft>
              <a:buSzPts val="2000"/>
              <a:buFont typeface="Raleway"/>
              <a:buNone/>
              <a:defRPr sz="2000" b="1">
                <a:latin typeface="Raleway"/>
                <a:ea typeface="Raleway"/>
                <a:cs typeface="Raleway"/>
                <a:sym typeface="Raleway"/>
              </a:defRPr>
            </a:lvl5pPr>
            <a:lvl6pPr lvl="5" algn="ctr" rtl="0">
              <a:spcBef>
                <a:spcPts val="0"/>
              </a:spcBef>
              <a:spcAft>
                <a:spcPts val="0"/>
              </a:spcAft>
              <a:buSzPts val="2000"/>
              <a:buFont typeface="Raleway"/>
              <a:buNone/>
              <a:defRPr sz="2000" b="1">
                <a:latin typeface="Raleway"/>
                <a:ea typeface="Raleway"/>
                <a:cs typeface="Raleway"/>
                <a:sym typeface="Raleway"/>
              </a:defRPr>
            </a:lvl6pPr>
            <a:lvl7pPr lvl="6" algn="ctr" rtl="0">
              <a:spcBef>
                <a:spcPts val="0"/>
              </a:spcBef>
              <a:spcAft>
                <a:spcPts val="0"/>
              </a:spcAft>
              <a:buSzPts val="2000"/>
              <a:buFont typeface="Raleway"/>
              <a:buNone/>
              <a:defRPr sz="2000" b="1">
                <a:latin typeface="Raleway"/>
                <a:ea typeface="Raleway"/>
                <a:cs typeface="Raleway"/>
                <a:sym typeface="Raleway"/>
              </a:defRPr>
            </a:lvl7pPr>
            <a:lvl8pPr lvl="7" algn="ctr" rtl="0">
              <a:spcBef>
                <a:spcPts val="0"/>
              </a:spcBef>
              <a:spcAft>
                <a:spcPts val="0"/>
              </a:spcAft>
              <a:buSzPts val="2000"/>
              <a:buFont typeface="Raleway"/>
              <a:buNone/>
              <a:defRPr sz="2000" b="1">
                <a:latin typeface="Raleway"/>
                <a:ea typeface="Raleway"/>
                <a:cs typeface="Raleway"/>
                <a:sym typeface="Raleway"/>
              </a:defRPr>
            </a:lvl8pPr>
            <a:lvl9pPr lvl="8" algn="ctr" rtl="0">
              <a:spcBef>
                <a:spcPts val="0"/>
              </a:spcBef>
              <a:spcAft>
                <a:spcPts val="0"/>
              </a:spcAft>
              <a:buSzPts val="2000"/>
              <a:buFont typeface="Raleway"/>
              <a:buNone/>
              <a:defRPr sz="2000" b="1">
                <a:latin typeface="Raleway"/>
                <a:ea typeface="Raleway"/>
                <a:cs typeface="Raleway"/>
                <a:sym typeface="Raleway"/>
              </a:defRPr>
            </a:lvl9pPr>
          </a:lstStyle>
          <a:p>
            <a:r>
              <a:t>xx%</a:t>
            </a:r>
          </a:p>
        </p:txBody>
      </p:sp>
      <p:sp>
        <p:nvSpPr>
          <p:cNvPr id="422" name="Google Shape;422;p16"/>
          <p:cNvSpPr txBox="1">
            <a:spLocks noGrp="1"/>
          </p:cNvSpPr>
          <p:nvPr>
            <p:ph type="title" idx="14" hasCustomPrompt="1"/>
          </p:nvPr>
        </p:nvSpPr>
        <p:spPr>
          <a:xfrm>
            <a:off x="4886369" y="1538291"/>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2000"/>
              <a:buNone/>
              <a:defRPr sz="3000" b="1">
                <a:solidFill>
                  <a:schemeClr val="lt1"/>
                </a:solidFill>
              </a:defRPr>
            </a:lvl1pPr>
            <a:lvl2pPr lvl="1" algn="ctr" rtl="0">
              <a:spcBef>
                <a:spcPts val="0"/>
              </a:spcBef>
              <a:spcAft>
                <a:spcPts val="0"/>
              </a:spcAft>
              <a:buSzPts val="2000"/>
              <a:buFont typeface="Raleway"/>
              <a:buNone/>
              <a:defRPr sz="2000" b="1">
                <a:latin typeface="Raleway"/>
                <a:ea typeface="Raleway"/>
                <a:cs typeface="Raleway"/>
                <a:sym typeface="Raleway"/>
              </a:defRPr>
            </a:lvl2pPr>
            <a:lvl3pPr lvl="2" algn="ctr" rtl="0">
              <a:spcBef>
                <a:spcPts val="0"/>
              </a:spcBef>
              <a:spcAft>
                <a:spcPts val="0"/>
              </a:spcAft>
              <a:buSzPts val="2000"/>
              <a:buFont typeface="Raleway"/>
              <a:buNone/>
              <a:defRPr sz="2000" b="1">
                <a:latin typeface="Raleway"/>
                <a:ea typeface="Raleway"/>
                <a:cs typeface="Raleway"/>
                <a:sym typeface="Raleway"/>
              </a:defRPr>
            </a:lvl3pPr>
            <a:lvl4pPr lvl="3" algn="ctr" rtl="0">
              <a:spcBef>
                <a:spcPts val="0"/>
              </a:spcBef>
              <a:spcAft>
                <a:spcPts val="0"/>
              </a:spcAft>
              <a:buSzPts val="2000"/>
              <a:buFont typeface="Raleway"/>
              <a:buNone/>
              <a:defRPr sz="2000" b="1">
                <a:latin typeface="Raleway"/>
                <a:ea typeface="Raleway"/>
                <a:cs typeface="Raleway"/>
                <a:sym typeface="Raleway"/>
              </a:defRPr>
            </a:lvl4pPr>
            <a:lvl5pPr lvl="4" algn="ctr" rtl="0">
              <a:spcBef>
                <a:spcPts val="0"/>
              </a:spcBef>
              <a:spcAft>
                <a:spcPts val="0"/>
              </a:spcAft>
              <a:buSzPts val="2000"/>
              <a:buFont typeface="Raleway"/>
              <a:buNone/>
              <a:defRPr sz="2000" b="1">
                <a:latin typeface="Raleway"/>
                <a:ea typeface="Raleway"/>
                <a:cs typeface="Raleway"/>
                <a:sym typeface="Raleway"/>
              </a:defRPr>
            </a:lvl5pPr>
            <a:lvl6pPr lvl="5" algn="ctr" rtl="0">
              <a:spcBef>
                <a:spcPts val="0"/>
              </a:spcBef>
              <a:spcAft>
                <a:spcPts val="0"/>
              </a:spcAft>
              <a:buSzPts val="2000"/>
              <a:buFont typeface="Raleway"/>
              <a:buNone/>
              <a:defRPr sz="2000" b="1">
                <a:latin typeface="Raleway"/>
                <a:ea typeface="Raleway"/>
                <a:cs typeface="Raleway"/>
                <a:sym typeface="Raleway"/>
              </a:defRPr>
            </a:lvl6pPr>
            <a:lvl7pPr lvl="6" algn="ctr" rtl="0">
              <a:spcBef>
                <a:spcPts val="0"/>
              </a:spcBef>
              <a:spcAft>
                <a:spcPts val="0"/>
              </a:spcAft>
              <a:buSzPts val="2000"/>
              <a:buFont typeface="Raleway"/>
              <a:buNone/>
              <a:defRPr sz="2000" b="1">
                <a:latin typeface="Raleway"/>
                <a:ea typeface="Raleway"/>
                <a:cs typeface="Raleway"/>
                <a:sym typeface="Raleway"/>
              </a:defRPr>
            </a:lvl7pPr>
            <a:lvl8pPr lvl="7" algn="ctr" rtl="0">
              <a:spcBef>
                <a:spcPts val="0"/>
              </a:spcBef>
              <a:spcAft>
                <a:spcPts val="0"/>
              </a:spcAft>
              <a:buSzPts val="2000"/>
              <a:buFont typeface="Raleway"/>
              <a:buNone/>
              <a:defRPr sz="2000" b="1">
                <a:latin typeface="Raleway"/>
                <a:ea typeface="Raleway"/>
                <a:cs typeface="Raleway"/>
                <a:sym typeface="Raleway"/>
              </a:defRPr>
            </a:lvl8pPr>
            <a:lvl9pPr lvl="8" algn="ctr" rtl="0">
              <a:spcBef>
                <a:spcPts val="0"/>
              </a:spcBef>
              <a:spcAft>
                <a:spcPts val="0"/>
              </a:spcAft>
              <a:buSzPts val="2000"/>
              <a:buFont typeface="Raleway"/>
              <a:buNone/>
              <a:defRPr sz="2000" b="1">
                <a:latin typeface="Raleway"/>
                <a:ea typeface="Raleway"/>
                <a:cs typeface="Raleway"/>
                <a:sym typeface="Raleway"/>
              </a:defRPr>
            </a:lvl9pPr>
          </a:lstStyle>
          <a:p>
            <a:r>
              <a:t>xx%</a:t>
            </a:r>
          </a:p>
        </p:txBody>
      </p:sp>
      <p:sp>
        <p:nvSpPr>
          <p:cNvPr id="423" name="Google Shape;423;p16"/>
          <p:cNvSpPr txBox="1">
            <a:spLocks noGrp="1"/>
          </p:cNvSpPr>
          <p:nvPr>
            <p:ph type="title" idx="15" hasCustomPrompt="1"/>
          </p:nvPr>
        </p:nvSpPr>
        <p:spPr>
          <a:xfrm>
            <a:off x="4886369" y="3112317"/>
            <a:ext cx="365700" cy="34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000" b="1"/>
            </a:lvl1pPr>
            <a:lvl2pPr lvl="1" algn="ctr" rtl="0">
              <a:spcBef>
                <a:spcPts val="0"/>
              </a:spcBef>
              <a:spcAft>
                <a:spcPts val="0"/>
              </a:spcAft>
              <a:buSzPts val="2000"/>
              <a:buFont typeface="Raleway"/>
              <a:buNone/>
              <a:defRPr sz="2000" b="1">
                <a:latin typeface="Raleway"/>
                <a:ea typeface="Raleway"/>
                <a:cs typeface="Raleway"/>
                <a:sym typeface="Raleway"/>
              </a:defRPr>
            </a:lvl2pPr>
            <a:lvl3pPr lvl="2" algn="ctr" rtl="0">
              <a:spcBef>
                <a:spcPts val="0"/>
              </a:spcBef>
              <a:spcAft>
                <a:spcPts val="0"/>
              </a:spcAft>
              <a:buSzPts val="2000"/>
              <a:buFont typeface="Raleway"/>
              <a:buNone/>
              <a:defRPr sz="2000" b="1">
                <a:latin typeface="Raleway"/>
                <a:ea typeface="Raleway"/>
                <a:cs typeface="Raleway"/>
                <a:sym typeface="Raleway"/>
              </a:defRPr>
            </a:lvl3pPr>
            <a:lvl4pPr lvl="3" algn="ctr" rtl="0">
              <a:spcBef>
                <a:spcPts val="0"/>
              </a:spcBef>
              <a:spcAft>
                <a:spcPts val="0"/>
              </a:spcAft>
              <a:buSzPts val="2000"/>
              <a:buFont typeface="Raleway"/>
              <a:buNone/>
              <a:defRPr sz="2000" b="1">
                <a:latin typeface="Raleway"/>
                <a:ea typeface="Raleway"/>
                <a:cs typeface="Raleway"/>
                <a:sym typeface="Raleway"/>
              </a:defRPr>
            </a:lvl4pPr>
            <a:lvl5pPr lvl="4" algn="ctr" rtl="0">
              <a:spcBef>
                <a:spcPts val="0"/>
              </a:spcBef>
              <a:spcAft>
                <a:spcPts val="0"/>
              </a:spcAft>
              <a:buSzPts val="2000"/>
              <a:buFont typeface="Raleway"/>
              <a:buNone/>
              <a:defRPr sz="2000" b="1">
                <a:latin typeface="Raleway"/>
                <a:ea typeface="Raleway"/>
                <a:cs typeface="Raleway"/>
                <a:sym typeface="Raleway"/>
              </a:defRPr>
            </a:lvl5pPr>
            <a:lvl6pPr lvl="5" algn="ctr" rtl="0">
              <a:spcBef>
                <a:spcPts val="0"/>
              </a:spcBef>
              <a:spcAft>
                <a:spcPts val="0"/>
              </a:spcAft>
              <a:buSzPts val="2000"/>
              <a:buFont typeface="Raleway"/>
              <a:buNone/>
              <a:defRPr sz="2000" b="1">
                <a:latin typeface="Raleway"/>
                <a:ea typeface="Raleway"/>
                <a:cs typeface="Raleway"/>
                <a:sym typeface="Raleway"/>
              </a:defRPr>
            </a:lvl6pPr>
            <a:lvl7pPr lvl="6" algn="ctr" rtl="0">
              <a:spcBef>
                <a:spcPts val="0"/>
              </a:spcBef>
              <a:spcAft>
                <a:spcPts val="0"/>
              </a:spcAft>
              <a:buSzPts val="2000"/>
              <a:buFont typeface="Raleway"/>
              <a:buNone/>
              <a:defRPr sz="2000" b="1">
                <a:latin typeface="Raleway"/>
                <a:ea typeface="Raleway"/>
                <a:cs typeface="Raleway"/>
                <a:sym typeface="Raleway"/>
              </a:defRPr>
            </a:lvl7pPr>
            <a:lvl8pPr lvl="7" algn="ctr" rtl="0">
              <a:spcBef>
                <a:spcPts val="0"/>
              </a:spcBef>
              <a:spcAft>
                <a:spcPts val="0"/>
              </a:spcAft>
              <a:buSzPts val="2000"/>
              <a:buFont typeface="Raleway"/>
              <a:buNone/>
              <a:defRPr sz="2000" b="1">
                <a:latin typeface="Raleway"/>
                <a:ea typeface="Raleway"/>
                <a:cs typeface="Raleway"/>
                <a:sym typeface="Raleway"/>
              </a:defRPr>
            </a:lvl8pPr>
            <a:lvl9pPr lvl="8" algn="ctr" rtl="0">
              <a:spcBef>
                <a:spcPts val="0"/>
              </a:spcBef>
              <a:spcAft>
                <a:spcPts val="0"/>
              </a:spcAft>
              <a:buSzPts val="2000"/>
              <a:buFont typeface="Raleway"/>
              <a:buNone/>
              <a:defRPr sz="2000" b="1">
                <a:latin typeface="Raleway"/>
                <a:ea typeface="Raleway"/>
                <a:cs typeface="Raleway"/>
                <a:sym typeface="Raleway"/>
              </a:defRPr>
            </a:lvl9pPr>
          </a:lstStyle>
          <a:p>
            <a:r>
              <a:t>xx%</a:t>
            </a:r>
          </a:p>
        </p:txBody>
      </p:sp>
      <p:grpSp>
        <p:nvGrpSpPr>
          <p:cNvPr id="424" name="Google Shape;424;p16"/>
          <p:cNvGrpSpPr/>
          <p:nvPr/>
        </p:nvGrpSpPr>
        <p:grpSpPr>
          <a:xfrm>
            <a:off x="7225523" y="367898"/>
            <a:ext cx="1688448" cy="1888995"/>
            <a:chOff x="7225523" y="367898"/>
            <a:chExt cx="1688448" cy="1888995"/>
          </a:xfrm>
        </p:grpSpPr>
        <p:sp>
          <p:nvSpPr>
            <p:cNvPr id="425" name="Google Shape;425;p16"/>
            <p:cNvSpPr/>
            <p:nvPr/>
          </p:nvSpPr>
          <p:spPr>
            <a:xfrm>
              <a:off x="8752985" y="2114039"/>
              <a:ext cx="160985" cy="142855"/>
            </a:xfrm>
            <a:custGeom>
              <a:avLst/>
              <a:gdLst/>
              <a:ahLst/>
              <a:cxnLst/>
              <a:rect l="l" t="t" r="r" b="b"/>
              <a:pathLst>
                <a:path w="11916" h="10574" extrusionOk="0">
                  <a:moveTo>
                    <a:pt x="5877" y="0"/>
                  </a:moveTo>
                  <a:cubicBezTo>
                    <a:pt x="5215" y="0"/>
                    <a:pt x="4543" y="125"/>
                    <a:pt x="3899" y="388"/>
                  </a:cubicBezTo>
                  <a:cubicBezTo>
                    <a:pt x="1313" y="1443"/>
                    <a:pt x="0" y="4307"/>
                    <a:pt x="895" y="6953"/>
                  </a:cubicBezTo>
                  <a:cubicBezTo>
                    <a:pt x="955" y="7072"/>
                    <a:pt x="975" y="7172"/>
                    <a:pt x="1015" y="7271"/>
                  </a:cubicBezTo>
                  <a:cubicBezTo>
                    <a:pt x="1848" y="9332"/>
                    <a:pt x="3835" y="10573"/>
                    <a:pt x="5939" y="10573"/>
                  </a:cubicBezTo>
                  <a:cubicBezTo>
                    <a:pt x="6598" y="10573"/>
                    <a:pt x="7268" y="10452"/>
                    <a:pt x="7917" y="10196"/>
                  </a:cubicBezTo>
                  <a:cubicBezTo>
                    <a:pt x="10623" y="9101"/>
                    <a:pt x="11916" y="5998"/>
                    <a:pt x="10822" y="3293"/>
                  </a:cubicBezTo>
                  <a:cubicBezTo>
                    <a:pt x="10265" y="1900"/>
                    <a:pt x="9171" y="886"/>
                    <a:pt x="7858" y="388"/>
                  </a:cubicBezTo>
                  <a:cubicBezTo>
                    <a:pt x="7239" y="135"/>
                    <a:pt x="6564" y="0"/>
                    <a:pt x="587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6"/>
            <p:cNvSpPr/>
            <p:nvPr/>
          </p:nvSpPr>
          <p:spPr>
            <a:xfrm>
              <a:off x="8765076" y="2119281"/>
              <a:ext cx="148894" cy="137613"/>
            </a:xfrm>
            <a:custGeom>
              <a:avLst/>
              <a:gdLst/>
              <a:ahLst/>
              <a:cxnLst/>
              <a:rect l="l" t="t" r="r" b="b"/>
              <a:pathLst>
                <a:path w="11021" h="10186" extrusionOk="0">
                  <a:moveTo>
                    <a:pt x="6983" y="0"/>
                  </a:moveTo>
                  <a:lnTo>
                    <a:pt x="6983" y="0"/>
                  </a:lnTo>
                  <a:cubicBezTo>
                    <a:pt x="7798" y="1512"/>
                    <a:pt x="9151" y="5073"/>
                    <a:pt x="5491" y="6983"/>
                  </a:cubicBezTo>
                  <a:cubicBezTo>
                    <a:pt x="4597" y="7445"/>
                    <a:pt x="3769" y="7633"/>
                    <a:pt x="3014" y="7633"/>
                  </a:cubicBezTo>
                  <a:cubicBezTo>
                    <a:pt x="1819" y="7633"/>
                    <a:pt x="805" y="7162"/>
                    <a:pt x="0" y="6565"/>
                  </a:cubicBezTo>
                  <a:lnTo>
                    <a:pt x="0" y="6565"/>
                  </a:lnTo>
                  <a:cubicBezTo>
                    <a:pt x="60" y="6684"/>
                    <a:pt x="80" y="6784"/>
                    <a:pt x="120" y="6883"/>
                  </a:cubicBezTo>
                  <a:cubicBezTo>
                    <a:pt x="953" y="8944"/>
                    <a:pt x="2940" y="10185"/>
                    <a:pt x="5044" y="10185"/>
                  </a:cubicBezTo>
                  <a:cubicBezTo>
                    <a:pt x="5703" y="10185"/>
                    <a:pt x="6373" y="10064"/>
                    <a:pt x="7022" y="9808"/>
                  </a:cubicBezTo>
                  <a:cubicBezTo>
                    <a:pt x="9728" y="8713"/>
                    <a:pt x="11021" y="5610"/>
                    <a:pt x="9927" y="2905"/>
                  </a:cubicBezTo>
                  <a:cubicBezTo>
                    <a:pt x="9370" y="1512"/>
                    <a:pt x="8276" y="498"/>
                    <a:pt x="6983"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6"/>
            <p:cNvSpPr/>
            <p:nvPr/>
          </p:nvSpPr>
          <p:spPr>
            <a:xfrm>
              <a:off x="8769602" y="2126954"/>
              <a:ext cx="69063" cy="55931"/>
            </a:xfrm>
            <a:custGeom>
              <a:avLst/>
              <a:gdLst/>
              <a:ahLst/>
              <a:cxnLst/>
              <a:rect l="l" t="t" r="r" b="b"/>
              <a:pathLst>
                <a:path w="5112" h="4140" extrusionOk="0">
                  <a:moveTo>
                    <a:pt x="3375" y="1"/>
                  </a:moveTo>
                  <a:cubicBezTo>
                    <a:pt x="2873" y="1"/>
                    <a:pt x="2248" y="272"/>
                    <a:pt x="1575" y="944"/>
                  </a:cubicBezTo>
                  <a:cubicBezTo>
                    <a:pt x="0" y="2546"/>
                    <a:pt x="254" y="4139"/>
                    <a:pt x="1480" y="4139"/>
                  </a:cubicBezTo>
                  <a:cubicBezTo>
                    <a:pt x="2035" y="4139"/>
                    <a:pt x="2790" y="3813"/>
                    <a:pt x="3664" y="3013"/>
                  </a:cubicBezTo>
                  <a:cubicBezTo>
                    <a:pt x="5111" y="1679"/>
                    <a:pt x="4625" y="1"/>
                    <a:pt x="3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6"/>
            <p:cNvSpPr/>
            <p:nvPr/>
          </p:nvSpPr>
          <p:spPr>
            <a:xfrm>
              <a:off x="7225523" y="579109"/>
              <a:ext cx="331006" cy="294344"/>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6"/>
            <p:cNvSpPr/>
            <p:nvPr/>
          </p:nvSpPr>
          <p:spPr>
            <a:xfrm>
              <a:off x="7225523" y="589728"/>
              <a:ext cx="306294" cy="283725"/>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7381052" y="605859"/>
              <a:ext cx="141907" cy="114965"/>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8359105" y="678760"/>
              <a:ext cx="240461" cy="229056"/>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8359105" y="723945"/>
              <a:ext cx="240461" cy="183871"/>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6"/>
            <p:cNvSpPr/>
            <p:nvPr/>
          </p:nvSpPr>
          <p:spPr>
            <a:xfrm>
              <a:off x="8428162" y="692642"/>
              <a:ext cx="134031" cy="67288"/>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6"/>
            <p:cNvSpPr/>
            <p:nvPr/>
          </p:nvSpPr>
          <p:spPr>
            <a:xfrm>
              <a:off x="8784721" y="1048956"/>
              <a:ext cx="106702" cy="94100"/>
            </a:xfrm>
            <a:custGeom>
              <a:avLst/>
              <a:gdLst/>
              <a:ahLst/>
              <a:cxnLst/>
              <a:rect l="l" t="t" r="r" b="b"/>
              <a:pathLst>
                <a:path w="3920" h="3457" extrusionOk="0">
                  <a:moveTo>
                    <a:pt x="2036" y="1"/>
                  </a:moveTo>
                  <a:cubicBezTo>
                    <a:pt x="1832" y="1"/>
                    <a:pt x="1630" y="40"/>
                    <a:pt x="1433" y="115"/>
                  </a:cubicBezTo>
                  <a:cubicBezTo>
                    <a:pt x="975" y="235"/>
                    <a:pt x="597" y="553"/>
                    <a:pt x="398" y="1011"/>
                  </a:cubicBezTo>
                  <a:cubicBezTo>
                    <a:pt x="1" y="1886"/>
                    <a:pt x="379" y="2900"/>
                    <a:pt x="1254" y="3298"/>
                  </a:cubicBezTo>
                  <a:cubicBezTo>
                    <a:pt x="1490" y="3405"/>
                    <a:pt x="1736" y="3456"/>
                    <a:pt x="1977" y="3456"/>
                  </a:cubicBezTo>
                  <a:cubicBezTo>
                    <a:pt x="2631" y="3456"/>
                    <a:pt x="3251" y="3082"/>
                    <a:pt x="3541" y="2443"/>
                  </a:cubicBezTo>
                  <a:cubicBezTo>
                    <a:pt x="3561" y="2423"/>
                    <a:pt x="3561" y="2363"/>
                    <a:pt x="3581" y="2343"/>
                  </a:cubicBezTo>
                  <a:cubicBezTo>
                    <a:pt x="3919" y="1508"/>
                    <a:pt x="3541" y="553"/>
                    <a:pt x="2726" y="155"/>
                  </a:cubicBezTo>
                  <a:cubicBezTo>
                    <a:pt x="2495" y="50"/>
                    <a:pt x="2264" y="1"/>
                    <a:pt x="203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8784721" y="1052086"/>
              <a:ext cx="97502" cy="90969"/>
            </a:xfrm>
            <a:custGeom>
              <a:avLst/>
              <a:gdLst/>
              <a:ahLst/>
              <a:cxnLst/>
              <a:rect l="l" t="t" r="r" b="b"/>
              <a:pathLst>
                <a:path w="3582" h="3342" extrusionOk="0">
                  <a:moveTo>
                    <a:pt x="1433" y="0"/>
                  </a:moveTo>
                  <a:lnTo>
                    <a:pt x="1433" y="0"/>
                  </a:lnTo>
                  <a:cubicBezTo>
                    <a:pt x="975" y="120"/>
                    <a:pt x="597" y="438"/>
                    <a:pt x="398" y="896"/>
                  </a:cubicBezTo>
                  <a:cubicBezTo>
                    <a:pt x="1" y="1771"/>
                    <a:pt x="379" y="2785"/>
                    <a:pt x="1254" y="3183"/>
                  </a:cubicBezTo>
                  <a:cubicBezTo>
                    <a:pt x="1490" y="3290"/>
                    <a:pt x="1736" y="3341"/>
                    <a:pt x="1977" y="3341"/>
                  </a:cubicBezTo>
                  <a:cubicBezTo>
                    <a:pt x="2631" y="3341"/>
                    <a:pt x="3251" y="2967"/>
                    <a:pt x="3541" y="2328"/>
                  </a:cubicBezTo>
                  <a:cubicBezTo>
                    <a:pt x="3561" y="2308"/>
                    <a:pt x="3561" y="2248"/>
                    <a:pt x="3581" y="2228"/>
                  </a:cubicBezTo>
                  <a:lnTo>
                    <a:pt x="3581" y="2228"/>
                  </a:lnTo>
                  <a:cubicBezTo>
                    <a:pt x="3328" y="2401"/>
                    <a:pt x="3021" y="2534"/>
                    <a:pt x="2661" y="2534"/>
                  </a:cubicBezTo>
                  <a:cubicBezTo>
                    <a:pt x="2399" y="2534"/>
                    <a:pt x="2109" y="2464"/>
                    <a:pt x="1791" y="2288"/>
                  </a:cubicBezTo>
                  <a:cubicBezTo>
                    <a:pt x="637" y="1612"/>
                    <a:pt x="1134" y="458"/>
                    <a:pt x="143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6"/>
            <p:cNvSpPr/>
            <p:nvPr/>
          </p:nvSpPr>
          <p:spPr>
            <a:xfrm>
              <a:off x="8835813" y="1057830"/>
              <a:ext cx="44641" cy="37319"/>
            </a:xfrm>
            <a:custGeom>
              <a:avLst/>
              <a:gdLst/>
              <a:ahLst/>
              <a:cxnLst/>
              <a:rect l="l" t="t" r="r" b="b"/>
              <a:pathLst>
                <a:path w="1640" h="1371" extrusionOk="0">
                  <a:moveTo>
                    <a:pt x="589" y="1"/>
                  </a:moveTo>
                  <a:cubicBezTo>
                    <a:pt x="188" y="1"/>
                    <a:pt x="1" y="547"/>
                    <a:pt x="451" y="983"/>
                  </a:cubicBezTo>
                  <a:cubicBezTo>
                    <a:pt x="738" y="1258"/>
                    <a:pt x="987" y="1370"/>
                    <a:pt x="1169" y="1370"/>
                  </a:cubicBezTo>
                  <a:cubicBezTo>
                    <a:pt x="1553" y="1370"/>
                    <a:pt x="1640" y="867"/>
                    <a:pt x="1167" y="327"/>
                  </a:cubicBezTo>
                  <a:cubicBezTo>
                    <a:pt x="958" y="94"/>
                    <a:pt x="755"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6"/>
            <p:cNvSpPr/>
            <p:nvPr/>
          </p:nvSpPr>
          <p:spPr>
            <a:xfrm>
              <a:off x="8065200" y="367898"/>
              <a:ext cx="153129" cy="13622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6"/>
            <p:cNvSpPr/>
            <p:nvPr/>
          </p:nvSpPr>
          <p:spPr>
            <a:xfrm>
              <a:off x="8065200" y="372812"/>
              <a:ext cx="141697" cy="131311"/>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6"/>
            <p:cNvSpPr/>
            <p:nvPr/>
          </p:nvSpPr>
          <p:spPr>
            <a:xfrm>
              <a:off x="8137160" y="380276"/>
              <a:ext cx="65648" cy="53207"/>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16"/>
          <p:cNvGrpSpPr/>
          <p:nvPr/>
        </p:nvGrpSpPr>
        <p:grpSpPr>
          <a:xfrm>
            <a:off x="419837" y="291694"/>
            <a:ext cx="1642828" cy="944384"/>
            <a:chOff x="419837" y="291694"/>
            <a:chExt cx="1642828" cy="944384"/>
          </a:xfrm>
        </p:grpSpPr>
        <p:sp>
          <p:nvSpPr>
            <p:cNvPr id="441" name="Google Shape;441;p16"/>
            <p:cNvSpPr/>
            <p:nvPr/>
          </p:nvSpPr>
          <p:spPr>
            <a:xfrm>
              <a:off x="454249" y="291694"/>
              <a:ext cx="323809" cy="28777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454249" y="302474"/>
              <a:ext cx="299447" cy="276991"/>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605839" y="317690"/>
              <a:ext cx="138795" cy="11280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6"/>
            <p:cNvSpPr/>
            <p:nvPr/>
          </p:nvSpPr>
          <p:spPr>
            <a:xfrm>
              <a:off x="1213315" y="713432"/>
              <a:ext cx="144048" cy="132589"/>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1213315" y="718168"/>
              <a:ext cx="138631" cy="127852"/>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1282237" y="725708"/>
              <a:ext cx="69357" cy="49949"/>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419837" y="1141979"/>
              <a:ext cx="106158" cy="94100"/>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419837" y="1145109"/>
              <a:ext cx="96930" cy="9096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469949" y="1151207"/>
              <a:ext cx="44532" cy="37727"/>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1785127" y="401002"/>
              <a:ext cx="277537" cy="245068"/>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1808800" y="408024"/>
              <a:ext cx="253865" cy="238045"/>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6"/>
            <p:cNvSpPr/>
            <p:nvPr/>
          </p:nvSpPr>
          <p:spPr>
            <a:xfrm>
              <a:off x="1813086" y="424543"/>
              <a:ext cx="116323" cy="97955"/>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16"/>
          <p:cNvGrpSpPr/>
          <p:nvPr/>
        </p:nvGrpSpPr>
        <p:grpSpPr>
          <a:xfrm>
            <a:off x="7381047" y="4067550"/>
            <a:ext cx="2507057" cy="1830427"/>
            <a:chOff x="7381047" y="4067550"/>
            <a:chExt cx="2507057" cy="1830427"/>
          </a:xfrm>
        </p:grpSpPr>
        <p:sp>
          <p:nvSpPr>
            <p:cNvPr id="454" name="Google Shape;454;p16"/>
            <p:cNvSpPr/>
            <p:nvPr/>
          </p:nvSpPr>
          <p:spPr>
            <a:xfrm>
              <a:off x="8334211" y="4446560"/>
              <a:ext cx="203088" cy="179979"/>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6"/>
            <p:cNvSpPr/>
            <p:nvPr/>
          </p:nvSpPr>
          <p:spPr>
            <a:xfrm>
              <a:off x="8351006" y="4452085"/>
              <a:ext cx="186294" cy="174453"/>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p:nvPr/>
          </p:nvSpPr>
          <p:spPr>
            <a:xfrm>
              <a:off x="8354844" y="4463926"/>
              <a:ext cx="84518" cy="71262"/>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6"/>
            <p:cNvSpPr/>
            <p:nvPr/>
          </p:nvSpPr>
          <p:spPr>
            <a:xfrm rot="947376">
              <a:off x="7510981" y="4349391"/>
              <a:ext cx="2247188" cy="1266744"/>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16"/>
          <p:cNvGrpSpPr/>
          <p:nvPr/>
        </p:nvGrpSpPr>
        <p:grpSpPr>
          <a:xfrm>
            <a:off x="-673606" y="3733250"/>
            <a:ext cx="1588005" cy="1974063"/>
            <a:chOff x="-673606" y="3733250"/>
            <a:chExt cx="1588005" cy="1974063"/>
          </a:xfrm>
        </p:grpSpPr>
        <p:sp>
          <p:nvSpPr>
            <p:cNvPr id="459" name="Google Shape;459;p16"/>
            <p:cNvSpPr/>
            <p:nvPr/>
          </p:nvSpPr>
          <p:spPr>
            <a:xfrm>
              <a:off x="682852" y="4375278"/>
              <a:ext cx="139302" cy="123798"/>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682852" y="4379915"/>
              <a:ext cx="128822" cy="119161"/>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6"/>
            <p:cNvSpPr/>
            <p:nvPr/>
          </p:nvSpPr>
          <p:spPr>
            <a:xfrm>
              <a:off x="748065" y="4386461"/>
              <a:ext cx="59709" cy="48526"/>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6"/>
            <p:cNvSpPr/>
            <p:nvPr/>
          </p:nvSpPr>
          <p:spPr>
            <a:xfrm rot="5400000">
              <a:off x="-866635" y="3926279"/>
              <a:ext cx="1974063" cy="1588005"/>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16"/>
          <p:cNvGrpSpPr/>
          <p:nvPr/>
        </p:nvGrpSpPr>
        <p:grpSpPr>
          <a:xfrm>
            <a:off x="317561" y="2332781"/>
            <a:ext cx="138631" cy="132153"/>
            <a:chOff x="317561" y="2332781"/>
            <a:chExt cx="138631" cy="132153"/>
          </a:xfrm>
        </p:grpSpPr>
        <p:sp>
          <p:nvSpPr>
            <p:cNvPr id="464" name="Google Shape;464;p16"/>
            <p:cNvSpPr/>
            <p:nvPr/>
          </p:nvSpPr>
          <p:spPr>
            <a:xfrm>
              <a:off x="317561" y="2332781"/>
              <a:ext cx="138631" cy="132153"/>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6"/>
            <p:cNvSpPr/>
            <p:nvPr/>
          </p:nvSpPr>
          <p:spPr>
            <a:xfrm>
              <a:off x="317561" y="2358995"/>
              <a:ext cx="138631" cy="1059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338874" y="2340866"/>
              <a:ext cx="77386" cy="38816"/>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BODY_1">
    <p:spTree>
      <p:nvGrpSpPr>
        <p:cNvPr id="1" name="Shape 467"/>
        <p:cNvGrpSpPr/>
        <p:nvPr/>
      </p:nvGrpSpPr>
      <p:grpSpPr>
        <a:xfrm>
          <a:off x="0" y="0"/>
          <a:ext cx="0" cy="0"/>
          <a:chOff x="0" y="0"/>
          <a:chExt cx="0" cy="0"/>
        </a:xfrm>
      </p:grpSpPr>
      <p:sp>
        <p:nvSpPr>
          <p:cNvPr id="468" name="Google Shape;468;p17"/>
          <p:cNvSpPr txBox="1">
            <a:spLocks noGrp="1"/>
          </p:cNvSpPr>
          <p:nvPr>
            <p:ph type="title"/>
          </p:nvPr>
        </p:nvSpPr>
        <p:spPr>
          <a:xfrm>
            <a:off x="1640675" y="2383100"/>
            <a:ext cx="2345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rgbClr val="FFFFFF"/>
              </a:buClr>
              <a:buSzPts val="3500"/>
              <a:buNone/>
              <a:defRPr sz="3000">
                <a:solidFill>
                  <a:schemeClr val="lt1"/>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a:endParaRPr/>
          </a:p>
        </p:txBody>
      </p:sp>
      <p:sp>
        <p:nvSpPr>
          <p:cNvPr id="469" name="Google Shape;469;p17"/>
          <p:cNvSpPr txBox="1">
            <a:spLocks noGrp="1"/>
          </p:cNvSpPr>
          <p:nvPr>
            <p:ph type="body" idx="1"/>
          </p:nvPr>
        </p:nvSpPr>
        <p:spPr>
          <a:xfrm>
            <a:off x="1523675" y="3147451"/>
            <a:ext cx="2579700" cy="14511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42900" rtl="0">
              <a:spcBef>
                <a:spcPts val="1600"/>
              </a:spcBef>
              <a:spcAft>
                <a:spcPts val="0"/>
              </a:spcAft>
              <a:buSzPts val="1800"/>
              <a:buChar char="○"/>
              <a:defRPr sz="1800"/>
            </a:lvl2pPr>
            <a:lvl3pPr marL="1371600" lvl="2" indent="-342900" rtl="0">
              <a:spcBef>
                <a:spcPts val="1600"/>
              </a:spcBef>
              <a:spcAft>
                <a:spcPts val="0"/>
              </a:spcAft>
              <a:buSzPts val="1800"/>
              <a:buChar char="■"/>
              <a:defRPr sz="1800"/>
            </a:lvl3pPr>
            <a:lvl4pPr marL="1828800" lvl="3" indent="-342900" rtl="0">
              <a:spcBef>
                <a:spcPts val="1600"/>
              </a:spcBef>
              <a:spcAft>
                <a:spcPts val="0"/>
              </a:spcAft>
              <a:buSzPts val="1800"/>
              <a:buChar char="●"/>
              <a:defRPr sz="1800"/>
            </a:lvl4pPr>
            <a:lvl5pPr marL="2286000" lvl="4" indent="-342900" rtl="0">
              <a:spcBef>
                <a:spcPts val="1600"/>
              </a:spcBef>
              <a:spcAft>
                <a:spcPts val="0"/>
              </a:spcAft>
              <a:buSzPts val="1800"/>
              <a:buChar char="○"/>
              <a:defRPr sz="1800"/>
            </a:lvl5pPr>
            <a:lvl6pPr marL="2743200" lvl="5" indent="-342900" rtl="0">
              <a:spcBef>
                <a:spcPts val="1600"/>
              </a:spcBef>
              <a:spcAft>
                <a:spcPts val="0"/>
              </a:spcAft>
              <a:buSzPts val="1800"/>
              <a:buChar char="■"/>
              <a:defRPr sz="1800"/>
            </a:lvl6pPr>
            <a:lvl7pPr marL="3200400" lvl="6" indent="-342900" rtl="0">
              <a:spcBef>
                <a:spcPts val="1600"/>
              </a:spcBef>
              <a:spcAft>
                <a:spcPts val="0"/>
              </a:spcAft>
              <a:buSzPts val="1800"/>
              <a:buChar char="●"/>
              <a:defRPr sz="1800"/>
            </a:lvl7pPr>
            <a:lvl8pPr marL="3657600" lvl="7" indent="-342900" rtl="0">
              <a:spcBef>
                <a:spcPts val="1600"/>
              </a:spcBef>
              <a:spcAft>
                <a:spcPts val="0"/>
              </a:spcAft>
              <a:buSzPts val="1800"/>
              <a:buChar char="○"/>
              <a:defRPr sz="1800"/>
            </a:lvl8pPr>
            <a:lvl9pPr marL="4114800" lvl="8" indent="-342900" rtl="0">
              <a:spcBef>
                <a:spcPts val="1600"/>
              </a:spcBef>
              <a:spcAft>
                <a:spcPts val="1600"/>
              </a:spcAft>
              <a:buSzPts val="1800"/>
              <a:buChar char="■"/>
              <a:defRPr sz="1800"/>
            </a:lvl9pPr>
          </a:lstStyle>
          <a:p>
            <a:endParaRPr/>
          </a:p>
        </p:txBody>
      </p:sp>
      <p:sp>
        <p:nvSpPr>
          <p:cNvPr id="470" name="Google Shape;470;p17"/>
          <p:cNvSpPr txBox="1">
            <a:spLocks noGrp="1"/>
          </p:cNvSpPr>
          <p:nvPr>
            <p:ph type="body" idx="2"/>
          </p:nvPr>
        </p:nvSpPr>
        <p:spPr>
          <a:xfrm>
            <a:off x="5040775" y="3147451"/>
            <a:ext cx="2579700" cy="14511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42900" algn="r" rtl="0">
              <a:spcBef>
                <a:spcPts val="1600"/>
              </a:spcBef>
              <a:spcAft>
                <a:spcPts val="0"/>
              </a:spcAft>
              <a:buSzPts val="1800"/>
              <a:buChar char="○"/>
              <a:defRPr sz="1800"/>
            </a:lvl2pPr>
            <a:lvl3pPr marL="1371600" lvl="2" indent="-342900" algn="r" rtl="0">
              <a:spcBef>
                <a:spcPts val="1600"/>
              </a:spcBef>
              <a:spcAft>
                <a:spcPts val="0"/>
              </a:spcAft>
              <a:buSzPts val="1800"/>
              <a:buChar char="■"/>
              <a:defRPr sz="1800"/>
            </a:lvl3pPr>
            <a:lvl4pPr marL="1828800" lvl="3" indent="-342900" algn="r" rtl="0">
              <a:spcBef>
                <a:spcPts val="1600"/>
              </a:spcBef>
              <a:spcAft>
                <a:spcPts val="0"/>
              </a:spcAft>
              <a:buSzPts val="1800"/>
              <a:buChar char="●"/>
              <a:defRPr sz="1800"/>
            </a:lvl4pPr>
            <a:lvl5pPr marL="2286000" lvl="4" indent="-342900" algn="r" rtl="0">
              <a:spcBef>
                <a:spcPts val="1600"/>
              </a:spcBef>
              <a:spcAft>
                <a:spcPts val="0"/>
              </a:spcAft>
              <a:buSzPts val="1800"/>
              <a:buChar char="○"/>
              <a:defRPr sz="1800"/>
            </a:lvl5pPr>
            <a:lvl6pPr marL="2743200" lvl="5" indent="-342900" algn="r" rtl="0">
              <a:spcBef>
                <a:spcPts val="1600"/>
              </a:spcBef>
              <a:spcAft>
                <a:spcPts val="0"/>
              </a:spcAft>
              <a:buSzPts val="1800"/>
              <a:buChar char="■"/>
              <a:defRPr sz="1800"/>
            </a:lvl6pPr>
            <a:lvl7pPr marL="3200400" lvl="6" indent="-342900" algn="r" rtl="0">
              <a:spcBef>
                <a:spcPts val="1600"/>
              </a:spcBef>
              <a:spcAft>
                <a:spcPts val="0"/>
              </a:spcAft>
              <a:buSzPts val="1800"/>
              <a:buChar char="●"/>
              <a:defRPr sz="1800"/>
            </a:lvl7pPr>
            <a:lvl8pPr marL="3657600" lvl="7" indent="-342900" algn="r" rtl="0">
              <a:spcBef>
                <a:spcPts val="1600"/>
              </a:spcBef>
              <a:spcAft>
                <a:spcPts val="0"/>
              </a:spcAft>
              <a:buSzPts val="1800"/>
              <a:buChar char="○"/>
              <a:defRPr sz="1800"/>
            </a:lvl8pPr>
            <a:lvl9pPr marL="4114800" lvl="8" indent="-342900" algn="r" rtl="0">
              <a:spcBef>
                <a:spcPts val="1600"/>
              </a:spcBef>
              <a:spcAft>
                <a:spcPts val="1600"/>
              </a:spcAft>
              <a:buSzPts val="1800"/>
              <a:buChar char="■"/>
              <a:defRPr sz="1800"/>
            </a:lvl9pPr>
          </a:lstStyle>
          <a:p>
            <a:endParaRPr/>
          </a:p>
        </p:txBody>
      </p:sp>
      <p:sp>
        <p:nvSpPr>
          <p:cNvPr id="471" name="Google Shape;471;p17"/>
          <p:cNvSpPr txBox="1">
            <a:spLocks noGrp="1"/>
          </p:cNvSpPr>
          <p:nvPr>
            <p:ph type="title" idx="3"/>
          </p:nvPr>
        </p:nvSpPr>
        <p:spPr>
          <a:xfrm>
            <a:off x="5157775" y="2383100"/>
            <a:ext cx="2345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3500"/>
              <a:buNone/>
              <a:defRPr sz="3000">
                <a:solidFill>
                  <a:schemeClr val="lt1"/>
                </a:solidFill>
              </a:defRPr>
            </a:lvl1pPr>
            <a:lvl2pPr lvl="1" algn="r" rtl="0">
              <a:spcBef>
                <a:spcPts val="0"/>
              </a:spcBef>
              <a:spcAft>
                <a:spcPts val="0"/>
              </a:spcAft>
              <a:buClr>
                <a:schemeClr val="accent5"/>
              </a:buClr>
              <a:buSzPts val="2800"/>
              <a:buNone/>
              <a:defRPr>
                <a:solidFill>
                  <a:schemeClr val="accent5"/>
                </a:solidFill>
              </a:defRPr>
            </a:lvl2pPr>
            <a:lvl3pPr lvl="2" algn="r" rtl="0">
              <a:spcBef>
                <a:spcPts val="0"/>
              </a:spcBef>
              <a:spcAft>
                <a:spcPts val="0"/>
              </a:spcAft>
              <a:buClr>
                <a:schemeClr val="accent5"/>
              </a:buClr>
              <a:buSzPts val="2800"/>
              <a:buNone/>
              <a:defRPr>
                <a:solidFill>
                  <a:schemeClr val="accent5"/>
                </a:solidFill>
              </a:defRPr>
            </a:lvl3pPr>
            <a:lvl4pPr lvl="3" algn="r" rtl="0">
              <a:spcBef>
                <a:spcPts val="0"/>
              </a:spcBef>
              <a:spcAft>
                <a:spcPts val="0"/>
              </a:spcAft>
              <a:buClr>
                <a:schemeClr val="accent5"/>
              </a:buClr>
              <a:buSzPts val="2800"/>
              <a:buNone/>
              <a:defRPr>
                <a:solidFill>
                  <a:schemeClr val="accent5"/>
                </a:solidFill>
              </a:defRPr>
            </a:lvl4pPr>
            <a:lvl5pPr lvl="4" algn="r" rtl="0">
              <a:spcBef>
                <a:spcPts val="0"/>
              </a:spcBef>
              <a:spcAft>
                <a:spcPts val="0"/>
              </a:spcAft>
              <a:buClr>
                <a:schemeClr val="accent5"/>
              </a:buClr>
              <a:buSzPts val="2800"/>
              <a:buNone/>
              <a:defRPr>
                <a:solidFill>
                  <a:schemeClr val="accent5"/>
                </a:solidFill>
              </a:defRPr>
            </a:lvl5pPr>
            <a:lvl6pPr lvl="5" algn="r" rtl="0">
              <a:spcBef>
                <a:spcPts val="0"/>
              </a:spcBef>
              <a:spcAft>
                <a:spcPts val="0"/>
              </a:spcAft>
              <a:buClr>
                <a:schemeClr val="accent5"/>
              </a:buClr>
              <a:buSzPts val="2800"/>
              <a:buNone/>
              <a:defRPr>
                <a:solidFill>
                  <a:schemeClr val="accent5"/>
                </a:solidFill>
              </a:defRPr>
            </a:lvl6pPr>
            <a:lvl7pPr lvl="6" algn="r" rtl="0">
              <a:spcBef>
                <a:spcPts val="0"/>
              </a:spcBef>
              <a:spcAft>
                <a:spcPts val="0"/>
              </a:spcAft>
              <a:buClr>
                <a:schemeClr val="accent5"/>
              </a:buClr>
              <a:buSzPts val="2800"/>
              <a:buNone/>
              <a:defRPr>
                <a:solidFill>
                  <a:schemeClr val="accent5"/>
                </a:solidFill>
              </a:defRPr>
            </a:lvl7pPr>
            <a:lvl8pPr lvl="7" algn="r" rtl="0">
              <a:spcBef>
                <a:spcPts val="0"/>
              </a:spcBef>
              <a:spcAft>
                <a:spcPts val="0"/>
              </a:spcAft>
              <a:buClr>
                <a:schemeClr val="accent5"/>
              </a:buClr>
              <a:buSzPts val="2800"/>
              <a:buNone/>
              <a:defRPr>
                <a:solidFill>
                  <a:schemeClr val="accent5"/>
                </a:solidFill>
              </a:defRPr>
            </a:lvl8pPr>
            <a:lvl9pPr lvl="8" algn="r" rtl="0">
              <a:spcBef>
                <a:spcPts val="0"/>
              </a:spcBef>
              <a:spcAft>
                <a:spcPts val="0"/>
              </a:spcAft>
              <a:buClr>
                <a:schemeClr val="accent5"/>
              </a:buClr>
              <a:buSzPts val="2800"/>
              <a:buNone/>
              <a:defRPr>
                <a:solidFill>
                  <a:schemeClr val="accent5"/>
                </a:solidFill>
              </a:defRPr>
            </a:lvl9pPr>
          </a:lstStyle>
          <a:p>
            <a:endParaRPr/>
          </a:p>
        </p:txBody>
      </p:sp>
      <p:sp>
        <p:nvSpPr>
          <p:cNvPr id="472" name="Google Shape;472;p17"/>
          <p:cNvSpPr txBox="1">
            <a:spLocks noGrp="1"/>
          </p:cNvSpPr>
          <p:nvPr>
            <p:ph type="title" idx="4"/>
          </p:nvPr>
        </p:nvSpPr>
        <p:spPr>
          <a:xfrm>
            <a:off x="606525" y="570194"/>
            <a:ext cx="79413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73" name="Google Shape;473;p17"/>
          <p:cNvGrpSpPr/>
          <p:nvPr/>
        </p:nvGrpSpPr>
        <p:grpSpPr>
          <a:xfrm>
            <a:off x="-2167858" y="-547809"/>
            <a:ext cx="4332725" cy="4470430"/>
            <a:chOff x="-2167858" y="-547809"/>
            <a:chExt cx="4332725" cy="4470430"/>
          </a:xfrm>
        </p:grpSpPr>
        <p:sp>
          <p:nvSpPr>
            <p:cNvPr id="474" name="Google Shape;474;p17"/>
            <p:cNvSpPr/>
            <p:nvPr/>
          </p:nvSpPr>
          <p:spPr>
            <a:xfrm rot="3175164">
              <a:off x="-1749352" y="292909"/>
              <a:ext cx="3495714" cy="2788994"/>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475" name="Google Shape;475;p17"/>
            <p:cNvSpPr/>
            <p:nvPr/>
          </p:nvSpPr>
          <p:spPr>
            <a:xfrm rot="2700000">
              <a:off x="1469324" y="341033"/>
              <a:ext cx="294159" cy="26141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rot="2700000">
              <a:off x="1469103" y="341568"/>
              <a:ext cx="272027" cy="25162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rot="2700000">
              <a:off x="1630817" y="418969"/>
              <a:ext cx="126086" cy="10247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rot="2700000">
              <a:off x="566003" y="1497257"/>
              <a:ext cx="125937" cy="120052"/>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7"/>
            <p:cNvSpPr/>
            <p:nvPr/>
          </p:nvSpPr>
          <p:spPr>
            <a:xfrm rot="2700000">
              <a:off x="557583" y="1517584"/>
              <a:ext cx="125937" cy="962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7"/>
            <p:cNvSpPr/>
            <p:nvPr/>
          </p:nvSpPr>
          <p:spPr>
            <a:xfrm rot="2700000">
              <a:off x="612628" y="1508889"/>
              <a:ext cx="70300" cy="35261"/>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rot="2700000">
              <a:off x="1041104" y="576255"/>
              <a:ext cx="96437" cy="85483"/>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rot="2700000">
              <a:off x="1041326" y="575719"/>
              <a:ext cx="88055" cy="8263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rot="2700000">
              <a:off x="1093673" y="602082"/>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7"/>
            <p:cNvSpPr/>
            <p:nvPr/>
          </p:nvSpPr>
          <p:spPr>
            <a:xfrm rot="2700000">
              <a:off x="12462" y="2104375"/>
              <a:ext cx="252152" cy="22265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p:nvPr/>
          </p:nvSpPr>
          <p:spPr>
            <a:xfrm rot="2700000">
              <a:off x="28564" y="2117425"/>
              <a:ext cx="230645" cy="21627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7"/>
            <p:cNvSpPr/>
            <p:nvPr/>
          </p:nvSpPr>
          <p:spPr>
            <a:xfrm rot="2700000">
              <a:off x="84005" y="2105248"/>
              <a:ext cx="105684" cy="88996"/>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 name="Google Shape;487;p17"/>
            <p:cNvGrpSpPr/>
            <p:nvPr/>
          </p:nvGrpSpPr>
          <p:grpSpPr>
            <a:xfrm>
              <a:off x="950850" y="1043511"/>
              <a:ext cx="220711" cy="206237"/>
              <a:chOff x="950850" y="1043511"/>
              <a:chExt cx="220711" cy="206237"/>
            </a:xfrm>
          </p:grpSpPr>
          <p:sp>
            <p:nvSpPr>
              <p:cNvPr id="488" name="Google Shape;488;p17"/>
              <p:cNvSpPr/>
              <p:nvPr/>
            </p:nvSpPr>
            <p:spPr>
              <a:xfrm rot="-905242">
                <a:off x="969001" y="1064687"/>
                <a:ext cx="184410" cy="16388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rot="-905242">
                <a:off x="970039" y="1072525"/>
                <a:ext cx="170536" cy="1577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7"/>
              <p:cNvSpPr/>
              <p:nvPr/>
            </p:nvSpPr>
            <p:spPr>
              <a:xfrm rot="-905242">
                <a:off x="1045049" y="1071940"/>
                <a:ext cx="79044" cy="6424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 name="Google Shape;491;p17"/>
          <p:cNvGrpSpPr/>
          <p:nvPr/>
        </p:nvGrpSpPr>
        <p:grpSpPr>
          <a:xfrm>
            <a:off x="6624212" y="-1785219"/>
            <a:ext cx="4331696" cy="4482604"/>
            <a:chOff x="6624212" y="-1785219"/>
            <a:chExt cx="4331696" cy="4482604"/>
          </a:xfrm>
        </p:grpSpPr>
        <p:sp>
          <p:nvSpPr>
            <p:cNvPr id="492" name="Google Shape;492;p17"/>
            <p:cNvSpPr/>
            <p:nvPr/>
          </p:nvSpPr>
          <p:spPr>
            <a:xfrm rot="-9348424">
              <a:off x="7042183" y="-1191400"/>
              <a:ext cx="3495754" cy="2789026"/>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493" name="Google Shape;493;p17"/>
            <p:cNvSpPr/>
            <p:nvPr/>
          </p:nvSpPr>
          <p:spPr>
            <a:xfrm rot="2700000">
              <a:off x="8746153" y="1441070"/>
              <a:ext cx="125937" cy="120052"/>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7"/>
            <p:cNvSpPr/>
            <p:nvPr/>
          </p:nvSpPr>
          <p:spPr>
            <a:xfrm rot="2700000">
              <a:off x="8737733" y="1461396"/>
              <a:ext cx="125937" cy="962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rot="2700000">
              <a:off x="8792778" y="1452702"/>
              <a:ext cx="70300" cy="35261"/>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7"/>
            <p:cNvSpPr/>
            <p:nvPr/>
          </p:nvSpPr>
          <p:spPr>
            <a:xfrm rot="2700000">
              <a:off x="8309675" y="1912263"/>
              <a:ext cx="252152" cy="22265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7"/>
            <p:cNvSpPr/>
            <p:nvPr/>
          </p:nvSpPr>
          <p:spPr>
            <a:xfrm rot="2700000">
              <a:off x="8325776" y="1925313"/>
              <a:ext cx="230645" cy="21627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rot="2700000">
              <a:off x="8381217" y="1913136"/>
              <a:ext cx="105684" cy="88996"/>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7"/>
            <p:cNvSpPr/>
            <p:nvPr/>
          </p:nvSpPr>
          <p:spPr>
            <a:xfrm rot="2700000">
              <a:off x="8824714" y="2556642"/>
              <a:ext cx="126555" cy="11246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7"/>
            <p:cNvSpPr/>
            <p:nvPr/>
          </p:nvSpPr>
          <p:spPr>
            <a:xfrm rot="2700000">
              <a:off x="8824619" y="2556872"/>
              <a:ext cx="117033" cy="10825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rot="2700000">
              <a:off x="8894189" y="2590168"/>
              <a:ext cx="54245" cy="44086"/>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17"/>
            <p:cNvGrpSpPr/>
            <p:nvPr/>
          </p:nvGrpSpPr>
          <p:grpSpPr>
            <a:xfrm>
              <a:off x="7881889" y="851592"/>
              <a:ext cx="392854" cy="392853"/>
              <a:chOff x="7881889" y="851592"/>
              <a:chExt cx="392854" cy="392853"/>
            </a:xfrm>
          </p:grpSpPr>
          <p:sp>
            <p:nvSpPr>
              <p:cNvPr id="503" name="Google Shape;503;p17"/>
              <p:cNvSpPr/>
              <p:nvPr/>
            </p:nvSpPr>
            <p:spPr>
              <a:xfrm rot="2700000">
                <a:off x="7931237" y="917308"/>
                <a:ext cx="294159" cy="26141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rot="2700000">
                <a:off x="7931015" y="917843"/>
                <a:ext cx="272027" cy="25162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rot="2700000">
                <a:off x="8092729" y="995244"/>
                <a:ext cx="126086" cy="10247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 name="Google Shape;506;p17"/>
            <p:cNvSpPr/>
            <p:nvPr/>
          </p:nvSpPr>
          <p:spPr>
            <a:xfrm rot="2700000">
              <a:off x="8381329" y="595930"/>
              <a:ext cx="96437" cy="85483"/>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rot="2700000">
              <a:off x="8381551" y="595394"/>
              <a:ext cx="88055" cy="8263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rot="2700000">
              <a:off x="8433898" y="621757"/>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17"/>
          <p:cNvGrpSpPr/>
          <p:nvPr/>
        </p:nvGrpSpPr>
        <p:grpSpPr>
          <a:xfrm rot="-4983392">
            <a:off x="8572538" y="4251938"/>
            <a:ext cx="258350" cy="258349"/>
            <a:chOff x="7881889" y="851592"/>
            <a:chExt cx="392854" cy="392853"/>
          </a:xfrm>
        </p:grpSpPr>
        <p:sp>
          <p:nvSpPr>
            <p:cNvPr id="510" name="Google Shape;510;p17"/>
            <p:cNvSpPr/>
            <p:nvPr/>
          </p:nvSpPr>
          <p:spPr>
            <a:xfrm rot="2700000">
              <a:off x="7931237" y="917308"/>
              <a:ext cx="294159" cy="26141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7"/>
            <p:cNvSpPr/>
            <p:nvPr/>
          </p:nvSpPr>
          <p:spPr>
            <a:xfrm rot="2700000">
              <a:off x="7931015" y="917843"/>
              <a:ext cx="272027" cy="25162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rot="2700000">
              <a:off x="8092729" y="995244"/>
              <a:ext cx="126086" cy="10247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CUSTOM_12">
    <p:spTree>
      <p:nvGrpSpPr>
        <p:cNvPr id="1" name="Shape 513"/>
        <p:cNvGrpSpPr/>
        <p:nvPr/>
      </p:nvGrpSpPr>
      <p:grpSpPr>
        <a:xfrm>
          <a:off x="0" y="0"/>
          <a:ext cx="0" cy="0"/>
          <a:chOff x="0" y="0"/>
          <a:chExt cx="0" cy="0"/>
        </a:xfrm>
      </p:grpSpPr>
      <p:sp>
        <p:nvSpPr>
          <p:cNvPr id="514" name="Google Shape;514;p18"/>
          <p:cNvSpPr txBox="1">
            <a:spLocks noGrp="1"/>
          </p:cNvSpPr>
          <p:nvPr>
            <p:ph type="title"/>
          </p:nvPr>
        </p:nvSpPr>
        <p:spPr>
          <a:xfrm>
            <a:off x="1761150" y="567767"/>
            <a:ext cx="562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15" name="Google Shape;515;p18"/>
          <p:cNvSpPr txBox="1">
            <a:spLocks noGrp="1"/>
          </p:cNvSpPr>
          <p:nvPr>
            <p:ph type="title" idx="2"/>
          </p:nvPr>
        </p:nvSpPr>
        <p:spPr>
          <a:xfrm>
            <a:off x="1072900" y="3189856"/>
            <a:ext cx="31758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16" name="Google Shape;516;p18"/>
          <p:cNvSpPr txBox="1">
            <a:spLocks noGrp="1"/>
          </p:cNvSpPr>
          <p:nvPr>
            <p:ph type="title" idx="3"/>
          </p:nvPr>
        </p:nvSpPr>
        <p:spPr>
          <a:xfrm>
            <a:off x="4895301" y="3185056"/>
            <a:ext cx="31758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17" name="Google Shape;517;p18"/>
          <p:cNvSpPr txBox="1">
            <a:spLocks noGrp="1"/>
          </p:cNvSpPr>
          <p:nvPr>
            <p:ph type="subTitle" idx="1"/>
          </p:nvPr>
        </p:nvSpPr>
        <p:spPr>
          <a:xfrm>
            <a:off x="1241808" y="3886680"/>
            <a:ext cx="2838000" cy="59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Fira Sans"/>
                <a:ea typeface="Fira Sans"/>
                <a:cs typeface="Fira Sans"/>
                <a:sym typeface="Fira Sans"/>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8" name="Google Shape;518;p18"/>
          <p:cNvSpPr txBox="1">
            <a:spLocks noGrp="1"/>
          </p:cNvSpPr>
          <p:nvPr>
            <p:ph type="subTitle" idx="4"/>
          </p:nvPr>
        </p:nvSpPr>
        <p:spPr>
          <a:xfrm>
            <a:off x="5064134" y="3878975"/>
            <a:ext cx="2838000" cy="59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Fira Sans"/>
                <a:ea typeface="Fira Sans"/>
                <a:cs typeface="Fira Sans"/>
                <a:sym typeface="Fira Sans"/>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9" name="Google Shape;519;p18"/>
          <p:cNvSpPr/>
          <p:nvPr/>
        </p:nvSpPr>
        <p:spPr>
          <a:xfrm>
            <a:off x="6957600" y="-626500"/>
            <a:ext cx="3105553" cy="1900698"/>
          </a:xfrm>
          <a:custGeom>
            <a:avLst/>
            <a:gdLst/>
            <a:ahLst/>
            <a:cxnLst/>
            <a:rect l="l" t="t" r="r" b="b"/>
            <a:pathLst>
              <a:path w="148520" h="90899" extrusionOk="0">
                <a:moveTo>
                  <a:pt x="22296" y="0"/>
                </a:moveTo>
                <a:cubicBezTo>
                  <a:pt x="15430" y="0"/>
                  <a:pt x="6449" y="6578"/>
                  <a:pt x="3064" y="12059"/>
                </a:cubicBezTo>
                <a:cubicBezTo>
                  <a:pt x="1373" y="14784"/>
                  <a:pt x="717" y="18027"/>
                  <a:pt x="518" y="21229"/>
                </a:cubicBezTo>
                <a:cubicBezTo>
                  <a:pt x="1" y="29803"/>
                  <a:pt x="3223" y="39252"/>
                  <a:pt x="10783" y="43330"/>
                </a:cubicBezTo>
                <a:cubicBezTo>
                  <a:pt x="14475" y="45319"/>
                  <a:pt x="18545" y="45772"/>
                  <a:pt x="22747" y="45772"/>
                </a:cubicBezTo>
                <a:cubicBezTo>
                  <a:pt x="26256" y="45772"/>
                  <a:pt x="29857" y="45456"/>
                  <a:pt x="33407" y="45456"/>
                </a:cubicBezTo>
                <a:cubicBezTo>
                  <a:pt x="35982" y="45456"/>
                  <a:pt x="38531" y="45622"/>
                  <a:pt x="41000" y="46195"/>
                </a:cubicBezTo>
                <a:cubicBezTo>
                  <a:pt x="44461" y="46990"/>
                  <a:pt x="47902" y="48801"/>
                  <a:pt x="49534" y="51944"/>
                </a:cubicBezTo>
                <a:cubicBezTo>
                  <a:pt x="51065" y="54928"/>
                  <a:pt x="50667" y="58469"/>
                  <a:pt x="51165" y="61791"/>
                </a:cubicBezTo>
                <a:cubicBezTo>
                  <a:pt x="52756" y="72354"/>
                  <a:pt x="63717" y="79555"/>
                  <a:pt x="74399" y="80092"/>
                </a:cubicBezTo>
                <a:cubicBezTo>
                  <a:pt x="75023" y="80124"/>
                  <a:pt x="75648" y="80137"/>
                  <a:pt x="76275" y="80137"/>
                </a:cubicBezTo>
                <a:cubicBezTo>
                  <a:pt x="81102" y="80137"/>
                  <a:pt x="86010" y="79309"/>
                  <a:pt x="90781" y="79309"/>
                </a:cubicBezTo>
                <a:cubicBezTo>
                  <a:pt x="93591" y="79309"/>
                  <a:pt x="96354" y="79596"/>
                  <a:pt x="99027" y="80510"/>
                </a:cubicBezTo>
                <a:cubicBezTo>
                  <a:pt x="103085" y="81902"/>
                  <a:pt x="106526" y="84588"/>
                  <a:pt x="110286" y="86676"/>
                </a:cubicBezTo>
                <a:cubicBezTo>
                  <a:pt x="115004" y="89287"/>
                  <a:pt x="120429" y="90898"/>
                  <a:pt x="125809" y="90898"/>
                </a:cubicBezTo>
                <a:cubicBezTo>
                  <a:pt x="128095" y="90898"/>
                  <a:pt x="130373" y="90607"/>
                  <a:pt x="132585" y="89979"/>
                </a:cubicBezTo>
                <a:cubicBezTo>
                  <a:pt x="140025" y="87890"/>
                  <a:pt x="146411" y="81544"/>
                  <a:pt x="147386" y="73925"/>
                </a:cubicBezTo>
                <a:cubicBezTo>
                  <a:pt x="148520" y="65013"/>
                  <a:pt x="142651" y="56817"/>
                  <a:pt x="136604" y="50173"/>
                </a:cubicBezTo>
                <a:cubicBezTo>
                  <a:pt x="113906" y="25128"/>
                  <a:pt x="83132" y="6250"/>
                  <a:pt x="49474" y="2948"/>
                </a:cubicBezTo>
                <a:cubicBezTo>
                  <a:pt x="43785" y="2411"/>
                  <a:pt x="38036" y="2351"/>
                  <a:pt x="32346" y="1655"/>
                </a:cubicBezTo>
                <a:cubicBezTo>
                  <a:pt x="29223" y="1257"/>
                  <a:pt x="26140" y="223"/>
                  <a:pt x="22997" y="24"/>
                </a:cubicBezTo>
                <a:cubicBezTo>
                  <a:pt x="22766" y="8"/>
                  <a:pt x="22532" y="0"/>
                  <a:pt x="22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p:nvPr/>
        </p:nvSpPr>
        <p:spPr>
          <a:xfrm rot="10800000">
            <a:off x="-1177760" y="-1216415"/>
            <a:ext cx="3610411" cy="2904341"/>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18"/>
          <p:cNvGrpSpPr/>
          <p:nvPr/>
        </p:nvGrpSpPr>
        <p:grpSpPr>
          <a:xfrm rot="416459">
            <a:off x="452881" y="662966"/>
            <a:ext cx="765807" cy="1325377"/>
            <a:chOff x="715950" y="574191"/>
            <a:chExt cx="629561" cy="1089577"/>
          </a:xfrm>
        </p:grpSpPr>
        <p:sp>
          <p:nvSpPr>
            <p:cNvPr id="522" name="Google Shape;522;p18"/>
            <p:cNvSpPr/>
            <p:nvPr/>
          </p:nvSpPr>
          <p:spPr>
            <a:xfrm rot="2700000">
              <a:off x="739953" y="1516770"/>
              <a:ext cx="125937" cy="120052"/>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rot="2700000">
              <a:off x="731533" y="1537096"/>
              <a:ext cx="125937" cy="962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rot="2700000">
              <a:off x="786578" y="1528402"/>
              <a:ext cx="70300" cy="35261"/>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rot="2700000">
              <a:off x="1215054" y="595768"/>
              <a:ext cx="96437" cy="85483"/>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rot="2700000">
              <a:off x="1215276" y="595232"/>
              <a:ext cx="88055" cy="8263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rot="2700000">
              <a:off x="1267623" y="621595"/>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8"/>
            <p:cNvGrpSpPr/>
            <p:nvPr/>
          </p:nvGrpSpPr>
          <p:grpSpPr>
            <a:xfrm>
              <a:off x="1124800" y="1063024"/>
              <a:ext cx="220711" cy="206237"/>
              <a:chOff x="950850" y="1043511"/>
              <a:chExt cx="220711" cy="206237"/>
            </a:xfrm>
          </p:grpSpPr>
          <p:sp>
            <p:nvSpPr>
              <p:cNvPr id="529" name="Google Shape;529;p18"/>
              <p:cNvSpPr/>
              <p:nvPr/>
            </p:nvSpPr>
            <p:spPr>
              <a:xfrm rot="-905242">
                <a:off x="969001" y="1064687"/>
                <a:ext cx="184410" cy="16388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8"/>
              <p:cNvSpPr/>
              <p:nvPr/>
            </p:nvSpPr>
            <p:spPr>
              <a:xfrm rot="-905242">
                <a:off x="970039" y="1072525"/>
                <a:ext cx="170536" cy="1577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rot="-905242">
                <a:off x="1045049" y="1071940"/>
                <a:ext cx="79044" cy="6424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 name="Google Shape;532;p18"/>
          <p:cNvGrpSpPr/>
          <p:nvPr/>
        </p:nvGrpSpPr>
        <p:grpSpPr>
          <a:xfrm>
            <a:off x="7588977" y="613088"/>
            <a:ext cx="1312748" cy="1078784"/>
            <a:chOff x="7588977" y="613088"/>
            <a:chExt cx="1312748" cy="1078784"/>
          </a:xfrm>
        </p:grpSpPr>
        <p:sp>
          <p:nvSpPr>
            <p:cNvPr id="533" name="Google Shape;533;p18"/>
            <p:cNvSpPr/>
            <p:nvPr/>
          </p:nvSpPr>
          <p:spPr>
            <a:xfrm>
              <a:off x="7588977" y="613088"/>
              <a:ext cx="195496" cy="186224"/>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a:off x="7588977" y="649824"/>
              <a:ext cx="195496" cy="149488"/>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7645122" y="624374"/>
              <a:ext cx="108968" cy="54705"/>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8563449" y="1393549"/>
              <a:ext cx="338276" cy="298322"/>
            </a:xfrm>
            <a:custGeom>
              <a:avLst/>
              <a:gdLst/>
              <a:ahLst/>
              <a:cxnLst/>
              <a:rect l="l" t="t" r="r" b="b"/>
              <a:pathLst>
                <a:path w="3920" h="3457" extrusionOk="0">
                  <a:moveTo>
                    <a:pt x="2036" y="1"/>
                  </a:moveTo>
                  <a:cubicBezTo>
                    <a:pt x="1832" y="1"/>
                    <a:pt x="1630" y="40"/>
                    <a:pt x="1433" y="115"/>
                  </a:cubicBezTo>
                  <a:cubicBezTo>
                    <a:pt x="975" y="235"/>
                    <a:pt x="597" y="553"/>
                    <a:pt x="398" y="1011"/>
                  </a:cubicBezTo>
                  <a:cubicBezTo>
                    <a:pt x="1" y="1886"/>
                    <a:pt x="379" y="2900"/>
                    <a:pt x="1254" y="3298"/>
                  </a:cubicBezTo>
                  <a:cubicBezTo>
                    <a:pt x="1490" y="3405"/>
                    <a:pt x="1736" y="3456"/>
                    <a:pt x="1977" y="3456"/>
                  </a:cubicBezTo>
                  <a:cubicBezTo>
                    <a:pt x="2631" y="3456"/>
                    <a:pt x="3251" y="3082"/>
                    <a:pt x="3541" y="2443"/>
                  </a:cubicBezTo>
                  <a:cubicBezTo>
                    <a:pt x="3561" y="2423"/>
                    <a:pt x="3561" y="2363"/>
                    <a:pt x="3581" y="2343"/>
                  </a:cubicBezTo>
                  <a:cubicBezTo>
                    <a:pt x="3919" y="1508"/>
                    <a:pt x="3541" y="553"/>
                    <a:pt x="2726" y="155"/>
                  </a:cubicBezTo>
                  <a:cubicBezTo>
                    <a:pt x="2495" y="50"/>
                    <a:pt x="2264" y="1"/>
                    <a:pt x="203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8563449" y="1403474"/>
              <a:ext cx="309109" cy="288398"/>
            </a:xfrm>
            <a:custGeom>
              <a:avLst/>
              <a:gdLst/>
              <a:ahLst/>
              <a:cxnLst/>
              <a:rect l="l" t="t" r="r" b="b"/>
              <a:pathLst>
                <a:path w="3582" h="3342" extrusionOk="0">
                  <a:moveTo>
                    <a:pt x="1433" y="0"/>
                  </a:moveTo>
                  <a:lnTo>
                    <a:pt x="1433" y="0"/>
                  </a:lnTo>
                  <a:cubicBezTo>
                    <a:pt x="975" y="120"/>
                    <a:pt x="597" y="438"/>
                    <a:pt x="398" y="896"/>
                  </a:cubicBezTo>
                  <a:cubicBezTo>
                    <a:pt x="1" y="1771"/>
                    <a:pt x="379" y="2785"/>
                    <a:pt x="1254" y="3183"/>
                  </a:cubicBezTo>
                  <a:cubicBezTo>
                    <a:pt x="1490" y="3290"/>
                    <a:pt x="1736" y="3341"/>
                    <a:pt x="1977" y="3341"/>
                  </a:cubicBezTo>
                  <a:cubicBezTo>
                    <a:pt x="2631" y="3341"/>
                    <a:pt x="3251" y="2967"/>
                    <a:pt x="3541" y="2328"/>
                  </a:cubicBezTo>
                  <a:cubicBezTo>
                    <a:pt x="3561" y="2308"/>
                    <a:pt x="3561" y="2248"/>
                    <a:pt x="3581" y="2228"/>
                  </a:cubicBezTo>
                  <a:lnTo>
                    <a:pt x="3581" y="2228"/>
                  </a:lnTo>
                  <a:cubicBezTo>
                    <a:pt x="3328" y="2401"/>
                    <a:pt x="3021" y="2534"/>
                    <a:pt x="2661" y="2534"/>
                  </a:cubicBezTo>
                  <a:cubicBezTo>
                    <a:pt x="2399" y="2534"/>
                    <a:pt x="2109" y="2464"/>
                    <a:pt x="1791" y="2288"/>
                  </a:cubicBezTo>
                  <a:cubicBezTo>
                    <a:pt x="637" y="1612"/>
                    <a:pt x="1134" y="458"/>
                    <a:pt x="143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8725427" y="1421682"/>
              <a:ext cx="141524" cy="118310"/>
            </a:xfrm>
            <a:custGeom>
              <a:avLst/>
              <a:gdLst/>
              <a:ahLst/>
              <a:cxnLst/>
              <a:rect l="l" t="t" r="r" b="b"/>
              <a:pathLst>
                <a:path w="1640" h="1371" extrusionOk="0">
                  <a:moveTo>
                    <a:pt x="589" y="1"/>
                  </a:moveTo>
                  <a:cubicBezTo>
                    <a:pt x="188" y="1"/>
                    <a:pt x="1" y="547"/>
                    <a:pt x="451" y="983"/>
                  </a:cubicBezTo>
                  <a:cubicBezTo>
                    <a:pt x="738" y="1258"/>
                    <a:pt x="987" y="1370"/>
                    <a:pt x="1169" y="1370"/>
                  </a:cubicBezTo>
                  <a:cubicBezTo>
                    <a:pt x="1553" y="1370"/>
                    <a:pt x="1640" y="867"/>
                    <a:pt x="1167" y="327"/>
                  </a:cubicBezTo>
                  <a:cubicBezTo>
                    <a:pt x="958" y="94"/>
                    <a:pt x="755"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7917975" y="1099073"/>
              <a:ext cx="153129" cy="13622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7917975" y="1103987"/>
              <a:ext cx="141697" cy="131311"/>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7989935" y="1111451"/>
              <a:ext cx="65648" cy="53207"/>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542"/>
        <p:cNvGrpSpPr/>
        <p:nvPr/>
      </p:nvGrpSpPr>
      <p:grpSpPr>
        <a:xfrm>
          <a:off x="0" y="0"/>
          <a:ext cx="0" cy="0"/>
          <a:chOff x="0" y="0"/>
          <a:chExt cx="0" cy="0"/>
        </a:xfrm>
      </p:grpSpPr>
      <p:sp>
        <p:nvSpPr>
          <p:cNvPr id="543" name="Google Shape;543;p19"/>
          <p:cNvSpPr/>
          <p:nvPr/>
        </p:nvSpPr>
        <p:spPr>
          <a:xfrm rot="10799643">
            <a:off x="471295" y="-222845"/>
            <a:ext cx="2129863" cy="1727223"/>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9"/>
          <p:cNvSpPr txBox="1">
            <a:spLocks noGrp="1"/>
          </p:cNvSpPr>
          <p:nvPr>
            <p:ph type="title"/>
          </p:nvPr>
        </p:nvSpPr>
        <p:spPr>
          <a:xfrm>
            <a:off x="4860425" y="3086365"/>
            <a:ext cx="3382500" cy="33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lt1"/>
                </a:solidFill>
              </a:defRPr>
            </a:lvl1pPr>
            <a:lvl2pPr lvl="1" algn="r" rtl="0">
              <a:spcBef>
                <a:spcPts val="0"/>
              </a:spcBef>
              <a:spcAft>
                <a:spcPts val="0"/>
              </a:spcAft>
              <a:buNone/>
              <a:defRPr>
                <a:solidFill>
                  <a:schemeClr val="lt1"/>
                </a:solidFill>
              </a:defRPr>
            </a:lvl2pPr>
            <a:lvl3pPr lvl="2" algn="r" rtl="0">
              <a:spcBef>
                <a:spcPts val="0"/>
              </a:spcBef>
              <a:spcAft>
                <a:spcPts val="0"/>
              </a:spcAft>
              <a:buNone/>
              <a:defRPr>
                <a:solidFill>
                  <a:schemeClr val="lt1"/>
                </a:solidFill>
              </a:defRPr>
            </a:lvl3pPr>
            <a:lvl4pPr lvl="3" algn="r" rtl="0">
              <a:spcBef>
                <a:spcPts val="0"/>
              </a:spcBef>
              <a:spcAft>
                <a:spcPts val="0"/>
              </a:spcAft>
              <a:buNone/>
              <a:defRPr>
                <a:solidFill>
                  <a:schemeClr val="lt1"/>
                </a:solidFill>
              </a:defRPr>
            </a:lvl4pPr>
            <a:lvl5pPr lvl="4" algn="r" rtl="0">
              <a:spcBef>
                <a:spcPts val="0"/>
              </a:spcBef>
              <a:spcAft>
                <a:spcPts val="0"/>
              </a:spcAft>
              <a:buNone/>
              <a:defRPr>
                <a:solidFill>
                  <a:schemeClr val="lt1"/>
                </a:solidFill>
              </a:defRPr>
            </a:lvl5pPr>
            <a:lvl6pPr lvl="5" algn="r" rtl="0">
              <a:spcBef>
                <a:spcPts val="0"/>
              </a:spcBef>
              <a:spcAft>
                <a:spcPts val="0"/>
              </a:spcAft>
              <a:buNone/>
              <a:defRPr>
                <a:solidFill>
                  <a:schemeClr val="lt1"/>
                </a:solidFill>
              </a:defRPr>
            </a:lvl6pPr>
            <a:lvl7pPr lvl="6" algn="r" rtl="0">
              <a:spcBef>
                <a:spcPts val="0"/>
              </a:spcBef>
              <a:spcAft>
                <a:spcPts val="0"/>
              </a:spcAft>
              <a:buNone/>
              <a:defRPr>
                <a:solidFill>
                  <a:schemeClr val="lt1"/>
                </a:solidFill>
              </a:defRPr>
            </a:lvl7pPr>
            <a:lvl8pPr lvl="7" algn="r" rtl="0">
              <a:spcBef>
                <a:spcPts val="0"/>
              </a:spcBef>
              <a:spcAft>
                <a:spcPts val="0"/>
              </a:spcAft>
              <a:buNone/>
              <a:defRPr>
                <a:solidFill>
                  <a:schemeClr val="lt1"/>
                </a:solidFill>
              </a:defRPr>
            </a:lvl8pPr>
            <a:lvl9pPr lvl="8" algn="r" rtl="0">
              <a:spcBef>
                <a:spcPts val="0"/>
              </a:spcBef>
              <a:spcAft>
                <a:spcPts val="0"/>
              </a:spcAft>
              <a:buNone/>
              <a:defRPr>
                <a:solidFill>
                  <a:schemeClr val="lt1"/>
                </a:solidFill>
              </a:defRPr>
            </a:lvl9pPr>
          </a:lstStyle>
          <a:p>
            <a:endParaRPr/>
          </a:p>
        </p:txBody>
      </p:sp>
      <p:sp>
        <p:nvSpPr>
          <p:cNvPr id="545" name="Google Shape;545;p19"/>
          <p:cNvSpPr txBox="1">
            <a:spLocks noGrp="1"/>
          </p:cNvSpPr>
          <p:nvPr>
            <p:ph type="subTitle" idx="1"/>
          </p:nvPr>
        </p:nvSpPr>
        <p:spPr>
          <a:xfrm>
            <a:off x="2985501" y="1246490"/>
            <a:ext cx="5764800" cy="1611900"/>
          </a:xfrm>
          <a:prstGeom prst="rect">
            <a:avLst/>
          </a:prstGeom>
          <a:noFill/>
        </p:spPr>
        <p:txBody>
          <a:bodyPr spcFirstLastPara="1" wrap="square" lIns="91425" tIns="91425" rIns="91425" bIns="91425" anchor="ctr" anchorCtr="0">
            <a:noAutofit/>
          </a:bodyPr>
          <a:lstStyle>
            <a:lvl1pPr marR="228600" lvl="0" algn="r" rtl="0">
              <a:lnSpc>
                <a:spcPct val="100000"/>
              </a:lnSpc>
              <a:spcBef>
                <a:spcPts val="1000"/>
              </a:spcBef>
              <a:spcAft>
                <a:spcPts val="0"/>
              </a:spcAft>
              <a:buClr>
                <a:schemeClr val="dk1"/>
              </a:buClr>
              <a:buSzPts val="1400"/>
              <a:buNone/>
              <a:defRPr sz="23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6" name="Google Shape;546;p19"/>
          <p:cNvSpPr/>
          <p:nvPr/>
        </p:nvSpPr>
        <p:spPr>
          <a:xfrm rot="10800000" flipH="1">
            <a:off x="9" y="-17619"/>
            <a:ext cx="4570715" cy="2430416"/>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rot="-6463510">
            <a:off x="7536349" y="-582333"/>
            <a:ext cx="2129834" cy="1727278"/>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 name="Google Shape;548;p19"/>
          <p:cNvGrpSpPr/>
          <p:nvPr/>
        </p:nvGrpSpPr>
        <p:grpSpPr>
          <a:xfrm>
            <a:off x="4437154" y="3324224"/>
            <a:ext cx="2810868" cy="1226831"/>
            <a:chOff x="4437154" y="3324224"/>
            <a:chExt cx="2810868" cy="1226831"/>
          </a:xfrm>
        </p:grpSpPr>
        <p:sp>
          <p:nvSpPr>
            <p:cNvPr id="549" name="Google Shape;549;p19"/>
            <p:cNvSpPr/>
            <p:nvPr/>
          </p:nvSpPr>
          <p:spPr>
            <a:xfrm rot="-5400000">
              <a:off x="5270087" y="4058453"/>
              <a:ext cx="323809" cy="28777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rot="-5400000">
              <a:off x="5287658" y="4076023"/>
              <a:ext cx="299447" cy="276991"/>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rot="-5400000">
              <a:off x="5301105" y="4086855"/>
              <a:ext cx="138795" cy="11280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rot="-5400000">
              <a:off x="7112630" y="4366938"/>
              <a:ext cx="138631" cy="132153"/>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rot="-5400000">
              <a:off x="7125736" y="4380045"/>
              <a:ext cx="138631" cy="1059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rot="-5400000">
              <a:off x="7104668" y="4422916"/>
              <a:ext cx="77386" cy="38816"/>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rot="-5400000">
              <a:off x="6215026" y="4050925"/>
              <a:ext cx="203088" cy="179924"/>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rot="-5400000">
              <a:off x="6226323" y="4045427"/>
              <a:ext cx="186294" cy="174126"/>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rot="-5400000">
              <a:off x="6237932" y="4143841"/>
              <a:ext cx="84627" cy="71616"/>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rot="-5400000">
              <a:off x="5903762" y="4450926"/>
              <a:ext cx="106158" cy="94100"/>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rot="-5400000">
              <a:off x="5909941" y="4457105"/>
              <a:ext cx="96930" cy="9096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rot="-5400000">
              <a:off x="5915617" y="4459813"/>
              <a:ext cx="44532" cy="37727"/>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rot="-5400000">
              <a:off x="5289105" y="3327463"/>
              <a:ext cx="138631" cy="132153"/>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9"/>
            <p:cNvSpPr/>
            <p:nvPr/>
          </p:nvSpPr>
          <p:spPr>
            <a:xfrm rot="-5400000">
              <a:off x="5302211" y="3340570"/>
              <a:ext cx="138631" cy="105940"/>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rot="-5400000">
              <a:off x="5281143" y="3383441"/>
              <a:ext cx="77386" cy="38816"/>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rot="-5400000">
              <a:off x="4431293" y="4013283"/>
              <a:ext cx="250576" cy="238854"/>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rot="-5400000">
              <a:off x="4454981" y="4036972"/>
              <a:ext cx="250576" cy="191477"/>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p:nvPr/>
          </p:nvSpPr>
          <p:spPr>
            <a:xfrm rot="-5400000">
              <a:off x="4416905" y="4114459"/>
              <a:ext cx="139876" cy="70156"/>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TITLE_ONLY_1_1">
    <p:spTree>
      <p:nvGrpSpPr>
        <p:cNvPr id="1" name="Shape 567"/>
        <p:cNvGrpSpPr/>
        <p:nvPr/>
      </p:nvGrpSpPr>
      <p:grpSpPr>
        <a:xfrm>
          <a:off x="0" y="0"/>
          <a:ext cx="0" cy="0"/>
          <a:chOff x="0" y="0"/>
          <a:chExt cx="0" cy="0"/>
        </a:xfrm>
      </p:grpSpPr>
      <p:sp>
        <p:nvSpPr>
          <p:cNvPr id="568" name="Google Shape;568;p20"/>
          <p:cNvSpPr txBox="1">
            <a:spLocks noGrp="1"/>
          </p:cNvSpPr>
          <p:nvPr>
            <p:ph type="title"/>
          </p:nvPr>
        </p:nvSpPr>
        <p:spPr>
          <a:xfrm>
            <a:off x="776488" y="3189590"/>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3000">
                <a:solidFill>
                  <a:schemeClr val="accent3"/>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69" name="Google Shape;569;p20"/>
          <p:cNvSpPr txBox="1">
            <a:spLocks noGrp="1"/>
          </p:cNvSpPr>
          <p:nvPr>
            <p:ph type="subTitle" idx="1"/>
          </p:nvPr>
        </p:nvSpPr>
        <p:spPr>
          <a:xfrm>
            <a:off x="880475" y="3762298"/>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0" name="Google Shape;570;p20"/>
          <p:cNvSpPr txBox="1">
            <a:spLocks noGrp="1"/>
          </p:cNvSpPr>
          <p:nvPr>
            <p:ph type="title" idx="2"/>
          </p:nvPr>
        </p:nvSpPr>
        <p:spPr>
          <a:xfrm>
            <a:off x="3411589" y="3189590"/>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3000">
                <a:solidFill>
                  <a:schemeClr val="accent5"/>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1" name="Google Shape;571;p20"/>
          <p:cNvSpPr txBox="1">
            <a:spLocks noGrp="1"/>
          </p:cNvSpPr>
          <p:nvPr>
            <p:ph type="subTitle" idx="3"/>
          </p:nvPr>
        </p:nvSpPr>
        <p:spPr>
          <a:xfrm>
            <a:off x="3515562" y="3762298"/>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2" name="Google Shape;572;p20"/>
          <p:cNvSpPr txBox="1">
            <a:spLocks noGrp="1"/>
          </p:cNvSpPr>
          <p:nvPr>
            <p:ph type="title" idx="4"/>
          </p:nvPr>
        </p:nvSpPr>
        <p:spPr>
          <a:xfrm>
            <a:off x="6046700" y="3189590"/>
            <a:ext cx="2320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3000">
                <a:solidFill>
                  <a:schemeClr val="accent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3" name="Google Shape;573;p20"/>
          <p:cNvSpPr txBox="1">
            <a:spLocks noGrp="1"/>
          </p:cNvSpPr>
          <p:nvPr>
            <p:ph type="subTitle" idx="5"/>
          </p:nvPr>
        </p:nvSpPr>
        <p:spPr>
          <a:xfrm>
            <a:off x="6150625" y="3762298"/>
            <a:ext cx="2112900" cy="82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4" name="Google Shape;574;p20"/>
          <p:cNvSpPr txBox="1">
            <a:spLocks noGrp="1"/>
          </p:cNvSpPr>
          <p:nvPr>
            <p:ph type="title" idx="6"/>
          </p:nvPr>
        </p:nvSpPr>
        <p:spPr>
          <a:xfrm>
            <a:off x="1761150" y="569912"/>
            <a:ext cx="562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5" name="Google Shape;575;p20"/>
          <p:cNvSpPr/>
          <p:nvPr/>
        </p:nvSpPr>
        <p:spPr>
          <a:xfrm rot="-1610676">
            <a:off x="7682930" y="3866989"/>
            <a:ext cx="2129897" cy="1727296"/>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20"/>
          <p:cNvGrpSpPr/>
          <p:nvPr/>
        </p:nvGrpSpPr>
        <p:grpSpPr>
          <a:xfrm>
            <a:off x="-259316" y="-75925"/>
            <a:ext cx="1597621" cy="2683544"/>
            <a:chOff x="-335516" y="-75925"/>
            <a:chExt cx="1597621" cy="2683544"/>
          </a:xfrm>
        </p:grpSpPr>
        <p:sp>
          <p:nvSpPr>
            <p:cNvPr id="577" name="Google Shape;577;p20"/>
            <p:cNvSpPr/>
            <p:nvPr/>
          </p:nvSpPr>
          <p:spPr>
            <a:xfrm rot="5165395">
              <a:off x="-1112318" y="816981"/>
              <a:ext cx="2628488" cy="897731"/>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rot="1701482">
              <a:off x="923514" y="306920"/>
              <a:ext cx="294157" cy="261418"/>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rot="1701482">
              <a:off x="922517" y="310869"/>
              <a:ext cx="272026" cy="25162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rot="1701482">
              <a:off x="1081326" y="362731"/>
              <a:ext cx="126085" cy="10247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rot="1701482">
              <a:off x="559568" y="686949"/>
              <a:ext cx="96437" cy="85483"/>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rot="1701482">
              <a:off x="559396" y="687632"/>
              <a:ext cx="88054" cy="8263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rot="1701482">
              <a:off x="611172" y="705726"/>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 name="Google Shape;584;p20"/>
            <p:cNvGrpSpPr/>
            <p:nvPr/>
          </p:nvGrpSpPr>
          <p:grpSpPr>
            <a:xfrm rot="-998563">
              <a:off x="621586" y="1140203"/>
              <a:ext cx="220709" cy="206235"/>
              <a:chOff x="950850" y="1043511"/>
              <a:chExt cx="220711" cy="206237"/>
            </a:xfrm>
          </p:grpSpPr>
          <p:sp>
            <p:nvSpPr>
              <p:cNvPr id="585" name="Google Shape;585;p20"/>
              <p:cNvSpPr/>
              <p:nvPr/>
            </p:nvSpPr>
            <p:spPr>
              <a:xfrm rot="-905242">
                <a:off x="969001" y="1064687"/>
                <a:ext cx="184410" cy="16388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rot="-905242">
                <a:off x="970039" y="1072525"/>
                <a:ext cx="170536" cy="1577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rot="-905242">
                <a:off x="1045049" y="1071940"/>
                <a:ext cx="79044" cy="6424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 name="Google Shape;588;p20"/>
          <p:cNvGrpSpPr/>
          <p:nvPr/>
        </p:nvGrpSpPr>
        <p:grpSpPr>
          <a:xfrm rot="451294">
            <a:off x="7831298" y="414327"/>
            <a:ext cx="1206706" cy="2107090"/>
            <a:chOff x="7754936" y="414732"/>
            <a:chExt cx="1206701" cy="2107081"/>
          </a:xfrm>
        </p:grpSpPr>
        <p:sp>
          <p:nvSpPr>
            <p:cNvPr id="589" name="Google Shape;589;p20"/>
            <p:cNvSpPr/>
            <p:nvPr/>
          </p:nvSpPr>
          <p:spPr>
            <a:xfrm rot="-9000175">
              <a:off x="8138782" y="1488508"/>
              <a:ext cx="125936" cy="120050"/>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0"/>
            <p:cNvSpPr/>
            <p:nvPr/>
          </p:nvSpPr>
          <p:spPr>
            <a:xfrm rot="-9000175">
              <a:off x="8144737" y="1490103"/>
              <a:ext cx="125936" cy="96238"/>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rot="-9000175">
              <a:off x="8156401" y="1565485"/>
              <a:ext cx="70299" cy="35261"/>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0"/>
            <p:cNvSpPr/>
            <p:nvPr/>
          </p:nvSpPr>
          <p:spPr>
            <a:xfrm rot="-9000016">
              <a:off x="8301101" y="835910"/>
              <a:ext cx="252141" cy="22264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0"/>
            <p:cNvSpPr/>
            <p:nvPr/>
          </p:nvSpPr>
          <p:spPr>
            <a:xfrm rot="-9000016">
              <a:off x="8304137" y="830960"/>
              <a:ext cx="230635" cy="21626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0"/>
            <p:cNvSpPr/>
            <p:nvPr/>
          </p:nvSpPr>
          <p:spPr>
            <a:xfrm rot="-9000016">
              <a:off x="8393037" y="966002"/>
              <a:ext cx="105679" cy="88992"/>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rot="-8999675">
              <a:off x="7774577" y="438839"/>
              <a:ext cx="126553" cy="112468"/>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0"/>
            <p:cNvSpPr/>
            <p:nvPr/>
          </p:nvSpPr>
          <p:spPr>
            <a:xfrm rot="-8999675">
              <a:off x="7784513" y="441501"/>
              <a:ext cx="117031" cy="108255"/>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0"/>
            <p:cNvSpPr/>
            <p:nvPr/>
          </p:nvSpPr>
          <p:spPr>
            <a:xfrm rot="-8999675">
              <a:off x="7778715" y="482298"/>
              <a:ext cx="54244" cy="44085"/>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 name="Google Shape;598;p20"/>
            <p:cNvGrpSpPr/>
            <p:nvPr/>
          </p:nvGrpSpPr>
          <p:grpSpPr>
            <a:xfrm rot="9900040">
              <a:off x="8524652" y="1777983"/>
              <a:ext cx="392842" cy="392841"/>
              <a:chOff x="7881889" y="851592"/>
              <a:chExt cx="392854" cy="392853"/>
            </a:xfrm>
          </p:grpSpPr>
          <p:sp>
            <p:nvSpPr>
              <p:cNvPr id="599" name="Google Shape;599;p20"/>
              <p:cNvSpPr/>
              <p:nvPr/>
            </p:nvSpPr>
            <p:spPr>
              <a:xfrm rot="2700000">
                <a:off x="7931237" y="917308"/>
                <a:ext cx="294159" cy="26141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0"/>
              <p:cNvSpPr/>
              <p:nvPr/>
            </p:nvSpPr>
            <p:spPr>
              <a:xfrm rot="2700000">
                <a:off x="7931015" y="917843"/>
                <a:ext cx="272027" cy="25162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0"/>
              <p:cNvSpPr/>
              <p:nvPr/>
            </p:nvSpPr>
            <p:spPr>
              <a:xfrm rot="2700000">
                <a:off x="8092729" y="995244"/>
                <a:ext cx="126086" cy="10247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 name="Google Shape;602;p20"/>
            <p:cNvSpPr/>
            <p:nvPr/>
          </p:nvSpPr>
          <p:spPr>
            <a:xfrm rot="-9000175">
              <a:off x="8439535" y="2417949"/>
              <a:ext cx="96436" cy="85482"/>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0"/>
            <p:cNvSpPr/>
            <p:nvPr/>
          </p:nvSpPr>
          <p:spPr>
            <a:xfrm rot="-9000175">
              <a:off x="8448067" y="2420235"/>
              <a:ext cx="88054" cy="82638"/>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0"/>
            <p:cNvSpPr/>
            <p:nvPr/>
          </p:nvSpPr>
          <p:spPr>
            <a:xfrm rot="-9000175">
              <a:off x="8443732" y="2449701"/>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ree Big Numbers">
  <p:cSld name="TITLE_ONLY_1_2">
    <p:spTree>
      <p:nvGrpSpPr>
        <p:cNvPr id="1" name="Shape 605"/>
        <p:cNvGrpSpPr/>
        <p:nvPr/>
      </p:nvGrpSpPr>
      <p:grpSpPr>
        <a:xfrm>
          <a:off x="0" y="0"/>
          <a:ext cx="0" cy="0"/>
          <a:chOff x="0" y="0"/>
          <a:chExt cx="0" cy="0"/>
        </a:xfrm>
      </p:grpSpPr>
      <p:sp>
        <p:nvSpPr>
          <p:cNvPr id="606" name="Google Shape;606;p21"/>
          <p:cNvSpPr txBox="1">
            <a:spLocks noGrp="1"/>
          </p:cNvSpPr>
          <p:nvPr>
            <p:ph type="title" hasCustomPrompt="1"/>
          </p:nvPr>
        </p:nvSpPr>
        <p:spPr>
          <a:xfrm>
            <a:off x="730635" y="2924525"/>
            <a:ext cx="2163000" cy="848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4800"/>
              <a:buNone/>
              <a:defRPr sz="7000">
                <a:solidFill>
                  <a:schemeClr val="accent3"/>
                </a:solidFill>
              </a:defRPr>
            </a:lvl1pPr>
            <a:lvl2pPr lvl="1" algn="ctr" rtl="0">
              <a:spcBef>
                <a:spcPts val="0"/>
              </a:spcBef>
              <a:spcAft>
                <a:spcPts val="0"/>
              </a:spcAft>
              <a:buClr>
                <a:schemeClr val="accent4"/>
              </a:buClr>
              <a:buSzPts val="4800"/>
              <a:buNone/>
              <a:defRPr sz="4800">
                <a:solidFill>
                  <a:schemeClr val="accent4"/>
                </a:solidFill>
              </a:defRPr>
            </a:lvl2pPr>
            <a:lvl3pPr lvl="2" algn="ctr" rtl="0">
              <a:spcBef>
                <a:spcPts val="0"/>
              </a:spcBef>
              <a:spcAft>
                <a:spcPts val="0"/>
              </a:spcAft>
              <a:buClr>
                <a:schemeClr val="accent4"/>
              </a:buClr>
              <a:buSzPts val="4800"/>
              <a:buNone/>
              <a:defRPr sz="4800">
                <a:solidFill>
                  <a:schemeClr val="accent4"/>
                </a:solidFill>
              </a:defRPr>
            </a:lvl3pPr>
            <a:lvl4pPr lvl="3" algn="ctr" rtl="0">
              <a:spcBef>
                <a:spcPts val="0"/>
              </a:spcBef>
              <a:spcAft>
                <a:spcPts val="0"/>
              </a:spcAft>
              <a:buClr>
                <a:schemeClr val="accent4"/>
              </a:buClr>
              <a:buSzPts val="4800"/>
              <a:buNone/>
              <a:defRPr sz="4800">
                <a:solidFill>
                  <a:schemeClr val="accent4"/>
                </a:solidFill>
              </a:defRPr>
            </a:lvl4pPr>
            <a:lvl5pPr lvl="4" algn="ctr" rtl="0">
              <a:spcBef>
                <a:spcPts val="0"/>
              </a:spcBef>
              <a:spcAft>
                <a:spcPts val="0"/>
              </a:spcAft>
              <a:buClr>
                <a:schemeClr val="accent4"/>
              </a:buClr>
              <a:buSzPts val="4800"/>
              <a:buNone/>
              <a:defRPr sz="4800">
                <a:solidFill>
                  <a:schemeClr val="accent4"/>
                </a:solidFill>
              </a:defRPr>
            </a:lvl5pPr>
            <a:lvl6pPr lvl="5" algn="ctr" rtl="0">
              <a:spcBef>
                <a:spcPts val="0"/>
              </a:spcBef>
              <a:spcAft>
                <a:spcPts val="0"/>
              </a:spcAft>
              <a:buClr>
                <a:schemeClr val="accent4"/>
              </a:buClr>
              <a:buSzPts val="4800"/>
              <a:buNone/>
              <a:defRPr sz="4800">
                <a:solidFill>
                  <a:schemeClr val="accent4"/>
                </a:solidFill>
              </a:defRPr>
            </a:lvl6pPr>
            <a:lvl7pPr lvl="6" algn="ctr" rtl="0">
              <a:spcBef>
                <a:spcPts val="0"/>
              </a:spcBef>
              <a:spcAft>
                <a:spcPts val="0"/>
              </a:spcAft>
              <a:buClr>
                <a:schemeClr val="accent4"/>
              </a:buClr>
              <a:buSzPts val="4800"/>
              <a:buNone/>
              <a:defRPr sz="4800">
                <a:solidFill>
                  <a:schemeClr val="accent4"/>
                </a:solidFill>
              </a:defRPr>
            </a:lvl7pPr>
            <a:lvl8pPr lvl="7" algn="ctr" rtl="0">
              <a:spcBef>
                <a:spcPts val="0"/>
              </a:spcBef>
              <a:spcAft>
                <a:spcPts val="0"/>
              </a:spcAft>
              <a:buClr>
                <a:schemeClr val="accent4"/>
              </a:buClr>
              <a:buSzPts val="4800"/>
              <a:buNone/>
              <a:defRPr sz="4800">
                <a:solidFill>
                  <a:schemeClr val="accent4"/>
                </a:solidFill>
              </a:defRPr>
            </a:lvl8pPr>
            <a:lvl9pPr lvl="8" algn="ctr" rtl="0">
              <a:spcBef>
                <a:spcPts val="0"/>
              </a:spcBef>
              <a:spcAft>
                <a:spcPts val="0"/>
              </a:spcAft>
              <a:buClr>
                <a:schemeClr val="accent4"/>
              </a:buClr>
              <a:buSzPts val="4800"/>
              <a:buNone/>
              <a:defRPr sz="4800">
                <a:solidFill>
                  <a:schemeClr val="accent4"/>
                </a:solidFill>
              </a:defRPr>
            </a:lvl9pPr>
          </a:lstStyle>
          <a:p>
            <a:r>
              <a:t>xx%</a:t>
            </a:r>
          </a:p>
        </p:txBody>
      </p:sp>
      <p:sp>
        <p:nvSpPr>
          <p:cNvPr id="607" name="Google Shape;607;p21"/>
          <p:cNvSpPr txBox="1">
            <a:spLocks noGrp="1"/>
          </p:cNvSpPr>
          <p:nvPr>
            <p:ph type="subTitle" idx="1"/>
          </p:nvPr>
        </p:nvSpPr>
        <p:spPr>
          <a:xfrm>
            <a:off x="710675" y="3967175"/>
            <a:ext cx="2202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8" name="Google Shape;608;p21"/>
          <p:cNvSpPr txBox="1">
            <a:spLocks noGrp="1"/>
          </p:cNvSpPr>
          <p:nvPr>
            <p:ph type="title" idx="2" hasCustomPrompt="1"/>
          </p:nvPr>
        </p:nvSpPr>
        <p:spPr>
          <a:xfrm>
            <a:off x="3490668" y="2924525"/>
            <a:ext cx="2163000" cy="848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4800"/>
              <a:buNone/>
              <a:defRPr sz="7000">
                <a:solidFill>
                  <a:schemeClr val="accent5"/>
                </a:solidFill>
              </a:defRPr>
            </a:lvl1pPr>
            <a:lvl2pPr lvl="1" algn="ctr" rtl="0">
              <a:spcBef>
                <a:spcPts val="0"/>
              </a:spcBef>
              <a:spcAft>
                <a:spcPts val="0"/>
              </a:spcAft>
              <a:buClr>
                <a:schemeClr val="accent4"/>
              </a:buClr>
              <a:buSzPts val="4800"/>
              <a:buNone/>
              <a:defRPr sz="4800">
                <a:solidFill>
                  <a:schemeClr val="accent4"/>
                </a:solidFill>
              </a:defRPr>
            </a:lvl2pPr>
            <a:lvl3pPr lvl="2" algn="ctr" rtl="0">
              <a:spcBef>
                <a:spcPts val="0"/>
              </a:spcBef>
              <a:spcAft>
                <a:spcPts val="0"/>
              </a:spcAft>
              <a:buClr>
                <a:schemeClr val="accent4"/>
              </a:buClr>
              <a:buSzPts val="4800"/>
              <a:buNone/>
              <a:defRPr sz="4800">
                <a:solidFill>
                  <a:schemeClr val="accent4"/>
                </a:solidFill>
              </a:defRPr>
            </a:lvl3pPr>
            <a:lvl4pPr lvl="3" algn="ctr" rtl="0">
              <a:spcBef>
                <a:spcPts val="0"/>
              </a:spcBef>
              <a:spcAft>
                <a:spcPts val="0"/>
              </a:spcAft>
              <a:buClr>
                <a:schemeClr val="accent4"/>
              </a:buClr>
              <a:buSzPts val="4800"/>
              <a:buNone/>
              <a:defRPr sz="4800">
                <a:solidFill>
                  <a:schemeClr val="accent4"/>
                </a:solidFill>
              </a:defRPr>
            </a:lvl4pPr>
            <a:lvl5pPr lvl="4" algn="ctr" rtl="0">
              <a:spcBef>
                <a:spcPts val="0"/>
              </a:spcBef>
              <a:spcAft>
                <a:spcPts val="0"/>
              </a:spcAft>
              <a:buClr>
                <a:schemeClr val="accent4"/>
              </a:buClr>
              <a:buSzPts val="4800"/>
              <a:buNone/>
              <a:defRPr sz="4800">
                <a:solidFill>
                  <a:schemeClr val="accent4"/>
                </a:solidFill>
              </a:defRPr>
            </a:lvl5pPr>
            <a:lvl6pPr lvl="5" algn="ctr" rtl="0">
              <a:spcBef>
                <a:spcPts val="0"/>
              </a:spcBef>
              <a:spcAft>
                <a:spcPts val="0"/>
              </a:spcAft>
              <a:buClr>
                <a:schemeClr val="accent4"/>
              </a:buClr>
              <a:buSzPts val="4800"/>
              <a:buNone/>
              <a:defRPr sz="4800">
                <a:solidFill>
                  <a:schemeClr val="accent4"/>
                </a:solidFill>
              </a:defRPr>
            </a:lvl6pPr>
            <a:lvl7pPr lvl="6" algn="ctr" rtl="0">
              <a:spcBef>
                <a:spcPts val="0"/>
              </a:spcBef>
              <a:spcAft>
                <a:spcPts val="0"/>
              </a:spcAft>
              <a:buClr>
                <a:schemeClr val="accent4"/>
              </a:buClr>
              <a:buSzPts val="4800"/>
              <a:buNone/>
              <a:defRPr sz="4800">
                <a:solidFill>
                  <a:schemeClr val="accent4"/>
                </a:solidFill>
              </a:defRPr>
            </a:lvl7pPr>
            <a:lvl8pPr lvl="7" algn="ctr" rtl="0">
              <a:spcBef>
                <a:spcPts val="0"/>
              </a:spcBef>
              <a:spcAft>
                <a:spcPts val="0"/>
              </a:spcAft>
              <a:buClr>
                <a:schemeClr val="accent4"/>
              </a:buClr>
              <a:buSzPts val="4800"/>
              <a:buNone/>
              <a:defRPr sz="4800">
                <a:solidFill>
                  <a:schemeClr val="accent4"/>
                </a:solidFill>
              </a:defRPr>
            </a:lvl8pPr>
            <a:lvl9pPr lvl="8" algn="ctr" rtl="0">
              <a:spcBef>
                <a:spcPts val="0"/>
              </a:spcBef>
              <a:spcAft>
                <a:spcPts val="0"/>
              </a:spcAft>
              <a:buClr>
                <a:schemeClr val="accent4"/>
              </a:buClr>
              <a:buSzPts val="4800"/>
              <a:buNone/>
              <a:defRPr sz="4800">
                <a:solidFill>
                  <a:schemeClr val="accent4"/>
                </a:solidFill>
              </a:defRPr>
            </a:lvl9pPr>
          </a:lstStyle>
          <a:p>
            <a:r>
              <a:t>xx%</a:t>
            </a:r>
          </a:p>
        </p:txBody>
      </p:sp>
      <p:sp>
        <p:nvSpPr>
          <p:cNvPr id="609" name="Google Shape;609;p21"/>
          <p:cNvSpPr txBox="1">
            <a:spLocks noGrp="1"/>
          </p:cNvSpPr>
          <p:nvPr>
            <p:ph type="subTitle" idx="3"/>
          </p:nvPr>
        </p:nvSpPr>
        <p:spPr>
          <a:xfrm>
            <a:off x="3470712" y="3967175"/>
            <a:ext cx="2202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0" name="Google Shape;610;p21"/>
          <p:cNvSpPr txBox="1">
            <a:spLocks noGrp="1"/>
          </p:cNvSpPr>
          <p:nvPr>
            <p:ph type="title" idx="4" hasCustomPrompt="1"/>
          </p:nvPr>
        </p:nvSpPr>
        <p:spPr>
          <a:xfrm>
            <a:off x="6250712" y="2924525"/>
            <a:ext cx="2163000" cy="848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4800"/>
              <a:buNone/>
              <a:defRPr sz="7000">
                <a:solidFill>
                  <a:schemeClr val="accent1"/>
                </a:solidFill>
              </a:defRPr>
            </a:lvl1pPr>
            <a:lvl2pPr lvl="1" algn="ctr" rtl="0">
              <a:spcBef>
                <a:spcPts val="0"/>
              </a:spcBef>
              <a:spcAft>
                <a:spcPts val="0"/>
              </a:spcAft>
              <a:buClr>
                <a:schemeClr val="accent4"/>
              </a:buClr>
              <a:buSzPts val="4800"/>
              <a:buNone/>
              <a:defRPr sz="4800">
                <a:solidFill>
                  <a:schemeClr val="accent4"/>
                </a:solidFill>
              </a:defRPr>
            </a:lvl2pPr>
            <a:lvl3pPr lvl="2" algn="ctr" rtl="0">
              <a:spcBef>
                <a:spcPts val="0"/>
              </a:spcBef>
              <a:spcAft>
                <a:spcPts val="0"/>
              </a:spcAft>
              <a:buClr>
                <a:schemeClr val="accent4"/>
              </a:buClr>
              <a:buSzPts val="4800"/>
              <a:buNone/>
              <a:defRPr sz="4800">
                <a:solidFill>
                  <a:schemeClr val="accent4"/>
                </a:solidFill>
              </a:defRPr>
            </a:lvl3pPr>
            <a:lvl4pPr lvl="3" algn="ctr" rtl="0">
              <a:spcBef>
                <a:spcPts val="0"/>
              </a:spcBef>
              <a:spcAft>
                <a:spcPts val="0"/>
              </a:spcAft>
              <a:buClr>
                <a:schemeClr val="accent4"/>
              </a:buClr>
              <a:buSzPts val="4800"/>
              <a:buNone/>
              <a:defRPr sz="4800">
                <a:solidFill>
                  <a:schemeClr val="accent4"/>
                </a:solidFill>
              </a:defRPr>
            </a:lvl4pPr>
            <a:lvl5pPr lvl="4" algn="ctr" rtl="0">
              <a:spcBef>
                <a:spcPts val="0"/>
              </a:spcBef>
              <a:spcAft>
                <a:spcPts val="0"/>
              </a:spcAft>
              <a:buClr>
                <a:schemeClr val="accent4"/>
              </a:buClr>
              <a:buSzPts val="4800"/>
              <a:buNone/>
              <a:defRPr sz="4800">
                <a:solidFill>
                  <a:schemeClr val="accent4"/>
                </a:solidFill>
              </a:defRPr>
            </a:lvl5pPr>
            <a:lvl6pPr lvl="5" algn="ctr" rtl="0">
              <a:spcBef>
                <a:spcPts val="0"/>
              </a:spcBef>
              <a:spcAft>
                <a:spcPts val="0"/>
              </a:spcAft>
              <a:buClr>
                <a:schemeClr val="accent4"/>
              </a:buClr>
              <a:buSzPts val="4800"/>
              <a:buNone/>
              <a:defRPr sz="4800">
                <a:solidFill>
                  <a:schemeClr val="accent4"/>
                </a:solidFill>
              </a:defRPr>
            </a:lvl6pPr>
            <a:lvl7pPr lvl="6" algn="ctr" rtl="0">
              <a:spcBef>
                <a:spcPts val="0"/>
              </a:spcBef>
              <a:spcAft>
                <a:spcPts val="0"/>
              </a:spcAft>
              <a:buClr>
                <a:schemeClr val="accent4"/>
              </a:buClr>
              <a:buSzPts val="4800"/>
              <a:buNone/>
              <a:defRPr sz="4800">
                <a:solidFill>
                  <a:schemeClr val="accent4"/>
                </a:solidFill>
              </a:defRPr>
            </a:lvl7pPr>
            <a:lvl8pPr lvl="7" algn="ctr" rtl="0">
              <a:spcBef>
                <a:spcPts val="0"/>
              </a:spcBef>
              <a:spcAft>
                <a:spcPts val="0"/>
              </a:spcAft>
              <a:buClr>
                <a:schemeClr val="accent4"/>
              </a:buClr>
              <a:buSzPts val="4800"/>
              <a:buNone/>
              <a:defRPr sz="4800">
                <a:solidFill>
                  <a:schemeClr val="accent4"/>
                </a:solidFill>
              </a:defRPr>
            </a:lvl8pPr>
            <a:lvl9pPr lvl="8" algn="ctr" rtl="0">
              <a:spcBef>
                <a:spcPts val="0"/>
              </a:spcBef>
              <a:spcAft>
                <a:spcPts val="0"/>
              </a:spcAft>
              <a:buClr>
                <a:schemeClr val="accent4"/>
              </a:buClr>
              <a:buSzPts val="4800"/>
              <a:buNone/>
              <a:defRPr sz="4800">
                <a:solidFill>
                  <a:schemeClr val="accent4"/>
                </a:solidFill>
              </a:defRPr>
            </a:lvl9pPr>
          </a:lstStyle>
          <a:p>
            <a:r>
              <a:t>xx%</a:t>
            </a:r>
          </a:p>
        </p:txBody>
      </p:sp>
      <p:sp>
        <p:nvSpPr>
          <p:cNvPr id="611" name="Google Shape;611;p21"/>
          <p:cNvSpPr txBox="1">
            <a:spLocks noGrp="1"/>
          </p:cNvSpPr>
          <p:nvPr>
            <p:ph type="subTitle" idx="5"/>
          </p:nvPr>
        </p:nvSpPr>
        <p:spPr>
          <a:xfrm>
            <a:off x="6230760" y="3967175"/>
            <a:ext cx="2202600" cy="58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2" name="Google Shape;612;p21"/>
          <p:cNvSpPr txBox="1">
            <a:spLocks noGrp="1"/>
          </p:cNvSpPr>
          <p:nvPr>
            <p:ph type="title" idx="6"/>
          </p:nvPr>
        </p:nvSpPr>
        <p:spPr>
          <a:xfrm>
            <a:off x="1761150" y="570038"/>
            <a:ext cx="562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 name="Google Shape;613;p21"/>
          <p:cNvSpPr/>
          <p:nvPr/>
        </p:nvSpPr>
        <p:spPr>
          <a:xfrm rot="7741031">
            <a:off x="7980206" y="-541533"/>
            <a:ext cx="1403186" cy="1600303"/>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rot="-5399525">
            <a:off x="-815807" y="816002"/>
            <a:ext cx="2806029" cy="1174009"/>
          </a:xfrm>
          <a:custGeom>
            <a:avLst/>
            <a:gdLst/>
            <a:ahLst/>
            <a:cxnLst/>
            <a:rect l="l" t="t" r="r" b="b"/>
            <a:pathLst>
              <a:path w="154965" h="98470" extrusionOk="0">
                <a:moveTo>
                  <a:pt x="154965" y="1"/>
                </a:moveTo>
                <a:lnTo>
                  <a:pt x="154965" y="98470"/>
                </a:lnTo>
                <a:cubicBezTo>
                  <a:pt x="149952" y="95645"/>
                  <a:pt x="142731" y="90553"/>
                  <a:pt x="138016" y="81919"/>
                </a:cubicBezTo>
                <a:cubicBezTo>
                  <a:pt x="132108" y="71078"/>
                  <a:pt x="136166" y="65587"/>
                  <a:pt x="130059" y="47704"/>
                </a:cubicBezTo>
                <a:cubicBezTo>
                  <a:pt x="124648" y="31770"/>
                  <a:pt x="117825" y="25643"/>
                  <a:pt x="115717" y="23852"/>
                </a:cubicBezTo>
                <a:cubicBezTo>
                  <a:pt x="110246" y="19257"/>
                  <a:pt x="104935" y="17049"/>
                  <a:pt x="102766" y="16591"/>
                </a:cubicBezTo>
                <a:cubicBezTo>
                  <a:pt x="79611" y="11738"/>
                  <a:pt x="50926" y="29024"/>
                  <a:pt x="23295" y="24549"/>
                </a:cubicBezTo>
                <a:cubicBezTo>
                  <a:pt x="4875" y="21565"/>
                  <a:pt x="717" y="843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 name="Google Shape;615;p21"/>
          <p:cNvGrpSpPr/>
          <p:nvPr/>
        </p:nvGrpSpPr>
        <p:grpSpPr>
          <a:xfrm rot="-8100000">
            <a:off x="437749" y="659711"/>
            <a:ext cx="556411" cy="730967"/>
            <a:chOff x="8157544" y="4071695"/>
            <a:chExt cx="556416" cy="730974"/>
          </a:xfrm>
        </p:grpSpPr>
        <p:sp>
          <p:nvSpPr>
            <p:cNvPr id="616" name="Google Shape;616;p21"/>
            <p:cNvSpPr/>
            <p:nvPr/>
          </p:nvSpPr>
          <p:spPr>
            <a:xfrm flipH="1">
              <a:off x="8157544" y="4583306"/>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flipH="1">
              <a:off x="8157544" y="4589591"/>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1"/>
            <p:cNvSpPr/>
            <p:nvPr/>
          </p:nvSpPr>
          <p:spPr>
            <a:xfrm flipH="1">
              <a:off x="8276806" y="4604376"/>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1"/>
            <p:cNvSpPr/>
            <p:nvPr/>
          </p:nvSpPr>
          <p:spPr>
            <a:xfrm flipH="1">
              <a:off x="8567193" y="458299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flipH="1">
              <a:off x="8578235" y="4587879"/>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1"/>
            <p:cNvSpPr/>
            <p:nvPr/>
          </p:nvSpPr>
          <p:spPr>
            <a:xfrm flipH="1">
              <a:off x="8582350" y="4594776"/>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1"/>
            <p:cNvSpPr/>
            <p:nvPr/>
          </p:nvSpPr>
          <p:spPr>
            <a:xfrm flipH="1">
              <a:off x="8415420" y="4071695"/>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1"/>
            <p:cNvSpPr/>
            <p:nvPr/>
          </p:nvSpPr>
          <p:spPr>
            <a:xfrm flipH="1">
              <a:off x="8421127" y="4076685"/>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1"/>
            <p:cNvSpPr/>
            <p:nvPr/>
          </p:nvSpPr>
          <p:spPr>
            <a:xfrm flipH="1">
              <a:off x="8421503" y="4084629"/>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21"/>
          <p:cNvGrpSpPr/>
          <p:nvPr/>
        </p:nvGrpSpPr>
        <p:grpSpPr>
          <a:xfrm>
            <a:off x="8557367" y="4548886"/>
            <a:ext cx="248860" cy="248860"/>
            <a:chOff x="8625450" y="4591877"/>
            <a:chExt cx="330755" cy="330755"/>
          </a:xfrm>
        </p:grpSpPr>
        <p:sp>
          <p:nvSpPr>
            <p:cNvPr id="626" name="Google Shape;626;p21"/>
            <p:cNvSpPr/>
            <p:nvPr/>
          </p:nvSpPr>
          <p:spPr>
            <a:xfrm rot="-8100000" flipH="1">
              <a:off x="8666622" y="4647580"/>
              <a:ext cx="248410" cy="219348"/>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rot="-8100000" flipH="1">
              <a:off x="8686928" y="4655990"/>
              <a:ext cx="227222" cy="21306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1"/>
            <p:cNvSpPr/>
            <p:nvPr/>
          </p:nvSpPr>
          <p:spPr>
            <a:xfrm rot="-8100000" flipH="1">
              <a:off x="8673791" y="4711748"/>
              <a:ext cx="104115" cy="87675"/>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Percentages">
  <p:cSld name="TITLE_ONLY_1_2_2">
    <p:spTree>
      <p:nvGrpSpPr>
        <p:cNvPr id="1" name="Shape 629"/>
        <p:cNvGrpSpPr/>
        <p:nvPr/>
      </p:nvGrpSpPr>
      <p:grpSpPr>
        <a:xfrm>
          <a:off x="0" y="0"/>
          <a:ext cx="0" cy="0"/>
          <a:chOff x="0" y="0"/>
          <a:chExt cx="0" cy="0"/>
        </a:xfrm>
      </p:grpSpPr>
      <p:sp>
        <p:nvSpPr>
          <p:cNvPr id="630" name="Google Shape;630;p22"/>
          <p:cNvSpPr txBox="1">
            <a:spLocks noGrp="1"/>
          </p:cNvSpPr>
          <p:nvPr>
            <p:ph type="title" hasCustomPrompt="1"/>
          </p:nvPr>
        </p:nvSpPr>
        <p:spPr>
          <a:xfrm>
            <a:off x="2045560" y="2924525"/>
            <a:ext cx="2163000" cy="848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4800"/>
              <a:buNone/>
              <a:defRPr sz="7000">
                <a:solidFill>
                  <a:schemeClr val="accent5"/>
                </a:solidFill>
              </a:defRPr>
            </a:lvl1pPr>
            <a:lvl2pPr lvl="1" algn="ctr" rtl="0">
              <a:spcBef>
                <a:spcPts val="0"/>
              </a:spcBef>
              <a:spcAft>
                <a:spcPts val="0"/>
              </a:spcAft>
              <a:buClr>
                <a:schemeClr val="accent4"/>
              </a:buClr>
              <a:buSzPts val="4800"/>
              <a:buNone/>
              <a:defRPr sz="4800">
                <a:solidFill>
                  <a:schemeClr val="accent4"/>
                </a:solidFill>
              </a:defRPr>
            </a:lvl2pPr>
            <a:lvl3pPr lvl="2" algn="ctr" rtl="0">
              <a:spcBef>
                <a:spcPts val="0"/>
              </a:spcBef>
              <a:spcAft>
                <a:spcPts val="0"/>
              </a:spcAft>
              <a:buClr>
                <a:schemeClr val="accent4"/>
              </a:buClr>
              <a:buSzPts val="4800"/>
              <a:buNone/>
              <a:defRPr sz="4800">
                <a:solidFill>
                  <a:schemeClr val="accent4"/>
                </a:solidFill>
              </a:defRPr>
            </a:lvl3pPr>
            <a:lvl4pPr lvl="3" algn="ctr" rtl="0">
              <a:spcBef>
                <a:spcPts val="0"/>
              </a:spcBef>
              <a:spcAft>
                <a:spcPts val="0"/>
              </a:spcAft>
              <a:buClr>
                <a:schemeClr val="accent4"/>
              </a:buClr>
              <a:buSzPts val="4800"/>
              <a:buNone/>
              <a:defRPr sz="4800">
                <a:solidFill>
                  <a:schemeClr val="accent4"/>
                </a:solidFill>
              </a:defRPr>
            </a:lvl4pPr>
            <a:lvl5pPr lvl="4" algn="ctr" rtl="0">
              <a:spcBef>
                <a:spcPts val="0"/>
              </a:spcBef>
              <a:spcAft>
                <a:spcPts val="0"/>
              </a:spcAft>
              <a:buClr>
                <a:schemeClr val="accent4"/>
              </a:buClr>
              <a:buSzPts val="4800"/>
              <a:buNone/>
              <a:defRPr sz="4800">
                <a:solidFill>
                  <a:schemeClr val="accent4"/>
                </a:solidFill>
              </a:defRPr>
            </a:lvl5pPr>
            <a:lvl6pPr lvl="5" algn="ctr" rtl="0">
              <a:spcBef>
                <a:spcPts val="0"/>
              </a:spcBef>
              <a:spcAft>
                <a:spcPts val="0"/>
              </a:spcAft>
              <a:buClr>
                <a:schemeClr val="accent4"/>
              </a:buClr>
              <a:buSzPts val="4800"/>
              <a:buNone/>
              <a:defRPr sz="4800">
                <a:solidFill>
                  <a:schemeClr val="accent4"/>
                </a:solidFill>
              </a:defRPr>
            </a:lvl6pPr>
            <a:lvl7pPr lvl="6" algn="ctr" rtl="0">
              <a:spcBef>
                <a:spcPts val="0"/>
              </a:spcBef>
              <a:spcAft>
                <a:spcPts val="0"/>
              </a:spcAft>
              <a:buClr>
                <a:schemeClr val="accent4"/>
              </a:buClr>
              <a:buSzPts val="4800"/>
              <a:buNone/>
              <a:defRPr sz="4800">
                <a:solidFill>
                  <a:schemeClr val="accent4"/>
                </a:solidFill>
              </a:defRPr>
            </a:lvl7pPr>
            <a:lvl8pPr lvl="7" algn="ctr" rtl="0">
              <a:spcBef>
                <a:spcPts val="0"/>
              </a:spcBef>
              <a:spcAft>
                <a:spcPts val="0"/>
              </a:spcAft>
              <a:buClr>
                <a:schemeClr val="accent4"/>
              </a:buClr>
              <a:buSzPts val="4800"/>
              <a:buNone/>
              <a:defRPr sz="4800">
                <a:solidFill>
                  <a:schemeClr val="accent4"/>
                </a:solidFill>
              </a:defRPr>
            </a:lvl8pPr>
            <a:lvl9pPr lvl="8" algn="ctr" rtl="0">
              <a:spcBef>
                <a:spcPts val="0"/>
              </a:spcBef>
              <a:spcAft>
                <a:spcPts val="0"/>
              </a:spcAft>
              <a:buClr>
                <a:schemeClr val="accent4"/>
              </a:buClr>
              <a:buSzPts val="4800"/>
              <a:buNone/>
              <a:defRPr sz="4800">
                <a:solidFill>
                  <a:schemeClr val="accent4"/>
                </a:solidFill>
              </a:defRPr>
            </a:lvl9pPr>
          </a:lstStyle>
          <a:p>
            <a:r>
              <a:t>xx%</a:t>
            </a:r>
          </a:p>
        </p:txBody>
      </p:sp>
      <p:sp>
        <p:nvSpPr>
          <p:cNvPr id="631" name="Google Shape;631;p22"/>
          <p:cNvSpPr txBox="1">
            <a:spLocks noGrp="1"/>
          </p:cNvSpPr>
          <p:nvPr>
            <p:ph type="subTitle" idx="1"/>
          </p:nvPr>
        </p:nvSpPr>
        <p:spPr>
          <a:xfrm>
            <a:off x="2282700" y="3967175"/>
            <a:ext cx="1688700" cy="4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2" name="Google Shape;632;p22"/>
          <p:cNvSpPr txBox="1">
            <a:spLocks noGrp="1"/>
          </p:cNvSpPr>
          <p:nvPr>
            <p:ph type="title" idx="2" hasCustomPrompt="1"/>
          </p:nvPr>
        </p:nvSpPr>
        <p:spPr>
          <a:xfrm>
            <a:off x="4805593" y="2924525"/>
            <a:ext cx="2163000" cy="848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4800"/>
              <a:buNone/>
              <a:defRPr sz="7000">
                <a:solidFill>
                  <a:schemeClr val="accent3"/>
                </a:solidFill>
              </a:defRPr>
            </a:lvl1pPr>
            <a:lvl2pPr lvl="1" algn="ctr" rtl="0">
              <a:spcBef>
                <a:spcPts val="0"/>
              </a:spcBef>
              <a:spcAft>
                <a:spcPts val="0"/>
              </a:spcAft>
              <a:buClr>
                <a:schemeClr val="accent4"/>
              </a:buClr>
              <a:buSzPts val="4800"/>
              <a:buNone/>
              <a:defRPr sz="4800">
                <a:solidFill>
                  <a:schemeClr val="accent4"/>
                </a:solidFill>
              </a:defRPr>
            </a:lvl2pPr>
            <a:lvl3pPr lvl="2" algn="ctr" rtl="0">
              <a:spcBef>
                <a:spcPts val="0"/>
              </a:spcBef>
              <a:spcAft>
                <a:spcPts val="0"/>
              </a:spcAft>
              <a:buClr>
                <a:schemeClr val="accent4"/>
              </a:buClr>
              <a:buSzPts val="4800"/>
              <a:buNone/>
              <a:defRPr sz="4800">
                <a:solidFill>
                  <a:schemeClr val="accent4"/>
                </a:solidFill>
              </a:defRPr>
            </a:lvl3pPr>
            <a:lvl4pPr lvl="3" algn="ctr" rtl="0">
              <a:spcBef>
                <a:spcPts val="0"/>
              </a:spcBef>
              <a:spcAft>
                <a:spcPts val="0"/>
              </a:spcAft>
              <a:buClr>
                <a:schemeClr val="accent4"/>
              </a:buClr>
              <a:buSzPts val="4800"/>
              <a:buNone/>
              <a:defRPr sz="4800">
                <a:solidFill>
                  <a:schemeClr val="accent4"/>
                </a:solidFill>
              </a:defRPr>
            </a:lvl4pPr>
            <a:lvl5pPr lvl="4" algn="ctr" rtl="0">
              <a:spcBef>
                <a:spcPts val="0"/>
              </a:spcBef>
              <a:spcAft>
                <a:spcPts val="0"/>
              </a:spcAft>
              <a:buClr>
                <a:schemeClr val="accent4"/>
              </a:buClr>
              <a:buSzPts val="4800"/>
              <a:buNone/>
              <a:defRPr sz="4800">
                <a:solidFill>
                  <a:schemeClr val="accent4"/>
                </a:solidFill>
              </a:defRPr>
            </a:lvl5pPr>
            <a:lvl6pPr lvl="5" algn="ctr" rtl="0">
              <a:spcBef>
                <a:spcPts val="0"/>
              </a:spcBef>
              <a:spcAft>
                <a:spcPts val="0"/>
              </a:spcAft>
              <a:buClr>
                <a:schemeClr val="accent4"/>
              </a:buClr>
              <a:buSzPts val="4800"/>
              <a:buNone/>
              <a:defRPr sz="4800">
                <a:solidFill>
                  <a:schemeClr val="accent4"/>
                </a:solidFill>
              </a:defRPr>
            </a:lvl6pPr>
            <a:lvl7pPr lvl="6" algn="ctr" rtl="0">
              <a:spcBef>
                <a:spcPts val="0"/>
              </a:spcBef>
              <a:spcAft>
                <a:spcPts val="0"/>
              </a:spcAft>
              <a:buClr>
                <a:schemeClr val="accent4"/>
              </a:buClr>
              <a:buSzPts val="4800"/>
              <a:buNone/>
              <a:defRPr sz="4800">
                <a:solidFill>
                  <a:schemeClr val="accent4"/>
                </a:solidFill>
              </a:defRPr>
            </a:lvl7pPr>
            <a:lvl8pPr lvl="7" algn="ctr" rtl="0">
              <a:spcBef>
                <a:spcPts val="0"/>
              </a:spcBef>
              <a:spcAft>
                <a:spcPts val="0"/>
              </a:spcAft>
              <a:buClr>
                <a:schemeClr val="accent4"/>
              </a:buClr>
              <a:buSzPts val="4800"/>
              <a:buNone/>
              <a:defRPr sz="4800">
                <a:solidFill>
                  <a:schemeClr val="accent4"/>
                </a:solidFill>
              </a:defRPr>
            </a:lvl8pPr>
            <a:lvl9pPr lvl="8" algn="ctr" rtl="0">
              <a:spcBef>
                <a:spcPts val="0"/>
              </a:spcBef>
              <a:spcAft>
                <a:spcPts val="0"/>
              </a:spcAft>
              <a:buClr>
                <a:schemeClr val="accent4"/>
              </a:buClr>
              <a:buSzPts val="4800"/>
              <a:buNone/>
              <a:defRPr sz="4800">
                <a:solidFill>
                  <a:schemeClr val="accent4"/>
                </a:solidFill>
              </a:defRPr>
            </a:lvl9pPr>
          </a:lstStyle>
          <a:p>
            <a:r>
              <a:t>xx%</a:t>
            </a:r>
          </a:p>
        </p:txBody>
      </p:sp>
      <p:sp>
        <p:nvSpPr>
          <p:cNvPr id="633" name="Google Shape;633;p22"/>
          <p:cNvSpPr txBox="1">
            <a:spLocks noGrp="1"/>
          </p:cNvSpPr>
          <p:nvPr>
            <p:ph type="subTitle" idx="3"/>
          </p:nvPr>
        </p:nvSpPr>
        <p:spPr>
          <a:xfrm>
            <a:off x="5042400" y="3967175"/>
            <a:ext cx="1688700" cy="4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4" name="Google Shape;634;p22"/>
          <p:cNvSpPr txBox="1">
            <a:spLocks noGrp="1"/>
          </p:cNvSpPr>
          <p:nvPr>
            <p:ph type="title" idx="4"/>
          </p:nvPr>
        </p:nvSpPr>
        <p:spPr>
          <a:xfrm>
            <a:off x="1761150" y="570038"/>
            <a:ext cx="562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35" name="Google Shape;635;p22"/>
          <p:cNvSpPr/>
          <p:nvPr/>
        </p:nvSpPr>
        <p:spPr>
          <a:xfrm rot="-7741024" flipH="1">
            <a:off x="-1109900" y="-1434758"/>
            <a:ext cx="3422831" cy="3903696"/>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rot="5399414" flipH="1">
            <a:off x="5769511" y="1169858"/>
            <a:ext cx="4543961" cy="2204251"/>
          </a:xfrm>
          <a:custGeom>
            <a:avLst/>
            <a:gdLst/>
            <a:ahLst/>
            <a:cxnLst/>
            <a:rect l="l" t="t" r="r" b="b"/>
            <a:pathLst>
              <a:path w="154965" h="98470" extrusionOk="0">
                <a:moveTo>
                  <a:pt x="154965" y="1"/>
                </a:moveTo>
                <a:lnTo>
                  <a:pt x="154965" y="98470"/>
                </a:lnTo>
                <a:cubicBezTo>
                  <a:pt x="149952" y="95645"/>
                  <a:pt x="142731" y="90553"/>
                  <a:pt x="138016" y="81919"/>
                </a:cubicBezTo>
                <a:cubicBezTo>
                  <a:pt x="132108" y="71078"/>
                  <a:pt x="136166" y="65587"/>
                  <a:pt x="130059" y="47704"/>
                </a:cubicBezTo>
                <a:cubicBezTo>
                  <a:pt x="124648" y="31770"/>
                  <a:pt x="117825" y="25643"/>
                  <a:pt x="115717" y="23852"/>
                </a:cubicBezTo>
                <a:cubicBezTo>
                  <a:pt x="110246" y="19257"/>
                  <a:pt x="104935" y="17049"/>
                  <a:pt x="102766" y="16591"/>
                </a:cubicBezTo>
                <a:cubicBezTo>
                  <a:pt x="79611" y="11738"/>
                  <a:pt x="50926" y="29024"/>
                  <a:pt x="23295" y="24549"/>
                </a:cubicBezTo>
                <a:cubicBezTo>
                  <a:pt x="4875" y="21565"/>
                  <a:pt x="717" y="843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 name="Google Shape;637;p22"/>
          <p:cNvGrpSpPr/>
          <p:nvPr/>
        </p:nvGrpSpPr>
        <p:grpSpPr>
          <a:xfrm rot="-8100000">
            <a:off x="380474" y="4056836"/>
            <a:ext cx="556411" cy="730967"/>
            <a:chOff x="8157544" y="4071695"/>
            <a:chExt cx="556416" cy="730974"/>
          </a:xfrm>
        </p:grpSpPr>
        <p:sp>
          <p:nvSpPr>
            <p:cNvPr id="638" name="Google Shape;638;p22"/>
            <p:cNvSpPr/>
            <p:nvPr/>
          </p:nvSpPr>
          <p:spPr>
            <a:xfrm flipH="1">
              <a:off x="8157544" y="4583306"/>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flipH="1">
              <a:off x="8157544" y="4589591"/>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flipH="1">
              <a:off x="8276806" y="4604376"/>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2"/>
            <p:cNvSpPr/>
            <p:nvPr/>
          </p:nvSpPr>
          <p:spPr>
            <a:xfrm flipH="1">
              <a:off x="8567193" y="458299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flipH="1">
              <a:off x="8578235" y="4587879"/>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flipH="1">
              <a:off x="8582350" y="4594776"/>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2"/>
            <p:cNvSpPr/>
            <p:nvPr/>
          </p:nvSpPr>
          <p:spPr>
            <a:xfrm flipH="1">
              <a:off x="8415420" y="4071695"/>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2"/>
            <p:cNvSpPr/>
            <p:nvPr/>
          </p:nvSpPr>
          <p:spPr>
            <a:xfrm flipH="1">
              <a:off x="8421127" y="4076685"/>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2"/>
            <p:cNvSpPr/>
            <p:nvPr/>
          </p:nvSpPr>
          <p:spPr>
            <a:xfrm flipH="1">
              <a:off x="8421503" y="4084629"/>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22"/>
          <p:cNvGrpSpPr/>
          <p:nvPr/>
        </p:nvGrpSpPr>
        <p:grpSpPr>
          <a:xfrm rot="-2485420">
            <a:off x="7718138" y="733484"/>
            <a:ext cx="491044" cy="1489187"/>
            <a:chOff x="8101784" y="2761635"/>
            <a:chExt cx="625983" cy="1898416"/>
          </a:xfrm>
        </p:grpSpPr>
        <p:sp>
          <p:nvSpPr>
            <p:cNvPr id="648" name="Google Shape;648;p22"/>
            <p:cNvSpPr/>
            <p:nvPr/>
          </p:nvSpPr>
          <p:spPr>
            <a:xfrm>
              <a:off x="8137094" y="3551904"/>
              <a:ext cx="324354" cy="287824"/>
            </a:xfrm>
            <a:custGeom>
              <a:avLst/>
              <a:gdLst/>
              <a:ahLst/>
              <a:cxnLst/>
              <a:rect l="l" t="t" r="r" b="b"/>
              <a:pathLst>
                <a:path w="11916" h="10574" extrusionOk="0">
                  <a:moveTo>
                    <a:pt x="5877" y="0"/>
                  </a:moveTo>
                  <a:cubicBezTo>
                    <a:pt x="5215" y="0"/>
                    <a:pt x="4543" y="125"/>
                    <a:pt x="3899" y="388"/>
                  </a:cubicBezTo>
                  <a:cubicBezTo>
                    <a:pt x="1313" y="1443"/>
                    <a:pt x="0" y="4307"/>
                    <a:pt x="895" y="6953"/>
                  </a:cubicBezTo>
                  <a:cubicBezTo>
                    <a:pt x="955" y="7072"/>
                    <a:pt x="975" y="7172"/>
                    <a:pt x="1015" y="7271"/>
                  </a:cubicBezTo>
                  <a:cubicBezTo>
                    <a:pt x="1848" y="9332"/>
                    <a:pt x="3835" y="10573"/>
                    <a:pt x="5939" y="10573"/>
                  </a:cubicBezTo>
                  <a:cubicBezTo>
                    <a:pt x="6598" y="10573"/>
                    <a:pt x="7268" y="10452"/>
                    <a:pt x="7917" y="10196"/>
                  </a:cubicBezTo>
                  <a:cubicBezTo>
                    <a:pt x="10623" y="9101"/>
                    <a:pt x="11916" y="5998"/>
                    <a:pt x="10822" y="3293"/>
                  </a:cubicBezTo>
                  <a:cubicBezTo>
                    <a:pt x="10265" y="1900"/>
                    <a:pt x="9171" y="886"/>
                    <a:pt x="7858" y="388"/>
                  </a:cubicBezTo>
                  <a:cubicBezTo>
                    <a:pt x="7239" y="135"/>
                    <a:pt x="6564" y="0"/>
                    <a:pt x="587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2"/>
            <p:cNvSpPr/>
            <p:nvPr/>
          </p:nvSpPr>
          <p:spPr>
            <a:xfrm>
              <a:off x="8161456" y="3562465"/>
              <a:ext cx="299992" cy="277263"/>
            </a:xfrm>
            <a:custGeom>
              <a:avLst/>
              <a:gdLst/>
              <a:ahLst/>
              <a:cxnLst/>
              <a:rect l="l" t="t" r="r" b="b"/>
              <a:pathLst>
                <a:path w="11021" h="10186" extrusionOk="0">
                  <a:moveTo>
                    <a:pt x="6983" y="0"/>
                  </a:moveTo>
                  <a:lnTo>
                    <a:pt x="6983" y="0"/>
                  </a:lnTo>
                  <a:cubicBezTo>
                    <a:pt x="7798" y="1512"/>
                    <a:pt x="9151" y="5073"/>
                    <a:pt x="5491" y="6983"/>
                  </a:cubicBezTo>
                  <a:cubicBezTo>
                    <a:pt x="4597" y="7445"/>
                    <a:pt x="3769" y="7633"/>
                    <a:pt x="3014" y="7633"/>
                  </a:cubicBezTo>
                  <a:cubicBezTo>
                    <a:pt x="1819" y="7633"/>
                    <a:pt x="805" y="7162"/>
                    <a:pt x="0" y="6565"/>
                  </a:cubicBezTo>
                  <a:lnTo>
                    <a:pt x="0" y="6565"/>
                  </a:lnTo>
                  <a:cubicBezTo>
                    <a:pt x="60" y="6684"/>
                    <a:pt x="80" y="6784"/>
                    <a:pt x="120" y="6883"/>
                  </a:cubicBezTo>
                  <a:cubicBezTo>
                    <a:pt x="953" y="8944"/>
                    <a:pt x="2940" y="10185"/>
                    <a:pt x="5044" y="10185"/>
                  </a:cubicBezTo>
                  <a:cubicBezTo>
                    <a:pt x="5703" y="10185"/>
                    <a:pt x="6373" y="10064"/>
                    <a:pt x="7022" y="9808"/>
                  </a:cubicBezTo>
                  <a:cubicBezTo>
                    <a:pt x="9728" y="8713"/>
                    <a:pt x="11021" y="5610"/>
                    <a:pt x="9927" y="2905"/>
                  </a:cubicBezTo>
                  <a:cubicBezTo>
                    <a:pt x="9370" y="1512"/>
                    <a:pt x="8276" y="498"/>
                    <a:pt x="6983"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2"/>
            <p:cNvSpPr/>
            <p:nvPr/>
          </p:nvSpPr>
          <p:spPr>
            <a:xfrm>
              <a:off x="8170575" y="3577926"/>
              <a:ext cx="139149" cy="112691"/>
            </a:xfrm>
            <a:custGeom>
              <a:avLst/>
              <a:gdLst/>
              <a:ahLst/>
              <a:cxnLst/>
              <a:rect l="l" t="t" r="r" b="b"/>
              <a:pathLst>
                <a:path w="5112" h="4140" extrusionOk="0">
                  <a:moveTo>
                    <a:pt x="3375" y="1"/>
                  </a:moveTo>
                  <a:cubicBezTo>
                    <a:pt x="2873" y="1"/>
                    <a:pt x="2248" y="272"/>
                    <a:pt x="1575" y="944"/>
                  </a:cubicBezTo>
                  <a:cubicBezTo>
                    <a:pt x="0" y="2546"/>
                    <a:pt x="254" y="4139"/>
                    <a:pt x="1480" y="4139"/>
                  </a:cubicBezTo>
                  <a:cubicBezTo>
                    <a:pt x="2035" y="4139"/>
                    <a:pt x="2790" y="3813"/>
                    <a:pt x="3664" y="3013"/>
                  </a:cubicBezTo>
                  <a:cubicBezTo>
                    <a:pt x="5111" y="1679"/>
                    <a:pt x="4625" y="1"/>
                    <a:pt x="3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2"/>
            <p:cNvSpPr/>
            <p:nvPr/>
          </p:nvSpPr>
          <p:spPr>
            <a:xfrm>
              <a:off x="8101784" y="2761635"/>
              <a:ext cx="144075" cy="132589"/>
            </a:xfrm>
            <a:custGeom>
              <a:avLst/>
              <a:gdLst/>
              <a:ahLst/>
              <a:cxnLst/>
              <a:rect l="l" t="t" r="r" b="b"/>
              <a:pathLst>
                <a:path w="5293" h="4871" extrusionOk="0">
                  <a:moveTo>
                    <a:pt x="2808" y="1"/>
                  </a:moveTo>
                  <a:cubicBezTo>
                    <a:pt x="2509" y="1"/>
                    <a:pt x="2205" y="57"/>
                    <a:pt x="1911" y="174"/>
                  </a:cubicBezTo>
                  <a:cubicBezTo>
                    <a:pt x="1871" y="174"/>
                    <a:pt x="1811" y="194"/>
                    <a:pt x="1771" y="214"/>
                  </a:cubicBezTo>
                  <a:cubicBezTo>
                    <a:pt x="558" y="791"/>
                    <a:pt x="1" y="2223"/>
                    <a:pt x="578" y="3437"/>
                  </a:cubicBezTo>
                  <a:cubicBezTo>
                    <a:pt x="1000" y="4340"/>
                    <a:pt x="1882" y="4870"/>
                    <a:pt x="2800" y="4870"/>
                  </a:cubicBezTo>
                  <a:cubicBezTo>
                    <a:pt x="3135" y="4870"/>
                    <a:pt x="3476" y="4799"/>
                    <a:pt x="3800" y="4650"/>
                  </a:cubicBezTo>
                  <a:cubicBezTo>
                    <a:pt x="4437" y="4352"/>
                    <a:pt x="4875" y="3815"/>
                    <a:pt x="5073" y="3218"/>
                  </a:cubicBezTo>
                  <a:cubicBezTo>
                    <a:pt x="5292" y="2661"/>
                    <a:pt x="5272" y="2005"/>
                    <a:pt x="4994" y="1408"/>
                  </a:cubicBezTo>
                  <a:cubicBezTo>
                    <a:pt x="4589" y="524"/>
                    <a:pt x="3722" y="1"/>
                    <a:pt x="2808"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2"/>
            <p:cNvSpPr/>
            <p:nvPr/>
          </p:nvSpPr>
          <p:spPr>
            <a:xfrm>
              <a:off x="8101784" y="2766371"/>
              <a:ext cx="138659" cy="127852"/>
            </a:xfrm>
            <a:custGeom>
              <a:avLst/>
              <a:gdLst/>
              <a:ahLst/>
              <a:cxnLst/>
              <a:rect l="l" t="t" r="r" b="b"/>
              <a:pathLst>
                <a:path w="5094" h="4697" extrusionOk="0">
                  <a:moveTo>
                    <a:pt x="1911" y="0"/>
                  </a:moveTo>
                  <a:cubicBezTo>
                    <a:pt x="1871" y="0"/>
                    <a:pt x="1811" y="20"/>
                    <a:pt x="1771" y="40"/>
                  </a:cubicBezTo>
                  <a:cubicBezTo>
                    <a:pt x="558" y="617"/>
                    <a:pt x="1" y="2049"/>
                    <a:pt x="578" y="3263"/>
                  </a:cubicBezTo>
                  <a:cubicBezTo>
                    <a:pt x="1000" y="4166"/>
                    <a:pt x="1882" y="4696"/>
                    <a:pt x="2800" y="4696"/>
                  </a:cubicBezTo>
                  <a:cubicBezTo>
                    <a:pt x="3135" y="4696"/>
                    <a:pt x="3476" y="4625"/>
                    <a:pt x="3800" y="4476"/>
                  </a:cubicBezTo>
                  <a:cubicBezTo>
                    <a:pt x="4437" y="4178"/>
                    <a:pt x="4875" y="3641"/>
                    <a:pt x="5093" y="3064"/>
                  </a:cubicBezTo>
                  <a:lnTo>
                    <a:pt x="5093" y="3064"/>
                  </a:lnTo>
                  <a:cubicBezTo>
                    <a:pt x="4732" y="3281"/>
                    <a:pt x="4130" y="3572"/>
                    <a:pt x="3501" y="3572"/>
                  </a:cubicBezTo>
                  <a:cubicBezTo>
                    <a:pt x="2917" y="3572"/>
                    <a:pt x="2310" y="3321"/>
                    <a:pt x="1851" y="2527"/>
                  </a:cubicBezTo>
                  <a:cubicBezTo>
                    <a:pt x="1254" y="1492"/>
                    <a:pt x="1493" y="617"/>
                    <a:pt x="191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2"/>
            <p:cNvSpPr/>
            <p:nvPr/>
          </p:nvSpPr>
          <p:spPr>
            <a:xfrm>
              <a:off x="8171087" y="2773911"/>
              <a:ext cx="69384" cy="49731"/>
            </a:xfrm>
            <a:custGeom>
              <a:avLst/>
              <a:gdLst/>
              <a:ahLst/>
              <a:cxnLst/>
              <a:rect l="l" t="t" r="r" b="b"/>
              <a:pathLst>
                <a:path w="2549" h="1827" extrusionOk="0">
                  <a:moveTo>
                    <a:pt x="759" y="1"/>
                  </a:moveTo>
                  <a:cubicBezTo>
                    <a:pt x="198" y="1"/>
                    <a:pt x="0" y="618"/>
                    <a:pt x="837" y="1454"/>
                  </a:cubicBezTo>
                  <a:cubicBezTo>
                    <a:pt x="1098" y="1716"/>
                    <a:pt x="1382" y="1826"/>
                    <a:pt x="1623" y="1826"/>
                  </a:cubicBezTo>
                  <a:cubicBezTo>
                    <a:pt x="2209" y="1826"/>
                    <a:pt x="2548" y="1178"/>
                    <a:pt x="1732" y="459"/>
                  </a:cubicBezTo>
                  <a:cubicBezTo>
                    <a:pt x="1373" y="139"/>
                    <a:pt x="1025"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2"/>
            <p:cNvSpPr/>
            <p:nvPr/>
          </p:nvSpPr>
          <p:spPr>
            <a:xfrm>
              <a:off x="8217674" y="4480072"/>
              <a:ext cx="203088" cy="179979"/>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2"/>
            <p:cNvSpPr/>
            <p:nvPr/>
          </p:nvSpPr>
          <p:spPr>
            <a:xfrm>
              <a:off x="8234469" y="4485598"/>
              <a:ext cx="186294" cy="174453"/>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2"/>
            <p:cNvSpPr/>
            <p:nvPr/>
          </p:nvSpPr>
          <p:spPr>
            <a:xfrm>
              <a:off x="8238307" y="4497439"/>
              <a:ext cx="84518" cy="71262"/>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2"/>
            <p:cNvSpPr/>
            <p:nvPr/>
          </p:nvSpPr>
          <p:spPr>
            <a:xfrm>
              <a:off x="8621609" y="3261399"/>
              <a:ext cx="106158" cy="94100"/>
            </a:xfrm>
            <a:custGeom>
              <a:avLst/>
              <a:gdLst/>
              <a:ahLst/>
              <a:cxnLst/>
              <a:rect l="l" t="t" r="r" b="b"/>
              <a:pathLst>
                <a:path w="3900" h="3457" extrusionOk="0">
                  <a:moveTo>
                    <a:pt x="2031" y="1"/>
                  </a:moveTo>
                  <a:cubicBezTo>
                    <a:pt x="1826" y="1"/>
                    <a:pt x="1620" y="41"/>
                    <a:pt x="1413" y="116"/>
                  </a:cubicBezTo>
                  <a:cubicBezTo>
                    <a:pt x="976" y="255"/>
                    <a:pt x="598" y="553"/>
                    <a:pt x="399" y="991"/>
                  </a:cubicBezTo>
                  <a:cubicBezTo>
                    <a:pt x="1" y="1866"/>
                    <a:pt x="379" y="2901"/>
                    <a:pt x="1254" y="3299"/>
                  </a:cubicBezTo>
                  <a:cubicBezTo>
                    <a:pt x="1485" y="3406"/>
                    <a:pt x="1728" y="3457"/>
                    <a:pt x="1968" y="3457"/>
                  </a:cubicBezTo>
                  <a:cubicBezTo>
                    <a:pt x="2621" y="3457"/>
                    <a:pt x="3251" y="3083"/>
                    <a:pt x="3542" y="2443"/>
                  </a:cubicBezTo>
                  <a:cubicBezTo>
                    <a:pt x="3562" y="2423"/>
                    <a:pt x="3562" y="2364"/>
                    <a:pt x="3581" y="2344"/>
                  </a:cubicBezTo>
                  <a:cubicBezTo>
                    <a:pt x="3900" y="1508"/>
                    <a:pt x="3542" y="553"/>
                    <a:pt x="2706" y="156"/>
                  </a:cubicBezTo>
                  <a:cubicBezTo>
                    <a:pt x="2486" y="51"/>
                    <a:pt x="2260" y="1"/>
                    <a:pt x="2031"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8621609" y="3264530"/>
              <a:ext cx="97502" cy="90969"/>
            </a:xfrm>
            <a:custGeom>
              <a:avLst/>
              <a:gdLst/>
              <a:ahLst/>
              <a:cxnLst/>
              <a:rect l="l" t="t" r="r" b="b"/>
              <a:pathLst>
                <a:path w="3582" h="3342" extrusionOk="0">
                  <a:moveTo>
                    <a:pt x="1413" y="1"/>
                  </a:moveTo>
                  <a:cubicBezTo>
                    <a:pt x="976" y="140"/>
                    <a:pt x="598" y="438"/>
                    <a:pt x="399" y="876"/>
                  </a:cubicBezTo>
                  <a:cubicBezTo>
                    <a:pt x="1" y="1751"/>
                    <a:pt x="379" y="2786"/>
                    <a:pt x="1254" y="3184"/>
                  </a:cubicBezTo>
                  <a:cubicBezTo>
                    <a:pt x="1485" y="3291"/>
                    <a:pt x="1728" y="3342"/>
                    <a:pt x="1968" y="3342"/>
                  </a:cubicBezTo>
                  <a:cubicBezTo>
                    <a:pt x="2621" y="3342"/>
                    <a:pt x="3251" y="2968"/>
                    <a:pt x="3542" y="2328"/>
                  </a:cubicBezTo>
                  <a:cubicBezTo>
                    <a:pt x="3562" y="2308"/>
                    <a:pt x="3562" y="2249"/>
                    <a:pt x="3581" y="2229"/>
                  </a:cubicBezTo>
                  <a:lnTo>
                    <a:pt x="3581" y="2229"/>
                  </a:lnTo>
                  <a:cubicBezTo>
                    <a:pt x="3328" y="2402"/>
                    <a:pt x="3021" y="2534"/>
                    <a:pt x="2661" y="2534"/>
                  </a:cubicBezTo>
                  <a:cubicBezTo>
                    <a:pt x="2399" y="2534"/>
                    <a:pt x="2109" y="2464"/>
                    <a:pt x="1791" y="2288"/>
                  </a:cubicBezTo>
                  <a:cubicBezTo>
                    <a:pt x="617" y="1612"/>
                    <a:pt x="1115" y="458"/>
                    <a:pt x="1413"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2"/>
            <p:cNvSpPr/>
            <p:nvPr/>
          </p:nvSpPr>
          <p:spPr>
            <a:xfrm>
              <a:off x="8672675" y="3270382"/>
              <a:ext cx="44668" cy="37999"/>
            </a:xfrm>
            <a:custGeom>
              <a:avLst/>
              <a:gdLst/>
              <a:ahLst/>
              <a:cxnLst/>
              <a:rect l="l" t="t" r="r" b="b"/>
              <a:pathLst>
                <a:path w="1641" h="1396" extrusionOk="0">
                  <a:moveTo>
                    <a:pt x="570" y="1"/>
                  </a:moveTo>
                  <a:cubicBezTo>
                    <a:pt x="174" y="1"/>
                    <a:pt x="0" y="539"/>
                    <a:pt x="432" y="999"/>
                  </a:cubicBezTo>
                  <a:cubicBezTo>
                    <a:pt x="720" y="1280"/>
                    <a:pt x="971" y="1395"/>
                    <a:pt x="1155" y="1395"/>
                  </a:cubicBezTo>
                  <a:cubicBezTo>
                    <a:pt x="1545" y="1395"/>
                    <a:pt x="1641" y="883"/>
                    <a:pt x="1168" y="343"/>
                  </a:cubicBezTo>
                  <a:cubicBezTo>
                    <a:pt x="948" y="99"/>
                    <a:pt x="739" y="1"/>
                    <a:pt x="5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4"/>
        <p:cNvGrpSpPr/>
        <p:nvPr/>
      </p:nvGrpSpPr>
      <p:grpSpPr>
        <a:xfrm>
          <a:off x="0" y="0"/>
          <a:ext cx="0" cy="0"/>
          <a:chOff x="0" y="0"/>
          <a:chExt cx="0" cy="0"/>
        </a:xfrm>
      </p:grpSpPr>
      <p:sp>
        <p:nvSpPr>
          <p:cNvPr id="65" name="Google Shape;65;p3"/>
          <p:cNvSpPr txBox="1">
            <a:spLocks noGrp="1"/>
          </p:cNvSpPr>
          <p:nvPr>
            <p:ph type="title"/>
          </p:nvPr>
        </p:nvSpPr>
        <p:spPr>
          <a:xfrm rot="400">
            <a:off x="5934075" y="1924738"/>
            <a:ext cx="2577600" cy="18594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Clr>
                <a:schemeClr val="accent5"/>
              </a:buClr>
              <a:buSzPts val="4800"/>
              <a:buNone/>
              <a:defRPr sz="7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6" name="Google Shape;66;p3"/>
          <p:cNvSpPr txBox="1">
            <a:spLocks noGrp="1"/>
          </p:cNvSpPr>
          <p:nvPr>
            <p:ph type="title" idx="2" hasCustomPrompt="1"/>
          </p:nvPr>
        </p:nvSpPr>
        <p:spPr>
          <a:xfrm>
            <a:off x="6430050" y="871361"/>
            <a:ext cx="1570800" cy="873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7200"/>
              <a:buNone/>
              <a:defRPr sz="6000" b="1"/>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67" name="Google Shape;67;p3"/>
          <p:cNvSpPr txBox="1">
            <a:spLocks noGrp="1"/>
          </p:cNvSpPr>
          <p:nvPr>
            <p:ph type="subTitle" idx="1"/>
          </p:nvPr>
        </p:nvSpPr>
        <p:spPr>
          <a:xfrm>
            <a:off x="6090350" y="3702150"/>
            <a:ext cx="22692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160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3"/>
          <p:cNvSpPr/>
          <p:nvPr/>
        </p:nvSpPr>
        <p:spPr>
          <a:xfrm rot="431166">
            <a:off x="-1747555" y="-1835757"/>
            <a:ext cx="4268843" cy="4513276"/>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rot="-9900290">
            <a:off x="7917912" y="3926034"/>
            <a:ext cx="2036549" cy="2322552"/>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TITLE_ONLY_1_3">
    <p:spTree>
      <p:nvGrpSpPr>
        <p:cNvPr id="1" name="Shape 660"/>
        <p:cNvGrpSpPr/>
        <p:nvPr/>
      </p:nvGrpSpPr>
      <p:grpSpPr>
        <a:xfrm>
          <a:off x="0" y="0"/>
          <a:ext cx="0" cy="0"/>
          <a:chOff x="0" y="0"/>
          <a:chExt cx="0" cy="0"/>
        </a:xfrm>
      </p:grpSpPr>
      <p:sp>
        <p:nvSpPr>
          <p:cNvPr id="661" name="Google Shape;661;p23"/>
          <p:cNvSpPr txBox="1">
            <a:spLocks noGrp="1"/>
          </p:cNvSpPr>
          <p:nvPr>
            <p:ph type="title"/>
          </p:nvPr>
        </p:nvSpPr>
        <p:spPr>
          <a:xfrm>
            <a:off x="614302" y="570038"/>
            <a:ext cx="79155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62" name="Google Shape;662;p23"/>
          <p:cNvSpPr txBox="1">
            <a:spLocks noGrp="1"/>
          </p:cNvSpPr>
          <p:nvPr>
            <p:ph type="title" idx="2"/>
          </p:nvPr>
        </p:nvSpPr>
        <p:spPr>
          <a:xfrm>
            <a:off x="1315450" y="1704189"/>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63" name="Google Shape;663;p23"/>
          <p:cNvSpPr txBox="1">
            <a:spLocks noGrp="1"/>
          </p:cNvSpPr>
          <p:nvPr>
            <p:ph type="subTitle" idx="1"/>
          </p:nvPr>
        </p:nvSpPr>
        <p:spPr>
          <a:xfrm>
            <a:off x="996804" y="23275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400"/>
              <a:buNone/>
              <a:defRPr sz="1400"/>
            </a:lvl1pPr>
            <a:lvl2pPr lvl="1" algn="ctr" rtl="0">
              <a:lnSpc>
                <a:spcPct val="100000"/>
              </a:lnSpc>
              <a:spcBef>
                <a:spcPts val="0"/>
              </a:spcBef>
              <a:spcAft>
                <a:spcPts val="0"/>
              </a:spcAft>
              <a:buClr>
                <a:schemeClr val="accent3"/>
              </a:buClr>
              <a:buSzPts val="1400"/>
              <a:buNone/>
              <a:defRPr>
                <a:solidFill>
                  <a:schemeClr val="accent3"/>
                </a:solidFill>
              </a:defRPr>
            </a:lvl2pPr>
            <a:lvl3pPr lvl="2" algn="ctr" rtl="0">
              <a:lnSpc>
                <a:spcPct val="100000"/>
              </a:lnSpc>
              <a:spcBef>
                <a:spcPts val="0"/>
              </a:spcBef>
              <a:spcAft>
                <a:spcPts val="0"/>
              </a:spcAft>
              <a:buClr>
                <a:schemeClr val="accent3"/>
              </a:buClr>
              <a:buSzPts val="1400"/>
              <a:buNone/>
              <a:defRPr>
                <a:solidFill>
                  <a:schemeClr val="accent3"/>
                </a:solidFill>
              </a:defRPr>
            </a:lvl3pPr>
            <a:lvl4pPr lvl="3" algn="ctr" rtl="0">
              <a:lnSpc>
                <a:spcPct val="100000"/>
              </a:lnSpc>
              <a:spcBef>
                <a:spcPts val="0"/>
              </a:spcBef>
              <a:spcAft>
                <a:spcPts val="0"/>
              </a:spcAft>
              <a:buClr>
                <a:schemeClr val="accent3"/>
              </a:buClr>
              <a:buSzPts val="1400"/>
              <a:buNone/>
              <a:defRPr>
                <a:solidFill>
                  <a:schemeClr val="accent3"/>
                </a:solidFill>
              </a:defRPr>
            </a:lvl4pPr>
            <a:lvl5pPr lvl="4" algn="ctr" rtl="0">
              <a:lnSpc>
                <a:spcPct val="100000"/>
              </a:lnSpc>
              <a:spcBef>
                <a:spcPts val="0"/>
              </a:spcBef>
              <a:spcAft>
                <a:spcPts val="0"/>
              </a:spcAft>
              <a:buClr>
                <a:schemeClr val="accent3"/>
              </a:buClr>
              <a:buSzPts val="1400"/>
              <a:buNone/>
              <a:defRPr>
                <a:solidFill>
                  <a:schemeClr val="accent3"/>
                </a:solidFill>
              </a:defRPr>
            </a:lvl5pPr>
            <a:lvl6pPr lvl="5" algn="ctr" rtl="0">
              <a:lnSpc>
                <a:spcPct val="100000"/>
              </a:lnSpc>
              <a:spcBef>
                <a:spcPts val="0"/>
              </a:spcBef>
              <a:spcAft>
                <a:spcPts val="0"/>
              </a:spcAft>
              <a:buClr>
                <a:schemeClr val="accent3"/>
              </a:buClr>
              <a:buSzPts val="1400"/>
              <a:buNone/>
              <a:defRPr>
                <a:solidFill>
                  <a:schemeClr val="accent3"/>
                </a:solidFill>
              </a:defRPr>
            </a:lvl6pPr>
            <a:lvl7pPr lvl="6" algn="ctr" rtl="0">
              <a:lnSpc>
                <a:spcPct val="100000"/>
              </a:lnSpc>
              <a:spcBef>
                <a:spcPts val="0"/>
              </a:spcBef>
              <a:spcAft>
                <a:spcPts val="0"/>
              </a:spcAft>
              <a:buClr>
                <a:schemeClr val="accent3"/>
              </a:buClr>
              <a:buSzPts val="1400"/>
              <a:buNone/>
              <a:defRPr>
                <a:solidFill>
                  <a:schemeClr val="accent3"/>
                </a:solidFill>
              </a:defRPr>
            </a:lvl7pPr>
            <a:lvl8pPr lvl="7" algn="ctr" rtl="0">
              <a:lnSpc>
                <a:spcPct val="100000"/>
              </a:lnSpc>
              <a:spcBef>
                <a:spcPts val="0"/>
              </a:spcBef>
              <a:spcAft>
                <a:spcPts val="0"/>
              </a:spcAft>
              <a:buClr>
                <a:schemeClr val="accent3"/>
              </a:buClr>
              <a:buSzPts val="1400"/>
              <a:buNone/>
              <a:defRPr>
                <a:solidFill>
                  <a:schemeClr val="accent3"/>
                </a:solidFill>
              </a:defRPr>
            </a:lvl8pPr>
            <a:lvl9pPr lvl="8" algn="ctr" rtl="0">
              <a:lnSpc>
                <a:spcPct val="100000"/>
              </a:lnSpc>
              <a:spcBef>
                <a:spcPts val="0"/>
              </a:spcBef>
              <a:spcAft>
                <a:spcPts val="0"/>
              </a:spcAft>
              <a:buClr>
                <a:schemeClr val="accent3"/>
              </a:buClr>
              <a:buSzPts val="1400"/>
              <a:buNone/>
              <a:defRPr>
                <a:solidFill>
                  <a:schemeClr val="accent3"/>
                </a:solidFill>
              </a:defRPr>
            </a:lvl9pPr>
          </a:lstStyle>
          <a:p>
            <a:endParaRPr/>
          </a:p>
        </p:txBody>
      </p:sp>
      <p:sp>
        <p:nvSpPr>
          <p:cNvPr id="664" name="Google Shape;664;p23"/>
          <p:cNvSpPr txBox="1">
            <a:spLocks noGrp="1"/>
          </p:cNvSpPr>
          <p:nvPr>
            <p:ph type="title" idx="3"/>
          </p:nvPr>
        </p:nvSpPr>
        <p:spPr>
          <a:xfrm>
            <a:off x="3938702" y="1704189"/>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65" name="Google Shape;665;p23"/>
          <p:cNvSpPr txBox="1">
            <a:spLocks noGrp="1"/>
          </p:cNvSpPr>
          <p:nvPr>
            <p:ph type="subTitle" idx="4"/>
          </p:nvPr>
        </p:nvSpPr>
        <p:spPr>
          <a:xfrm>
            <a:off x="3620026" y="23275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23"/>
          <p:cNvSpPr txBox="1">
            <a:spLocks noGrp="1"/>
          </p:cNvSpPr>
          <p:nvPr>
            <p:ph type="title" idx="5"/>
          </p:nvPr>
        </p:nvSpPr>
        <p:spPr>
          <a:xfrm>
            <a:off x="6559750" y="1704189"/>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67" name="Google Shape;667;p23"/>
          <p:cNvSpPr txBox="1">
            <a:spLocks noGrp="1"/>
          </p:cNvSpPr>
          <p:nvPr>
            <p:ph type="subTitle" idx="6"/>
          </p:nvPr>
        </p:nvSpPr>
        <p:spPr>
          <a:xfrm>
            <a:off x="6243400" y="2327525"/>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400"/>
              <a:buNone/>
              <a:defRPr sz="1400"/>
            </a:lvl1pPr>
            <a:lvl2pPr lvl="1" algn="ctr" rtl="0">
              <a:lnSpc>
                <a:spcPct val="100000"/>
              </a:lnSpc>
              <a:spcBef>
                <a:spcPts val="0"/>
              </a:spcBef>
              <a:spcAft>
                <a:spcPts val="0"/>
              </a:spcAft>
              <a:buClr>
                <a:schemeClr val="accent3"/>
              </a:buClr>
              <a:buSzPts val="1400"/>
              <a:buNone/>
              <a:defRPr>
                <a:solidFill>
                  <a:schemeClr val="accent3"/>
                </a:solidFill>
              </a:defRPr>
            </a:lvl2pPr>
            <a:lvl3pPr lvl="2" algn="ctr" rtl="0">
              <a:lnSpc>
                <a:spcPct val="100000"/>
              </a:lnSpc>
              <a:spcBef>
                <a:spcPts val="0"/>
              </a:spcBef>
              <a:spcAft>
                <a:spcPts val="0"/>
              </a:spcAft>
              <a:buClr>
                <a:schemeClr val="accent3"/>
              </a:buClr>
              <a:buSzPts val="1400"/>
              <a:buNone/>
              <a:defRPr>
                <a:solidFill>
                  <a:schemeClr val="accent3"/>
                </a:solidFill>
              </a:defRPr>
            </a:lvl3pPr>
            <a:lvl4pPr lvl="3" algn="ctr" rtl="0">
              <a:lnSpc>
                <a:spcPct val="100000"/>
              </a:lnSpc>
              <a:spcBef>
                <a:spcPts val="0"/>
              </a:spcBef>
              <a:spcAft>
                <a:spcPts val="0"/>
              </a:spcAft>
              <a:buClr>
                <a:schemeClr val="accent3"/>
              </a:buClr>
              <a:buSzPts val="1400"/>
              <a:buNone/>
              <a:defRPr>
                <a:solidFill>
                  <a:schemeClr val="accent3"/>
                </a:solidFill>
              </a:defRPr>
            </a:lvl4pPr>
            <a:lvl5pPr lvl="4" algn="ctr" rtl="0">
              <a:lnSpc>
                <a:spcPct val="100000"/>
              </a:lnSpc>
              <a:spcBef>
                <a:spcPts val="0"/>
              </a:spcBef>
              <a:spcAft>
                <a:spcPts val="0"/>
              </a:spcAft>
              <a:buClr>
                <a:schemeClr val="accent3"/>
              </a:buClr>
              <a:buSzPts val="1400"/>
              <a:buNone/>
              <a:defRPr>
                <a:solidFill>
                  <a:schemeClr val="accent3"/>
                </a:solidFill>
              </a:defRPr>
            </a:lvl5pPr>
            <a:lvl6pPr lvl="5" algn="ctr" rtl="0">
              <a:lnSpc>
                <a:spcPct val="100000"/>
              </a:lnSpc>
              <a:spcBef>
                <a:spcPts val="0"/>
              </a:spcBef>
              <a:spcAft>
                <a:spcPts val="0"/>
              </a:spcAft>
              <a:buClr>
                <a:schemeClr val="accent3"/>
              </a:buClr>
              <a:buSzPts val="1400"/>
              <a:buNone/>
              <a:defRPr>
                <a:solidFill>
                  <a:schemeClr val="accent3"/>
                </a:solidFill>
              </a:defRPr>
            </a:lvl6pPr>
            <a:lvl7pPr lvl="6" algn="ctr" rtl="0">
              <a:lnSpc>
                <a:spcPct val="100000"/>
              </a:lnSpc>
              <a:spcBef>
                <a:spcPts val="0"/>
              </a:spcBef>
              <a:spcAft>
                <a:spcPts val="0"/>
              </a:spcAft>
              <a:buClr>
                <a:schemeClr val="accent3"/>
              </a:buClr>
              <a:buSzPts val="1400"/>
              <a:buNone/>
              <a:defRPr>
                <a:solidFill>
                  <a:schemeClr val="accent3"/>
                </a:solidFill>
              </a:defRPr>
            </a:lvl7pPr>
            <a:lvl8pPr lvl="7" algn="ctr" rtl="0">
              <a:lnSpc>
                <a:spcPct val="100000"/>
              </a:lnSpc>
              <a:spcBef>
                <a:spcPts val="0"/>
              </a:spcBef>
              <a:spcAft>
                <a:spcPts val="0"/>
              </a:spcAft>
              <a:buClr>
                <a:schemeClr val="accent3"/>
              </a:buClr>
              <a:buSzPts val="1400"/>
              <a:buNone/>
              <a:defRPr>
                <a:solidFill>
                  <a:schemeClr val="accent3"/>
                </a:solidFill>
              </a:defRPr>
            </a:lvl8pPr>
            <a:lvl9pPr lvl="8" algn="ctr" rtl="0">
              <a:lnSpc>
                <a:spcPct val="100000"/>
              </a:lnSpc>
              <a:spcBef>
                <a:spcPts val="0"/>
              </a:spcBef>
              <a:spcAft>
                <a:spcPts val="0"/>
              </a:spcAft>
              <a:buClr>
                <a:schemeClr val="accent3"/>
              </a:buClr>
              <a:buSzPts val="1400"/>
              <a:buNone/>
              <a:defRPr>
                <a:solidFill>
                  <a:schemeClr val="accent3"/>
                </a:solidFill>
              </a:defRPr>
            </a:lvl9pPr>
          </a:lstStyle>
          <a:p>
            <a:endParaRPr/>
          </a:p>
        </p:txBody>
      </p:sp>
      <p:sp>
        <p:nvSpPr>
          <p:cNvPr id="668" name="Google Shape;668;p23"/>
          <p:cNvSpPr txBox="1">
            <a:spLocks noGrp="1"/>
          </p:cNvSpPr>
          <p:nvPr>
            <p:ph type="title" idx="7"/>
          </p:nvPr>
        </p:nvSpPr>
        <p:spPr>
          <a:xfrm>
            <a:off x="1315450" y="3331214"/>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69" name="Google Shape;669;p23"/>
          <p:cNvSpPr txBox="1">
            <a:spLocks noGrp="1"/>
          </p:cNvSpPr>
          <p:nvPr>
            <p:ph type="subTitle" idx="8"/>
          </p:nvPr>
        </p:nvSpPr>
        <p:spPr>
          <a:xfrm>
            <a:off x="996804" y="39545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23"/>
          <p:cNvSpPr txBox="1">
            <a:spLocks noGrp="1"/>
          </p:cNvSpPr>
          <p:nvPr>
            <p:ph type="title" idx="9"/>
          </p:nvPr>
        </p:nvSpPr>
        <p:spPr>
          <a:xfrm>
            <a:off x="3938702" y="3331214"/>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1" name="Google Shape;671;p23"/>
          <p:cNvSpPr txBox="1">
            <a:spLocks noGrp="1"/>
          </p:cNvSpPr>
          <p:nvPr>
            <p:ph type="subTitle" idx="13"/>
          </p:nvPr>
        </p:nvSpPr>
        <p:spPr>
          <a:xfrm>
            <a:off x="3620026" y="39545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400"/>
              <a:buNone/>
              <a:defRPr sz="1400"/>
            </a:lvl1pPr>
            <a:lvl2pPr lvl="1" algn="ctr" rtl="0">
              <a:lnSpc>
                <a:spcPct val="100000"/>
              </a:lnSpc>
              <a:spcBef>
                <a:spcPts val="0"/>
              </a:spcBef>
              <a:spcAft>
                <a:spcPts val="0"/>
              </a:spcAft>
              <a:buClr>
                <a:schemeClr val="accent3"/>
              </a:buClr>
              <a:buSzPts val="1400"/>
              <a:buNone/>
              <a:defRPr>
                <a:solidFill>
                  <a:schemeClr val="accent3"/>
                </a:solidFill>
              </a:defRPr>
            </a:lvl2pPr>
            <a:lvl3pPr lvl="2" algn="ctr" rtl="0">
              <a:lnSpc>
                <a:spcPct val="100000"/>
              </a:lnSpc>
              <a:spcBef>
                <a:spcPts val="0"/>
              </a:spcBef>
              <a:spcAft>
                <a:spcPts val="0"/>
              </a:spcAft>
              <a:buClr>
                <a:schemeClr val="accent3"/>
              </a:buClr>
              <a:buSzPts val="1400"/>
              <a:buNone/>
              <a:defRPr>
                <a:solidFill>
                  <a:schemeClr val="accent3"/>
                </a:solidFill>
              </a:defRPr>
            </a:lvl3pPr>
            <a:lvl4pPr lvl="3" algn="ctr" rtl="0">
              <a:lnSpc>
                <a:spcPct val="100000"/>
              </a:lnSpc>
              <a:spcBef>
                <a:spcPts val="0"/>
              </a:spcBef>
              <a:spcAft>
                <a:spcPts val="0"/>
              </a:spcAft>
              <a:buClr>
                <a:schemeClr val="accent3"/>
              </a:buClr>
              <a:buSzPts val="1400"/>
              <a:buNone/>
              <a:defRPr>
                <a:solidFill>
                  <a:schemeClr val="accent3"/>
                </a:solidFill>
              </a:defRPr>
            </a:lvl4pPr>
            <a:lvl5pPr lvl="4" algn="ctr" rtl="0">
              <a:lnSpc>
                <a:spcPct val="100000"/>
              </a:lnSpc>
              <a:spcBef>
                <a:spcPts val="0"/>
              </a:spcBef>
              <a:spcAft>
                <a:spcPts val="0"/>
              </a:spcAft>
              <a:buClr>
                <a:schemeClr val="accent3"/>
              </a:buClr>
              <a:buSzPts val="1400"/>
              <a:buNone/>
              <a:defRPr>
                <a:solidFill>
                  <a:schemeClr val="accent3"/>
                </a:solidFill>
              </a:defRPr>
            </a:lvl5pPr>
            <a:lvl6pPr lvl="5" algn="ctr" rtl="0">
              <a:lnSpc>
                <a:spcPct val="100000"/>
              </a:lnSpc>
              <a:spcBef>
                <a:spcPts val="0"/>
              </a:spcBef>
              <a:spcAft>
                <a:spcPts val="0"/>
              </a:spcAft>
              <a:buClr>
                <a:schemeClr val="accent3"/>
              </a:buClr>
              <a:buSzPts val="1400"/>
              <a:buNone/>
              <a:defRPr>
                <a:solidFill>
                  <a:schemeClr val="accent3"/>
                </a:solidFill>
              </a:defRPr>
            </a:lvl6pPr>
            <a:lvl7pPr lvl="6" algn="ctr" rtl="0">
              <a:lnSpc>
                <a:spcPct val="100000"/>
              </a:lnSpc>
              <a:spcBef>
                <a:spcPts val="0"/>
              </a:spcBef>
              <a:spcAft>
                <a:spcPts val="0"/>
              </a:spcAft>
              <a:buClr>
                <a:schemeClr val="accent3"/>
              </a:buClr>
              <a:buSzPts val="1400"/>
              <a:buNone/>
              <a:defRPr>
                <a:solidFill>
                  <a:schemeClr val="accent3"/>
                </a:solidFill>
              </a:defRPr>
            </a:lvl7pPr>
            <a:lvl8pPr lvl="7" algn="ctr" rtl="0">
              <a:lnSpc>
                <a:spcPct val="100000"/>
              </a:lnSpc>
              <a:spcBef>
                <a:spcPts val="0"/>
              </a:spcBef>
              <a:spcAft>
                <a:spcPts val="0"/>
              </a:spcAft>
              <a:buClr>
                <a:schemeClr val="accent3"/>
              </a:buClr>
              <a:buSzPts val="1400"/>
              <a:buNone/>
              <a:defRPr>
                <a:solidFill>
                  <a:schemeClr val="accent3"/>
                </a:solidFill>
              </a:defRPr>
            </a:lvl8pPr>
            <a:lvl9pPr lvl="8" algn="ctr" rtl="0">
              <a:lnSpc>
                <a:spcPct val="100000"/>
              </a:lnSpc>
              <a:spcBef>
                <a:spcPts val="0"/>
              </a:spcBef>
              <a:spcAft>
                <a:spcPts val="0"/>
              </a:spcAft>
              <a:buClr>
                <a:schemeClr val="accent3"/>
              </a:buClr>
              <a:buSzPts val="1400"/>
              <a:buNone/>
              <a:defRPr>
                <a:solidFill>
                  <a:schemeClr val="accent3"/>
                </a:solidFill>
              </a:defRPr>
            </a:lvl9pPr>
          </a:lstStyle>
          <a:p>
            <a:endParaRPr/>
          </a:p>
        </p:txBody>
      </p:sp>
      <p:sp>
        <p:nvSpPr>
          <p:cNvPr id="672" name="Google Shape;672;p23"/>
          <p:cNvSpPr txBox="1">
            <a:spLocks noGrp="1"/>
          </p:cNvSpPr>
          <p:nvPr>
            <p:ph type="title" idx="14"/>
          </p:nvPr>
        </p:nvSpPr>
        <p:spPr>
          <a:xfrm>
            <a:off x="6559750" y="3331214"/>
            <a:ext cx="1266600" cy="4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3" name="Google Shape;673;p23"/>
          <p:cNvSpPr txBox="1">
            <a:spLocks noGrp="1"/>
          </p:cNvSpPr>
          <p:nvPr>
            <p:ph type="subTitle" idx="15"/>
          </p:nvPr>
        </p:nvSpPr>
        <p:spPr>
          <a:xfrm>
            <a:off x="6243400" y="3954550"/>
            <a:ext cx="19038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74" name="Google Shape;674;p23"/>
          <p:cNvGrpSpPr/>
          <p:nvPr/>
        </p:nvGrpSpPr>
        <p:grpSpPr>
          <a:xfrm>
            <a:off x="245101" y="348565"/>
            <a:ext cx="841738" cy="1085402"/>
            <a:chOff x="473701" y="424765"/>
            <a:chExt cx="841738" cy="1085402"/>
          </a:xfrm>
        </p:grpSpPr>
        <p:sp>
          <p:nvSpPr>
            <p:cNvPr id="675" name="Google Shape;675;p23"/>
            <p:cNvSpPr/>
            <p:nvPr/>
          </p:nvSpPr>
          <p:spPr>
            <a:xfrm rot="6535575">
              <a:off x="497754" y="1274637"/>
              <a:ext cx="213394" cy="203272"/>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rot="6535575">
              <a:off x="478788" y="1288184"/>
              <a:ext cx="213394" cy="163173"/>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3"/>
            <p:cNvSpPr/>
            <p:nvPr/>
          </p:nvSpPr>
          <p:spPr>
            <a:xfrm rot="6535575">
              <a:off x="596665" y="1379001"/>
              <a:ext cx="118944" cy="59713"/>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rot="6535345">
              <a:off x="933580" y="1135322"/>
              <a:ext cx="135921" cy="120867"/>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rot="6535345">
              <a:off x="938237" y="1131995"/>
              <a:ext cx="125774" cy="116506"/>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3"/>
            <p:cNvSpPr/>
            <p:nvPr/>
          </p:nvSpPr>
          <p:spPr>
            <a:xfrm rot="6535345">
              <a:off x="988733" y="1204212"/>
              <a:ext cx="58271" cy="47208"/>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23"/>
            <p:cNvGrpSpPr/>
            <p:nvPr/>
          </p:nvGrpSpPr>
          <p:grpSpPr>
            <a:xfrm>
              <a:off x="936908" y="424765"/>
              <a:ext cx="378531" cy="356762"/>
              <a:chOff x="-8255032" y="-1371219"/>
              <a:chExt cx="222273" cy="209478"/>
            </a:xfrm>
          </p:grpSpPr>
          <p:sp>
            <p:nvSpPr>
              <p:cNvPr id="682" name="Google Shape;682;p23"/>
              <p:cNvSpPr/>
              <p:nvPr/>
            </p:nvSpPr>
            <p:spPr>
              <a:xfrm rot="1135238">
                <a:off x="-8234006" y="-1346316"/>
                <a:ext cx="180221" cy="159671"/>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3"/>
              <p:cNvSpPr/>
              <p:nvPr/>
            </p:nvSpPr>
            <p:spPr>
              <a:xfrm rot="1135238">
                <a:off x="-8220339" y="-1338892"/>
                <a:ext cx="165318" cy="154526"/>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3"/>
              <p:cNvSpPr/>
              <p:nvPr/>
            </p:nvSpPr>
            <p:spPr>
              <a:xfrm rot="1135238">
                <a:off x="-8203527" y="-1339903"/>
                <a:ext cx="75098" cy="63554"/>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5" name="Google Shape;685;p23"/>
          <p:cNvSpPr/>
          <p:nvPr/>
        </p:nvSpPr>
        <p:spPr>
          <a:xfrm rot="-6299917">
            <a:off x="7263272" y="-698134"/>
            <a:ext cx="2662063" cy="2158945"/>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TITLE_ONLY_1_2_1">
    <p:spTree>
      <p:nvGrpSpPr>
        <p:cNvPr id="1" name="Shape 686"/>
        <p:cNvGrpSpPr/>
        <p:nvPr/>
      </p:nvGrpSpPr>
      <p:grpSpPr>
        <a:xfrm>
          <a:off x="0" y="0"/>
          <a:ext cx="0" cy="0"/>
          <a:chOff x="0" y="0"/>
          <a:chExt cx="0" cy="0"/>
        </a:xfrm>
      </p:grpSpPr>
      <p:sp>
        <p:nvSpPr>
          <p:cNvPr id="687" name="Google Shape;687;p24"/>
          <p:cNvSpPr txBox="1">
            <a:spLocks noGrp="1"/>
          </p:cNvSpPr>
          <p:nvPr>
            <p:ph type="title"/>
          </p:nvPr>
        </p:nvSpPr>
        <p:spPr>
          <a:xfrm>
            <a:off x="827100" y="3249898"/>
            <a:ext cx="21837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None/>
              <a:defRPr sz="2500"/>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688" name="Google Shape;688;p24"/>
          <p:cNvSpPr txBox="1">
            <a:spLocks noGrp="1"/>
          </p:cNvSpPr>
          <p:nvPr>
            <p:ph type="subTitle" idx="1"/>
          </p:nvPr>
        </p:nvSpPr>
        <p:spPr>
          <a:xfrm>
            <a:off x="971850" y="3779325"/>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9" name="Google Shape;689;p24"/>
          <p:cNvSpPr txBox="1">
            <a:spLocks noGrp="1"/>
          </p:cNvSpPr>
          <p:nvPr>
            <p:ph type="title" idx="2"/>
          </p:nvPr>
        </p:nvSpPr>
        <p:spPr>
          <a:xfrm>
            <a:off x="6141800" y="1627752"/>
            <a:ext cx="21837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None/>
              <a:defRPr sz="2500"/>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690" name="Google Shape;690;p24"/>
          <p:cNvSpPr txBox="1">
            <a:spLocks noGrp="1"/>
          </p:cNvSpPr>
          <p:nvPr>
            <p:ph type="subTitle" idx="3"/>
          </p:nvPr>
        </p:nvSpPr>
        <p:spPr>
          <a:xfrm>
            <a:off x="6284975" y="2157175"/>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91" name="Google Shape;691;p24"/>
          <p:cNvSpPr txBox="1">
            <a:spLocks noGrp="1"/>
          </p:cNvSpPr>
          <p:nvPr>
            <p:ph type="title" idx="4"/>
          </p:nvPr>
        </p:nvSpPr>
        <p:spPr>
          <a:xfrm>
            <a:off x="6140225" y="3249898"/>
            <a:ext cx="21837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None/>
              <a:defRPr sz="2500"/>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692" name="Google Shape;692;p24"/>
          <p:cNvSpPr txBox="1">
            <a:spLocks noGrp="1"/>
          </p:cNvSpPr>
          <p:nvPr>
            <p:ph type="subTitle" idx="5"/>
          </p:nvPr>
        </p:nvSpPr>
        <p:spPr>
          <a:xfrm>
            <a:off x="6284975" y="3779325"/>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93" name="Google Shape;693;p24"/>
          <p:cNvSpPr txBox="1">
            <a:spLocks noGrp="1"/>
          </p:cNvSpPr>
          <p:nvPr>
            <p:ph type="title" idx="6"/>
          </p:nvPr>
        </p:nvSpPr>
        <p:spPr>
          <a:xfrm>
            <a:off x="820150" y="1627752"/>
            <a:ext cx="2183700" cy="43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None/>
              <a:defRPr sz="2500"/>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694" name="Google Shape;694;p24"/>
          <p:cNvSpPr txBox="1">
            <a:spLocks noGrp="1"/>
          </p:cNvSpPr>
          <p:nvPr>
            <p:ph type="subTitle" idx="7"/>
          </p:nvPr>
        </p:nvSpPr>
        <p:spPr>
          <a:xfrm>
            <a:off x="971850" y="2157175"/>
            <a:ext cx="18942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95" name="Google Shape;695;p24"/>
          <p:cNvSpPr txBox="1">
            <a:spLocks noGrp="1"/>
          </p:cNvSpPr>
          <p:nvPr>
            <p:ph type="title" idx="8"/>
          </p:nvPr>
        </p:nvSpPr>
        <p:spPr>
          <a:xfrm>
            <a:off x="2251501" y="554700"/>
            <a:ext cx="4641000" cy="5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96" name="Google Shape;696;p24"/>
          <p:cNvGrpSpPr/>
          <p:nvPr/>
        </p:nvGrpSpPr>
        <p:grpSpPr>
          <a:xfrm>
            <a:off x="7289122" y="249011"/>
            <a:ext cx="1608204" cy="1441697"/>
            <a:chOff x="7289122" y="249011"/>
            <a:chExt cx="1608204" cy="1441697"/>
          </a:xfrm>
        </p:grpSpPr>
        <p:sp>
          <p:nvSpPr>
            <p:cNvPr id="697" name="Google Shape;697;p24"/>
            <p:cNvSpPr/>
            <p:nvPr/>
          </p:nvSpPr>
          <p:spPr>
            <a:xfrm>
              <a:off x="8649775" y="1470575"/>
              <a:ext cx="247552" cy="220134"/>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4"/>
            <p:cNvSpPr/>
            <p:nvPr/>
          </p:nvSpPr>
          <p:spPr>
            <a:xfrm>
              <a:off x="8649775" y="1478515"/>
              <a:ext cx="229071" cy="212192"/>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8766083" y="1490578"/>
              <a:ext cx="106129" cy="85980"/>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4"/>
            <p:cNvSpPr/>
            <p:nvPr/>
          </p:nvSpPr>
          <p:spPr>
            <a:xfrm>
              <a:off x="8265242" y="559872"/>
              <a:ext cx="240461" cy="229056"/>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4"/>
            <p:cNvSpPr/>
            <p:nvPr/>
          </p:nvSpPr>
          <p:spPr>
            <a:xfrm>
              <a:off x="8265242" y="605058"/>
              <a:ext cx="240461" cy="183871"/>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8334300" y="573754"/>
              <a:ext cx="134031" cy="67288"/>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8690858" y="930068"/>
              <a:ext cx="106702" cy="94100"/>
            </a:xfrm>
            <a:custGeom>
              <a:avLst/>
              <a:gdLst/>
              <a:ahLst/>
              <a:cxnLst/>
              <a:rect l="l" t="t" r="r" b="b"/>
              <a:pathLst>
                <a:path w="3920" h="3457" extrusionOk="0">
                  <a:moveTo>
                    <a:pt x="2036" y="1"/>
                  </a:moveTo>
                  <a:cubicBezTo>
                    <a:pt x="1832" y="1"/>
                    <a:pt x="1630" y="40"/>
                    <a:pt x="1433" y="115"/>
                  </a:cubicBezTo>
                  <a:cubicBezTo>
                    <a:pt x="975" y="235"/>
                    <a:pt x="597" y="553"/>
                    <a:pt x="398" y="1011"/>
                  </a:cubicBezTo>
                  <a:cubicBezTo>
                    <a:pt x="1" y="1886"/>
                    <a:pt x="379" y="2900"/>
                    <a:pt x="1254" y="3298"/>
                  </a:cubicBezTo>
                  <a:cubicBezTo>
                    <a:pt x="1490" y="3405"/>
                    <a:pt x="1736" y="3456"/>
                    <a:pt x="1977" y="3456"/>
                  </a:cubicBezTo>
                  <a:cubicBezTo>
                    <a:pt x="2631" y="3456"/>
                    <a:pt x="3251" y="3082"/>
                    <a:pt x="3541" y="2443"/>
                  </a:cubicBezTo>
                  <a:cubicBezTo>
                    <a:pt x="3561" y="2423"/>
                    <a:pt x="3561" y="2363"/>
                    <a:pt x="3581" y="2343"/>
                  </a:cubicBezTo>
                  <a:cubicBezTo>
                    <a:pt x="3919" y="1508"/>
                    <a:pt x="3541" y="553"/>
                    <a:pt x="2726" y="155"/>
                  </a:cubicBezTo>
                  <a:cubicBezTo>
                    <a:pt x="2495" y="50"/>
                    <a:pt x="2264" y="1"/>
                    <a:pt x="203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8690858" y="933199"/>
              <a:ext cx="97502" cy="90969"/>
            </a:xfrm>
            <a:custGeom>
              <a:avLst/>
              <a:gdLst/>
              <a:ahLst/>
              <a:cxnLst/>
              <a:rect l="l" t="t" r="r" b="b"/>
              <a:pathLst>
                <a:path w="3582" h="3342" extrusionOk="0">
                  <a:moveTo>
                    <a:pt x="1433" y="0"/>
                  </a:moveTo>
                  <a:lnTo>
                    <a:pt x="1433" y="0"/>
                  </a:lnTo>
                  <a:cubicBezTo>
                    <a:pt x="975" y="120"/>
                    <a:pt x="597" y="438"/>
                    <a:pt x="398" y="896"/>
                  </a:cubicBezTo>
                  <a:cubicBezTo>
                    <a:pt x="1" y="1771"/>
                    <a:pt x="379" y="2785"/>
                    <a:pt x="1254" y="3183"/>
                  </a:cubicBezTo>
                  <a:cubicBezTo>
                    <a:pt x="1490" y="3290"/>
                    <a:pt x="1736" y="3341"/>
                    <a:pt x="1977" y="3341"/>
                  </a:cubicBezTo>
                  <a:cubicBezTo>
                    <a:pt x="2631" y="3341"/>
                    <a:pt x="3251" y="2967"/>
                    <a:pt x="3541" y="2328"/>
                  </a:cubicBezTo>
                  <a:cubicBezTo>
                    <a:pt x="3561" y="2308"/>
                    <a:pt x="3561" y="2248"/>
                    <a:pt x="3581" y="2228"/>
                  </a:cubicBezTo>
                  <a:lnTo>
                    <a:pt x="3581" y="2228"/>
                  </a:lnTo>
                  <a:cubicBezTo>
                    <a:pt x="3328" y="2401"/>
                    <a:pt x="3021" y="2534"/>
                    <a:pt x="2661" y="2534"/>
                  </a:cubicBezTo>
                  <a:cubicBezTo>
                    <a:pt x="2399" y="2534"/>
                    <a:pt x="2109" y="2464"/>
                    <a:pt x="1791" y="2288"/>
                  </a:cubicBezTo>
                  <a:cubicBezTo>
                    <a:pt x="637" y="1612"/>
                    <a:pt x="1134" y="458"/>
                    <a:pt x="143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a:off x="8741951" y="938942"/>
              <a:ext cx="44641" cy="37319"/>
            </a:xfrm>
            <a:custGeom>
              <a:avLst/>
              <a:gdLst/>
              <a:ahLst/>
              <a:cxnLst/>
              <a:rect l="l" t="t" r="r" b="b"/>
              <a:pathLst>
                <a:path w="1640" h="1371" extrusionOk="0">
                  <a:moveTo>
                    <a:pt x="589" y="1"/>
                  </a:moveTo>
                  <a:cubicBezTo>
                    <a:pt x="188" y="1"/>
                    <a:pt x="1" y="547"/>
                    <a:pt x="451" y="983"/>
                  </a:cubicBezTo>
                  <a:cubicBezTo>
                    <a:pt x="738" y="1258"/>
                    <a:pt x="987" y="1370"/>
                    <a:pt x="1169" y="1370"/>
                  </a:cubicBezTo>
                  <a:cubicBezTo>
                    <a:pt x="1553" y="1370"/>
                    <a:pt x="1640" y="867"/>
                    <a:pt x="1167" y="327"/>
                  </a:cubicBezTo>
                  <a:cubicBezTo>
                    <a:pt x="958" y="94"/>
                    <a:pt x="755"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4"/>
            <p:cNvSpPr/>
            <p:nvPr/>
          </p:nvSpPr>
          <p:spPr>
            <a:xfrm>
              <a:off x="7971338" y="249011"/>
              <a:ext cx="153129" cy="13622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4"/>
            <p:cNvSpPr/>
            <p:nvPr/>
          </p:nvSpPr>
          <p:spPr>
            <a:xfrm>
              <a:off x="7971338" y="253924"/>
              <a:ext cx="141697" cy="131311"/>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4"/>
            <p:cNvSpPr/>
            <p:nvPr/>
          </p:nvSpPr>
          <p:spPr>
            <a:xfrm>
              <a:off x="8043298" y="261388"/>
              <a:ext cx="65648" cy="53207"/>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4"/>
            <p:cNvSpPr/>
            <p:nvPr/>
          </p:nvSpPr>
          <p:spPr>
            <a:xfrm>
              <a:off x="7289122" y="385409"/>
              <a:ext cx="203088" cy="179924"/>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4"/>
            <p:cNvSpPr/>
            <p:nvPr/>
          </p:nvSpPr>
          <p:spPr>
            <a:xfrm>
              <a:off x="7305917" y="391207"/>
              <a:ext cx="186294" cy="174126"/>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4"/>
            <p:cNvSpPr/>
            <p:nvPr/>
          </p:nvSpPr>
          <p:spPr>
            <a:xfrm>
              <a:off x="7309592" y="403238"/>
              <a:ext cx="84627" cy="71616"/>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 name="Google Shape;712;p24"/>
          <p:cNvSpPr/>
          <p:nvPr/>
        </p:nvSpPr>
        <p:spPr>
          <a:xfrm rot="-7897564" flipH="1">
            <a:off x="-661636" y="-764956"/>
            <a:ext cx="2607019" cy="1989776"/>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4"/>
          <p:cNvSpPr/>
          <p:nvPr/>
        </p:nvSpPr>
        <p:spPr>
          <a:xfrm rot="7199474">
            <a:off x="7391197" y="4349440"/>
            <a:ext cx="2384520" cy="1458775"/>
          </a:xfrm>
          <a:custGeom>
            <a:avLst/>
            <a:gdLst/>
            <a:ahLst/>
            <a:cxnLst/>
            <a:rect l="l" t="t" r="r" b="b"/>
            <a:pathLst>
              <a:path w="102050" h="62431" extrusionOk="0">
                <a:moveTo>
                  <a:pt x="15258" y="0"/>
                </a:moveTo>
                <a:cubicBezTo>
                  <a:pt x="10510" y="0"/>
                  <a:pt x="4385" y="4486"/>
                  <a:pt x="2089" y="8217"/>
                </a:cubicBezTo>
                <a:cubicBezTo>
                  <a:pt x="955" y="10087"/>
                  <a:pt x="498" y="12315"/>
                  <a:pt x="358" y="14543"/>
                </a:cubicBezTo>
                <a:cubicBezTo>
                  <a:pt x="0" y="20432"/>
                  <a:pt x="2208" y="26917"/>
                  <a:pt x="7420" y="29721"/>
                </a:cubicBezTo>
                <a:cubicBezTo>
                  <a:pt x="9952" y="31089"/>
                  <a:pt x="12743" y="31401"/>
                  <a:pt x="15625" y="31401"/>
                </a:cubicBezTo>
                <a:cubicBezTo>
                  <a:pt x="18039" y="31401"/>
                  <a:pt x="20518" y="31182"/>
                  <a:pt x="22961" y="31182"/>
                </a:cubicBezTo>
                <a:cubicBezTo>
                  <a:pt x="24728" y="31182"/>
                  <a:pt x="26476" y="31296"/>
                  <a:pt x="28168" y="31691"/>
                </a:cubicBezTo>
                <a:cubicBezTo>
                  <a:pt x="30536" y="32248"/>
                  <a:pt x="32923" y="33481"/>
                  <a:pt x="34017" y="35649"/>
                </a:cubicBezTo>
                <a:cubicBezTo>
                  <a:pt x="35071" y="37679"/>
                  <a:pt x="34813" y="40145"/>
                  <a:pt x="35171" y="42413"/>
                </a:cubicBezTo>
                <a:cubicBezTo>
                  <a:pt x="36265" y="49674"/>
                  <a:pt x="43784" y="54627"/>
                  <a:pt x="51125" y="54985"/>
                </a:cubicBezTo>
                <a:cubicBezTo>
                  <a:pt x="51569" y="55009"/>
                  <a:pt x="52016" y="55019"/>
                  <a:pt x="52463" y="55019"/>
                </a:cubicBezTo>
                <a:cubicBezTo>
                  <a:pt x="55760" y="55019"/>
                  <a:pt x="59110" y="54459"/>
                  <a:pt x="62372" y="54459"/>
                </a:cubicBezTo>
                <a:cubicBezTo>
                  <a:pt x="64307" y="54459"/>
                  <a:pt x="66211" y="54656"/>
                  <a:pt x="68053" y="55284"/>
                </a:cubicBezTo>
                <a:cubicBezTo>
                  <a:pt x="70838" y="56238"/>
                  <a:pt x="73205" y="58108"/>
                  <a:pt x="75772" y="59521"/>
                </a:cubicBezTo>
                <a:cubicBezTo>
                  <a:pt x="79016" y="61325"/>
                  <a:pt x="82743" y="62431"/>
                  <a:pt x="86447" y="62431"/>
                </a:cubicBezTo>
                <a:cubicBezTo>
                  <a:pt x="88011" y="62431"/>
                  <a:pt x="89571" y="62234"/>
                  <a:pt x="91089" y="61808"/>
                </a:cubicBezTo>
                <a:cubicBezTo>
                  <a:pt x="96181" y="60356"/>
                  <a:pt x="100578" y="56020"/>
                  <a:pt x="101254" y="50768"/>
                </a:cubicBezTo>
                <a:cubicBezTo>
                  <a:pt x="102050" y="44641"/>
                  <a:pt x="97992" y="39031"/>
                  <a:pt x="93874" y="34456"/>
                </a:cubicBezTo>
                <a:cubicBezTo>
                  <a:pt x="78278" y="17269"/>
                  <a:pt x="57112" y="4299"/>
                  <a:pt x="34017" y="2031"/>
                </a:cubicBezTo>
                <a:cubicBezTo>
                  <a:pt x="30118" y="1653"/>
                  <a:pt x="26159" y="1633"/>
                  <a:pt x="22260" y="1136"/>
                </a:cubicBezTo>
                <a:cubicBezTo>
                  <a:pt x="20112" y="857"/>
                  <a:pt x="17983" y="141"/>
                  <a:pt x="15815" y="22"/>
                </a:cubicBezTo>
                <a:cubicBezTo>
                  <a:pt x="15632" y="7"/>
                  <a:pt x="15446" y="0"/>
                  <a:pt x="15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and Credits">
  <p:cSld name="SECTION_HEADER_1_1_1_2">
    <p:spTree>
      <p:nvGrpSpPr>
        <p:cNvPr id="1" name="Shape 714"/>
        <p:cNvGrpSpPr/>
        <p:nvPr/>
      </p:nvGrpSpPr>
      <p:grpSpPr>
        <a:xfrm>
          <a:off x="0" y="0"/>
          <a:ext cx="0" cy="0"/>
          <a:chOff x="0" y="0"/>
          <a:chExt cx="0" cy="0"/>
        </a:xfrm>
      </p:grpSpPr>
      <p:sp>
        <p:nvSpPr>
          <p:cNvPr id="715" name="Google Shape;715;p25"/>
          <p:cNvSpPr txBox="1">
            <a:spLocks noGrp="1"/>
          </p:cNvSpPr>
          <p:nvPr>
            <p:ph type="title"/>
          </p:nvPr>
        </p:nvSpPr>
        <p:spPr>
          <a:xfrm>
            <a:off x="4575975" y="646115"/>
            <a:ext cx="3859800" cy="847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4800"/>
              <a:buNone/>
              <a:defRPr sz="7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16" name="Google Shape;716;p25"/>
          <p:cNvSpPr txBox="1">
            <a:spLocks noGrp="1"/>
          </p:cNvSpPr>
          <p:nvPr>
            <p:ph type="subTitle" idx="1"/>
          </p:nvPr>
        </p:nvSpPr>
        <p:spPr>
          <a:xfrm>
            <a:off x="5026826" y="1550806"/>
            <a:ext cx="2946900" cy="102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717" name="Google Shape;717;p25"/>
          <p:cNvSpPr txBox="1"/>
          <p:nvPr/>
        </p:nvSpPr>
        <p:spPr>
          <a:xfrm>
            <a:off x="4575950" y="3714300"/>
            <a:ext cx="3859800" cy="5469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accent5"/>
                </a:solidFill>
                <a:latin typeface="Roboto"/>
                <a:ea typeface="Roboto"/>
                <a:cs typeface="Roboto"/>
                <a:sym typeface="Roboto"/>
              </a:rPr>
              <a:t>CREDITS: This presentation template was created by </a:t>
            </a:r>
            <a:r>
              <a:rPr lang="en" sz="1000" b="1">
                <a:solidFill>
                  <a:schemeClr val="accent5"/>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Slidesgo</a:t>
            </a:r>
            <a:r>
              <a:rPr lang="en" sz="1000">
                <a:solidFill>
                  <a:schemeClr val="accent5"/>
                </a:solidFill>
                <a:latin typeface="Roboto"/>
                <a:ea typeface="Roboto"/>
                <a:cs typeface="Roboto"/>
                <a:sym typeface="Roboto"/>
              </a:rPr>
              <a:t>, including icons by </a:t>
            </a:r>
            <a:r>
              <a:rPr lang="en" sz="1000" b="1">
                <a:solidFill>
                  <a:schemeClr val="accent5"/>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Flaticon</a:t>
            </a:r>
            <a:r>
              <a:rPr lang="en" sz="1000">
                <a:solidFill>
                  <a:schemeClr val="accent5"/>
                </a:solidFill>
                <a:latin typeface="Roboto"/>
                <a:ea typeface="Roboto"/>
                <a:cs typeface="Roboto"/>
                <a:sym typeface="Roboto"/>
              </a:rPr>
              <a:t>, infographics &amp; images by </a:t>
            </a:r>
            <a:r>
              <a:rPr lang="en" sz="1000" b="1">
                <a:solidFill>
                  <a:schemeClr val="accent5"/>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Freepik</a:t>
            </a:r>
            <a:r>
              <a:rPr lang="en" sz="1000">
                <a:solidFill>
                  <a:schemeClr val="accent5"/>
                </a:solidFill>
                <a:latin typeface="Roboto"/>
                <a:ea typeface="Roboto"/>
                <a:cs typeface="Roboto"/>
                <a:sym typeface="Roboto"/>
              </a:rPr>
              <a:t> </a:t>
            </a:r>
            <a:endParaRPr sz="1000" b="1">
              <a:solidFill>
                <a:schemeClr val="accent5"/>
              </a:solidFill>
              <a:latin typeface="Roboto"/>
              <a:ea typeface="Roboto"/>
              <a:cs typeface="Roboto"/>
              <a:sym typeface="Roboto"/>
            </a:endParaRPr>
          </a:p>
        </p:txBody>
      </p:sp>
      <p:sp>
        <p:nvSpPr>
          <p:cNvPr id="718" name="Google Shape;718;p25"/>
          <p:cNvSpPr/>
          <p:nvPr/>
        </p:nvSpPr>
        <p:spPr>
          <a:xfrm>
            <a:off x="9" y="2757374"/>
            <a:ext cx="4570715" cy="2430416"/>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 name="Google Shape;719;p25"/>
          <p:cNvGrpSpPr/>
          <p:nvPr/>
        </p:nvGrpSpPr>
        <p:grpSpPr>
          <a:xfrm>
            <a:off x="8435740" y="4147493"/>
            <a:ext cx="267037" cy="404115"/>
            <a:chOff x="8435740" y="4147493"/>
            <a:chExt cx="267037" cy="404115"/>
          </a:xfrm>
        </p:grpSpPr>
        <p:sp>
          <p:nvSpPr>
            <p:cNvPr id="720" name="Google Shape;720;p25"/>
            <p:cNvSpPr/>
            <p:nvPr/>
          </p:nvSpPr>
          <p:spPr>
            <a:xfrm>
              <a:off x="8435740" y="4443001"/>
              <a:ext cx="113930" cy="108606"/>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8435740" y="4464543"/>
              <a:ext cx="113930" cy="87064"/>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8453255" y="4449645"/>
              <a:ext cx="63598" cy="31900"/>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8535874" y="4147493"/>
              <a:ext cx="166903" cy="147866"/>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8549677" y="4152258"/>
              <a:ext cx="153100" cy="143101"/>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8552696" y="4162145"/>
              <a:ext cx="69548" cy="58855"/>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25"/>
          <p:cNvSpPr/>
          <p:nvPr/>
        </p:nvSpPr>
        <p:spPr>
          <a:xfrm rot="10148189" flipH="1">
            <a:off x="1968980" y="-316653"/>
            <a:ext cx="2523424" cy="1127340"/>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ly Title 1">
  <p:cSld name="CUSTOM_5">
    <p:spTree>
      <p:nvGrpSpPr>
        <p:cNvPr id="1" name="Shape 727"/>
        <p:cNvGrpSpPr/>
        <p:nvPr/>
      </p:nvGrpSpPr>
      <p:grpSpPr>
        <a:xfrm>
          <a:off x="0" y="0"/>
          <a:ext cx="0" cy="0"/>
          <a:chOff x="0" y="0"/>
          <a:chExt cx="0" cy="0"/>
        </a:xfrm>
      </p:grpSpPr>
      <p:sp>
        <p:nvSpPr>
          <p:cNvPr id="728" name="Google Shape;728;p26"/>
          <p:cNvSpPr/>
          <p:nvPr/>
        </p:nvSpPr>
        <p:spPr>
          <a:xfrm rot="10800000" flipH="1">
            <a:off x="-8" y="15"/>
            <a:ext cx="2344858" cy="1328461"/>
          </a:xfrm>
          <a:custGeom>
            <a:avLst/>
            <a:gdLst/>
            <a:ahLst/>
            <a:cxnLst/>
            <a:rect l="l" t="t" r="r" b="b"/>
            <a:pathLst>
              <a:path w="102687" h="46470" extrusionOk="0">
                <a:moveTo>
                  <a:pt x="102687" y="46469"/>
                </a:moveTo>
                <a:lnTo>
                  <a:pt x="1" y="46469"/>
                </a:lnTo>
                <a:lnTo>
                  <a:pt x="1" y="0"/>
                </a:lnTo>
                <a:cubicBezTo>
                  <a:pt x="14622" y="23215"/>
                  <a:pt x="28586" y="29700"/>
                  <a:pt x="38533" y="31450"/>
                </a:cubicBezTo>
                <a:cubicBezTo>
                  <a:pt x="56317" y="34554"/>
                  <a:pt x="70659" y="24030"/>
                  <a:pt x="87528" y="32405"/>
                </a:cubicBezTo>
                <a:cubicBezTo>
                  <a:pt x="95286" y="36265"/>
                  <a:pt x="100061" y="42372"/>
                  <a:pt x="102687" y="464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6"/>
          <p:cNvSpPr/>
          <p:nvPr/>
        </p:nvSpPr>
        <p:spPr>
          <a:xfrm rot="-3275979">
            <a:off x="8128562" y="-850233"/>
            <a:ext cx="1331190" cy="2149114"/>
          </a:xfrm>
          <a:custGeom>
            <a:avLst/>
            <a:gdLst/>
            <a:ahLst/>
            <a:cxnLst/>
            <a:rect l="l" t="t" r="r" b="b"/>
            <a:pathLst>
              <a:path w="50131" h="80933" extrusionOk="0">
                <a:moveTo>
                  <a:pt x="20915" y="1"/>
                </a:moveTo>
                <a:cubicBezTo>
                  <a:pt x="20807" y="1"/>
                  <a:pt x="20698" y="2"/>
                  <a:pt x="20590" y="4"/>
                </a:cubicBezTo>
                <a:cubicBezTo>
                  <a:pt x="8634" y="282"/>
                  <a:pt x="2428" y="11502"/>
                  <a:pt x="816" y="22065"/>
                </a:cubicBezTo>
                <a:cubicBezTo>
                  <a:pt x="1" y="27416"/>
                  <a:pt x="1154" y="33364"/>
                  <a:pt x="5073" y="37084"/>
                </a:cubicBezTo>
                <a:cubicBezTo>
                  <a:pt x="6525" y="38476"/>
                  <a:pt x="8276" y="39471"/>
                  <a:pt x="9828" y="40764"/>
                </a:cubicBezTo>
                <a:cubicBezTo>
                  <a:pt x="11359" y="42057"/>
                  <a:pt x="12732" y="43728"/>
                  <a:pt x="13010" y="45717"/>
                </a:cubicBezTo>
                <a:cubicBezTo>
                  <a:pt x="13329" y="48264"/>
                  <a:pt x="11797" y="50591"/>
                  <a:pt x="10922" y="52978"/>
                </a:cubicBezTo>
                <a:cubicBezTo>
                  <a:pt x="8395" y="59941"/>
                  <a:pt x="11439" y="67778"/>
                  <a:pt x="15915" y="73647"/>
                </a:cubicBezTo>
                <a:cubicBezTo>
                  <a:pt x="18202" y="76631"/>
                  <a:pt x="21007" y="79435"/>
                  <a:pt x="24648" y="80490"/>
                </a:cubicBezTo>
                <a:cubicBezTo>
                  <a:pt x="25683" y="80792"/>
                  <a:pt x="26744" y="80932"/>
                  <a:pt x="27808" y="80932"/>
                </a:cubicBezTo>
                <a:cubicBezTo>
                  <a:pt x="31019" y="80932"/>
                  <a:pt x="34247" y="79652"/>
                  <a:pt x="36802" y="77665"/>
                </a:cubicBezTo>
                <a:cubicBezTo>
                  <a:pt x="40204" y="75019"/>
                  <a:pt x="42571" y="71200"/>
                  <a:pt x="44322" y="67241"/>
                </a:cubicBezTo>
                <a:cubicBezTo>
                  <a:pt x="50130" y="54192"/>
                  <a:pt x="50011" y="39033"/>
                  <a:pt x="46112" y="25287"/>
                </a:cubicBezTo>
                <a:cubicBezTo>
                  <a:pt x="44341" y="19081"/>
                  <a:pt x="41755" y="12974"/>
                  <a:pt x="37478" y="8140"/>
                </a:cubicBezTo>
                <a:cubicBezTo>
                  <a:pt x="33274" y="3407"/>
                  <a:pt x="27242" y="1"/>
                  <a:pt x="20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 name="Google Shape;730;p26"/>
          <p:cNvGrpSpPr/>
          <p:nvPr/>
        </p:nvGrpSpPr>
        <p:grpSpPr>
          <a:xfrm>
            <a:off x="8486804" y="826357"/>
            <a:ext cx="392630" cy="612743"/>
            <a:chOff x="8486804" y="826357"/>
            <a:chExt cx="392630" cy="612743"/>
          </a:xfrm>
        </p:grpSpPr>
        <p:sp>
          <p:nvSpPr>
            <p:cNvPr id="731" name="Google Shape;731;p26"/>
            <p:cNvSpPr/>
            <p:nvPr/>
          </p:nvSpPr>
          <p:spPr>
            <a:xfrm rot="6589444">
              <a:off x="8610710" y="1172648"/>
              <a:ext cx="240441" cy="229037"/>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6"/>
            <p:cNvSpPr/>
            <p:nvPr/>
          </p:nvSpPr>
          <p:spPr>
            <a:xfrm rot="6589444">
              <a:off x="8589458" y="1187576"/>
              <a:ext cx="240441" cy="183856"/>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6"/>
            <p:cNvSpPr/>
            <p:nvPr/>
          </p:nvSpPr>
          <p:spPr>
            <a:xfrm rot="6589444">
              <a:off x="8721572" y="1291148"/>
              <a:ext cx="134020"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26"/>
            <p:cNvGrpSpPr/>
            <p:nvPr/>
          </p:nvGrpSpPr>
          <p:grpSpPr>
            <a:xfrm rot="207782">
              <a:off x="8490726" y="830563"/>
              <a:ext cx="143324" cy="134173"/>
              <a:chOff x="-2216556" y="2259126"/>
              <a:chExt cx="245561" cy="229844"/>
            </a:xfrm>
          </p:grpSpPr>
          <p:sp>
            <p:nvSpPr>
              <p:cNvPr id="735" name="Google Shape;735;p26"/>
              <p:cNvSpPr/>
              <p:nvPr/>
            </p:nvSpPr>
            <p:spPr>
              <a:xfrm rot="981662">
                <a:off x="-2195318" y="2284084"/>
                <a:ext cx="203086" cy="179927"/>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6"/>
              <p:cNvSpPr/>
              <p:nvPr/>
            </p:nvSpPr>
            <p:spPr>
              <a:xfrm rot="981662">
                <a:off x="-2179680" y="2292130"/>
                <a:ext cx="186292" cy="174129"/>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6"/>
              <p:cNvSpPr/>
              <p:nvPr/>
            </p:nvSpPr>
            <p:spPr>
              <a:xfrm rot="981662">
                <a:off x="-2163044" y="2292467"/>
                <a:ext cx="84626" cy="71617"/>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 name="Google Shape;738;p26"/>
          <p:cNvGrpSpPr/>
          <p:nvPr/>
        </p:nvGrpSpPr>
        <p:grpSpPr>
          <a:xfrm>
            <a:off x="1308310" y="813778"/>
            <a:ext cx="172655" cy="153439"/>
            <a:chOff x="2116724" y="2212569"/>
            <a:chExt cx="323809" cy="287770"/>
          </a:xfrm>
        </p:grpSpPr>
        <p:sp>
          <p:nvSpPr>
            <p:cNvPr id="739" name="Google Shape;739;p26"/>
            <p:cNvSpPr/>
            <p:nvPr/>
          </p:nvSpPr>
          <p:spPr>
            <a:xfrm>
              <a:off x="2116724" y="2212569"/>
              <a:ext cx="323809" cy="28777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6"/>
            <p:cNvSpPr/>
            <p:nvPr/>
          </p:nvSpPr>
          <p:spPr>
            <a:xfrm>
              <a:off x="2116724" y="2223349"/>
              <a:ext cx="299447" cy="276991"/>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6"/>
            <p:cNvSpPr/>
            <p:nvPr/>
          </p:nvSpPr>
          <p:spPr>
            <a:xfrm>
              <a:off x="2268314" y="2238565"/>
              <a:ext cx="138795" cy="11280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 name="Google Shape;742;p26"/>
          <p:cNvSpPr/>
          <p:nvPr/>
        </p:nvSpPr>
        <p:spPr>
          <a:xfrm>
            <a:off x="739799" y="701349"/>
            <a:ext cx="260274" cy="239556"/>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6"/>
          <p:cNvSpPr/>
          <p:nvPr/>
        </p:nvSpPr>
        <p:spPr>
          <a:xfrm>
            <a:off x="739799" y="709906"/>
            <a:ext cx="250486" cy="230998"/>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6"/>
          <p:cNvSpPr/>
          <p:nvPr/>
        </p:nvSpPr>
        <p:spPr>
          <a:xfrm>
            <a:off x="864330" y="723529"/>
            <a:ext cx="125317" cy="90245"/>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6"/>
          <p:cNvSpPr/>
          <p:nvPr/>
        </p:nvSpPr>
        <p:spPr>
          <a:xfrm>
            <a:off x="633637" y="1219054"/>
            <a:ext cx="106158" cy="94100"/>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6"/>
          <p:cNvSpPr/>
          <p:nvPr/>
        </p:nvSpPr>
        <p:spPr>
          <a:xfrm>
            <a:off x="633637" y="1222184"/>
            <a:ext cx="96930" cy="90969"/>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6"/>
          <p:cNvSpPr/>
          <p:nvPr/>
        </p:nvSpPr>
        <p:spPr>
          <a:xfrm>
            <a:off x="683749" y="1228282"/>
            <a:ext cx="44532" cy="37727"/>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6"/>
          <p:cNvSpPr txBox="1">
            <a:spLocks noGrp="1"/>
          </p:cNvSpPr>
          <p:nvPr>
            <p:ph type="title"/>
          </p:nvPr>
        </p:nvSpPr>
        <p:spPr>
          <a:xfrm>
            <a:off x="621100" y="568938"/>
            <a:ext cx="7901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ly Title 2">
  <p:cSld name="CUSTOM_7">
    <p:spTree>
      <p:nvGrpSpPr>
        <p:cNvPr id="1" name="Shape 749"/>
        <p:cNvGrpSpPr/>
        <p:nvPr/>
      </p:nvGrpSpPr>
      <p:grpSpPr>
        <a:xfrm>
          <a:off x="0" y="0"/>
          <a:ext cx="0" cy="0"/>
          <a:chOff x="0" y="0"/>
          <a:chExt cx="0" cy="0"/>
        </a:xfrm>
      </p:grpSpPr>
      <p:sp>
        <p:nvSpPr>
          <p:cNvPr id="750" name="Google Shape;750;p27"/>
          <p:cNvSpPr txBox="1">
            <a:spLocks noGrp="1"/>
          </p:cNvSpPr>
          <p:nvPr>
            <p:ph type="title"/>
          </p:nvPr>
        </p:nvSpPr>
        <p:spPr>
          <a:xfrm>
            <a:off x="1384600" y="569912"/>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751" name="Google Shape;751;p27"/>
          <p:cNvSpPr/>
          <p:nvPr/>
        </p:nvSpPr>
        <p:spPr>
          <a:xfrm rot="-5400000" flipH="1">
            <a:off x="6897256" y="738134"/>
            <a:ext cx="3010539" cy="1534271"/>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7"/>
          <p:cNvSpPr/>
          <p:nvPr/>
        </p:nvSpPr>
        <p:spPr>
          <a:xfrm rot="9784408">
            <a:off x="-557889" y="3607228"/>
            <a:ext cx="1519107" cy="2149233"/>
          </a:xfrm>
          <a:custGeom>
            <a:avLst/>
            <a:gdLst/>
            <a:ahLst/>
            <a:cxnLst/>
            <a:rect l="l" t="t" r="r" b="b"/>
            <a:pathLst>
              <a:path w="50131" h="80933" extrusionOk="0">
                <a:moveTo>
                  <a:pt x="20915" y="1"/>
                </a:moveTo>
                <a:cubicBezTo>
                  <a:pt x="20807" y="1"/>
                  <a:pt x="20698" y="2"/>
                  <a:pt x="20590" y="4"/>
                </a:cubicBezTo>
                <a:cubicBezTo>
                  <a:pt x="8634" y="282"/>
                  <a:pt x="2428" y="11502"/>
                  <a:pt x="816" y="22065"/>
                </a:cubicBezTo>
                <a:cubicBezTo>
                  <a:pt x="1" y="27416"/>
                  <a:pt x="1154" y="33364"/>
                  <a:pt x="5073" y="37084"/>
                </a:cubicBezTo>
                <a:cubicBezTo>
                  <a:pt x="6525" y="38476"/>
                  <a:pt x="8276" y="39471"/>
                  <a:pt x="9828" y="40764"/>
                </a:cubicBezTo>
                <a:cubicBezTo>
                  <a:pt x="11359" y="42057"/>
                  <a:pt x="12732" y="43728"/>
                  <a:pt x="13010" y="45717"/>
                </a:cubicBezTo>
                <a:cubicBezTo>
                  <a:pt x="13329" y="48264"/>
                  <a:pt x="11797" y="50591"/>
                  <a:pt x="10922" y="52978"/>
                </a:cubicBezTo>
                <a:cubicBezTo>
                  <a:pt x="8395" y="59941"/>
                  <a:pt x="11439" y="67778"/>
                  <a:pt x="15915" y="73647"/>
                </a:cubicBezTo>
                <a:cubicBezTo>
                  <a:pt x="18202" y="76631"/>
                  <a:pt x="21007" y="79435"/>
                  <a:pt x="24648" y="80490"/>
                </a:cubicBezTo>
                <a:cubicBezTo>
                  <a:pt x="25683" y="80792"/>
                  <a:pt x="26744" y="80932"/>
                  <a:pt x="27808" y="80932"/>
                </a:cubicBezTo>
                <a:cubicBezTo>
                  <a:pt x="31019" y="80932"/>
                  <a:pt x="34247" y="79652"/>
                  <a:pt x="36802" y="77665"/>
                </a:cubicBezTo>
                <a:cubicBezTo>
                  <a:pt x="40204" y="75019"/>
                  <a:pt x="42571" y="71200"/>
                  <a:pt x="44322" y="67241"/>
                </a:cubicBezTo>
                <a:cubicBezTo>
                  <a:pt x="50130" y="54192"/>
                  <a:pt x="50011" y="39033"/>
                  <a:pt x="46112" y="25287"/>
                </a:cubicBezTo>
                <a:cubicBezTo>
                  <a:pt x="44341" y="19081"/>
                  <a:pt x="41755" y="12974"/>
                  <a:pt x="37478" y="8140"/>
                </a:cubicBezTo>
                <a:cubicBezTo>
                  <a:pt x="33274" y="3407"/>
                  <a:pt x="27242" y="1"/>
                  <a:pt x="20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 name="Google Shape;753;p27"/>
          <p:cNvGrpSpPr/>
          <p:nvPr/>
        </p:nvGrpSpPr>
        <p:grpSpPr>
          <a:xfrm>
            <a:off x="445474" y="328946"/>
            <a:ext cx="740431" cy="1120977"/>
            <a:chOff x="597874" y="252746"/>
            <a:chExt cx="740431" cy="1120977"/>
          </a:xfrm>
        </p:grpSpPr>
        <p:sp>
          <p:nvSpPr>
            <p:cNvPr id="754" name="Google Shape;754;p27"/>
            <p:cNvSpPr/>
            <p:nvPr/>
          </p:nvSpPr>
          <p:spPr>
            <a:xfrm rot="1701482">
              <a:off x="999714" y="306920"/>
              <a:ext cx="294157" cy="261418"/>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7"/>
            <p:cNvSpPr/>
            <p:nvPr/>
          </p:nvSpPr>
          <p:spPr>
            <a:xfrm rot="1701482">
              <a:off x="998717" y="310869"/>
              <a:ext cx="272026" cy="25162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7"/>
            <p:cNvSpPr/>
            <p:nvPr/>
          </p:nvSpPr>
          <p:spPr>
            <a:xfrm rot="1701482">
              <a:off x="1157526" y="362731"/>
              <a:ext cx="126085" cy="10247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7"/>
            <p:cNvSpPr/>
            <p:nvPr/>
          </p:nvSpPr>
          <p:spPr>
            <a:xfrm rot="1701269">
              <a:off x="617801" y="671017"/>
              <a:ext cx="132374" cy="117335"/>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7"/>
            <p:cNvSpPr/>
            <p:nvPr/>
          </p:nvSpPr>
          <p:spPr>
            <a:xfrm rot="1701269">
              <a:off x="617564" y="671954"/>
              <a:ext cx="120868" cy="113431"/>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7"/>
            <p:cNvSpPr/>
            <p:nvPr/>
          </p:nvSpPr>
          <p:spPr>
            <a:xfrm rot="1701269">
              <a:off x="688636" y="696791"/>
              <a:ext cx="55529" cy="4704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760;p27"/>
            <p:cNvGrpSpPr/>
            <p:nvPr/>
          </p:nvGrpSpPr>
          <p:grpSpPr>
            <a:xfrm rot="-998563">
              <a:off x="697786" y="1140203"/>
              <a:ext cx="220709" cy="206235"/>
              <a:chOff x="950850" y="1043511"/>
              <a:chExt cx="220711" cy="206237"/>
            </a:xfrm>
          </p:grpSpPr>
          <p:sp>
            <p:nvSpPr>
              <p:cNvPr id="761" name="Google Shape;761;p27"/>
              <p:cNvSpPr/>
              <p:nvPr/>
            </p:nvSpPr>
            <p:spPr>
              <a:xfrm rot="-905242">
                <a:off x="969001" y="1064687"/>
                <a:ext cx="184410" cy="16388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7"/>
              <p:cNvSpPr/>
              <p:nvPr/>
            </p:nvSpPr>
            <p:spPr>
              <a:xfrm rot="-905242">
                <a:off x="970039" y="1072525"/>
                <a:ext cx="170536" cy="1577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7"/>
              <p:cNvSpPr/>
              <p:nvPr/>
            </p:nvSpPr>
            <p:spPr>
              <a:xfrm rot="-905242">
                <a:off x="1045049" y="1071940"/>
                <a:ext cx="79044" cy="6424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 name="Google Shape;764;p27"/>
          <p:cNvGrpSpPr/>
          <p:nvPr/>
        </p:nvGrpSpPr>
        <p:grpSpPr>
          <a:xfrm rot="-998563">
            <a:off x="8599686" y="4646278"/>
            <a:ext cx="220709" cy="206235"/>
            <a:chOff x="950850" y="1043511"/>
            <a:chExt cx="220711" cy="206237"/>
          </a:xfrm>
        </p:grpSpPr>
        <p:sp>
          <p:nvSpPr>
            <p:cNvPr id="765" name="Google Shape;765;p27"/>
            <p:cNvSpPr/>
            <p:nvPr/>
          </p:nvSpPr>
          <p:spPr>
            <a:xfrm rot="-905242">
              <a:off x="969001" y="1064687"/>
              <a:ext cx="184410" cy="16388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7"/>
            <p:cNvSpPr/>
            <p:nvPr/>
          </p:nvSpPr>
          <p:spPr>
            <a:xfrm rot="-905242">
              <a:off x="970039" y="1072525"/>
              <a:ext cx="170536" cy="1577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7"/>
            <p:cNvSpPr/>
            <p:nvPr/>
          </p:nvSpPr>
          <p:spPr>
            <a:xfrm rot="-905242">
              <a:off x="1045049" y="1071940"/>
              <a:ext cx="79044" cy="64240"/>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ly Title 3">
  <p:cSld name="CUSTOM_7_1">
    <p:spTree>
      <p:nvGrpSpPr>
        <p:cNvPr id="1" name="Shape 768"/>
        <p:cNvGrpSpPr/>
        <p:nvPr/>
      </p:nvGrpSpPr>
      <p:grpSpPr>
        <a:xfrm>
          <a:off x="0" y="0"/>
          <a:ext cx="0" cy="0"/>
          <a:chOff x="0" y="0"/>
          <a:chExt cx="0" cy="0"/>
        </a:xfrm>
      </p:grpSpPr>
      <p:sp>
        <p:nvSpPr>
          <p:cNvPr id="769" name="Google Shape;769;p28"/>
          <p:cNvSpPr txBox="1">
            <a:spLocks noGrp="1"/>
          </p:cNvSpPr>
          <p:nvPr>
            <p:ph type="title"/>
          </p:nvPr>
        </p:nvSpPr>
        <p:spPr>
          <a:xfrm>
            <a:off x="1384600" y="569912"/>
            <a:ext cx="63747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770" name="Google Shape;770;p28"/>
          <p:cNvSpPr/>
          <p:nvPr/>
        </p:nvSpPr>
        <p:spPr>
          <a:xfrm>
            <a:off x="7134370" y="4597"/>
            <a:ext cx="2025804" cy="1270617"/>
          </a:xfrm>
          <a:custGeom>
            <a:avLst/>
            <a:gdLst/>
            <a:ahLst/>
            <a:cxnLst/>
            <a:rect l="l" t="t" r="r" b="b"/>
            <a:pathLst>
              <a:path w="107899" h="67676" extrusionOk="0">
                <a:moveTo>
                  <a:pt x="107899" y="1"/>
                </a:moveTo>
                <a:lnTo>
                  <a:pt x="107899" y="67676"/>
                </a:lnTo>
                <a:cubicBezTo>
                  <a:pt x="102946" y="66085"/>
                  <a:pt x="98370" y="62305"/>
                  <a:pt x="95804" y="54587"/>
                </a:cubicBezTo>
                <a:cubicBezTo>
                  <a:pt x="88205" y="31790"/>
                  <a:pt x="78517" y="17606"/>
                  <a:pt x="39130" y="18999"/>
                </a:cubicBezTo>
                <a:cubicBezTo>
                  <a:pt x="12752" y="19933"/>
                  <a:pt x="5133" y="1197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of Text 2">
  <p:cSld name="CUSTOM_17">
    <p:spTree>
      <p:nvGrpSpPr>
        <p:cNvPr id="1" name="Shape 771"/>
        <p:cNvGrpSpPr/>
        <p:nvPr/>
      </p:nvGrpSpPr>
      <p:grpSpPr>
        <a:xfrm>
          <a:off x="0" y="0"/>
          <a:ext cx="0" cy="0"/>
          <a:chOff x="0" y="0"/>
          <a:chExt cx="0" cy="0"/>
        </a:xfrm>
      </p:grpSpPr>
      <p:sp>
        <p:nvSpPr>
          <p:cNvPr id="772" name="Google Shape;772;p29"/>
          <p:cNvSpPr txBox="1">
            <a:spLocks noGrp="1"/>
          </p:cNvSpPr>
          <p:nvPr>
            <p:ph type="title"/>
          </p:nvPr>
        </p:nvSpPr>
        <p:spPr>
          <a:xfrm>
            <a:off x="5362700" y="1229275"/>
            <a:ext cx="2301300" cy="1221300"/>
          </a:xfrm>
          <a:prstGeom prst="rect">
            <a:avLst/>
          </a:prstGeom>
        </p:spPr>
        <p:txBody>
          <a:bodyPr spcFirstLastPara="1" wrap="square" lIns="91425" tIns="91425" rIns="91425" bIns="91425" anchor="b" anchorCtr="0">
            <a:noAutofit/>
          </a:bodyPr>
          <a:lstStyle>
            <a:lvl1pPr lvl="0" algn="ctr" rtl="0">
              <a:lnSpc>
                <a:spcPct val="90000"/>
              </a:lnSpc>
              <a:spcBef>
                <a:spcPts val="0"/>
              </a:spcBef>
              <a:spcAft>
                <a:spcPts val="0"/>
              </a:spcAft>
              <a:buSzPts val="35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73" name="Google Shape;773;p29"/>
          <p:cNvSpPr txBox="1">
            <a:spLocks noGrp="1"/>
          </p:cNvSpPr>
          <p:nvPr>
            <p:ph type="subTitle" idx="1"/>
          </p:nvPr>
        </p:nvSpPr>
        <p:spPr>
          <a:xfrm>
            <a:off x="5328500" y="2571750"/>
            <a:ext cx="2369700" cy="106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74" name="Google Shape;774;p29"/>
          <p:cNvSpPr/>
          <p:nvPr/>
        </p:nvSpPr>
        <p:spPr>
          <a:xfrm rot="10799623">
            <a:off x="6183680" y="1417364"/>
            <a:ext cx="6135194" cy="6996823"/>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rot="-9000376">
            <a:off x="7131849" y="-685978"/>
            <a:ext cx="2129824" cy="1727195"/>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29"/>
          <p:cNvGrpSpPr/>
          <p:nvPr/>
        </p:nvGrpSpPr>
        <p:grpSpPr>
          <a:xfrm rot="-8100000" flipH="1">
            <a:off x="700652" y="243394"/>
            <a:ext cx="491238" cy="1335180"/>
            <a:chOff x="7914424" y="1418611"/>
            <a:chExt cx="335676" cy="912364"/>
          </a:xfrm>
        </p:grpSpPr>
        <p:sp>
          <p:nvSpPr>
            <p:cNvPr id="777" name="Google Shape;777;p29"/>
            <p:cNvSpPr/>
            <p:nvPr/>
          </p:nvSpPr>
          <p:spPr>
            <a:xfrm rot="5400000" flipH="1">
              <a:off x="8142550" y="2223424"/>
              <a:ext cx="113874" cy="101227"/>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p:cNvSpPr/>
            <p:nvPr/>
          </p:nvSpPr>
          <p:spPr>
            <a:xfrm rot="5400000" flipH="1">
              <a:off x="8144939" y="2229604"/>
              <a:ext cx="105307" cy="97435"/>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p:cNvSpPr/>
            <p:nvPr/>
          </p:nvSpPr>
          <p:spPr>
            <a:xfrm rot="5400000" flipH="1">
              <a:off x="8196714" y="2233414"/>
              <a:ext cx="48810" cy="39679"/>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rot="5400000" flipH="1">
              <a:off x="7906398" y="1807516"/>
              <a:ext cx="201929" cy="185877"/>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9"/>
            <p:cNvSpPr/>
            <p:nvPr/>
          </p:nvSpPr>
          <p:spPr>
            <a:xfrm rot="5400000" flipH="1">
              <a:off x="7906875" y="1814633"/>
              <a:ext cx="194336" cy="179238"/>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p:cNvSpPr/>
            <p:nvPr/>
          </p:nvSpPr>
          <p:spPr>
            <a:xfrm rot="5400000" flipH="1">
              <a:off x="7999467" y="1821177"/>
              <a:ext cx="97225" cy="70024"/>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p:cNvSpPr/>
            <p:nvPr/>
          </p:nvSpPr>
          <p:spPr>
            <a:xfrm rot="5400000" flipH="1">
              <a:off x="8072946" y="1427676"/>
              <a:ext cx="154922" cy="136798"/>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9"/>
            <p:cNvSpPr/>
            <p:nvPr/>
          </p:nvSpPr>
          <p:spPr>
            <a:xfrm rot="5400000" flipH="1">
              <a:off x="8077592" y="1423026"/>
              <a:ext cx="141708" cy="132878"/>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rot="5400000" flipH="1">
              <a:off x="8145857" y="1498121"/>
              <a:ext cx="64932" cy="54679"/>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e Column of Text 3">
  <p:cSld name="CUSTOM_17_1">
    <p:spTree>
      <p:nvGrpSpPr>
        <p:cNvPr id="1" name="Shape 786"/>
        <p:cNvGrpSpPr/>
        <p:nvPr/>
      </p:nvGrpSpPr>
      <p:grpSpPr>
        <a:xfrm>
          <a:off x="0" y="0"/>
          <a:ext cx="0" cy="0"/>
          <a:chOff x="0" y="0"/>
          <a:chExt cx="0" cy="0"/>
        </a:xfrm>
      </p:grpSpPr>
      <p:sp>
        <p:nvSpPr>
          <p:cNvPr id="787" name="Google Shape;787;p30"/>
          <p:cNvSpPr txBox="1">
            <a:spLocks noGrp="1"/>
          </p:cNvSpPr>
          <p:nvPr>
            <p:ph type="title"/>
          </p:nvPr>
        </p:nvSpPr>
        <p:spPr>
          <a:xfrm>
            <a:off x="5362700" y="1418963"/>
            <a:ext cx="2301300" cy="1221300"/>
          </a:xfrm>
          <a:prstGeom prst="rect">
            <a:avLst/>
          </a:prstGeom>
        </p:spPr>
        <p:txBody>
          <a:bodyPr spcFirstLastPara="1" wrap="square" lIns="91425" tIns="91425" rIns="91425" bIns="91425" anchor="b" anchorCtr="0">
            <a:noAutofit/>
          </a:bodyPr>
          <a:lstStyle>
            <a:lvl1pPr lvl="0" algn="ctr" rtl="0">
              <a:lnSpc>
                <a:spcPct val="90000"/>
              </a:lnSpc>
              <a:spcBef>
                <a:spcPts val="0"/>
              </a:spcBef>
              <a:spcAft>
                <a:spcPts val="0"/>
              </a:spcAft>
              <a:buSzPts val="35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88" name="Google Shape;788;p30"/>
          <p:cNvSpPr txBox="1">
            <a:spLocks noGrp="1"/>
          </p:cNvSpPr>
          <p:nvPr>
            <p:ph type="subTitle" idx="1"/>
          </p:nvPr>
        </p:nvSpPr>
        <p:spPr>
          <a:xfrm>
            <a:off x="5328500" y="2761438"/>
            <a:ext cx="2369700" cy="106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89" name="Google Shape;789;p30"/>
          <p:cNvSpPr/>
          <p:nvPr/>
        </p:nvSpPr>
        <p:spPr>
          <a:xfrm rot="-899584" flipH="1">
            <a:off x="6047185" y="-3386522"/>
            <a:ext cx="6135200" cy="6996910"/>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0"/>
          <p:cNvSpPr/>
          <p:nvPr/>
        </p:nvSpPr>
        <p:spPr>
          <a:xfrm rot="480228">
            <a:off x="5872244" y="4099836"/>
            <a:ext cx="2129807" cy="1727164"/>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 name="Google Shape;791;p30"/>
          <p:cNvGrpSpPr/>
          <p:nvPr/>
        </p:nvGrpSpPr>
        <p:grpSpPr>
          <a:xfrm>
            <a:off x="8278207" y="3923730"/>
            <a:ext cx="613844" cy="936769"/>
            <a:chOff x="8348681" y="3923730"/>
            <a:chExt cx="613844" cy="936769"/>
          </a:xfrm>
        </p:grpSpPr>
        <p:sp>
          <p:nvSpPr>
            <p:cNvPr id="792" name="Google Shape;792;p30"/>
            <p:cNvSpPr/>
            <p:nvPr/>
          </p:nvSpPr>
          <p:spPr>
            <a:xfrm rot="6904731">
              <a:off x="8789011" y="3948249"/>
              <a:ext cx="124611" cy="110766"/>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rot="6904731">
              <a:off x="8793807" y="3945199"/>
              <a:ext cx="115236" cy="10661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rot="6904731">
              <a:off x="8836412" y="4012557"/>
              <a:ext cx="53412" cy="43418"/>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0"/>
            <p:cNvSpPr/>
            <p:nvPr/>
          </p:nvSpPr>
          <p:spPr>
            <a:xfrm rot="6904333">
              <a:off x="8377136" y="4183126"/>
              <a:ext cx="220979" cy="203415"/>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0"/>
            <p:cNvSpPr/>
            <p:nvPr/>
          </p:nvSpPr>
          <p:spPr>
            <a:xfrm rot="6904333">
              <a:off x="8379760" y="4181456"/>
              <a:ext cx="212669" cy="196149"/>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0"/>
            <p:cNvSpPr/>
            <p:nvPr/>
          </p:nvSpPr>
          <p:spPr>
            <a:xfrm rot="6904333">
              <a:off x="8454255" y="4309278"/>
              <a:ext cx="106397" cy="76630"/>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rot="6903895">
              <a:off x="8774053" y="4677163"/>
              <a:ext cx="169527" cy="149694"/>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rot="6903895">
              <a:off x="8776273" y="4684950"/>
              <a:ext cx="155067" cy="145404"/>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rot="6903895">
              <a:off x="8864581" y="4705904"/>
              <a:ext cx="71053" cy="59834"/>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of Text 4">
  <p:cSld name="CUSTOM_17_1_1">
    <p:spTree>
      <p:nvGrpSpPr>
        <p:cNvPr id="1" name="Shape 801"/>
        <p:cNvGrpSpPr/>
        <p:nvPr/>
      </p:nvGrpSpPr>
      <p:grpSpPr>
        <a:xfrm>
          <a:off x="0" y="0"/>
          <a:ext cx="0" cy="0"/>
          <a:chOff x="0" y="0"/>
          <a:chExt cx="0" cy="0"/>
        </a:xfrm>
      </p:grpSpPr>
      <p:sp>
        <p:nvSpPr>
          <p:cNvPr id="802" name="Google Shape;802;p31"/>
          <p:cNvSpPr/>
          <p:nvPr/>
        </p:nvSpPr>
        <p:spPr>
          <a:xfrm rot="7757706">
            <a:off x="-723591" y="-1263960"/>
            <a:ext cx="4122590" cy="3289137"/>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803" name="Google Shape;803;p31"/>
          <p:cNvSpPr/>
          <p:nvPr/>
        </p:nvSpPr>
        <p:spPr>
          <a:xfrm rot="8969724" flipH="1">
            <a:off x="-809263" y="3528046"/>
            <a:ext cx="2315845" cy="2641204"/>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txBox="1">
            <a:spLocks noGrp="1"/>
          </p:cNvSpPr>
          <p:nvPr>
            <p:ph type="title"/>
          </p:nvPr>
        </p:nvSpPr>
        <p:spPr>
          <a:xfrm>
            <a:off x="1472175" y="1305475"/>
            <a:ext cx="2301300" cy="1221300"/>
          </a:xfrm>
          <a:prstGeom prst="rect">
            <a:avLst/>
          </a:prstGeom>
        </p:spPr>
        <p:txBody>
          <a:bodyPr spcFirstLastPara="1" wrap="square" lIns="91425" tIns="91425" rIns="91425" bIns="91425" anchor="b" anchorCtr="0">
            <a:noAutofit/>
          </a:bodyPr>
          <a:lstStyle>
            <a:lvl1pPr lvl="0" algn="ctr" rtl="0">
              <a:lnSpc>
                <a:spcPct val="90000"/>
              </a:lnSpc>
              <a:spcBef>
                <a:spcPts val="0"/>
              </a:spcBef>
              <a:spcAft>
                <a:spcPts val="0"/>
              </a:spcAft>
              <a:buSzPts val="35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05" name="Google Shape;805;p31"/>
          <p:cNvSpPr txBox="1">
            <a:spLocks noGrp="1"/>
          </p:cNvSpPr>
          <p:nvPr>
            <p:ph type="subTitle" idx="1"/>
          </p:nvPr>
        </p:nvSpPr>
        <p:spPr>
          <a:xfrm>
            <a:off x="1437975" y="2571750"/>
            <a:ext cx="2369700" cy="106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806" name="Google Shape;806;p31"/>
          <p:cNvGrpSpPr/>
          <p:nvPr/>
        </p:nvGrpSpPr>
        <p:grpSpPr>
          <a:xfrm rot="3380881" flipH="1">
            <a:off x="8253660" y="3854121"/>
            <a:ext cx="364179" cy="989758"/>
            <a:chOff x="7914424" y="1418611"/>
            <a:chExt cx="335676" cy="912364"/>
          </a:xfrm>
        </p:grpSpPr>
        <p:sp>
          <p:nvSpPr>
            <p:cNvPr id="807" name="Google Shape;807;p31"/>
            <p:cNvSpPr/>
            <p:nvPr/>
          </p:nvSpPr>
          <p:spPr>
            <a:xfrm rot="5400000" flipH="1">
              <a:off x="8142550" y="2223424"/>
              <a:ext cx="113874" cy="101227"/>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rot="5400000" flipH="1">
              <a:off x="8144939" y="2229604"/>
              <a:ext cx="105307" cy="97435"/>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rot="5400000" flipH="1">
              <a:off x="8196714" y="2233414"/>
              <a:ext cx="48810" cy="39679"/>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rot="5400000" flipH="1">
              <a:off x="7906398" y="1807516"/>
              <a:ext cx="201929" cy="185877"/>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rot="5400000" flipH="1">
              <a:off x="7906875" y="1814633"/>
              <a:ext cx="194336" cy="179238"/>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rot="5400000" flipH="1">
              <a:off x="7999467" y="1821177"/>
              <a:ext cx="97225" cy="70024"/>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rot="5400000" flipH="1">
              <a:off x="8072946" y="1427676"/>
              <a:ext cx="154922" cy="136798"/>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rot="5400000" flipH="1">
              <a:off x="8077592" y="1423026"/>
              <a:ext cx="141708" cy="132878"/>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rot="5400000" flipH="1">
              <a:off x="8145857" y="1498121"/>
              <a:ext cx="64932" cy="54679"/>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13">
    <p:spTree>
      <p:nvGrpSpPr>
        <p:cNvPr id="1" name="Shape 81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0"/>
        <p:cNvGrpSpPr/>
        <p:nvPr/>
      </p:nvGrpSpPr>
      <p:grpSpPr>
        <a:xfrm>
          <a:off x="0" y="0"/>
          <a:ext cx="0" cy="0"/>
          <a:chOff x="0" y="0"/>
          <a:chExt cx="0" cy="0"/>
        </a:xfrm>
      </p:grpSpPr>
      <p:sp>
        <p:nvSpPr>
          <p:cNvPr id="131" name="Google Shape;131;p6"/>
          <p:cNvSpPr txBox="1">
            <a:spLocks noGrp="1"/>
          </p:cNvSpPr>
          <p:nvPr>
            <p:ph type="title"/>
          </p:nvPr>
        </p:nvSpPr>
        <p:spPr>
          <a:xfrm>
            <a:off x="1440250" y="569285"/>
            <a:ext cx="62634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 name="Google Shape;132;p6"/>
          <p:cNvSpPr/>
          <p:nvPr/>
        </p:nvSpPr>
        <p:spPr>
          <a:xfrm rot="10800000">
            <a:off x="6024112" y="11"/>
            <a:ext cx="3119888" cy="1489364"/>
          </a:xfrm>
          <a:custGeom>
            <a:avLst/>
            <a:gdLst/>
            <a:ahLst/>
            <a:cxnLst/>
            <a:rect l="l" t="t" r="r" b="b"/>
            <a:pathLst>
              <a:path w="102687" h="46470" extrusionOk="0">
                <a:moveTo>
                  <a:pt x="102687" y="46469"/>
                </a:moveTo>
                <a:lnTo>
                  <a:pt x="1" y="46469"/>
                </a:lnTo>
                <a:lnTo>
                  <a:pt x="1" y="0"/>
                </a:lnTo>
                <a:cubicBezTo>
                  <a:pt x="14622" y="23215"/>
                  <a:pt x="28586" y="29700"/>
                  <a:pt x="38533" y="31450"/>
                </a:cubicBezTo>
                <a:cubicBezTo>
                  <a:pt x="56317" y="34554"/>
                  <a:pt x="70659" y="24030"/>
                  <a:pt x="87528" y="32405"/>
                </a:cubicBezTo>
                <a:cubicBezTo>
                  <a:pt x="95286" y="36265"/>
                  <a:pt x="100061" y="42372"/>
                  <a:pt x="102687" y="464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rot="5400000" flipH="1">
            <a:off x="-844001" y="2838886"/>
            <a:ext cx="3119888" cy="1489364"/>
          </a:xfrm>
          <a:custGeom>
            <a:avLst/>
            <a:gdLst/>
            <a:ahLst/>
            <a:cxnLst/>
            <a:rect l="l" t="t" r="r" b="b"/>
            <a:pathLst>
              <a:path w="102687" h="46470" extrusionOk="0">
                <a:moveTo>
                  <a:pt x="102687" y="46469"/>
                </a:moveTo>
                <a:lnTo>
                  <a:pt x="1" y="46469"/>
                </a:lnTo>
                <a:lnTo>
                  <a:pt x="1" y="0"/>
                </a:lnTo>
                <a:cubicBezTo>
                  <a:pt x="14622" y="23215"/>
                  <a:pt x="28586" y="29700"/>
                  <a:pt x="38533" y="31450"/>
                </a:cubicBezTo>
                <a:cubicBezTo>
                  <a:pt x="56317" y="34554"/>
                  <a:pt x="70659" y="24030"/>
                  <a:pt x="87528" y="32405"/>
                </a:cubicBezTo>
                <a:cubicBezTo>
                  <a:pt x="95286" y="36265"/>
                  <a:pt x="100061" y="42372"/>
                  <a:pt x="102687" y="464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 name="Google Shape;134;p6"/>
          <p:cNvGrpSpPr/>
          <p:nvPr/>
        </p:nvGrpSpPr>
        <p:grpSpPr>
          <a:xfrm>
            <a:off x="8197381" y="3503024"/>
            <a:ext cx="497857" cy="1143194"/>
            <a:chOff x="8197381" y="3503024"/>
            <a:chExt cx="497857" cy="1143194"/>
          </a:xfrm>
        </p:grpSpPr>
        <p:sp>
          <p:nvSpPr>
            <p:cNvPr id="135" name="Google Shape;135;p6"/>
            <p:cNvSpPr/>
            <p:nvPr/>
          </p:nvSpPr>
          <p:spPr>
            <a:xfrm rot="5400000">
              <a:off x="8192323" y="4437894"/>
              <a:ext cx="213385" cy="203264"/>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rot="5400000">
              <a:off x="8172272" y="4457943"/>
              <a:ext cx="213385" cy="163167"/>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rot="5400000">
              <a:off x="8299003" y="4523731"/>
              <a:ext cx="118939" cy="59711"/>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rot="5400000">
              <a:off x="8548124" y="4179513"/>
              <a:ext cx="135889" cy="120897"/>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rot="5400000">
              <a:off x="8551017" y="4176621"/>
              <a:ext cx="125744" cy="116535"/>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rot="5400000">
              <a:off x="8612794" y="4241394"/>
              <a:ext cx="58258" cy="47220"/>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6"/>
            <p:cNvGrpSpPr/>
            <p:nvPr/>
          </p:nvGrpSpPr>
          <p:grpSpPr>
            <a:xfrm>
              <a:off x="8388322" y="3503024"/>
              <a:ext cx="306917" cy="271925"/>
              <a:chOff x="-3879569" y="436226"/>
              <a:chExt cx="180221" cy="159665"/>
            </a:xfrm>
          </p:grpSpPr>
          <p:sp>
            <p:nvSpPr>
              <p:cNvPr id="142" name="Google Shape;142;p6"/>
              <p:cNvSpPr/>
              <p:nvPr/>
            </p:nvSpPr>
            <p:spPr>
              <a:xfrm>
                <a:off x="-3879569" y="436226"/>
                <a:ext cx="180220" cy="159665"/>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3864665" y="441371"/>
                <a:ext cx="165317" cy="154520"/>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3861404" y="452048"/>
                <a:ext cx="75098" cy="63552"/>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 name="Google Shape;145;p6"/>
          <p:cNvGrpSpPr/>
          <p:nvPr/>
        </p:nvGrpSpPr>
        <p:grpSpPr>
          <a:xfrm>
            <a:off x="415950" y="437400"/>
            <a:ext cx="999404" cy="848771"/>
            <a:chOff x="415950" y="437400"/>
            <a:chExt cx="999404" cy="848771"/>
          </a:xfrm>
        </p:grpSpPr>
        <p:grpSp>
          <p:nvGrpSpPr>
            <p:cNvPr id="146" name="Google Shape;146;p6"/>
            <p:cNvGrpSpPr/>
            <p:nvPr/>
          </p:nvGrpSpPr>
          <p:grpSpPr>
            <a:xfrm>
              <a:off x="415950" y="437400"/>
              <a:ext cx="999404" cy="656313"/>
              <a:chOff x="415950" y="437400"/>
              <a:chExt cx="999404" cy="656313"/>
            </a:xfrm>
          </p:grpSpPr>
          <p:sp>
            <p:nvSpPr>
              <p:cNvPr id="147" name="Google Shape;147;p6"/>
              <p:cNvSpPr/>
              <p:nvPr/>
            </p:nvSpPr>
            <p:spPr>
              <a:xfrm>
                <a:off x="587246" y="437400"/>
                <a:ext cx="296924" cy="263851"/>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587246" y="447284"/>
                <a:ext cx="274585" cy="253968"/>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726245" y="461236"/>
                <a:ext cx="127271" cy="103424"/>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1283266" y="824100"/>
                <a:ext cx="132088" cy="121568"/>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1283266" y="828442"/>
                <a:ext cx="127121" cy="117225"/>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1346463" y="835356"/>
                <a:ext cx="63598" cy="45797"/>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415950" y="1007435"/>
                <a:ext cx="97344" cy="86278"/>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15950" y="1010305"/>
                <a:ext cx="88883" cy="83408"/>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61900" y="1015896"/>
                <a:ext cx="40835" cy="34591"/>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6"/>
            <p:cNvGrpSpPr/>
            <p:nvPr/>
          </p:nvGrpSpPr>
          <p:grpSpPr>
            <a:xfrm>
              <a:off x="782958" y="1084645"/>
              <a:ext cx="227476" cy="201527"/>
              <a:chOff x="-3878493" y="378878"/>
              <a:chExt cx="186227" cy="164969"/>
            </a:xfrm>
          </p:grpSpPr>
          <p:sp>
            <p:nvSpPr>
              <p:cNvPr id="157" name="Google Shape;157;p6"/>
              <p:cNvSpPr/>
              <p:nvPr/>
            </p:nvSpPr>
            <p:spPr>
              <a:xfrm>
                <a:off x="-3878493" y="378878"/>
                <a:ext cx="186227" cy="164969"/>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3863093" y="384194"/>
                <a:ext cx="170826" cy="159653"/>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3859723" y="395226"/>
                <a:ext cx="77601" cy="65663"/>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13_1">
    <p:spTree>
      <p:nvGrpSpPr>
        <p:cNvPr id="1" name="Shape 817"/>
        <p:cNvGrpSpPr/>
        <p:nvPr/>
      </p:nvGrpSpPr>
      <p:grpSpPr>
        <a:xfrm>
          <a:off x="0" y="0"/>
          <a:ext cx="0" cy="0"/>
          <a:chOff x="0" y="0"/>
          <a:chExt cx="0" cy="0"/>
        </a:xfrm>
      </p:grpSpPr>
      <p:sp>
        <p:nvSpPr>
          <p:cNvPr id="818" name="Google Shape;818;p33"/>
          <p:cNvSpPr/>
          <p:nvPr/>
        </p:nvSpPr>
        <p:spPr>
          <a:xfrm rot="2700000" flipH="1">
            <a:off x="-2388053" y="1172443"/>
            <a:ext cx="5047991" cy="4061032"/>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rot="9353032" flipH="1">
            <a:off x="5847016" y="3975383"/>
            <a:ext cx="4372639" cy="2099397"/>
          </a:xfrm>
          <a:custGeom>
            <a:avLst/>
            <a:gdLst/>
            <a:ahLst/>
            <a:cxnLst/>
            <a:rect l="l" t="t" r="r" b="b"/>
            <a:pathLst>
              <a:path w="82934" h="46698" extrusionOk="0">
                <a:moveTo>
                  <a:pt x="41756" y="1"/>
                </a:moveTo>
                <a:cubicBezTo>
                  <a:pt x="37266" y="1"/>
                  <a:pt x="32766" y="439"/>
                  <a:pt x="28368" y="1260"/>
                </a:cubicBezTo>
                <a:cubicBezTo>
                  <a:pt x="22042" y="2453"/>
                  <a:pt x="15716" y="4443"/>
                  <a:pt x="10524" y="8262"/>
                </a:cubicBezTo>
                <a:cubicBezTo>
                  <a:pt x="5332" y="12062"/>
                  <a:pt x="1354" y="17870"/>
                  <a:pt x="876" y="24315"/>
                </a:cubicBezTo>
                <a:cubicBezTo>
                  <a:pt x="1" y="36251"/>
                  <a:pt x="10604" y="43472"/>
                  <a:pt x="20968" y="46058"/>
                </a:cubicBezTo>
                <a:cubicBezTo>
                  <a:pt x="22628" y="46473"/>
                  <a:pt x="24364" y="46698"/>
                  <a:pt x="26091" y="46698"/>
                </a:cubicBezTo>
                <a:cubicBezTo>
                  <a:pt x="29825" y="46698"/>
                  <a:pt x="33516" y="45649"/>
                  <a:pt x="36305" y="43214"/>
                </a:cubicBezTo>
                <a:cubicBezTo>
                  <a:pt x="37817" y="41901"/>
                  <a:pt x="38990" y="40230"/>
                  <a:pt x="40403" y="38817"/>
                </a:cubicBezTo>
                <a:cubicBezTo>
                  <a:pt x="41835" y="37405"/>
                  <a:pt x="43625" y="36172"/>
                  <a:pt x="45635" y="36112"/>
                </a:cubicBezTo>
                <a:cubicBezTo>
                  <a:pt x="45692" y="36110"/>
                  <a:pt x="45749" y="36109"/>
                  <a:pt x="45806" y="36109"/>
                </a:cubicBezTo>
                <a:cubicBezTo>
                  <a:pt x="48298" y="36109"/>
                  <a:pt x="50440" y="37787"/>
                  <a:pt x="52677" y="38857"/>
                </a:cubicBezTo>
                <a:cubicBezTo>
                  <a:pt x="54868" y="39900"/>
                  <a:pt x="57209" y="40354"/>
                  <a:pt x="59586" y="40354"/>
                </a:cubicBezTo>
                <a:cubicBezTo>
                  <a:pt x="64461" y="40354"/>
                  <a:pt x="69491" y="38448"/>
                  <a:pt x="73703" y="35813"/>
                </a:cubicBezTo>
                <a:cubicBezTo>
                  <a:pt x="76886" y="33824"/>
                  <a:pt x="79950" y="31258"/>
                  <a:pt x="81342" y="27777"/>
                </a:cubicBezTo>
                <a:cubicBezTo>
                  <a:pt x="82933" y="23739"/>
                  <a:pt x="81979" y="19044"/>
                  <a:pt x="79671" y="15384"/>
                </a:cubicBezTo>
                <a:cubicBezTo>
                  <a:pt x="77344" y="11763"/>
                  <a:pt x="73783" y="9058"/>
                  <a:pt x="70003" y="6929"/>
                </a:cubicBezTo>
                <a:cubicBezTo>
                  <a:pt x="61444" y="2117"/>
                  <a:pt x="51626" y="1"/>
                  <a:pt x="41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rot="10800000">
            <a:off x="5027730" y="-17587"/>
            <a:ext cx="4570715" cy="1674939"/>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 name="Google Shape;821;p33"/>
          <p:cNvGrpSpPr/>
          <p:nvPr/>
        </p:nvGrpSpPr>
        <p:grpSpPr>
          <a:xfrm rot="-8100000">
            <a:off x="497699" y="454398"/>
            <a:ext cx="556411" cy="730967"/>
            <a:chOff x="8157544" y="4071695"/>
            <a:chExt cx="556416" cy="730974"/>
          </a:xfrm>
        </p:grpSpPr>
        <p:sp>
          <p:nvSpPr>
            <p:cNvPr id="822" name="Google Shape;822;p33"/>
            <p:cNvSpPr/>
            <p:nvPr/>
          </p:nvSpPr>
          <p:spPr>
            <a:xfrm flipH="1">
              <a:off x="8157544" y="4583306"/>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flipH="1">
              <a:off x="8157544" y="4589591"/>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flipH="1">
              <a:off x="8276806" y="4604376"/>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flipH="1">
              <a:off x="8567193" y="458299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flipH="1">
              <a:off x="8578235" y="4587879"/>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flipH="1">
              <a:off x="8582350" y="4594776"/>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flipH="1">
              <a:off x="8415420" y="4071695"/>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flipH="1">
              <a:off x="8421127" y="4076685"/>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flipH="1">
              <a:off x="8421503" y="4084629"/>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33"/>
          <p:cNvGrpSpPr/>
          <p:nvPr/>
        </p:nvGrpSpPr>
        <p:grpSpPr>
          <a:xfrm>
            <a:off x="7962238" y="399792"/>
            <a:ext cx="392746" cy="612823"/>
            <a:chOff x="8486688" y="826279"/>
            <a:chExt cx="392746" cy="612823"/>
          </a:xfrm>
        </p:grpSpPr>
        <p:sp>
          <p:nvSpPr>
            <p:cNvPr id="832" name="Google Shape;832;p33"/>
            <p:cNvSpPr/>
            <p:nvPr/>
          </p:nvSpPr>
          <p:spPr>
            <a:xfrm rot="6589382">
              <a:off x="8610711" y="1172651"/>
              <a:ext cx="240442" cy="229038"/>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rot="6589382">
              <a:off x="8589459" y="1187578"/>
              <a:ext cx="240442" cy="183856"/>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rot="6589382">
              <a:off x="8721572" y="1291149"/>
              <a:ext cx="134020"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 name="Google Shape;835;p33"/>
            <p:cNvGrpSpPr/>
            <p:nvPr/>
          </p:nvGrpSpPr>
          <p:grpSpPr>
            <a:xfrm rot="208040">
              <a:off x="8490614" y="830491"/>
              <a:ext cx="143326" cy="134176"/>
              <a:chOff x="-2216556" y="2259126"/>
              <a:chExt cx="245561" cy="229844"/>
            </a:xfrm>
          </p:grpSpPr>
          <p:sp>
            <p:nvSpPr>
              <p:cNvPr id="836" name="Google Shape;836;p33"/>
              <p:cNvSpPr/>
              <p:nvPr/>
            </p:nvSpPr>
            <p:spPr>
              <a:xfrm rot="981662">
                <a:off x="-2195318" y="2284084"/>
                <a:ext cx="203086" cy="179927"/>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rot="981662">
                <a:off x="-2179680" y="2292130"/>
                <a:ext cx="186292" cy="174129"/>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rot="981662">
                <a:off x="-2163044" y="2292467"/>
                <a:ext cx="84626" cy="71617"/>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CUSTOM_13_1_1">
    <p:spTree>
      <p:nvGrpSpPr>
        <p:cNvPr id="1" name="Shape 839"/>
        <p:cNvGrpSpPr/>
        <p:nvPr/>
      </p:nvGrpSpPr>
      <p:grpSpPr>
        <a:xfrm>
          <a:off x="0" y="0"/>
          <a:ext cx="0" cy="0"/>
          <a:chOff x="0" y="0"/>
          <a:chExt cx="0" cy="0"/>
        </a:xfrm>
      </p:grpSpPr>
      <p:sp>
        <p:nvSpPr>
          <p:cNvPr id="840" name="Google Shape;840;p34"/>
          <p:cNvSpPr/>
          <p:nvPr/>
        </p:nvSpPr>
        <p:spPr>
          <a:xfrm rot="-9000087">
            <a:off x="6709251" y="-381798"/>
            <a:ext cx="3049100" cy="1577490"/>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4"/>
          <p:cNvSpPr/>
          <p:nvPr/>
        </p:nvSpPr>
        <p:spPr>
          <a:xfrm rot="-1381266">
            <a:off x="-453384" y="3019450"/>
            <a:ext cx="4342759" cy="3464794"/>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842" name="Google Shape;842;p34"/>
          <p:cNvGrpSpPr/>
          <p:nvPr/>
        </p:nvGrpSpPr>
        <p:grpSpPr>
          <a:xfrm>
            <a:off x="-14675" y="-15500"/>
            <a:ext cx="2520763" cy="1256901"/>
            <a:chOff x="-14675" y="-15500"/>
            <a:chExt cx="2520763" cy="1256901"/>
          </a:xfrm>
        </p:grpSpPr>
        <p:sp>
          <p:nvSpPr>
            <p:cNvPr id="843" name="Google Shape;843;p34"/>
            <p:cNvSpPr/>
            <p:nvPr/>
          </p:nvSpPr>
          <p:spPr>
            <a:xfrm rot="10799481" flipH="1">
              <a:off x="-14675" y="-10405"/>
              <a:ext cx="2520763" cy="1251615"/>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4"/>
            <p:cNvSpPr/>
            <p:nvPr/>
          </p:nvSpPr>
          <p:spPr>
            <a:xfrm>
              <a:off x="-7475" y="-15500"/>
              <a:ext cx="406800" cy="4491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34"/>
          <p:cNvGrpSpPr/>
          <p:nvPr/>
        </p:nvGrpSpPr>
        <p:grpSpPr>
          <a:xfrm rot="3380881" flipH="1">
            <a:off x="8253660" y="3854121"/>
            <a:ext cx="364179" cy="989758"/>
            <a:chOff x="7914424" y="1418611"/>
            <a:chExt cx="335676" cy="912364"/>
          </a:xfrm>
        </p:grpSpPr>
        <p:sp>
          <p:nvSpPr>
            <p:cNvPr id="846" name="Google Shape;846;p34"/>
            <p:cNvSpPr/>
            <p:nvPr/>
          </p:nvSpPr>
          <p:spPr>
            <a:xfrm rot="5400000" flipH="1">
              <a:off x="8142550" y="2223424"/>
              <a:ext cx="113874" cy="101227"/>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4"/>
            <p:cNvSpPr/>
            <p:nvPr/>
          </p:nvSpPr>
          <p:spPr>
            <a:xfrm rot="5400000" flipH="1">
              <a:off x="8144939" y="2229604"/>
              <a:ext cx="105307" cy="97435"/>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4"/>
            <p:cNvSpPr/>
            <p:nvPr/>
          </p:nvSpPr>
          <p:spPr>
            <a:xfrm rot="5400000" flipH="1">
              <a:off x="8196714" y="2233414"/>
              <a:ext cx="48810" cy="39679"/>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4"/>
            <p:cNvSpPr/>
            <p:nvPr/>
          </p:nvSpPr>
          <p:spPr>
            <a:xfrm rot="5400000" flipH="1">
              <a:off x="7906398" y="1807516"/>
              <a:ext cx="201929" cy="185877"/>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4"/>
            <p:cNvSpPr/>
            <p:nvPr/>
          </p:nvSpPr>
          <p:spPr>
            <a:xfrm rot="5400000" flipH="1">
              <a:off x="7906875" y="1814633"/>
              <a:ext cx="194336" cy="179238"/>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4"/>
            <p:cNvSpPr/>
            <p:nvPr/>
          </p:nvSpPr>
          <p:spPr>
            <a:xfrm rot="5400000" flipH="1">
              <a:off x="7999467" y="1821177"/>
              <a:ext cx="97225" cy="70024"/>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4"/>
            <p:cNvSpPr/>
            <p:nvPr/>
          </p:nvSpPr>
          <p:spPr>
            <a:xfrm rot="5400000" flipH="1">
              <a:off x="8072946" y="1427676"/>
              <a:ext cx="154922" cy="136798"/>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4"/>
            <p:cNvSpPr/>
            <p:nvPr/>
          </p:nvSpPr>
          <p:spPr>
            <a:xfrm rot="5400000" flipH="1">
              <a:off x="8077592" y="1423026"/>
              <a:ext cx="141708" cy="132878"/>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4"/>
            <p:cNvSpPr/>
            <p:nvPr/>
          </p:nvSpPr>
          <p:spPr>
            <a:xfrm rot="5400000" flipH="1">
              <a:off x="8145857" y="1498121"/>
              <a:ext cx="64932" cy="54679"/>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34"/>
          <p:cNvGrpSpPr/>
          <p:nvPr/>
        </p:nvGrpSpPr>
        <p:grpSpPr>
          <a:xfrm>
            <a:off x="1481338" y="3456104"/>
            <a:ext cx="392746" cy="612823"/>
            <a:chOff x="8486688" y="826279"/>
            <a:chExt cx="392746" cy="612823"/>
          </a:xfrm>
        </p:grpSpPr>
        <p:sp>
          <p:nvSpPr>
            <p:cNvPr id="856" name="Google Shape;856;p34"/>
            <p:cNvSpPr/>
            <p:nvPr/>
          </p:nvSpPr>
          <p:spPr>
            <a:xfrm rot="6589382">
              <a:off x="8610711" y="1172651"/>
              <a:ext cx="240442" cy="229038"/>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4"/>
            <p:cNvSpPr/>
            <p:nvPr/>
          </p:nvSpPr>
          <p:spPr>
            <a:xfrm rot="6589382">
              <a:off x="8589459" y="1187578"/>
              <a:ext cx="240442" cy="183856"/>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4"/>
            <p:cNvSpPr/>
            <p:nvPr/>
          </p:nvSpPr>
          <p:spPr>
            <a:xfrm rot="6589382">
              <a:off x="8721572" y="1291149"/>
              <a:ext cx="134020"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34"/>
            <p:cNvGrpSpPr/>
            <p:nvPr/>
          </p:nvGrpSpPr>
          <p:grpSpPr>
            <a:xfrm rot="208040">
              <a:off x="8490614" y="830491"/>
              <a:ext cx="143326" cy="134176"/>
              <a:chOff x="-2216556" y="2259126"/>
              <a:chExt cx="245561" cy="229844"/>
            </a:xfrm>
          </p:grpSpPr>
          <p:sp>
            <p:nvSpPr>
              <p:cNvPr id="860" name="Google Shape;860;p34"/>
              <p:cNvSpPr/>
              <p:nvPr/>
            </p:nvSpPr>
            <p:spPr>
              <a:xfrm rot="981662">
                <a:off x="-2195318" y="2284084"/>
                <a:ext cx="203086" cy="179927"/>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4"/>
              <p:cNvSpPr/>
              <p:nvPr/>
            </p:nvSpPr>
            <p:spPr>
              <a:xfrm rot="981662">
                <a:off x="-2179680" y="2292130"/>
                <a:ext cx="186292" cy="174129"/>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4"/>
              <p:cNvSpPr/>
              <p:nvPr/>
            </p:nvSpPr>
            <p:spPr>
              <a:xfrm rot="981662">
                <a:off x="-2163044" y="2292467"/>
                <a:ext cx="84626" cy="71617"/>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6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0"/>
        <p:cNvGrpSpPr/>
        <p:nvPr/>
      </p:nvGrpSpPr>
      <p:grpSpPr>
        <a:xfrm>
          <a:off x="0" y="0"/>
          <a:ext cx="0" cy="0"/>
          <a:chOff x="0" y="0"/>
          <a:chExt cx="0" cy="0"/>
        </a:xfrm>
      </p:grpSpPr>
      <p:sp>
        <p:nvSpPr>
          <p:cNvPr id="161" name="Google Shape;161;p7"/>
          <p:cNvSpPr/>
          <p:nvPr/>
        </p:nvSpPr>
        <p:spPr>
          <a:xfrm rot="-9897114">
            <a:off x="983645" y="-936115"/>
            <a:ext cx="2471097" cy="1987837"/>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7"/>
          <p:cNvSpPr txBox="1">
            <a:spLocks noGrp="1"/>
          </p:cNvSpPr>
          <p:nvPr>
            <p:ph type="body" idx="1"/>
          </p:nvPr>
        </p:nvSpPr>
        <p:spPr>
          <a:xfrm>
            <a:off x="2118925" y="1480675"/>
            <a:ext cx="4906200" cy="21921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AutoNum type="arabicPeriod"/>
              <a:defRPr/>
            </a:lvl1pPr>
            <a:lvl2pPr marL="914400" lvl="1" indent="-342900" rtl="0">
              <a:spcBef>
                <a:spcPts val="1600"/>
              </a:spcBef>
              <a:spcAft>
                <a:spcPts val="0"/>
              </a:spcAft>
              <a:buSzPts val="1800"/>
              <a:buAutoNum type="alphaLcPeriod"/>
              <a:defRPr sz="1800"/>
            </a:lvl2pPr>
            <a:lvl3pPr marL="1371600" lvl="2" indent="-342900" rtl="0">
              <a:spcBef>
                <a:spcPts val="1600"/>
              </a:spcBef>
              <a:spcAft>
                <a:spcPts val="0"/>
              </a:spcAft>
              <a:buSzPts val="1800"/>
              <a:buAutoNum type="romanLcPeriod"/>
              <a:defRPr sz="1800"/>
            </a:lvl3pPr>
            <a:lvl4pPr marL="1828800" lvl="3" indent="-342900" rtl="0">
              <a:spcBef>
                <a:spcPts val="1600"/>
              </a:spcBef>
              <a:spcAft>
                <a:spcPts val="0"/>
              </a:spcAft>
              <a:buSzPts val="1800"/>
              <a:buAutoNum type="arabicPeriod"/>
              <a:defRPr sz="1800"/>
            </a:lvl4pPr>
            <a:lvl5pPr marL="2286000" lvl="4" indent="-342900" rtl="0">
              <a:spcBef>
                <a:spcPts val="1600"/>
              </a:spcBef>
              <a:spcAft>
                <a:spcPts val="0"/>
              </a:spcAft>
              <a:buSzPts val="1800"/>
              <a:buAutoNum type="alphaLcPeriod"/>
              <a:defRPr sz="1800"/>
            </a:lvl5pPr>
            <a:lvl6pPr marL="2743200" lvl="5" indent="-342900" rtl="0">
              <a:spcBef>
                <a:spcPts val="1600"/>
              </a:spcBef>
              <a:spcAft>
                <a:spcPts val="0"/>
              </a:spcAft>
              <a:buSzPts val="1800"/>
              <a:buAutoNum type="romanLcPeriod"/>
              <a:defRPr sz="1800"/>
            </a:lvl6pPr>
            <a:lvl7pPr marL="3200400" lvl="6" indent="-342900" rtl="0">
              <a:spcBef>
                <a:spcPts val="1600"/>
              </a:spcBef>
              <a:spcAft>
                <a:spcPts val="0"/>
              </a:spcAft>
              <a:buSzPts val="1800"/>
              <a:buAutoNum type="arabicPeriod"/>
              <a:defRPr sz="1800"/>
            </a:lvl7pPr>
            <a:lvl8pPr marL="3657600" lvl="7" indent="-342900" rtl="0">
              <a:spcBef>
                <a:spcPts val="1600"/>
              </a:spcBef>
              <a:spcAft>
                <a:spcPts val="0"/>
              </a:spcAft>
              <a:buSzPts val="1800"/>
              <a:buAutoNum type="alphaLcPeriod"/>
              <a:defRPr sz="1800"/>
            </a:lvl8pPr>
            <a:lvl9pPr marL="4114800" lvl="8" indent="-342900" rtl="0">
              <a:spcBef>
                <a:spcPts val="1600"/>
              </a:spcBef>
              <a:spcAft>
                <a:spcPts val="1600"/>
              </a:spcAft>
              <a:buSzPts val="1800"/>
              <a:buAutoNum type="romanLcPeriod"/>
              <a:defRPr sz="1800"/>
            </a:lvl9pPr>
          </a:lstStyle>
          <a:p>
            <a:endParaRPr/>
          </a:p>
        </p:txBody>
      </p:sp>
      <p:sp>
        <p:nvSpPr>
          <p:cNvPr id="163" name="Google Shape;163;p7"/>
          <p:cNvSpPr txBox="1">
            <a:spLocks noGrp="1"/>
          </p:cNvSpPr>
          <p:nvPr>
            <p:ph type="title"/>
          </p:nvPr>
        </p:nvSpPr>
        <p:spPr>
          <a:xfrm>
            <a:off x="606525" y="568049"/>
            <a:ext cx="79413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4" name="Google Shape;164;p7"/>
          <p:cNvSpPr/>
          <p:nvPr/>
        </p:nvSpPr>
        <p:spPr>
          <a:xfrm flipH="1">
            <a:off x="3476394" y="2969024"/>
            <a:ext cx="5666331" cy="2192114"/>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7"/>
          <p:cNvSpPr/>
          <p:nvPr/>
        </p:nvSpPr>
        <p:spPr>
          <a:xfrm rot="4665806">
            <a:off x="-1588536" y="2483988"/>
            <a:ext cx="3590854" cy="2888609"/>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7"/>
          <p:cNvGrpSpPr/>
          <p:nvPr/>
        </p:nvGrpSpPr>
        <p:grpSpPr>
          <a:xfrm>
            <a:off x="8280994" y="459199"/>
            <a:ext cx="487268" cy="1324388"/>
            <a:chOff x="8280994" y="459199"/>
            <a:chExt cx="487268" cy="1324388"/>
          </a:xfrm>
        </p:grpSpPr>
        <p:sp>
          <p:nvSpPr>
            <p:cNvPr id="167" name="Google Shape;167;p7"/>
            <p:cNvSpPr/>
            <p:nvPr/>
          </p:nvSpPr>
          <p:spPr>
            <a:xfrm rot="5400000" flipH="1">
              <a:off x="8612141" y="1627466"/>
              <a:ext cx="165300" cy="146941"/>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7"/>
            <p:cNvSpPr/>
            <p:nvPr/>
          </p:nvSpPr>
          <p:spPr>
            <a:xfrm rot="5400000" flipH="1">
              <a:off x="8615609" y="1636436"/>
              <a:ext cx="152864" cy="14143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rot="5400000" flipH="1">
              <a:off x="8690766" y="1641968"/>
              <a:ext cx="70853" cy="57598"/>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7"/>
            <p:cNvSpPr/>
            <p:nvPr/>
          </p:nvSpPr>
          <p:spPr>
            <a:xfrm rot="5400000" flipH="1">
              <a:off x="8269343" y="1023734"/>
              <a:ext cx="293121" cy="26982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rot="5400000" flipH="1">
              <a:off x="8270036" y="1034064"/>
              <a:ext cx="282098" cy="260181"/>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rot="5400000" flipH="1">
              <a:off x="8404442" y="1043564"/>
              <a:ext cx="141132" cy="101646"/>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5400000" flipH="1">
              <a:off x="8511104" y="472357"/>
              <a:ext cx="224885" cy="198576"/>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rot="5400000" flipH="1">
              <a:off x="8517848" y="465608"/>
              <a:ext cx="205704" cy="192886"/>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rot="5400000" flipH="1">
              <a:off x="8616942" y="574616"/>
              <a:ext cx="94255" cy="79372"/>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7"/>
          <p:cNvGrpSpPr/>
          <p:nvPr/>
        </p:nvGrpSpPr>
        <p:grpSpPr>
          <a:xfrm>
            <a:off x="496450" y="2536806"/>
            <a:ext cx="271524" cy="874045"/>
            <a:chOff x="414921" y="2763774"/>
            <a:chExt cx="235677" cy="758653"/>
          </a:xfrm>
        </p:grpSpPr>
        <p:sp>
          <p:nvSpPr>
            <p:cNvPr id="177" name="Google Shape;177;p7"/>
            <p:cNvSpPr/>
            <p:nvPr/>
          </p:nvSpPr>
          <p:spPr>
            <a:xfrm rot="5400000" flipH="1">
              <a:off x="406835" y="2771861"/>
              <a:ext cx="203451" cy="187278"/>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rot="5400000" flipH="1">
              <a:off x="407315" y="2779031"/>
              <a:ext cx="195800" cy="180588"/>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rot="5400000" flipH="1">
              <a:off x="500605" y="2785626"/>
              <a:ext cx="97958" cy="70551"/>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rot="5400000" flipH="1">
              <a:off x="490763" y="3362591"/>
              <a:ext cx="169475" cy="150198"/>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rot="5400000" flipH="1">
              <a:off x="495630" y="3372455"/>
              <a:ext cx="154743" cy="145202"/>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rot="5400000" flipH="1">
              <a:off x="570215" y="3376773"/>
              <a:ext cx="71092" cy="60218"/>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7"/>
          <p:cNvGrpSpPr/>
          <p:nvPr/>
        </p:nvGrpSpPr>
        <p:grpSpPr>
          <a:xfrm>
            <a:off x="8419024" y="2850714"/>
            <a:ext cx="156875" cy="154247"/>
            <a:chOff x="8419024" y="2850714"/>
            <a:chExt cx="156875" cy="154247"/>
          </a:xfrm>
        </p:grpSpPr>
        <p:sp>
          <p:nvSpPr>
            <p:cNvPr id="184" name="Google Shape;184;p7"/>
            <p:cNvSpPr/>
            <p:nvPr/>
          </p:nvSpPr>
          <p:spPr>
            <a:xfrm rot="2210456" flipH="1">
              <a:off x="8438636" y="2875541"/>
              <a:ext cx="117651" cy="104594"/>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rot="2210456" flipH="1">
              <a:off x="8445430" y="2881721"/>
              <a:ext cx="108800" cy="10067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rot="2210456" flipH="1">
              <a:off x="8468462" y="2876576"/>
              <a:ext cx="50429" cy="40999"/>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1"/>
        </a:solidFill>
        <a:effectLst/>
      </p:bgPr>
    </p:bg>
    <p:spTree>
      <p:nvGrpSpPr>
        <p:cNvPr id="1" name="Shape 187"/>
        <p:cNvGrpSpPr/>
        <p:nvPr/>
      </p:nvGrpSpPr>
      <p:grpSpPr>
        <a:xfrm>
          <a:off x="0" y="0"/>
          <a:ext cx="0" cy="0"/>
          <a:chOff x="0" y="0"/>
          <a:chExt cx="0" cy="0"/>
        </a:xfrm>
      </p:grpSpPr>
      <p:sp>
        <p:nvSpPr>
          <p:cNvPr id="188" name="Google Shape;188;p8"/>
          <p:cNvSpPr txBox="1">
            <a:spLocks noGrp="1"/>
          </p:cNvSpPr>
          <p:nvPr>
            <p:ph type="title"/>
          </p:nvPr>
        </p:nvSpPr>
        <p:spPr>
          <a:xfrm>
            <a:off x="615075" y="2837455"/>
            <a:ext cx="1817700" cy="1816500"/>
          </a:xfrm>
          <a:prstGeom prst="rect">
            <a:avLst/>
          </a:prstGeom>
          <a:noFill/>
        </p:spPr>
        <p:txBody>
          <a:bodyPr spcFirstLastPara="1" wrap="square" lIns="91425" tIns="91425" rIns="91425" bIns="91425" anchor="ctr" anchorCtr="0">
            <a:noAutofit/>
          </a:bodyPr>
          <a:lstStyle>
            <a:lvl1pPr lvl="0" rtl="0">
              <a:lnSpc>
                <a:spcPct val="85000"/>
              </a:lnSpc>
              <a:spcBef>
                <a:spcPts val="0"/>
              </a:spcBef>
              <a:spcAft>
                <a:spcPts val="0"/>
              </a:spcAft>
              <a:buSzPts val="35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 name="Google Shape;189;p8"/>
          <p:cNvSpPr/>
          <p:nvPr/>
        </p:nvSpPr>
        <p:spPr>
          <a:xfrm rot="10800000">
            <a:off x="7314780" y="-567789"/>
            <a:ext cx="3841394" cy="3064789"/>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90" name="Google Shape;190;p8"/>
          <p:cNvSpPr/>
          <p:nvPr/>
        </p:nvSpPr>
        <p:spPr>
          <a:xfrm rot="5400000">
            <a:off x="-246033" y="219853"/>
            <a:ext cx="1994072" cy="1554366"/>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1" name="Google Shape;191;p8"/>
          <p:cNvSpPr/>
          <p:nvPr/>
        </p:nvSpPr>
        <p:spPr>
          <a:xfrm rot="-5400000">
            <a:off x="7403480" y="3369278"/>
            <a:ext cx="1994072" cy="1554366"/>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192" name="Google Shape;192;p8"/>
          <p:cNvGrpSpPr/>
          <p:nvPr/>
        </p:nvGrpSpPr>
        <p:grpSpPr>
          <a:xfrm>
            <a:off x="301096" y="414775"/>
            <a:ext cx="8673235" cy="4373842"/>
            <a:chOff x="301096" y="414775"/>
            <a:chExt cx="8673235" cy="4373842"/>
          </a:xfrm>
        </p:grpSpPr>
        <p:grpSp>
          <p:nvGrpSpPr>
            <p:cNvPr id="193" name="Google Shape;193;p8"/>
            <p:cNvGrpSpPr/>
            <p:nvPr/>
          </p:nvGrpSpPr>
          <p:grpSpPr>
            <a:xfrm>
              <a:off x="625068" y="4614473"/>
              <a:ext cx="181750" cy="174144"/>
              <a:chOff x="5521743" y="-930452"/>
              <a:chExt cx="181750" cy="174144"/>
            </a:xfrm>
          </p:grpSpPr>
          <p:sp>
            <p:nvSpPr>
              <p:cNvPr id="194" name="Google Shape;194;p8"/>
              <p:cNvSpPr/>
              <p:nvPr/>
            </p:nvSpPr>
            <p:spPr>
              <a:xfrm rot="-1503890">
                <a:off x="5541751" y="-906360"/>
                <a:ext cx="141735" cy="12596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rot="-1503890">
                <a:off x="5543252" y="-899605"/>
                <a:ext cx="131071" cy="121242"/>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rot="-1503890">
                <a:off x="5594268" y="-903402"/>
                <a:ext cx="60752" cy="49374"/>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8"/>
            <p:cNvGrpSpPr/>
            <p:nvPr/>
          </p:nvGrpSpPr>
          <p:grpSpPr>
            <a:xfrm>
              <a:off x="301096" y="4239139"/>
              <a:ext cx="276396" cy="271643"/>
              <a:chOff x="4319562" y="-1275713"/>
              <a:chExt cx="184744" cy="181568"/>
            </a:xfrm>
          </p:grpSpPr>
          <p:sp>
            <p:nvSpPr>
              <p:cNvPr id="198" name="Google Shape;198;p8"/>
              <p:cNvSpPr/>
              <p:nvPr/>
            </p:nvSpPr>
            <p:spPr>
              <a:xfrm rot="-1504107">
                <a:off x="4341405" y="-1252163"/>
                <a:ext cx="141058" cy="134466"/>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rot="-1504107">
                <a:off x="4347053" y="-1226746"/>
                <a:ext cx="141058" cy="107795"/>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rot="-1504107">
                <a:off x="4347350" y="-1236223"/>
                <a:ext cx="78741" cy="39495"/>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8"/>
            <p:cNvGrpSpPr/>
            <p:nvPr/>
          </p:nvGrpSpPr>
          <p:grpSpPr>
            <a:xfrm>
              <a:off x="8568206" y="2272167"/>
              <a:ext cx="361456" cy="345524"/>
              <a:chOff x="4638731" y="-765033"/>
              <a:chExt cx="361456" cy="345524"/>
            </a:xfrm>
          </p:grpSpPr>
          <p:sp>
            <p:nvSpPr>
              <p:cNvPr id="202" name="Google Shape;202;p8"/>
              <p:cNvSpPr/>
              <p:nvPr/>
            </p:nvSpPr>
            <p:spPr>
              <a:xfrm rot="-1503852">
                <a:off x="4678255" y="-716955"/>
                <a:ext cx="282408" cy="249369"/>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rot="-1503852">
                <a:off x="4702723" y="-715248"/>
                <a:ext cx="258320" cy="24222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rot="-1503852">
                <a:off x="4690188" y="-665513"/>
                <a:ext cx="118365" cy="99675"/>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05;p8"/>
            <p:cNvGrpSpPr/>
            <p:nvPr/>
          </p:nvGrpSpPr>
          <p:grpSpPr>
            <a:xfrm>
              <a:off x="8413093" y="1969473"/>
              <a:ext cx="181750" cy="174144"/>
              <a:chOff x="5521743" y="-930452"/>
              <a:chExt cx="181750" cy="174144"/>
            </a:xfrm>
          </p:grpSpPr>
          <p:sp>
            <p:nvSpPr>
              <p:cNvPr id="206" name="Google Shape;206;p8"/>
              <p:cNvSpPr/>
              <p:nvPr/>
            </p:nvSpPr>
            <p:spPr>
              <a:xfrm rot="-1503890">
                <a:off x="5541751" y="-906360"/>
                <a:ext cx="141735" cy="12596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rot="-1503890">
                <a:off x="5543252" y="-899605"/>
                <a:ext cx="131071" cy="121242"/>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rot="-1503890">
                <a:off x="5594268" y="-903402"/>
                <a:ext cx="60752" cy="49374"/>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8"/>
            <p:cNvGrpSpPr/>
            <p:nvPr/>
          </p:nvGrpSpPr>
          <p:grpSpPr>
            <a:xfrm>
              <a:off x="663769" y="714564"/>
              <a:ext cx="151213" cy="148631"/>
              <a:chOff x="4319562" y="-1275713"/>
              <a:chExt cx="184744" cy="181568"/>
            </a:xfrm>
          </p:grpSpPr>
          <p:sp>
            <p:nvSpPr>
              <p:cNvPr id="210" name="Google Shape;210;p8"/>
              <p:cNvSpPr/>
              <p:nvPr/>
            </p:nvSpPr>
            <p:spPr>
              <a:xfrm rot="-1504107">
                <a:off x="4341405" y="-1252163"/>
                <a:ext cx="141058" cy="134466"/>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rot="-1504107">
                <a:off x="4347053" y="-1226746"/>
                <a:ext cx="141058" cy="107795"/>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rot="-1504107">
                <a:off x="4347350" y="-1236223"/>
                <a:ext cx="78741" cy="39495"/>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8"/>
            <p:cNvGrpSpPr/>
            <p:nvPr/>
          </p:nvGrpSpPr>
          <p:grpSpPr>
            <a:xfrm>
              <a:off x="878943" y="1085748"/>
              <a:ext cx="181750" cy="174144"/>
              <a:chOff x="5521743" y="-930452"/>
              <a:chExt cx="181750" cy="174144"/>
            </a:xfrm>
          </p:grpSpPr>
          <p:sp>
            <p:nvSpPr>
              <p:cNvPr id="214" name="Google Shape;214;p8"/>
              <p:cNvSpPr/>
              <p:nvPr/>
            </p:nvSpPr>
            <p:spPr>
              <a:xfrm rot="-1503890">
                <a:off x="5541751" y="-906360"/>
                <a:ext cx="141735" cy="125960"/>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8"/>
              <p:cNvSpPr/>
              <p:nvPr/>
            </p:nvSpPr>
            <p:spPr>
              <a:xfrm rot="-1503890">
                <a:off x="5543252" y="-899605"/>
                <a:ext cx="131071" cy="121242"/>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rot="-1503890">
                <a:off x="5594268" y="-903402"/>
                <a:ext cx="60752" cy="49374"/>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8"/>
            <p:cNvGrpSpPr/>
            <p:nvPr/>
          </p:nvGrpSpPr>
          <p:grpSpPr>
            <a:xfrm>
              <a:off x="8789587" y="1812962"/>
              <a:ext cx="184744" cy="181568"/>
              <a:chOff x="4319562" y="-1275713"/>
              <a:chExt cx="184744" cy="181568"/>
            </a:xfrm>
          </p:grpSpPr>
          <p:sp>
            <p:nvSpPr>
              <p:cNvPr id="218" name="Google Shape;218;p8"/>
              <p:cNvSpPr/>
              <p:nvPr/>
            </p:nvSpPr>
            <p:spPr>
              <a:xfrm rot="-1504107">
                <a:off x="4341405" y="-1252163"/>
                <a:ext cx="141058" cy="134466"/>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rot="-1504107">
                <a:off x="4347053" y="-1226746"/>
                <a:ext cx="141058" cy="107795"/>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rot="-1504107">
                <a:off x="4347350" y="-1236223"/>
                <a:ext cx="78741" cy="39495"/>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8"/>
            <p:cNvGrpSpPr/>
            <p:nvPr/>
          </p:nvGrpSpPr>
          <p:grpSpPr>
            <a:xfrm>
              <a:off x="990478" y="414775"/>
              <a:ext cx="313636" cy="299811"/>
              <a:chOff x="4638731" y="-765033"/>
              <a:chExt cx="361456" cy="345524"/>
            </a:xfrm>
          </p:grpSpPr>
          <p:sp>
            <p:nvSpPr>
              <p:cNvPr id="222" name="Google Shape;222;p8"/>
              <p:cNvSpPr/>
              <p:nvPr/>
            </p:nvSpPr>
            <p:spPr>
              <a:xfrm rot="-1503852">
                <a:off x="4678255" y="-716955"/>
                <a:ext cx="282408" cy="249369"/>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rot="-1503852">
                <a:off x="4702723" y="-715248"/>
                <a:ext cx="258320" cy="24222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rot="-1503852">
                <a:off x="4690188" y="-665513"/>
                <a:ext cx="118365" cy="99675"/>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5"/>
        <p:cNvGrpSpPr/>
        <p:nvPr/>
      </p:nvGrpSpPr>
      <p:grpSpPr>
        <a:xfrm>
          <a:off x="0" y="0"/>
          <a:ext cx="0" cy="0"/>
          <a:chOff x="0" y="0"/>
          <a:chExt cx="0" cy="0"/>
        </a:xfrm>
      </p:grpSpPr>
      <p:sp>
        <p:nvSpPr>
          <p:cNvPr id="226" name="Google Shape;226;p9"/>
          <p:cNvSpPr txBox="1">
            <a:spLocks noGrp="1"/>
          </p:cNvSpPr>
          <p:nvPr>
            <p:ph type="subTitle" idx="1"/>
          </p:nvPr>
        </p:nvSpPr>
        <p:spPr>
          <a:xfrm>
            <a:off x="1094600" y="2435775"/>
            <a:ext cx="3153600" cy="147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27" name="Google Shape;227;p9"/>
          <p:cNvSpPr txBox="1">
            <a:spLocks noGrp="1"/>
          </p:cNvSpPr>
          <p:nvPr>
            <p:ph type="title"/>
          </p:nvPr>
        </p:nvSpPr>
        <p:spPr>
          <a:xfrm>
            <a:off x="1282975" y="1431150"/>
            <a:ext cx="2776800" cy="80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sz="40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8" name="Google Shape;228;p9"/>
          <p:cNvGrpSpPr/>
          <p:nvPr/>
        </p:nvGrpSpPr>
        <p:grpSpPr>
          <a:xfrm>
            <a:off x="-2360131" y="-1232117"/>
            <a:ext cx="4914410" cy="8659644"/>
            <a:chOff x="-2360131" y="-1232117"/>
            <a:chExt cx="4914410" cy="8659644"/>
          </a:xfrm>
        </p:grpSpPr>
        <p:sp>
          <p:nvSpPr>
            <p:cNvPr id="229" name="Google Shape;229;p9"/>
            <p:cNvSpPr/>
            <p:nvPr/>
          </p:nvSpPr>
          <p:spPr>
            <a:xfrm rot="-3452314">
              <a:off x="-1993246" y="3809790"/>
              <a:ext cx="3495723" cy="2789001"/>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30" name="Google Shape;230;p9"/>
            <p:cNvSpPr/>
            <p:nvPr/>
          </p:nvSpPr>
          <p:spPr>
            <a:xfrm rot="10425250">
              <a:off x="-1144721" y="-1067708"/>
              <a:ext cx="3161109" cy="2542907"/>
            </a:xfrm>
            <a:custGeom>
              <a:avLst/>
              <a:gdLst/>
              <a:ahLst/>
              <a:cxnLst/>
              <a:rect l="l" t="t" r="r" b="b"/>
              <a:pathLst>
                <a:path w="88523" h="71211" extrusionOk="0">
                  <a:moveTo>
                    <a:pt x="69070" y="0"/>
                  </a:moveTo>
                  <a:cubicBezTo>
                    <a:pt x="66627" y="0"/>
                    <a:pt x="64097" y="676"/>
                    <a:pt x="61807" y="1586"/>
                  </a:cubicBezTo>
                  <a:cubicBezTo>
                    <a:pt x="56117" y="3834"/>
                    <a:pt x="50846" y="7613"/>
                    <a:pt x="47842" y="12964"/>
                  </a:cubicBezTo>
                  <a:cubicBezTo>
                    <a:pt x="46032" y="16167"/>
                    <a:pt x="45077" y="19788"/>
                    <a:pt x="43744" y="23209"/>
                  </a:cubicBezTo>
                  <a:cubicBezTo>
                    <a:pt x="42392" y="26651"/>
                    <a:pt x="40482" y="30052"/>
                    <a:pt x="37359" y="31982"/>
                  </a:cubicBezTo>
                  <a:cubicBezTo>
                    <a:pt x="33141" y="34568"/>
                    <a:pt x="27830" y="34031"/>
                    <a:pt x="22996" y="35025"/>
                  </a:cubicBezTo>
                  <a:cubicBezTo>
                    <a:pt x="17983" y="36060"/>
                    <a:pt x="13487" y="38885"/>
                    <a:pt x="9728" y="42366"/>
                  </a:cubicBezTo>
                  <a:cubicBezTo>
                    <a:pt x="7619" y="44315"/>
                    <a:pt x="5650" y="46603"/>
                    <a:pt x="4794" y="49368"/>
                  </a:cubicBezTo>
                  <a:cubicBezTo>
                    <a:pt x="4178" y="51337"/>
                    <a:pt x="4178" y="53446"/>
                    <a:pt x="4257" y="55515"/>
                  </a:cubicBezTo>
                  <a:cubicBezTo>
                    <a:pt x="4377" y="58200"/>
                    <a:pt x="4635" y="60886"/>
                    <a:pt x="5053" y="63512"/>
                  </a:cubicBezTo>
                  <a:lnTo>
                    <a:pt x="0" y="71210"/>
                  </a:lnTo>
                  <a:cubicBezTo>
                    <a:pt x="21226" y="69022"/>
                    <a:pt x="42093" y="63373"/>
                    <a:pt x="61508" y="54520"/>
                  </a:cubicBezTo>
                  <a:cubicBezTo>
                    <a:pt x="67934" y="51616"/>
                    <a:pt x="74220" y="48334"/>
                    <a:pt x="79929" y="44176"/>
                  </a:cubicBezTo>
                  <a:cubicBezTo>
                    <a:pt x="83450" y="41610"/>
                    <a:pt x="86911" y="38447"/>
                    <a:pt x="87926" y="34230"/>
                  </a:cubicBezTo>
                  <a:cubicBezTo>
                    <a:pt x="88523" y="31763"/>
                    <a:pt x="88204" y="29157"/>
                    <a:pt x="87707" y="26670"/>
                  </a:cubicBezTo>
                  <a:cubicBezTo>
                    <a:pt x="86215" y="19211"/>
                    <a:pt x="83152" y="12069"/>
                    <a:pt x="78755" y="5883"/>
                  </a:cubicBezTo>
                  <a:cubicBezTo>
                    <a:pt x="77482" y="4092"/>
                    <a:pt x="76070" y="2342"/>
                    <a:pt x="74140" y="1248"/>
                  </a:cubicBezTo>
                  <a:cubicBezTo>
                    <a:pt x="72581" y="359"/>
                    <a:pt x="70849" y="0"/>
                    <a:pt x="69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9"/>
            <p:cNvGrpSpPr/>
            <p:nvPr/>
          </p:nvGrpSpPr>
          <p:grpSpPr>
            <a:xfrm>
              <a:off x="489864" y="64315"/>
              <a:ext cx="1695204" cy="1483545"/>
              <a:chOff x="489864" y="64315"/>
              <a:chExt cx="1695204" cy="1483545"/>
            </a:xfrm>
          </p:grpSpPr>
          <p:grpSp>
            <p:nvGrpSpPr>
              <p:cNvPr id="232" name="Google Shape;232;p9"/>
              <p:cNvGrpSpPr/>
              <p:nvPr/>
            </p:nvGrpSpPr>
            <p:grpSpPr>
              <a:xfrm rot="-1648942">
                <a:off x="940810" y="299360"/>
                <a:ext cx="1168666" cy="613393"/>
                <a:chOff x="6566241" y="226990"/>
                <a:chExt cx="1168604" cy="613361"/>
              </a:xfrm>
            </p:grpSpPr>
            <p:sp>
              <p:nvSpPr>
                <p:cNvPr id="233" name="Google Shape;233;p9"/>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rot="5878337">
                  <a:off x="6567896" y="503619"/>
                  <a:ext cx="205899" cy="182414"/>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rot="5878337">
                  <a:off x="6572318" y="514581"/>
                  <a:ext cx="188872" cy="176536"/>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rot="5878337">
                  <a:off x="6669868" y="524712"/>
                  <a:ext cx="85798" cy="72607"/>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rot="5878337">
                  <a:off x="7028430" y="239198"/>
                  <a:ext cx="107627" cy="95402"/>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rot="5878337">
                  <a:off x="7032185" y="235933"/>
                  <a:ext cx="98272" cy="92228"/>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rot="5878337">
                  <a:off x="7075989" y="289817"/>
                  <a:ext cx="45148" cy="38249"/>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9"/>
              <p:cNvGrpSpPr/>
              <p:nvPr/>
            </p:nvGrpSpPr>
            <p:grpSpPr>
              <a:xfrm rot="-1648942">
                <a:off x="517236" y="1356856"/>
                <a:ext cx="171347" cy="160526"/>
                <a:chOff x="5691262" y="350886"/>
                <a:chExt cx="171337" cy="160517"/>
              </a:xfrm>
            </p:grpSpPr>
            <p:sp>
              <p:nvSpPr>
                <p:cNvPr id="243" name="Google Shape;243;p9"/>
                <p:cNvSpPr/>
                <p:nvPr/>
              </p:nvSpPr>
              <p:spPr>
                <a:xfrm rot="-10388550">
                  <a:off x="5699243" y="359651"/>
                  <a:ext cx="155376" cy="142988"/>
                </a:xfrm>
                <a:custGeom>
                  <a:avLst/>
                  <a:gdLst/>
                  <a:ahLst/>
                  <a:cxnLst/>
                  <a:rect l="l" t="t" r="r" b="b"/>
                  <a:pathLst>
                    <a:path w="5293" h="4871" extrusionOk="0">
                      <a:moveTo>
                        <a:pt x="2808" y="1"/>
                      </a:moveTo>
                      <a:cubicBezTo>
                        <a:pt x="2509" y="1"/>
                        <a:pt x="2205" y="57"/>
                        <a:pt x="1911" y="174"/>
                      </a:cubicBezTo>
                      <a:cubicBezTo>
                        <a:pt x="1871" y="174"/>
                        <a:pt x="1811" y="194"/>
                        <a:pt x="1771" y="214"/>
                      </a:cubicBezTo>
                      <a:cubicBezTo>
                        <a:pt x="558" y="791"/>
                        <a:pt x="1" y="2223"/>
                        <a:pt x="578" y="3437"/>
                      </a:cubicBezTo>
                      <a:cubicBezTo>
                        <a:pt x="1000" y="4340"/>
                        <a:pt x="1882" y="4870"/>
                        <a:pt x="2800" y="4870"/>
                      </a:cubicBezTo>
                      <a:cubicBezTo>
                        <a:pt x="3135" y="4870"/>
                        <a:pt x="3476" y="4799"/>
                        <a:pt x="3800" y="4650"/>
                      </a:cubicBezTo>
                      <a:cubicBezTo>
                        <a:pt x="4437" y="4352"/>
                        <a:pt x="4875" y="3815"/>
                        <a:pt x="5073" y="3218"/>
                      </a:cubicBezTo>
                      <a:cubicBezTo>
                        <a:pt x="5292" y="2661"/>
                        <a:pt x="5272" y="2005"/>
                        <a:pt x="4994" y="1408"/>
                      </a:cubicBezTo>
                      <a:cubicBezTo>
                        <a:pt x="4589" y="524"/>
                        <a:pt x="3722" y="1"/>
                        <a:pt x="2808"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rot="-10388550">
                  <a:off x="5705368" y="360018"/>
                  <a:ext cx="149534" cy="137880"/>
                </a:xfrm>
                <a:custGeom>
                  <a:avLst/>
                  <a:gdLst/>
                  <a:ahLst/>
                  <a:cxnLst/>
                  <a:rect l="l" t="t" r="r" b="b"/>
                  <a:pathLst>
                    <a:path w="5094" h="4697" extrusionOk="0">
                      <a:moveTo>
                        <a:pt x="1911" y="0"/>
                      </a:moveTo>
                      <a:cubicBezTo>
                        <a:pt x="1871" y="0"/>
                        <a:pt x="1811" y="20"/>
                        <a:pt x="1771" y="40"/>
                      </a:cubicBezTo>
                      <a:cubicBezTo>
                        <a:pt x="558" y="617"/>
                        <a:pt x="1" y="2049"/>
                        <a:pt x="578" y="3263"/>
                      </a:cubicBezTo>
                      <a:cubicBezTo>
                        <a:pt x="1000" y="4166"/>
                        <a:pt x="1882" y="4696"/>
                        <a:pt x="2800" y="4696"/>
                      </a:cubicBezTo>
                      <a:cubicBezTo>
                        <a:pt x="3135" y="4696"/>
                        <a:pt x="3476" y="4625"/>
                        <a:pt x="3800" y="4476"/>
                      </a:cubicBezTo>
                      <a:cubicBezTo>
                        <a:pt x="4437" y="4178"/>
                        <a:pt x="4875" y="3641"/>
                        <a:pt x="5093" y="3064"/>
                      </a:cubicBezTo>
                      <a:lnTo>
                        <a:pt x="5093" y="3064"/>
                      </a:lnTo>
                      <a:cubicBezTo>
                        <a:pt x="4732" y="3281"/>
                        <a:pt x="4130" y="3572"/>
                        <a:pt x="3501" y="3572"/>
                      </a:cubicBezTo>
                      <a:cubicBezTo>
                        <a:pt x="2917" y="3572"/>
                        <a:pt x="2310" y="3321"/>
                        <a:pt x="1851" y="2527"/>
                      </a:cubicBezTo>
                      <a:cubicBezTo>
                        <a:pt x="1254" y="1492"/>
                        <a:pt x="1493" y="617"/>
                        <a:pt x="191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rot="-10388550">
                  <a:off x="5701552" y="431428"/>
                  <a:ext cx="74826" cy="53632"/>
                </a:xfrm>
                <a:custGeom>
                  <a:avLst/>
                  <a:gdLst/>
                  <a:ahLst/>
                  <a:cxnLst/>
                  <a:rect l="l" t="t" r="r" b="b"/>
                  <a:pathLst>
                    <a:path w="2549" h="1827" extrusionOk="0">
                      <a:moveTo>
                        <a:pt x="759" y="1"/>
                      </a:moveTo>
                      <a:cubicBezTo>
                        <a:pt x="198" y="1"/>
                        <a:pt x="0" y="618"/>
                        <a:pt x="837" y="1454"/>
                      </a:cubicBezTo>
                      <a:cubicBezTo>
                        <a:pt x="1098" y="1716"/>
                        <a:pt x="1382" y="1826"/>
                        <a:pt x="1623" y="1826"/>
                      </a:cubicBezTo>
                      <a:cubicBezTo>
                        <a:pt x="2209" y="1826"/>
                        <a:pt x="2548" y="1178"/>
                        <a:pt x="1732" y="459"/>
                      </a:cubicBezTo>
                      <a:cubicBezTo>
                        <a:pt x="1373" y="139"/>
                        <a:pt x="1025"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 name="Google Shape;246;p9"/>
            <p:cNvGrpSpPr/>
            <p:nvPr/>
          </p:nvGrpSpPr>
          <p:grpSpPr>
            <a:xfrm rot="-1648942">
              <a:off x="2355561" y="4700131"/>
              <a:ext cx="171347" cy="160526"/>
              <a:chOff x="5691262" y="350886"/>
              <a:chExt cx="171337" cy="160517"/>
            </a:xfrm>
          </p:grpSpPr>
          <p:sp>
            <p:nvSpPr>
              <p:cNvPr id="247" name="Google Shape;247;p9"/>
              <p:cNvSpPr/>
              <p:nvPr/>
            </p:nvSpPr>
            <p:spPr>
              <a:xfrm rot="-10388550">
                <a:off x="5699243" y="359651"/>
                <a:ext cx="155376" cy="142988"/>
              </a:xfrm>
              <a:custGeom>
                <a:avLst/>
                <a:gdLst/>
                <a:ahLst/>
                <a:cxnLst/>
                <a:rect l="l" t="t" r="r" b="b"/>
                <a:pathLst>
                  <a:path w="5293" h="4871" extrusionOk="0">
                    <a:moveTo>
                      <a:pt x="2808" y="1"/>
                    </a:moveTo>
                    <a:cubicBezTo>
                      <a:pt x="2509" y="1"/>
                      <a:pt x="2205" y="57"/>
                      <a:pt x="1911" y="174"/>
                    </a:cubicBezTo>
                    <a:cubicBezTo>
                      <a:pt x="1871" y="174"/>
                      <a:pt x="1811" y="194"/>
                      <a:pt x="1771" y="214"/>
                    </a:cubicBezTo>
                    <a:cubicBezTo>
                      <a:pt x="558" y="791"/>
                      <a:pt x="1" y="2223"/>
                      <a:pt x="578" y="3437"/>
                    </a:cubicBezTo>
                    <a:cubicBezTo>
                      <a:pt x="1000" y="4340"/>
                      <a:pt x="1882" y="4870"/>
                      <a:pt x="2800" y="4870"/>
                    </a:cubicBezTo>
                    <a:cubicBezTo>
                      <a:pt x="3135" y="4870"/>
                      <a:pt x="3476" y="4799"/>
                      <a:pt x="3800" y="4650"/>
                    </a:cubicBezTo>
                    <a:cubicBezTo>
                      <a:pt x="4437" y="4352"/>
                      <a:pt x="4875" y="3815"/>
                      <a:pt x="5073" y="3218"/>
                    </a:cubicBezTo>
                    <a:cubicBezTo>
                      <a:pt x="5292" y="2661"/>
                      <a:pt x="5272" y="2005"/>
                      <a:pt x="4994" y="1408"/>
                    </a:cubicBezTo>
                    <a:cubicBezTo>
                      <a:pt x="4589" y="524"/>
                      <a:pt x="3722" y="1"/>
                      <a:pt x="2808"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rot="-10388550">
                <a:off x="5705368" y="360018"/>
                <a:ext cx="149534" cy="137880"/>
              </a:xfrm>
              <a:custGeom>
                <a:avLst/>
                <a:gdLst/>
                <a:ahLst/>
                <a:cxnLst/>
                <a:rect l="l" t="t" r="r" b="b"/>
                <a:pathLst>
                  <a:path w="5094" h="4697" extrusionOk="0">
                    <a:moveTo>
                      <a:pt x="1911" y="0"/>
                    </a:moveTo>
                    <a:cubicBezTo>
                      <a:pt x="1871" y="0"/>
                      <a:pt x="1811" y="20"/>
                      <a:pt x="1771" y="40"/>
                    </a:cubicBezTo>
                    <a:cubicBezTo>
                      <a:pt x="558" y="617"/>
                      <a:pt x="1" y="2049"/>
                      <a:pt x="578" y="3263"/>
                    </a:cubicBezTo>
                    <a:cubicBezTo>
                      <a:pt x="1000" y="4166"/>
                      <a:pt x="1882" y="4696"/>
                      <a:pt x="2800" y="4696"/>
                    </a:cubicBezTo>
                    <a:cubicBezTo>
                      <a:pt x="3135" y="4696"/>
                      <a:pt x="3476" y="4625"/>
                      <a:pt x="3800" y="4476"/>
                    </a:cubicBezTo>
                    <a:cubicBezTo>
                      <a:pt x="4437" y="4178"/>
                      <a:pt x="4875" y="3641"/>
                      <a:pt x="5093" y="3064"/>
                    </a:cubicBezTo>
                    <a:lnTo>
                      <a:pt x="5093" y="3064"/>
                    </a:lnTo>
                    <a:cubicBezTo>
                      <a:pt x="4732" y="3281"/>
                      <a:pt x="4130" y="3572"/>
                      <a:pt x="3501" y="3572"/>
                    </a:cubicBezTo>
                    <a:cubicBezTo>
                      <a:pt x="2917" y="3572"/>
                      <a:pt x="2310" y="3321"/>
                      <a:pt x="1851" y="2527"/>
                    </a:cubicBezTo>
                    <a:cubicBezTo>
                      <a:pt x="1254" y="1492"/>
                      <a:pt x="1493" y="617"/>
                      <a:pt x="191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rot="-10388550">
                <a:off x="5701552" y="431428"/>
                <a:ext cx="74826" cy="53632"/>
              </a:xfrm>
              <a:custGeom>
                <a:avLst/>
                <a:gdLst/>
                <a:ahLst/>
                <a:cxnLst/>
                <a:rect l="l" t="t" r="r" b="b"/>
                <a:pathLst>
                  <a:path w="2549" h="1827" extrusionOk="0">
                    <a:moveTo>
                      <a:pt x="759" y="1"/>
                    </a:moveTo>
                    <a:cubicBezTo>
                      <a:pt x="198" y="1"/>
                      <a:pt x="0" y="618"/>
                      <a:pt x="837" y="1454"/>
                    </a:cubicBezTo>
                    <a:cubicBezTo>
                      <a:pt x="1098" y="1716"/>
                      <a:pt x="1382" y="1826"/>
                      <a:pt x="1623" y="1826"/>
                    </a:cubicBezTo>
                    <a:cubicBezTo>
                      <a:pt x="2209" y="1826"/>
                      <a:pt x="2548" y="1178"/>
                      <a:pt x="1732" y="459"/>
                    </a:cubicBezTo>
                    <a:cubicBezTo>
                      <a:pt x="1373" y="139"/>
                      <a:pt x="1025"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9"/>
            <p:cNvGrpSpPr/>
            <p:nvPr/>
          </p:nvGrpSpPr>
          <p:grpSpPr>
            <a:xfrm>
              <a:off x="629938" y="4129707"/>
              <a:ext cx="172018" cy="181962"/>
              <a:chOff x="-1507053" y="2910844"/>
              <a:chExt cx="384656" cy="406892"/>
            </a:xfrm>
          </p:grpSpPr>
          <p:sp>
            <p:nvSpPr>
              <p:cNvPr id="251" name="Google Shape;251;p9"/>
              <p:cNvSpPr/>
              <p:nvPr/>
            </p:nvSpPr>
            <p:spPr>
              <a:xfrm rot="4229297">
                <a:off x="-1478873" y="2968411"/>
                <a:ext cx="328298" cy="29175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rot="4229297">
                <a:off x="-1475799" y="2964058"/>
                <a:ext cx="303598" cy="280830"/>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rot="4229297">
                <a:off x="-1306326" y="3092752"/>
                <a:ext cx="140719" cy="114363"/>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4"/>
        <p:cNvGrpSpPr/>
        <p:nvPr/>
      </p:nvGrpSpPr>
      <p:grpSpPr>
        <a:xfrm>
          <a:off x="0" y="0"/>
          <a:ext cx="0" cy="0"/>
          <a:chOff x="0" y="0"/>
          <a:chExt cx="0" cy="0"/>
        </a:xfrm>
      </p:grpSpPr>
      <p:sp>
        <p:nvSpPr>
          <p:cNvPr id="255" name="Google Shape;255;p10"/>
          <p:cNvSpPr txBox="1">
            <a:spLocks noGrp="1"/>
          </p:cNvSpPr>
          <p:nvPr>
            <p:ph type="title"/>
          </p:nvPr>
        </p:nvSpPr>
        <p:spPr>
          <a:xfrm>
            <a:off x="619125" y="2943050"/>
            <a:ext cx="4005000" cy="10497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500"/>
              <a:buNone/>
              <a:defRPr sz="35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56" name="Google Shape;256;p10"/>
          <p:cNvSpPr txBox="1">
            <a:spLocks noGrp="1"/>
          </p:cNvSpPr>
          <p:nvPr>
            <p:ph type="subTitle" idx="1"/>
          </p:nvPr>
        </p:nvSpPr>
        <p:spPr>
          <a:xfrm>
            <a:off x="619125" y="4022704"/>
            <a:ext cx="3400200" cy="571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200"/>
            </a:lvl1pPr>
            <a:lvl2pPr lvl="1" algn="ctr" rtl="0">
              <a:lnSpc>
                <a:spcPct val="100000"/>
              </a:lnSpc>
              <a:spcBef>
                <a:spcPts val="160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257" name="Google Shape;257;p10"/>
          <p:cNvGrpSpPr/>
          <p:nvPr/>
        </p:nvGrpSpPr>
        <p:grpSpPr>
          <a:xfrm rot="7496152">
            <a:off x="1684673" y="361277"/>
            <a:ext cx="1351551" cy="2360011"/>
            <a:chOff x="7754936" y="414732"/>
            <a:chExt cx="1206701" cy="2107081"/>
          </a:xfrm>
        </p:grpSpPr>
        <p:sp>
          <p:nvSpPr>
            <p:cNvPr id="258" name="Google Shape;258;p10"/>
            <p:cNvSpPr/>
            <p:nvPr/>
          </p:nvSpPr>
          <p:spPr>
            <a:xfrm rot="-9000175">
              <a:off x="8138782" y="1488508"/>
              <a:ext cx="125936" cy="120050"/>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rot="-9000175">
              <a:off x="8144737" y="1490103"/>
              <a:ext cx="125936" cy="96238"/>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rot="-9000175">
              <a:off x="8156401" y="1565485"/>
              <a:ext cx="70299" cy="35261"/>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rot="-9000016">
              <a:off x="8301101" y="835910"/>
              <a:ext cx="252141" cy="22264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rot="-9000016">
              <a:off x="8304137" y="830960"/>
              <a:ext cx="230635" cy="21626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rot="-9000016">
              <a:off x="8393037" y="966002"/>
              <a:ext cx="105679" cy="88992"/>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rot="-8999675">
              <a:off x="7774577" y="438839"/>
              <a:ext cx="126553" cy="112468"/>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rot="-8999675">
              <a:off x="7784513" y="441501"/>
              <a:ext cx="117031" cy="108255"/>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rot="-8999675">
              <a:off x="7778715" y="482298"/>
              <a:ext cx="54244" cy="44085"/>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10"/>
            <p:cNvGrpSpPr/>
            <p:nvPr/>
          </p:nvGrpSpPr>
          <p:grpSpPr>
            <a:xfrm rot="9900040">
              <a:off x="8524652" y="1777983"/>
              <a:ext cx="392842" cy="392841"/>
              <a:chOff x="7881889" y="851592"/>
              <a:chExt cx="392854" cy="392853"/>
            </a:xfrm>
          </p:grpSpPr>
          <p:sp>
            <p:nvSpPr>
              <p:cNvPr id="268" name="Google Shape;268;p10"/>
              <p:cNvSpPr/>
              <p:nvPr/>
            </p:nvSpPr>
            <p:spPr>
              <a:xfrm rot="2700000">
                <a:off x="7931237" y="917308"/>
                <a:ext cx="294159" cy="261419"/>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0"/>
              <p:cNvSpPr/>
              <p:nvPr/>
            </p:nvSpPr>
            <p:spPr>
              <a:xfrm rot="2700000">
                <a:off x="7931015" y="917843"/>
                <a:ext cx="272027" cy="25162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0"/>
              <p:cNvSpPr/>
              <p:nvPr/>
            </p:nvSpPr>
            <p:spPr>
              <a:xfrm rot="2700000">
                <a:off x="8092729" y="995244"/>
                <a:ext cx="126086" cy="10247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10"/>
            <p:cNvSpPr/>
            <p:nvPr/>
          </p:nvSpPr>
          <p:spPr>
            <a:xfrm rot="-9000175">
              <a:off x="8439535" y="2417949"/>
              <a:ext cx="96436" cy="85482"/>
            </a:xfrm>
            <a:custGeom>
              <a:avLst/>
              <a:gdLst/>
              <a:ahLst/>
              <a:cxnLst/>
              <a:rect l="l" t="t" r="r" b="b"/>
              <a:pathLst>
                <a:path w="3900" h="3457" extrusionOk="0">
                  <a:moveTo>
                    <a:pt x="2022" y="1"/>
                  </a:moveTo>
                  <a:cubicBezTo>
                    <a:pt x="1816" y="1"/>
                    <a:pt x="1610" y="40"/>
                    <a:pt x="1412" y="115"/>
                  </a:cubicBezTo>
                  <a:cubicBezTo>
                    <a:pt x="955" y="255"/>
                    <a:pt x="577" y="573"/>
                    <a:pt x="398" y="1011"/>
                  </a:cubicBezTo>
                  <a:cubicBezTo>
                    <a:pt x="0" y="1866"/>
                    <a:pt x="358" y="2900"/>
                    <a:pt x="1233" y="3298"/>
                  </a:cubicBezTo>
                  <a:cubicBezTo>
                    <a:pt x="1469" y="3405"/>
                    <a:pt x="1715" y="3456"/>
                    <a:pt x="1956" y="3456"/>
                  </a:cubicBezTo>
                  <a:cubicBezTo>
                    <a:pt x="2611" y="3456"/>
                    <a:pt x="3230" y="3082"/>
                    <a:pt x="3521" y="2443"/>
                  </a:cubicBezTo>
                  <a:cubicBezTo>
                    <a:pt x="3541" y="2423"/>
                    <a:pt x="3541" y="2363"/>
                    <a:pt x="3561" y="2343"/>
                  </a:cubicBezTo>
                  <a:cubicBezTo>
                    <a:pt x="3899" y="1508"/>
                    <a:pt x="3521" y="553"/>
                    <a:pt x="2705" y="155"/>
                  </a:cubicBezTo>
                  <a:cubicBezTo>
                    <a:pt x="2485" y="50"/>
                    <a:pt x="2253" y="1"/>
                    <a:pt x="202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rot="-9000175">
              <a:off x="8448067" y="2420235"/>
              <a:ext cx="88054" cy="82638"/>
            </a:xfrm>
            <a:custGeom>
              <a:avLst/>
              <a:gdLst/>
              <a:ahLst/>
              <a:cxnLst/>
              <a:rect l="l" t="t" r="r" b="b"/>
              <a:pathLst>
                <a:path w="3561" h="3342" extrusionOk="0">
                  <a:moveTo>
                    <a:pt x="1412" y="0"/>
                  </a:moveTo>
                  <a:lnTo>
                    <a:pt x="1412" y="0"/>
                  </a:lnTo>
                  <a:cubicBezTo>
                    <a:pt x="955" y="140"/>
                    <a:pt x="577" y="458"/>
                    <a:pt x="398" y="896"/>
                  </a:cubicBezTo>
                  <a:cubicBezTo>
                    <a:pt x="0" y="1751"/>
                    <a:pt x="358" y="2785"/>
                    <a:pt x="1233" y="3183"/>
                  </a:cubicBezTo>
                  <a:cubicBezTo>
                    <a:pt x="1469" y="3290"/>
                    <a:pt x="1715" y="3341"/>
                    <a:pt x="1956" y="3341"/>
                  </a:cubicBezTo>
                  <a:cubicBezTo>
                    <a:pt x="2611" y="3341"/>
                    <a:pt x="3230" y="2967"/>
                    <a:pt x="3521" y="2328"/>
                  </a:cubicBezTo>
                  <a:cubicBezTo>
                    <a:pt x="3541" y="2308"/>
                    <a:pt x="3541" y="2248"/>
                    <a:pt x="3561" y="2228"/>
                  </a:cubicBezTo>
                  <a:lnTo>
                    <a:pt x="3561" y="2228"/>
                  </a:lnTo>
                  <a:cubicBezTo>
                    <a:pt x="3307" y="2401"/>
                    <a:pt x="3001" y="2534"/>
                    <a:pt x="2644" y="2534"/>
                  </a:cubicBezTo>
                  <a:cubicBezTo>
                    <a:pt x="2385" y="2534"/>
                    <a:pt x="2100" y="2464"/>
                    <a:pt x="1790" y="2288"/>
                  </a:cubicBezTo>
                  <a:cubicBezTo>
                    <a:pt x="617" y="1612"/>
                    <a:pt x="1114" y="458"/>
                    <a:pt x="141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rot="-9000175">
              <a:off x="8443732" y="2449701"/>
              <a:ext cx="40454" cy="34272"/>
            </a:xfrm>
            <a:custGeom>
              <a:avLst/>
              <a:gdLst/>
              <a:ahLst/>
              <a:cxnLst/>
              <a:rect l="l" t="t" r="r" b="b"/>
              <a:pathLst>
                <a:path w="1636" h="1386" extrusionOk="0">
                  <a:moveTo>
                    <a:pt x="575" y="0"/>
                  </a:moveTo>
                  <a:cubicBezTo>
                    <a:pt x="180" y="0"/>
                    <a:pt x="0" y="529"/>
                    <a:pt x="447" y="990"/>
                  </a:cubicBezTo>
                  <a:cubicBezTo>
                    <a:pt x="734" y="1271"/>
                    <a:pt x="983" y="1386"/>
                    <a:pt x="1165" y="1386"/>
                  </a:cubicBezTo>
                  <a:cubicBezTo>
                    <a:pt x="1549" y="1386"/>
                    <a:pt x="1635" y="873"/>
                    <a:pt x="1163" y="333"/>
                  </a:cubicBezTo>
                  <a:cubicBezTo>
                    <a:pt x="949" y="96"/>
                    <a:pt x="743"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74;p10"/>
          <p:cNvSpPr/>
          <p:nvPr/>
        </p:nvSpPr>
        <p:spPr>
          <a:xfrm rot="10800000" flipH="1">
            <a:off x="-8577" y="-25788"/>
            <a:ext cx="4597811" cy="2887303"/>
          </a:xfrm>
          <a:custGeom>
            <a:avLst/>
            <a:gdLst/>
            <a:ahLst/>
            <a:cxnLst/>
            <a:rect l="l" t="t" r="r" b="b"/>
            <a:pathLst>
              <a:path w="142612" h="75832" extrusionOk="0">
                <a:moveTo>
                  <a:pt x="141139" y="75075"/>
                </a:moveTo>
                <a:lnTo>
                  <a:pt x="1" y="75075"/>
                </a:lnTo>
                <a:lnTo>
                  <a:pt x="1" y="0"/>
                </a:lnTo>
                <a:cubicBezTo>
                  <a:pt x="1492" y="19237"/>
                  <a:pt x="7500" y="26776"/>
                  <a:pt x="13050" y="29979"/>
                </a:cubicBezTo>
                <a:cubicBezTo>
                  <a:pt x="19595" y="33758"/>
                  <a:pt x="24707" y="31093"/>
                  <a:pt x="29382" y="35529"/>
                </a:cubicBezTo>
                <a:cubicBezTo>
                  <a:pt x="38095" y="43784"/>
                  <a:pt x="27393" y="59838"/>
                  <a:pt x="33321" y="65587"/>
                </a:cubicBezTo>
                <a:cubicBezTo>
                  <a:pt x="43884" y="75831"/>
                  <a:pt x="88563" y="34653"/>
                  <a:pt x="121187" y="44679"/>
                </a:cubicBezTo>
                <a:cubicBezTo>
                  <a:pt x="141935" y="51065"/>
                  <a:pt x="142611" y="66402"/>
                  <a:pt x="141139" y="75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 name="Google Shape;275;p10"/>
          <p:cNvSpPr/>
          <p:nvPr/>
        </p:nvSpPr>
        <p:spPr>
          <a:xfrm rot="-3452314">
            <a:off x="2455404" y="4206215"/>
            <a:ext cx="3495723" cy="2789001"/>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76"/>
        <p:cNvGrpSpPr/>
        <p:nvPr/>
      </p:nvGrpSpPr>
      <p:grpSpPr>
        <a:xfrm>
          <a:off x="0" y="0"/>
          <a:ext cx="0" cy="0"/>
          <a:chOff x="0" y="0"/>
          <a:chExt cx="0" cy="0"/>
        </a:xfrm>
      </p:grpSpPr>
      <p:sp>
        <p:nvSpPr>
          <p:cNvPr id="277" name="Google Shape;277;p11"/>
          <p:cNvSpPr/>
          <p:nvPr/>
        </p:nvSpPr>
        <p:spPr>
          <a:xfrm rot="-9429674">
            <a:off x="6513167" y="-641259"/>
            <a:ext cx="4342767" cy="3464801"/>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78" name="Google Shape;278;p11"/>
          <p:cNvSpPr txBox="1">
            <a:spLocks noGrp="1"/>
          </p:cNvSpPr>
          <p:nvPr>
            <p:ph type="title" hasCustomPrompt="1"/>
          </p:nvPr>
        </p:nvSpPr>
        <p:spPr>
          <a:xfrm>
            <a:off x="1862150" y="1707650"/>
            <a:ext cx="5419500" cy="13008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7200"/>
              <a:buNone/>
              <a:defRPr sz="7200">
                <a:solidFill>
                  <a:schemeClr val="accent5"/>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279" name="Google Shape;279;p11"/>
          <p:cNvSpPr txBox="1">
            <a:spLocks noGrp="1"/>
          </p:cNvSpPr>
          <p:nvPr>
            <p:ph type="subTitle" idx="1"/>
          </p:nvPr>
        </p:nvSpPr>
        <p:spPr>
          <a:xfrm>
            <a:off x="1084750" y="2986750"/>
            <a:ext cx="6974400" cy="44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80" name="Google Shape;280;p11"/>
          <p:cNvSpPr/>
          <p:nvPr/>
        </p:nvSpPr>
        <p:spPr>
          <a:xfrm rot="10800000">
            <a:off x="6094650" y="-456778"/>
            <a:ext cx="3049347" cy="1577452"/>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rot="-1381266">
            <a:off x="-2101684" y="2704775"/>
            <a:ext cx="4342759" cy="3464794"/>
          </a:xfrm>
          <a:custGeom>
            <a:avLst/>
            <a:gdLst/>
            <a:ahLst/>
            <a:cxnLst/>
            <a:rect l="l" t="t" r="r" b="b"/>
            <a:pathLst>
              <a:path w="86275" h="68833" extrusionOk="0">
                <a:moveTo>
                  <a:pt x="25845" y="1"/>
                </a:moveTo>
                <a:cubicBezTo>
                  <a:pt x="23324" y="1"/>
                  <a:pt x="20806" y="600"/>
                  <a:pt x="18600" y="1812"/>
                </a:cubicBezTo>
                <a:lnTo>
                  <a:pt x="15497" y="1951"/>
                </a:lnTo>
                <a:cubicBezTo>
                  <a:pt x="10384" y="4119"/>
                  <a:pt x="7539" y="9510"/>
                  <a:pt x="5132" y="14503"/>
                </a:cubicBezTo>
                <a:cubicBezTo>
                  <a:pt x="3442" y="17984"/>
                  <a:pt x="1751" y="21466"/>
                  <a:pt x="856" y="25225"/>
                </a:cubicBezTo>
                <a:cubicBezTo>
                  <a:pt x="259" y="27672"/>
                  <a:pt x="0" y="30298"/>
                  <a:pt x="856" y="32685"/>
                </a:cubicBezTo>
                <a:cubicBezTo>
                  <a:pt x="1572" y="34774"/>
                  <a:pt x="3064" y="36485"/>
                  <a:pt x="4675" y="37977"/>
                </a:cubicBezTo>
                <a:cubicBezTo>
                  <a:pt x="9608" y="42452"/>
                  <a:pt x="15914" y="45078"/>
                  <a:pt x="22081" y="47585"/>
                </a:cubicBezTo>
                <a:cubicBezTo>
                  <a:pt x="36284" y="53354"/>
                  <a:pt x="50508" y="59142"/>
                  <a:pt x="64711" y="64911"/>
                </a:cubicBezTo>
                <a:cubicBezTo>
                  <a:pt x="69510" y="66856"/>
                  <a:pt x="74501" y="68832"/>
                  <a:pt x="79597" y="68832"/>
                </a:cubicBezTo>
                <a:cubicBezTo>
                  <a:pt x="80184" y="68832"/>
                  <a:pt x="80772" y="68806"/>
                  <a:pt x="81361" y="68751"/>
                </a:cubicBezTo>
                <a:cubicBezTo>
                  <a:pt x="82595" y="68651"/>
                  <a:pt x="83848" y="68373"/>
                  <a:pt x="84783" y="67557"/>
                </a:cubicBezTo>
                <a:cubicBezTo>
                  <a:pt x="85937" y="66503"/>
                  <a:pt x="86275" y="64812"/>
                  <a:pt x="86215" y="63280"/>
                </a:cubicBezTo>
                <a:cubicBezTo>
                  <a:pt x="86116" y="60237"/>
                  <a:pt x="84703" y="57273"/>
                  <a:pt x="82416" y="55263"/>
                </a:cubicBezTo>
                <a:cubicBezTo>
                  <a:pt x="79432" y="52657"/>
                  <a:pt x="75374" y="51842"/>
                  <a:pt x="71813" y="50111"/>
                </a:cubicBezTo>
                <a:cubicBezTo>
                  <a:pt x="68272" y="48400"/>
                  <a:pt x="64850" y="44979"/>
                  <a:pt x="65547" y="41100"/>
                </a:cubicBezTo>
                <a:cubicBezTo>
                  <a:pt x="65905" y="39130"/>
                  <a:pt x="67237" y="37519"/>
                  <a:pt x="68371" y="35848"/>
                </a:cubicBezTo>
                <a:cubicBezTo>
                  <a:pt x="69485" y="34197"/>
                  <a:pt x="70420" y="32168"/>
                  <a:pt x="69883" y="30258"/>
                </a:cubicBezTo>
                <a:cubicBezTo>
                  <a:pt x="69485" y="28826"/>
                  <a:pt x="68312" y="27772"/>
                  <a:pt x="67019" y="27075"/>
                </a:cubicBezTo>
                <a:cubicBezTo>
                  <a:pt x="65247" y="26126"/>
                  <a:pt x="63322" y="25809"/>
                  <a:pt x="61322" y="25809"/>
                </a:cubicBezTo>
                <a:cubicBezTo>
                  <a:pt x="57293" y="25809"/>
                  <a:pt x="52958" y="27096"/>
                  <a:pt x="48952" y="27096"/>
                </a:cubicBezTo>
                <a:cubicBezTo>
                  <a:pt x="46865" y="27096"/>
                  <a:pt x="44867" y="26746"/>
                  <a:pt x="43048" y="25683"/>
                </a:cubicBezTo>
                <a:cubicBezTo>
                  <a:pt x="42113" y="25126"/>
                  <a:pt x="41238" y="24390"/>
                  <a:pt x="40760" y="23395"/>
                </a:cubicBezTo>
                <a:cubicBezTo>
                  <a:pt x="39825" y="21446"/>
                  <a:pt x="40561" y="19158"/>
                  <a:pt x="40840" y="17030"/>
                </a:cubicBezTo>
                <a:cubicBezTo>
                  <a:pt x="41556" y="11519"/>
                  <a:pt x="38970" y="5711"/>
                  <a:pt x="34395" y="2568"/>
                </a:cubicBezTo>
                <a:cubicBezTo>
                  <a:pt x="31899" y="864"/>
                  <a:pt x="28870" y="1"/>
                  <a:pt x="2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282" name="Google Shape;282;p11"/>
          <p:cNvGrpSpPr/>
          <p:nvPr/>
        </p:nvGrpSpPr>
        <p:grpSpPr>
          <a:xfrm>
            <a:off x="8157544" y="4071695"/>
            <a:ext cx="556416" cy="730974"/>
            <a:chOff x="8157544" y="4071695"/>
            <a:chExt cx="556416" cy="730974"/>
          </a:xfrm>
        </p:grpSpPr>
        <p:sp>
          <p:nvSpPr>
            <p:cNvPr id="283" name="Google Shape;283;p11"/>
            <p:cNvSpPr/>
            <p:nvPr/>
          </p:nvSpPr>
          <p:spPr>
            <a:xfrm flipH="1">
              <a:off x="8157544" y="4583306"/>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flipH="1">
              <a:off x="8157544" y="4589591"/>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flipH="1">
              <a:off x="8276806" y="4604376"/>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flipH="1">
              <a:off x="8567193" y="458299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flipH="1">
              <a:off x="8578235" y="4587879"/>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flipH="1">
              <a:off x="8582350" y="4594776"/>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flipH="1">
              <a:off x="8415420" y="4071695"/>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flipH="1">
              <a:off x="8421127" y="4076685"/>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flipH="1">
              <a:off x="8421503" y="4084629"/>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11"/>
          <p:cNvGrpSpPr/>
          <p:nvPr/>
        </p:nvGrpSpPr>
        <p:grpSpPr>
          <a:xfrm>
            <a:off x="-14675" y="-15500"/>
            <a:ext cx="2520763" cy="1256901"/>
            <a:chOff x="-14675" y="-15500"/>
            <a:chExt cx="2520763" cy="1256901"/>
          </a:xfrm>
        </p:grpSpPr>
        <p:sp>
          <p:nvSpPr>
            <p:cNvPr id="293" name="Google Shape;293;p11"/>
            <p:cNvSpPr/>
            <p:nvPr/>
          </p:nvSpPr>
          <p:spPr>
            <a:xfrm rot="10799481" flipH="1">
              <a:off x="-14675" y="-10405"/>
              <a:ext cx="2520763" cy="1251615"/>
            </a:xfrm>
            <a:custGeom>
              <a:avLst/>
              <a:gdLst/>
              <a:ahLst/>
              <a:cxnLst/>
              <a:rect l="l" t="t" r="r" b="b"/>
              <a:pathLst>
                <a:path w="152220" h="72610" extrusionOk="0">
                  <a:moveTo>
                    <a:pt x="1" y="1"/>
                  </a:moveTo>
                  <a:lnTo>
                    <a:pt x="1" y="48937"/>
                  </a:lnTo>
                  <a:cubicBezTo>
                    <a:pt x="1" y="62026"/>
                    <a:pt x="10603" y="72609"/>
                    <a:pt x="23673" y="72609"/>
                  </a:cubicBezTo>
                  <a:lnTo>
                    <a:pt x="152219" y="72609"/>
                  </a:lnTo>
                  <a:lnTo>
                    <a:pt x="152219" y="37797"/>
                  </a:lnTo>
                  <a:lnTo>
                    <a:pt x="152219" y="36822"/>
                  </a:lnTo>
                  <a:cubicBezTo>
                    <a:pt x="151876" y="18833"/>
                    <a:pt x="136891" y="5594"/>
                    <a:pt x="120118" y="5594"/>
                  </a:cubicBezTo>
                  <a:cubicBezTo>
                    <a:pt x="116470" y="5594"/>
                    <a:pt x="112737" y="6220"/>
                    <a:pt x="109052" y="7560"/>
                  </a:cubicBezTo>
                  <a:lnTo>
                    <a:pt x="55143" y="27174"/>
                  </a:lnTo>
                  <a:cubicBezTo>
                    <a:pt x="48113" y="29674"/>
                    <a:pt x="41934" y="30729"/>
                    <a:pt x="36511" y="30729"/>
                  </a:cubicBezTo>
                  <a:cubicBezTo>
                    <a:pt x="7236" y="3072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7475" y="-15500"/>
              <a:ext cx="406800" cy="4491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11"/>
          <p:cNvGrpSpPr/>
          <p:nvPr/>
        </p:nvGrpSpPr>
        <p:grpSpPr>
          <a:xfrm>
            <a:off x="391992" y="1038509"/>
            <a:ext cx="635595" cy="1150951"/>
            <a:chOff x="468192" y="962309"/>
            <a:chExt cx="635595" cy="1150951"/>
          </a:xfrm>
        </p:grpSpPr>
        <p:grpSp>
          <p:nvGrpSpPr>
            <p:cNvPr id="296" name="Google Shape;296;p11"/>
            <p:cNvGrpSpPr/>
            <p:nvPr/>
          </p:nvGrpSpPr>
          <p:grpSpPr>
            <a:xfrm rot="1797742">
              <a:off x="496125" y="985071"/>
              <a:ext cx="130424" cy="146758"/>
              <a:chOff x="803863" y="1466137"/>
              <a:chExt cx="130432" cy="146767"/>
            </a:xfrm>
          </p:grpSpPr>
          <p:sp>
            <p:nvSpPr>
              <p:cNvPr id="297" name="Google Shape;297;p11"/>
              <p:cNvSpPr/>
              <p:nvPr/>
            </p:nvSpPr>
            <p:spPr>
              <a:xfrm rot="-5400000" flipH="1">
                <a:off x="795696" y="1474304"/>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rot="-5400000" flipH="1">
                <a:off x="803660" y="1471226"/>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rot="-5400000" flipH="1">
                <a:off x="809755" y="1540729"/>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11"/>
            <p:cNvSpPr/>
            <p:nvPr/>
          </p:nvSpPr>
          <p:spPr>
            <a:xfrm rot="-3602258" flipH="1">
              <a:off x="822559" y="1144047"/>
              <a:ext cx="248375" cy="219350"/>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1"/>
            <p:cNvSpPr/>
            <p:nvPr/>
          </p:nvSpPr>
          <p:spPr>
            <a:xfrm rot="-3602258" flipH="1">
              <a:off x="830584" y="1157936"/>
              <a:ext cx="227190" cy="213064"/>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1"/>
            <p:cNvSpPr/>
            <p:nvPr/>
          </p:nvSpPr>
          <p:spPr>
            <a:xfrm rot="-3602258" flipH="1">
              <a:off x="879443" y="1146705"/>
              <a:ext cx="104101" cy="87676"/>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1"/>
            <p:cNvSpPr/>
            <p:nvPr/>
          </p:nvSpPr>
          <p:spPr>
            <a:xfrm rot="-3602258" flipH="1">
              <a:off x="562120" y="1500590"/>
              <a:ext cx="151752" cy="139692"/>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rot="-3602258" flipH="1">
              <a:off x="568559" y="1501859"/>
              <a:ext cx="146045" cy="134702"/>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1"/>
            <p:cNvSpPr/>
            <p:nvPr/>
          </p:nvSpPr>
          <p:spPr>
            <a:xfrm rot="-3602258" flipH="1">
              <a:off x="558341" y="1557657"/>
              <a:ext cx="73066" cy="52625"/>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 name="Google Shape;306;p11"/>
            <p:cNvGrpSpPr/>
            <p:nvPr/>
          </p:nvGrpSpPr>
          <p:grpSpPr>
            <a:xfrm rot="-1960118">
              <a:off x="493184" y="2020973"/>
              <a:ext cx="70306" cy="79609"/>
              <a:chOff x="1814426" y="1538137"/>
              <a:chExt cx="219363" cy="248390"/>
            </a:xfrm>
          </p:grpSpPr>
          <p:sp>
            <p:nvSpPr>
              <p:cNvPr id="307" name="Google Shape;307;p11"/>
              <p:cNvSpPr/>
              <p:nvPr/>
            </p:nvSpPr>
            <p:spPr>
              <a:xfrm rot="-5400000" flipH="1">
                <a:off x="1799912" y="1552651"/>
                <a:ext cx="248390" cy="219363"/>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1"/>
              <p:cNvSpPr/>
              <p:nvPr/>
            </p:nvSpPr>
            <p:spPr>
              <a:xfrm rot="-5400000" flipH="1">
                <a:off x="1813648" y="1566387"/>
                <a:ext cx="227204" cy="213077"/>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p:nvPr/>
            </p:nvSpPr>
            <p:spPr>
              <a:xfrm rot="-5400000" flipH="1">
                <a:off x="1827283" y="1571371"/>
                <a:ext cx="104107" cy="87681"/>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1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4775" y="349513"/>
            <a:ext cx="77145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2pPr>
            <a:lvl3pPr lvl="2">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3pPr>
            <a:lvl4pPr lvl="3">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4pPr>
            <a:lvl5pPr lvl="4">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5pPr>
            <a:lvl6pPr lvl="5">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6pPr>
            <a:lvl7pPr lvl="6">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7pPr>
            <a:lvl8pPr lvl="7">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8pPr>
            <a:lvl9pPr lvl="8">
              <a:lnSpc>
                <a:spcPct val="100000"/>
              </a:lnSpc>
              <a:spcBef>
                <a:spcPts val="0"/>
              </a:spcBef>
              <a:spcAft>
                <a:spcPts val="0"/>
              </a:spcAft>
              <a:buClr>
                <a:schemeClr val="lt1"/>
              </a:buClr>
              <a:buSzPts val="2800"/>
              <a:buFont typeface="Bebas Neue"/>
              <a:buNone/>
              <a:defRPr sz="2800" b="1">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08350" y="1202925"/>
            <a:ext cx="7727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Roboto"/>
              <a:buChar char="●"/>
              <a:defRPr>
                <a:solidFill>
                  <a:schemeClr val="lt1"/>
                </a:solidFill>
                <a:latin typeface="Roboto"/>
                <a:ea typeface="Roboto"/>
                <a:cs typeface="Roboto"/>
                <a:sym typeface="Roboto"/>
              </a:defRPr>
            </a:lvl1pPr>
            <a:lvl2pPr marL="914400" lvl="1"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2pPr>
            <a:lvl3pPr marL="1371600" lvl="2"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3pPr>
            <a:lvl4pPr marL="1828800" lvl="3"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4pPr>
            <a:lvl5pPr marL="2286000" lvl="4"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5pPr>
            <a:lvl6pPr marL="2743200" lvl="5"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6pPr>
            <a:lvl7pPr marL="3200400" lvl="6"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7pPr>
            <a:lvl8pPr marL="3657600" lvl="7" indent="-317500">
              <a:lnSpc>
                <a:spcPct val="100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8pPr>
            <a:lvl9pPr marL="4114800" lvl="8" indent="-317500">
              <a:lnSpc>
                <a:spcPct val="100000"/>
              </a:lnSpc>
              <a:spcBef>
                <a:spcPts val="1600"/>
              </a:spcBef>
              <a:spcAft>
                <a:spcPts val="1600"/>
              </a:spcAft>
              <a:buClr>
                <a:schemeClr val="lt1"/>
              </a:buClr>
              <a:buSzPts val="1400"/>
              <a:buFont typeface="Roboto"/>
              <a:buChar char="■"/>
              <a:defRPr>
                <a:solidFill>
                  <a:schemeClr val="lt1"/>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63"/>
        <p:cNvGrpSpPr/>
        <p:nvPr/>
      </p:nvGrpSpPr>
      <p:grpSpPr>
        <a:xfrm>
          <a:off x="0" y="0"/>
          <a:ext cx="0" cy="0"/>
          <a:chOff x="0" y="0"/>
          <a:chExt cx="0" cy="0"/>
        </a:xfrm>
      </p:grpSpPr>
      <p:sp>
        <p:nvSpPr>
          <p:cNvPr id="864" name="Google Shape;864;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65" name="Google Shape;865;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2.xml"/><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hyperlink" Target="https://docs.google.com/spreadsheets/d/1qVgUDuj436h1tW7pcEHxgFP6ct5rx6E3dTf1PHPgwE0/copy" TargetMode="External"/><Relationship Id="rId2" Type="http://schemas.openxmlformats.org/officeDocument/2006/relationships/notesSlide" Target="../notesSlides/notesSlide27.xml"/><Relationship Id="rId1" Type="http://schemas.openxmlformats.org/officeDocument/2006/relationships/slideLayout" Target="../slideLayouts/slideLayout23.xml"/><Relationship Id="rId4" Type="http://schemas.openxmlformats.org/officeDocument/2006/relationships/image" Target="../media/image7.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Bebas+Neue" TargetMode="External"/><Relationship Id="rId2" Type="http://schemas.openxmlformats.org/officeDocument/2006/relationships/notesSlide" Target="../notesSlides/notesSlide33.xml"/><Relationship Id="rId1" Type="http://schemas.openxmlformats.org/officeDocument/2006/relationships/slideLayout" Target="../slideLayouts/slideLayout32.xml"/><Relationship Id="rId4" Type="http://schemas.openxmlformats.org/officeDocument/2006/relationships/hyperlink" Target="https://fonts.google.com/specimen/Roboto"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7.xml"/><Relationship Id="rId1" Type="http://schemas.openxmlformats.org/officeDocument/2006/relationships/slideLayout" Target="../slideLayouts/slideLayout32.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grpSp>
        <p:nvGrpSpPr>
          <p:cNvPr id="871" name="Google Shape;871;p37"/>
          <p:cNvGrpSpPr/>
          <p:nvPr/>
        </p:nvGrpSpPr>
        <p:grpSpPr>
          <a:xfrm>
            <a:off x="0" y="628625"/>
            <a:ext cx="3247632" cy="4292411"/>
            <a:chOff x="-397493" y="537820"/>
            <a:chExt cx="3313910" cy="4471727"/>
          </a:xfrm>
        </p:grpSpPr>
        <p:sp>
          <p:nvSpPr>
            <p:cNvPr id="872" name="Google Shape;872;p37"/>
            <p:cNvSpPr/>
            <p:nvPr/>
          </p:nvSpPr>
          <p:spPr>
            <a:xfrm>
              <a:off x="2725013" y="1430436"/>
              <a:ext cx="90607" cy="104533"/>
            </a:xfrm>
            <a:custGeom>
              <a:avLst/>
              <a:gdLst/>
              <a:ahLst/>
              <a:cxnLst/>
              <a:rect l="l" t="t" r="r" b="b"/>
              <a:pathLst>
                <a:path w="3780" h="4361" extrusionOk="0">
                  <a:moveTo>
                    <a:pt x="2308" y="1"/>
                  </a:moveTo>
                  <a:cubicBezTo>
                    <a:pt x="2308" y="1"/>
                    <a:pt x="0" y="1831"/>
                    <a:pt x="199" y="2626"/>
                  </a:cubicBezTo>
                  <a:cubicBezTo>
                    <a:pt x="395" y="3390"/>
                    <a:pt x="1606" y="4361"/>
                    <a:pt x="2273" y="4361"/>
                  </a:cubicBezTo>
                  <a:cubicBezTo>
                    <a:pt x="2353" y="4361"/>
                    <a:pt x="2425" y="4347"/>
                    <a:pt x="2487" y="4317"/>
                  </a:cubicBezTo>
                  <a:cubicBezTo>
                    <a:pt x="3064" y="4039"/>
                    <a:pt x="3780" y="2905"/>
                    <a:pt x="3661" y="2706"/>
                  </a:cubicBezTo>
                  <a:cubicBezTo>
                    <a:pt x="3521" y="2507"/>
                    <a:pt x="2885" y="1194"/>
                    <a:pt x="2308"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3" name="Google Shape;873;p37"/>
            <p:cNvSpPr/>
            <p:nvPr/>
          </p:nvSpPr>
          <p:spPr>
            <a:xfrm>
              <a:off x="2566216" y="1333167"/>
              <a:ext cx="350202" cy="263239"/>
            </a:xfrm>
            <a:custGeom>
              <a:avLst/>
              <a:gdLst/>
              <a:ahLst/>
              <a:cxnLst/>
              <a:rect l="l" t="t" r="r" b="b"/>
              <a:pathLst>
                <a:path w="14610" h="10982" extrusionOk="0">
                  <a:moveTo>
                    <a:pt x="13588" y="0"/>
                  </a:moveTo>
                  <a:cubicBezTo>
                    <a:pt x="12513" y="915"/>
                    <a:pt x="8197" y="3124"/>
                    <a:pt x="6227" y="3760"/>
                  </a:cubicBezTo>
                  <a:cubicBezTo>
                    <a:pt x="4258" y="4377"/>
                    <a:pt x="1" y="7560"/>
                    <a:pt x="1" y="7560"/>
                  </a:cubicBezTo>
                  <a:lnTo>
                    <a:pt x="1473" y="10981"/>
                  </a:lnTo>
                  <a:cubicBezTo>
                    <a:pt x="1473" y="10981"/>
                    <a:pt x="3283" y="10922"/>
                    <a:pt x="5074" y="10842"/>
                  </a:cubicBezTo>
                  <a:cubicBezTo>
                    <a:pt x="6767" y="10768"/>
                    <a:pt x="9870" y="9631"/>
                    <a:pt x="11404" y="9631"/>
                  </a:cubicBezTo>
                  <a:cubicBezTo>
                    <a:pt x="11509" y="9631"/>
                    <a:pt x="11608" y="9637"/>
                    <a:pt x="11698" y="9648"/>
                  </a:cubicBezTo>
                  <a:cubicBezTo>
                    <a:pt x="12386" y="9737"/>
                    <a:pt x="13065" y="9845"/>
                    <a:pt x="13585" y="9845"/>
                  </a:cubicBezTo>
                  <a:cubicBezTo>
                    <a:pt x="14117" y="9845"/>
                    <a:pt x="14482" y="9732"/>
                    <a:pt x="14523" y="9370"/>
                  </a:cubicBezTo>
                  <a:cubicBezTo>
                    <a:pt x="14609" y="8745"/>
                    <a:pt x="13547" y="7985"/>
                    <a:pt x="12152" y="7985"/>
                  </a:cubicBezTo>
                  <a:cubicBezTo>
                    <a:pt x="11947" y="7985"/>
                    <a:pt x="11735" y="8001"/>
                    <a:pt x="11519" y="8037"/>
                  </a:cubicBezTo>
                  <a:cubicBezTo>
                    <a:pt x="11371" y="8060"/>
                    <a:pt x="11221" y="8070"/>
                    <a:pt x="11072" y="8070"/>
                  </a:cubicBezTo>
                  <a:cubicBezTo>
                    <a:pt x="9506" y="8070"/>
                    <a:pt x="7902" y="6898"/>
                    <a:pt x="7938" y="5809"/>
                  </a:cubicBezTo>
                  <a:cubicBezTo>
                    <a:pt x="7998" y="4616"/>
                    <a:pt x="12394" y="2765"/>
                    <a:pt x="13230" y="1731"/>
                  </a:cubicBezTo>
                  <a:cubicBezTo>
                    <a:pt x="14085" y="717"/>
                    <a:pt x="13588" y="0"/>
                    <a:pt x="13588"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4" name="Google Shape;874;p37"/>
            <p:cNvSpPr/>
            <p:nvPr/>
          </p:nvSpPr>
          <p:spPr>
            <a:xfrm>
              <a:off x="2105142" y="1392300"/>
              <a:ext cx="533596" cy="474966"/>
            </a:xfrm>
            <a:custGeom>
              <a:avLst/>
              <a:gdLst/>
              <a:ahLst/>
              <a:cxnLst/>
              <a:rect l="l" t="t" r="r" b="b"/>
              <a:pathLst>
                <a:path w="22261" h="19815" extrusionOk="0">
                  <a:moveTo>
                    <a:pt x="3303" y="0"/>
                  </a:moveTo>
                  <a:lnTo>
                    <a:pt x="1" y="1731"/>
                  </a:lnTo>
                  <a:lnTo>
                    <a:pt x="1" y="13547"/>
                  </a:lnTo>
                  <a:cubicBezTo>
                    <a:pt x="1" y="13547"/>
                    <a:pt x="4375" y="19815"/>
                    <a:pt x="6216" y="19815"/>
                  </a:cubicBezTo>
                  <a:cubicBezTo>
                    <a:pt x="6233" y="19815"/>
                    <a:pt x="6250" y="19814"/>
                    <a:pt x="6267" y="19813"/>
                  </a:cubicBezTo>
                  <a:cubicBezTo>
                    <a:pt x="8077" y="19694"/>
                    <a:pt x="21505" y="9568"/>
                    <a:pt x="21505" y="9568"/>
                  </a:cubicBezTo>
                  <a:cubicBezTo>
                    <a:pt x="22261" y="5888"/>
                    <a:pt x="18939" y="3899"/>
                    <a:pt x="18939" y="3899"/>
                  </a:cubicBezTo>
                  <a:lnTo>
                    <a:pt x="8137" y="9111"/>
                  </a:lnTo>
                  <a:cubicBezTo>
                    <a:pt x="8137" y="9111"/>
                    <a:pt x="4397" y="1731"/>
                    <a:pt x="3303"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5" name="Google Shape;875;p37"/>
            <p:cNvSpPr/>
            <p:nvPr/>
          </p:nvSpPr>
          <p:spPr>
            <a:xfrm>
              <a:off x="2105142" y="1395632"/>
              <a:ext cx="135454" cy="459217"/>
            </a:xfrm>
            <a:custGeom>
              <a:avLst/>
              <a:gdLst/>
              <a:ahLst/>
              <a:cxnLst/>
              <a:rect l="l" t="t" r="r" b="b"/>
              <a:pathLst>
                <a:path w="5651" h="19158" extrusionOk="0">
                  <a:moveTo>
                    <a:pt x="3064" y="0"/>
                  </a:moveTo>
                  <a:lnTo>
                    <a:pt x="1" y="1592"/>
                  </a:lnTo>
                  <a:lnTo>
                    <a:pt x="1" y="13408"/>
                  </a:lnTo>
                  <a:cubicBezTo>
                    <a:pt x="1" y="13408"/>
                    <a:pt x="2905" y="17605"/>
                    <a:pt x="4994" y="19157"/>
                  </a:cubicBezTo>
                  <a:cubicBezTo>
                    <a:pt x="5650" y="11936"/>
                    <a:pt x="3323" y="100"/>
                    <a:pt x="3323" y="100"/>
                  </a:cubicBezTo>
                  <a:lnTo>
                    <a:pt x="3064" y="0"/>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6" name="Google Shape;876;p37"/>
            <p:cNvSpPr/>
            <p:nvPr/>
          </p:nvSpPr>
          <p:spPr>
            <a:xfrm>
              <a:off x="1141983" y="4158303"/>
              <a:ext cx="348116" cy="653374"/>
            </a:xfrm>
            <a:custGeom>
              <a:avLst/>
              <a:gdLst/>
              <a:ahLst/>
              <a:cxnLst/>
              <a:rect l="l" t="t" r="r" b="b"/>
              <a:pathLst>
                <a:path w="14523" h="27258" extrusionOk="0">
                  <a:moveTo>
                    <a:pt x="9434" y="0"/>
                  </a:moveTo>
                  <a:cubicBezTo>
                    <a:pt x="8584" y="0"/>
                    <a:pt x="7779" y="527"/>
                    <a:pt x="7281" y="1775"/>
                  </a:cubicBezTo>
                  <a:cubicBezTo>
                    <a:pt x="5590" y="5992"/>
                    <a:pt x="1" y="11343"/>
                    <a:pt x="1" y="11343"/>
                  </a:cubicBezTo>
                  <a:lnTo>
                    <a:pt x="1" y="27257"/>
                  </a:lnTo>
                  <a:lnTo>
                    <a:pt x="1492" y="27257"/>
                  </a:lnTo>
                  <a:cubicBezTo>
                    <a:pt x="1492" y="27257"/>
                    <a:pt x="2302" y="17142"/>
                    <a:pt x="2806" y="17142"/>
                  </a:cubicBezTo>
                  <a:cubicBezTo>
                    <a:pt x="2826" y="17142"/>
                    <a:pt x="2846" y="17158"/>
                    <a:pt x="2865" y="17192"/>
                  </a:cubicBezTo>
                  <a:cubicBezTo>
                    <a:pt x="3183" y="17749"/>
                    <a:pt x="4118" y="20255"/>
                    <a:pt x="4815" y="23876"/>
                  </a:cubicBezTo>
                  <a:cubicBezTo>
                    <a:pt x="5193" y="25845"/>
                    <a:pt x="6943" y="27257"/>
                    <a:pt x="8932" y="27257"/>
                  </a:cubicBezTo>
                  <a:lnTo>
                    <a:pt x="13826" y="27257"/>
                  </a:lnTo>
                  <a:cubicBezTo>
                    <a:pt x="14224" y="27257"/>
                    <a:pt x="14522" y="26879"/>
                    <a:pt x="14443" y="26482"/>
                  </a:cubicBezTo>
                  <a:cubicBezTo>
                    <a:pt x="14045" y="24671"/>
                    <a:pt x="12374" y="23199"/>
                    <a:pt x="11260" y="22384"/>
                  </a:cubicBezTo>
                  <a:cubicBezTo>
                    <a:pt x="10564" y="21867"/>
                    <a:pt x="10146" y="21031"/>
                    <a:pt x="10126" y="20176"/>
                  </a:cubicBezTo>
                  <a:cubicBezTo>
                    <a:pt x="10086" y="17629"/>
                    <a:pt x="10345" y="12238"/>
                    <a:pt x="12692" y="6390"/>
                  </a:cubicBezTo>
                  <a:cubicBezTo>
                    <a:pt x="13759" y="3022"/>
                    <a:pt x="11469" y="0"/>
                    <a:pt x="9434"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7" name="Google Shape;877;p37"/>
            <p:cNvSpPr/>
            <p:nvPr/>
          </p:nvSpPr>
          <p:spPr>
            <a:xfrm>
              <a:off x="1243062" y="3333912"/>
              <a:ext cx="873587" cy="1189224"/>
            </a:xfrm>
            <a:custGeom>
              <a:avLst/>
              <a:gdLst/>
              <a:ahLst/>
              <a:cxnLst/>
              <a:rect l="l" t="t" r="r" b="b"/>
              <a:pathLst>
                <a:path w="36445" h="49613" extrusionOk="0">
                  <a:moveTo>
                    <a:pt x="22141" y="0"/>
                  </a:moveTo>
                  <a:lnTo>
                    <a:pt x="11698" y="19157"/>
                  </a:lnTo>
                  <a:lnTo>
                    <a:pt x="1" y="37180"/>
                  </a:lnTo>
                  <a:cubicBezTo>
                    <a:pt x="4477" y="47246"/>
                    <a:pt x="18501" y="49613"/>
                    <a:pt x="18501" y="49613"/>
                  </a:cubicBezTo>
                  <a:cubicBezTo>
                    <a:pt x="18501" y="49613"/>
                    <a:pt x="22360" y="40940"/>
                    <a:pt x="30476" y="20152"/>
                  </a:cubicBezTo>
                  <a:cubicBezTo>
                    <a:pt x="36444" y="8952"/>
                    <a:pt x="33818" y="3601"/>
                    <a:pt x="33818" y="3601"/>
                  </a:cubicBezTo>
                  <a:lnTo>
                    <a:pt x="22141" y="0"/>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8" name="Google Shape;878;p37"/>
            <p:cNvSpPr/>
            <p:nvPr/>
          </p:nvSpPr>
          <p:spPr>
            <a:xfrm>
              <a:off x="1674581" y="3333433"/>
              <a:ext cx="441096" cy="628949"/>
            </a:xfrm>
            <a:custGeom>
              <a:avLst/>
              <a:gdLst/>
              <a:ahLst/>
              <a:cxnLst/>
              <a:rect l="l" t="t" r="r" b="b"/>
              <a:pathLst>
                <a:path w="18402" h="26239" extrusionOk="0">
                  <a:moveTo>
                    <a:pt x="4118" y="0"/>
                  </a:moveTo>
                  <a:lnTo>
                    <a:pt x="1" y="7580"/>
                  </a:lnTo>
                  <a:lnTo>
                    <a:pt x="4815" y="14144"/>
                  </a:lnTo>
                  <a:cubicBezTo>
                    <a:pt x="7719" y="17307"/>
                    <a:pt x="9330" y="22877"/>
                    <a:pt x="10046" y="26239"/>
                  </a:cubicBezTo>
                  <a:cubicBezTo>
                    <a:pt x="10802" y="24349"/>
                    <a:pt x="11598" y="22300"/>
                    <a:pt x="12434" y="20132"/>
                  </a:cubicBezTo>
                  <a:cubicBezTo>
                    <a:pt x="18401" y="8952"/>
                    <a:pt x="15795" y="3601"/>
                    <a:pt x="15795" y="3601"/>
                  </a:cubicBezTo>
                  <a:lnTo>
                    <a:pt x="4118" y="0"/>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79" name="Google Shape;879;p37"/>
            <p:cNvSpPr/>
            <p:nvPr/>
          </p:nvSpPr>
          <p:spPr>
            <a:xfrm>
              <a:off x="2058042" y="4469162"/>
              <a:ext cx="579738" cy="288455"/>
            </a:xfrm>
            <a:custGeom>
              <a:avLst/>
              <a:gdLst/>
              <a:ahLst/>
              <a:cxnLst/>
              <a:rect l="l" t="t" r="r" b="b"/>
              <a:pathLst>
                <a:path w="24186" h="12034" extrusionOk="0">
                  <a:moveTo>
                    <a:pt x="22188" y="1"/>
                  </a:moveTo>
                  <a:cubicBezTo>
                    <a:pt x="16260" y="1"/>
                    <a:pt x="1" y="7907"/>
                    <a:pt x="1071" y="11202"/>
                  </a:cubicBezTo>
                  <a:cubicBezTo>
                    <a:pt x="1255" y="11781"/>
                    <a:pt x="1894" y="12034"/>
                    <a:pt x="2847" y="12034"/>
                  </a:cubicBezTo>
                  <a:cubicBezTo>
                    <a:pt x="8254" y="12034"/>
                    <a:pt x="23797" y="3887"/>
                    <a:pt x="24186" y="759"/>
                  </a:cubicBezTo>
                  <a:cubicBezTo>
                    <a:pt x="23915" y="232"/>
                    <a:pt x="23203" y="1"/>
                    <a:pt x="22188"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0" name="Google Shape;880;p37"/>
            <p:cNvSpPr/>
            <p:nvPr/>
          </p:nvSpPr>
          <p:spPr>
            <a:xfrm>
              <a:off x="2190976" y="4346729"/>
              <a:ext cx="446801" cy="662818"/>
            </a:xfrm>
            <a:custGeom>
              <a:avLst/>
              <a:gdLst/>
              <a:ahLst/>
              <a:cxnLst/>
              <a:rect l="l" t="t" r="r" b="b"/>
              <a:pathLst>
                <a:path w="18640" h="27652" extrusionOk="0">
                  <a:moveTo>
                    <a:pt x="4284" y="0"/>
                  </a:moveTo>
                  <a:cubicBezTo>
                    <a:pt x="2819" y="0"/>
                    <a:pt x="1646" y="1423"/>
                    <a:pt x="2010" y="4755"/>
                  </a:cubicBezTo>
                  <a:cubicBezTo>
                    <a:pt x="2766" y="11837"/>
                    <a:pt x="0" y="19536"/>
                    <a:pt x="0" y="19536"/>
                  </a:cubicBezTo>
                  <a:cubicBezTo>
                    <a:pt x="2487" y="22520"/>
                    <a:pt x="2010" y="27652"/>
                    <a:pt x="2010" y="27652"/>
                  </a:cubicBezTo>
                  <a:lnTo>
                    <a:pt x="4118" y="27652"/>
                  </a:lnTo>
                  <a:lnTo>
                    <a:pt x="4118" y="20670"/>
                  </a:lnTo>
                  <a:cubicBezTo>
                    <a:pt x="6008" y="21406"/>
                    <a:pt x="8574" y="27652"/>
                    <a:pt x="8574" y="27652"/>
                  </a:cubicBezTo>
                  <a:lnTo>
                    <a:pt x="18640" y="27652"/>
                  </a:lnTo>
                  <a:cubicBezTo>
                    <a:pt x="17785" y="26060"/>
                    <a:pt x="13050" y="23773"/>
                    <a:pt x="13050" y="23773"/>
                  </a:cubicBezTo>
                  <a:lnTo>
                    <a:pt x="11558" y="18919"/>
                  </a:lnTo>
                  <a:lnTo>
                    <a:pt x="8574" y="4755"/>
                  </a:lnTo>
                  <a:cubicBezTo>
                    <a:pt x="7972" y="1820"/>
                    <a:pt x="5942" y="0"/>
                    <a:pt x="4284"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1" name="Google Shape;881;p37"/>
            <p:cNvSpPr/>
            <p:nvPr/>
          </p:nvSpPr>
          <p:spPr>
            <a:xfrm>
              <a:off x="1815257" y="3292421"/>
              <a:ext cx="822531" cy="1445295"/>
            </a:xfrm>
            <a:custGeom>
              <a:avLst/>
              <a:gdLst/>
              <a:ahLst/>
              <a:cxnLst/>
              <a:rect l="l" t="t" r="r" b="b"/>
              <a:pathLst>
                <a:path w="34315" h="60296" extrusionOk="0">
                  <a:moveTo>
                    <a:pt x="11319" y="1"/>
                  </a:moveTo>
                  <a:lnTo>
                    <a:pt x="0" y="6088"/>
                  </a:lnTo>
                  <a:lnTo>
                    <a:pt x="5530" y="26717"/>
                  </a:lnTo>
                  <a:lnTo>
                    <a:pt x="11200" y="60295"/>
                  </a:lnTo>
                  <a:cubicBezTo>
                    <a:pt x="18699" y="54248"/>
                    <a:pt x="26417" y="50886"/>
                    <a:pt x="34315" y="49852"/>
                  </a:cubicBezTo>
                  <a:lnTo>
                    <a:pt x="23752" y="24867"/>
                  </a:lnTo>
                  <a:lnTo>
                    <a:pt x="19157" y="8276"/>
                  </a:lnTo>
                  <a:lnTo>
                    <a:pt x="18898"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2" name="Google Shape;882;p37"/>
            <p:cNvSpPr/>
            <p:nvPr/>
          </p:nvSpPr>
          <p:spPr>
            <a:xfrm>
              <a:off x="1656940" y="2094179"/>
              <a:ext cx="693332" cy="1578808"/>
            </a:xfrm>
            <a:custGeom>
              <a:avLst/>
              <a:gdLst/>
              <a:ahLst/>
              <a:cxnLst/>
              <a:rect l="l" t="t" r="r" b="b"/>
              <a:pathLst>
                <a:path w="28925" h="65866" extrusionOk="0">
                  <a:moveTo>
                    <a:pt x="17884" y="0"/>
                  </a:moveTo>
                  <a:lnTo>
                    <a:pt x="1" y="17307"/>
                  </a:lnTo>
                  <a:lnTo>
                    <a:pt x="10842" y="65865"/>
                  </a:lnTo>
                  <a:lnTo>
                    <a:pt x="28925" y="61230"/>
                  </a:lnTo>
                  <a:cubicBezTo>
                    <a:pt x="28268" y="25125"/>
                    <a:pt x="17884" y="0"/>
                    <a:pt x="17884"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3" name="Google Shape;883;p37"/>
            <p:cNvSpPr/>
            <p:nvPr/>
          </p:nvSpPr>
          <p:spPr>
            <a:xfrm>
              <a:off x="1656940" y="2093700"/>
              <a:ext cx="632784" cy="1578808"/>
            </a:xfrm>
            <a:custGeom>
              <a:avLst/>
              <a:gdLst/>
              <a:ahLst/>
              <a:cxnLst/>
              <a:rect l="l" t="t" r="r" b="b"/>
              <a:pathLst>
                <a:path w="26399" h="65866" extrusionOk="0">
                  <a:moveTo>
                    <a:pt x="17884" y="0"/>
                  </a:moveTo>
                  <a:lnTo>
                    <a:pt x="1" y="17307"/>
                  </a:lnTo>
                  <a:lnTo>
                    <a:pt x="10842" y="65865"/>
                  </a:lnTo>
                  <a:cubicBezTo>
                    <a:pt x="16114" y="64532"/>
                    <a:pt x="20271" y="60474"/>
                    <a:pt x="21783" y="55242"/>
                  </a:cubicBezTo>
                  <a:cubicBezTo>
                    <a:pt x="24091" y="47345"/>
                    <a:pt x="25543" y="39865"/>
                    <a:pt x="26398" y="33142"/>
                  </a:cubicBezTo>
                  <a:cubicBezTo>
                    <a:pt x="23116" y="12752"/>
                    <a:pt x="17884" y="0"/>
                    <a:pt x="17884"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4" name="Google Shape;884;p37"/>
            <p:cNvSpPr/>
            <p:nvPr/>
          </p:nvSpPr>
          <p:spPr>
            <a:xfrm>
              <a:off x="1090497" y="1975793"/>
              <a:ext cx="1128675" cy="1696716"/>
            </a:xfrm>
            <a:custGeom>
              <a:avLst/>
              <a:gdLst/>
              <a:ahLst/>
              <a:cxnLst/>
              <a:rect l="l" t="t" r="r" b="b"/>
              <a:pathLst>
                <a:path w="47087" h="70785" extrusionOk="0">
                  <a:moveTo>
                    <a:pt x="31573" y="1"/>
                  </a:moveTo>
                  <a:cubicBezTo>
                    <a:pt x="28397" y="1"/>
                    <a:pt x="24902" y="1054"/>
                    <a:pt x="21743" y="3825"/>
                  </a:cubicBezTo>
                  <a:cubicBezTo>
                    <a:pt x="13806" y="10788"/>
                    <a:pt x="0" y="62330"/>
                    <a:pt x="0" y="62330"/>
                  </a:cubicBezTo>
                  <a:cubicBezTo>
                    <a:pt x="7122" y="67661"/>
                    <a:pt x="20728" y="67979"/>
                    <a:pt x="20728" y="67979"/>
                  </a:cubicBezTo>
                  <a:lnTo>
                    <a:pt x="29203" y="70784"/>
                  </a:lnTo>
                  <a:cubicBezTo>
                    <a:pt x="47086" y="36151"/>
                    <a:pt x="41516" y="4939"/>
                    <a:pt x="41516" y="4939"/>
                  </a:cubicBezTo>
                  <a:cubicBezTo>
                    <a:pt x="40450" y="2412"/>
                    <a:pt x="36378" y="1"/>
                    <a:pt x="31573"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5" name="Google Shape;885;p37"/>
            <p:cNvSpPr/>
            <p:nvPr/>
          </p:nvSpPr>
          <p:spPr>
            <a:xfrm>
              <a:off x="1756604" y="2240082"/>
              <a:ext cx="203146" cy="174717"/>
            </a:xfrm>
            <a:custGeom>
              <a:avLst/>
              <a:gdLst/>
              <a:ahLst/>
              <a:cxnLst/>
              <a:rect l="l" t="t" r="r" b="b"/>
              <a:pathLst>
                <a:path w="8475" h="7289" extrusionOk="0">
                  <a:moveTo>
                    <a:pt x="7022" y="0"/>
                  </a:moveTo>
                  <a:lnTo>
                    <a:pt x="7022" y="0"/>
                  </a:lnTo>
                  <a:cubicBezTo>
                    <a:pt x="5471" y="5471"/>
                    <a:pt x="0" y="6843"/>
                    <a:pt x="0" y="6843"/>
                  </a:cubicBezTo>
                  <a:cubicBezTo>
                    <a:pt x="0" y="6843"/>
                    <a:pt x="743" y="7288"/>
                    <a:pt x="1891" y="7288"/>
                  </a:cubicBezTo>
                  <a:cubicBezTo>
                    <a:pt x="2901" y="7288"/>
                    <a:pt x="4224" y="6944"/>
                    <a:pt x="5630" y="5650"/>
                  </a:cubicBezTo>
                  <a:cubicBezTo>
                    <a:pt x="8474" y="2984"/>
                    <a:pt x="7022" y="1"/>
                    <a:pt x="7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6" name="Google Shape;886;p37"/>
            <p:cNvSpPr/>
            <p:nvPr/>
          </p:nvSpPr>
          <p:spPr>
            <a:xfrm>
              <a:off x="1491000" y="2012634"/>
              <a:ext cx="399628" cy="371703"/>
            </a:xfrm>
            <a:custGeom>
              <a:avLst/>
              <a:gdLst/>
              <a:ahLst/>
              <a:cxnLst/>
              <a:rect l="l" t="t" r="r" b="b"/>
              <a:pathLst>
                <a:path w="16672" h="15507" extrusionOk="0">
                  <a:moveTo>
                    <a:pt x="8416" y="1"/>
                  </a:moveTo>
                  <a:cubicBezTo>
                    <a:pt x="7262" y="577"/>
                    <a:pt x="6128" y="1313"/>
                    <a:pt x="5034" y="2288"/>
                  </a:cubicBezTo>
                  <a:cubicBezTo>
                    <a:pt x="3522" y="3601"/>
                    <a:pt x="1791" y="6545"/>
                    <a:pt x="1" y="10444"/>
                  </a:cubicBezTo>
                  <a:lnTo>
                    <a:pt x="8018" y="12772"/>
                  </a:lnTo>
                  <a:cubicBezTo>
                    <a:pt x="8575" y="12951"/>
                    <a:pt x="8833" y="13587"/>
                    <a:pt x="8575" y="14085"/>
                  </a:cubicBezTo>
                  <a:lnTo>
                    <a:pt x="8416" y="14343"/>
                  </a:lnTo>
                  <a:cubicBezTo>
                    <a:pt x="8133" y="14909"/>
                    <a:pt x="8541" y="15506"/>
                    <a:pt x="9111" y="15506"/>
                  </a:cubicBezTo>
                  <a:cubicBezTo>
                    <a:pt x="9182" y="15506"/>
                    <a:pt x="9256" y="15497"/>
                    <a:pt x="9331" y="15477"/>
                  </a:cubicBezTo>
                  <a:cubicBezTo>
                    <a:pt x="11439" y="14841"/>
                    <a:pt x="14881" y="13170"/>
                    <a:pt x="15597" y="8833"/>
                  </a:cubicBezTo>
                  <a:cubicBezTo>
                    <a:pt x="16671" y="2467"/>
                    <a:pt x="10624" y="717"/>
                    <a:pt x="10624" y="717"/>
                  </a:cubicBezTo>
                  <a:lnTo>
                    <a:pt x="8416" y="1"/>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7" name="Google Shape;887;p37"/>
            <p:cNvSpPr/>
            <p:nvPr/>
          </p:nvSpPr>
          <p:spPr>
            <a:xfrm>
              <a:off x="1714634" y="2093220"/>
              <a:ext cx="159760" cy="290421"/>
            </a:xfrm>
            <a:custGeom>
              <a:avLst/>
              <a:gdLst/>
              <a:ahLst/>
              <a:cxnLst/>
              <a:rect l="l" t="t" r="r" b="b"/>
              <a:pathLst>
                <a:path w="6665" h="12116" extrusionOk="0">
                  <a:moveTo>
                    <a:pt x="5073" y="0"/>
                  </a:moveTo>
                  <a:cubicBezTo>
                    <a:pt x="4735" y="3024"/>
                    <a:pt x="2806" y="8713"/>
                    <a:pt x="1" y="12115"/>
                  </a:cubicBezTo>
                  <a:cubicBezTo>
                    <a:pt x="2109" y="11479"/>
                    <a:pt x="5551" y="9808"/>
                    <a:pt x="6267" y="5471"/>
                  </a:cubicBezTo>
                  <a:cubicBezTo>
                    <a:pt x="6665" y="3004"/>
                    <a:pt x="6028" y="1234"/>
                    <a:pt x="507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8" name="Google Shape;888;p37"/>
            <p:cNvSpPr/>
            <p:nvPr/>
          </p:nvSpPr>
          <p:spPr>
            <a:xfrm>
              <a:off x="1090017" y="1975433"/>
              <a:ext cx="773919" cy="1593118"/>
            </a:xfrm>
            <a:custGeom>
              <a:avLst/>
              <a:gdLst/>
              <a:ahLst/>
              <a:cxnLst/>
              <a:rect l="l" t="t" r="r" b="b"/>
              <a:pathLst>
                <a:path w="32287" h="66463" extrusionOk="0">
                  <a:moveTo>
                    <a:pt x="31530" y="1"/>
                  </a:moveTo>
                  <a:cubicBezTo>
                    <a:pt x="28364" y="1"/>
                    <a:pt x="24892" y="1058"/>
                    <a:pt x="21743" y="3820"/>
                  </a:cubicBezTo>
                  <a:cubicBezTo>
                    <a:pt x="13806" y="10783"/>
                    <a:pt x="0" y="62325"/>
                    <a:pt x="0" y="62325"/>
                  </a:cubicBezTo>
                  <a:cubicBezTo>
                    <a:pt x="2685" y="64314"/>
                    <a:pt x="6285" y="65606"/>
                    <a:pt x="9745" y="66462"/>
                  </a:cubicBezTo>
                  <a:lnTo>
                    <a:pt x="9745" y="66462"/>
                  </a:lnTo>
                  <a:cubicBezTo>
                    <a:pt x="9575" y="66400"/>
                    <a:pt x="968" y="62226"/>
                    <a:pt x="4277" y="52259"/>
                  </a:cubicBezTo>
                  <a:cubicBezTo>
                    <a:pt x="9330" y="37061"/>
                    <a:pt x="17486" y="8813"/>
                    <a:pt x="23175" y="3820"/>
                  </a:cubicBezTo>
                  <a:cubicBezTo>
                    <a:pt x="26099" y="1254"/>
                    <a:pt x="29322" y="160"/>
                    <a:pt x="32286" y="21"/>
                  </a:cubicBezTo>
                  <a:cubicBezTo>
                    <a:pt x="32036" y="7"/>
                    <a:pt x="31784" y="1"/>
                    <a:pt x="31530" y="1"/>
                  </a:cubicBezTo>
                  <a:close/>
                  <a:moveTo>
                    <a:pt x="9745" y="66462"/>
                  </a:moveTo>
                  <a:cubicBezTo>
                    <a:pt x="9746" y="66462"/>
                    <a:pt x="9747" y="66463"/>
                    <a:pt x="9748" y="66463"/>
                  </a:cubicBezTo>
                  <a:cubicBezTo>
                    <a:pt x="9748" y="66463"/>
                    <a:pt x="9748" y="66463"/>
                    <a:pt x="9748" y="66463"/>
                  </a:cubicBezTo>
                  <a:cubicBezTo>
                    <a:pt x="9747" y="66462"/>
                    <a:pt x="9746" y="66462"/>
                    <a:pt x="9745" y="664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89" name="Google Shape;889;p37"/>
            <p:cNvSpPr/>
            <p:nvPr/>
          </p:nvSpPr>
          <p:spPr>
            <a:xfrm>
              <a:off x="2029327" y="2190010"/>
              <a:ext cx="21477" cy="44368"/>
            </a:xfrm>
            <a:custGeom>
              <a:avLst/>
              <a:gdLst/>
              <a:ahLst/>
              <a:cxnLst/>
              <a:rect l="l" t="t" r="r" b="b"/>
              <a:pathLst>
                <a:path w="896" h="1851" extrusionOk="0">
                  <a:moveTo>
                    <a:pt x="458" y="1"/>
                  </a:moveTo>
                  <a:cubicBezTo>
                    <a:pt x="200" y="1"/>
                    <a:pt x="1" y="438"/>
                    <a:pt x="1" y="936"/>
                  </a:cubicBezTo>
                  <a:cubicBezTo>
                    <a:pt x="1" y="1453"/>
                    <a:pt x="200" y="1851"/>
                    <a:pt x="458" y="1851"/>
                  </a:cubicBezTo>
                  <a:cubicBezTo>
                    <a:pt x="697" y="1851"/>
                    <a:pt x="896" y="1433"/>
                    <a:pt x="896" y="936"/>
                  </a:cubicBezTo>
                  <a:cubicBezTo>
                    <a:pt x="896" y="438"/>
                    <a:pt x="697"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0" name="Google Shape;890;p37"/>
            <p:cNvSpPr/>
            <p:nvPr/>
          </p:nvSpPr>
          <p:spPr>
            <a:xfrm>
              <a:off x="2029327" y="2476111"/>
              <a:ext cx="21477" cy="44368"/>
            </a:xfrm>
            <a:custGeom>
              <a:avLst/>
              <a:gdLst/>
              <a:ahLst/>
              <a:cxnLst/>
              <a:rect l="l" t="t" r="r" b="b"/>
              <a:pathLst>
                <a:path w="896" h="1851" extrusionOk="0">
                  <a:moveTo>
                    <a:pt x="458" y="0"/>
                  </a:moveTo>
                  <a:cubicBezTo>
                    <a:pt x="200" y="0"/>
                    <a:pt x="1" y="418"/>
                    <a:pt x="1" y="935"/>
                  </a:cubicBezTo>
                  <a:cubicBezTo>
                    <a:pt x="1" y="1433"/>
                    <a:pt x="200" y="1850"/>
                    <a:pt x="458" y="1850"/>
                  </a:cubicBezTo>
                  <a:cubicBezTo>
                    <a:pt x="697" y="1850"/>
                    <a:pt x="896" y="1433"/>
                    <a:pt x="896" y="935"/>
                  </a:cubicBezTo>
                  <a:cubicBezTo>
                    <a:pt x="896" y="418"/>
                    <a:pt x="697" y="0"/>
                    <a:pt x="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1" name="Google Shape;891;p37"/>
            <p:cNvSpPr/>
            <p:nvPr/>
          </p:nvSpPr>
          <p:spPr>
            <a:xfrm>
              <a:off x="1989754" y="2710438"/>
              <a:ext cx="27685" cy="42043"/>
            </a:xfrm>
            <a:custGeom>
              <a:avLst/>
              <a:gdLst/>
              <a:ahLst/>
              <a:cxnLst/>
              <a:rect l="l" t="t" r="r" b="b"/>
              <a:pathLst>
                <a:path w="1155" h="1754" extrusionOk="0">
                  <a:moveTo>
                    <a:pt x="742" y="0"/>
                  </a:moveTo>
                  <a:cubicBezTo>
                    <a:pt x="499" y="0"/>
                    <a:pt x="228" y="333"/>
                    <a:pt x="120" y="748"/>
                  </a:cubicBezTo>
                  <a:cubicBezTo>
                    <a:pt x="1" y="1225"/>
                    <a:pt x="60" y="1682"/>
                    <a:pt x="319" y="1742"/>
                  </a:cubicBezTo>
                  <a:cubicBezTo>
                    <a:pt x="342" y="1750"/>
                    <a:pt x="365" y="1753"/>
                    <a:pt x="388" y="1753"/>
                  </a:cubicBezTo>
                  <a:cubicBezTo>
                    <a:pt x="616" y="1753"/>
                    <a:pt x="889" y="1420"/>
                    <a:pt x="1015" y="1006"/>
                  </a:cubicBezTo>
                  <a:cubicBezTo>
                    <a:pt x="1155" y="509"/>
                    <a:pt x="1055" y="51"/>
                    <a:pt x="816" y="11"/>
                  </a:cubicBezTo>
                  <a:cubicBezTo>
                    <a:pt x="792" y="4"/>
                    <a:pt x="767" y="0"/>
                    <a:pt x="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2" name="Google Shape;892;p37"/>
            <p:cNvSpPr/>
            <p:nvPr/>
          </p:nvSpPr>
          <p:spPr>
            <a:xfrm>
              <a:off x="1933977" y="3020366"/>
              <a:ext cx="27685" cy="42043"/>
            </a:xfrm>
            <a:custGeom>
              <a:avLst/>
              <a:gdLst/>
              <a:ahLst/>
              <a:cxnLst/>
              <a:rect l="l" t="t" r="r" b="b"/>
              <a:pathLst>
                <a:path w="1155" h="1754" extrusionOk="0">
                  <a:moveTo>
                    <a:pt x="746" y="1"/>
                  </a:moveTo>
                  <a:cubicBezTo>
                    <a:pt x="519" y="1"/>
                    <a:pt x="246" y="333"/>
                    <a:pt x="120" y="748"/>
                  </a:cubicBezTo>
                  <a:cubicBezTo>
                    <a:pt x="0" y="1225"/>
                    <a:pt x="80" y="1683"/>
                    <a:pt x="319" y="1742"/>
                  </a:cubicBezTo>
                  <a:cubicBezTo>
                    <a:pt x="343" y="1750"/>
                    <a:pt x="368" y="1754"/>
                    <a:pt x="393" y="1754"/>
                  </a:cubicBezTo>
                  <a:cubicBezTo>
                    <a:pt x="635" y="1754"/>
                    <a:pt x="907" y="1421"/>
                    <a:pt x="1015" y="1006"/>
                  </a:cubicBezTo>
                  <a:cubicBezTo>
                    <a:pt x="1154" y="529"/>
                    <a:pt x="1074" y="71"/>
                    <a:pt x="816" y="12"/>
                  </a:cubicBezTo>
                  <a:cubicBezTo>
                    <a:pt x="793" y="4"/>
                    <a:pt x="770" y="1"/>
                    <a:pt x="7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3" name="Google Shape;893;p37"/>
            <p:cNvSpPr/>
            <p:nvPr/>
          </p:nvSpPr>
          <p:spPr>
            <a:xfrm>
              <a:off x="1611638" y="1927470"/>
              <a:ext cx="474007" cy="166735"/>
            </a:xfrm>
            <a:custGeom>
              <a:avLst/>
              <a:gdLst/>
              <a:ahLst/>
              <a:cxnLst/>
              <a:rect l="l" t="t" r="r" b="b"/>
              <a:pathLst>
                <a:path w="19775" h="6956" extrusionOk="0">
                  <a:moveTo>
                    <a:pt x="8589" y="0"/>
                  </a:moveTo>
                  <a:cubicBezTo>
                    <a:pt x="4222" y="0"/>
                    <a:pt x="409" y="1754"/>
                    <a:pt x="379" y="1982"/>
                  </a:cubicBezTo>
                  <a:cubicBezTo>
                    <a:pt x="319" y="2280"/>
                    <a:pt x="1" y="5841"/>
                    <a:pt x="1" y="5841"/>
                  </a:cubicBezTo>
                  <a:lnTo>
                    <a:pt x="2328" y="5961"/>
                  </a:lnTo>
                  <a:cubicBezTo>
                    <a:pt x="4132" y="5831"/>
                    <a:pt x="5839" y="5778"/>
                    <a:pt x="7429" y="5778"/>
                  </a:cubicBezTo>
                  <a:cubicBezTo>
                    <a:pt x="14904" y="5778"/>
                    <a:pt x="19774" y="6955"/>
                    <a:pt x="19774" y="6955"/>
                  </a:cubicBezTo>
                  <a:lnTo>
                    <a:pt x="19615" y="4588"/>
                  </a:lnTo>
                  <a:cubicBezTo>
                    <a:pt x="19615" y="4588"/>
                    <a:pt x="18501" y="2479"/>
                    <a:pt x="12732" y="609"/>
                  </a:cubicBezTo>
                  <a:cubicBezTo>
                    <a:pt x="11362" y="170"/>
                    <a:pt x="9949" y="0"/>
                    <a:pt x="8589"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4" name="Google Shape;894;p37"/>
            <p:cNvSpPr/>
            <p:nvPr/>
          </p:nvSpPr>
          <p:spPr>
            <a:xfrm>
              <a:off x="-397493" y="537820"/>
              <a:ext cx="2248210" cy="1855829"/>
            </a:xfrm>
            <a:custGeom>
              <a:avLst/>
              <a:gdLst/>
              <a:ahLst/>
              <a:cxnLst/>
              <a:rect l="l" t="t" r="r" b="b"/>
              <a:pathLst>
                <a:path w="77205" h="77423" extrusionOk="0">
                  <a:moveTo>
                    <a:pt x="74419" y="0"/>
                  </a:moveTo>
                  <a:lnTo>
                    <a:pt x="74419" y="0"/>
                  </a:lnTo>
                  <a:cubicBezTo>
                    <a:pt x="60415" y="140"/>
                    <a:pt x="43426" y="15735"/>
                    <a:pt x="28348" y="18043"/>
                  </a:cubicBezTo>
                  <a:cubicBezTo>
                    <a:pt x="26792" y="18281"/>
                    <a:pt x="25256" y="18387"/>
                    <a:pt x="23753" y="18387"/>
                  </a:cubicBezTo>
                  <a:cubicBezTo>
                    <a:pt x="10660" y="18387"/>
                    <a:pt x="1" y="10305"/>
                    <a:pt x="1" y="10305"/>
                  </a:cubicBezTo>
                  <a:lnTo>
                    <a:pt x="1" y="77423"/>
                  </a:lnTo>
                  <a:cubicBezTo>
                    <a:pt x="1" y="77423"/>
                    <a:pt x="49474" y="63757"/>
                    <a:pt x="64891" y="37080"/>
                  </a:cubicBezTo>
                  <a:cubicBezTo>
                    <a:pt x="77204" y="15755"/>
                    <a:pt x="74419" y="0"/>
                    <a:pt x="74419"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5" name="Google Shape;895;p37"/>
            <p:cNvSpPr/>
            <p:nvPr/>
          </p:nvSpPr>
          <p:spPr>
            <a:xfrm>
              <a:off x="1494356" y="1206919"/>
              <a:ext cx="691415" cy="830081"/>
            </a:xfrm>
            <a:custGeom>
              <a:avLst/>
              <a:gdLst/>
              <a:ahLst/>
              <a:cxnLst/>
              <a:rect l="l" t="t" r="r" b="b"/>
              <a:pathLst>
                <a:path w="28845" h="34630" extrusionOk="0">
                  <a:moveTo>
                    <a:pt x="13629" y="1"/>
                  </a:moveTo>
                  <a:cubicBezTo>
                    <a:pt x="7352" y="1"/>
                    <a:pt x="1164" y="2934"/>
                    <a:pt x="756" y="6541"/>
                  </a:cubicBezTo>
                  <a:cubicBezTo>
                    <a:pt x="0" y="13563"/>
                    <a:pt x="8813" y="23688"/>
                    <a:pt x="8813" y="23688"/>
                  </a:cubicBezTo>
                  <a:lnTo>
                    <a:pt x="4595" y="32461"/>
                  </a:lnTo>
                  <a:lnTo>
                    <a:pt x="10981" y="31963"/>
                  </a:lnTo>
                  <a:cubicBezTo>
                    <a:pt x="13061" y="33355"/>
                    <a:pt x="14807" y="33786"/>
                    <a:pt x="16173" y="33786"/>
                  </a:cubicBezTo>
                  <a:cubicBezTo>
                    <a:pt x="18399" y="33786"/>
                    <a:pt x="19614" y="32640"/>
                    <a:pt x="19614" y="32640"/>
                  </a:cubicBezTo>
                  <a:lnTo>
                    <a:pt x="24508" y="34629"/>
                  </a:lnTo>
                  <a:cubicBezTo>
                    <a:pt x="24508" y="34629"/>
                    <a:pt x="28845" y="25140"/>
                    <a:pt x="26895" y="9942"/>
                  </a:cubicBezTo>
                  <a:cubicBezTo>
                    <a:pt x="25672" y="2663"/>
                    <a:pt x="19610" y="1"/>
                    <a:pt x="13629"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6" name="Google Shape;896;p37"/>
            <p:cNvSpPr/>
            <p:nvPr/>
          </p:nvSpPr>
          <p:spPr>
            <a:xfrm>
              <a:off x="2040784" y="1552513"/>
              <a:ext cx="21477" cy="43889"/>
            </a:xfrm>
            <a:custGeom>
              <a:avLst/>
              <a:gdLst/>
              <a:ahLst/>
              <a:cxnLst/>
              <a:rect l="l" t="t" r="r" b="b"/>
              <a:pathLst>
                <a:path w="896" h="1831" extrusionOk="0">
                  <a:moveTo>
                    <a:pt x="438" y="0"/>
                  </a:moveTo>
                  <a:cubicBezTo>
                    <a:pt x="199" y="0"/>
                    <a:pt x="0" y="418"/>
                    <a:pt x="0" y="915"/>
                  </a:cubicBezTo>
                  <a:cubicBezTo>
                    <a:pt x="0" y="1432"/>
                    <a:pt x="199" y="1830"/>
                    <a:pt x="438" y="1830"/>
                  </a:cubicBezTo>
                  <a:cubicBezTo>
                    <a:pt x="696" y="1830"/>
                    <a:pt x="895" y="1412"/>
                    <a:pt x="895" y="915"/>
                  </a:cubicBezTo>
                  <a:cubicBezTo>
                    <a:pt x="895" y="418"/>
                    <a:pt x="677" y="0"/>
                    <a:pt x="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7" name="Google Shape;897;p37"/>
            <p:cNvSpPr/>
            <p:nvPr/>
          </p:nvSpPr>
          <p:spPr>
            <a:xfrm>
              <a:off x="2029327" y="1695061"/>
              <a:ext cx="21477" cy="43913"/>
            </a:xfrm>
            <a:custGeom>
              <a:avLst/>
              <a:gdLst/>
              <a:ahLst/>
              <a:cxnLst/>
              <a:rect l="l" t="t" r="r" b="b"/>
              <a:pathLst>
                <a:path w="896" h="1832" extrusionOk="0">
                  <a:moveTo>
                    <a:pt x="458" y="1"/>
                  </a:moveTo>
                  <a:cubicBezTo>
                    <a:pt x="200" y="1"/>
                    <a:pt x="1" y="419"/>
                    <a:pt x="1" y="916"/>
                  </a:cubicBezTo>
                  <a:cubicBezTo>
                    <a:pt x="1" y="1433"/>
                    <a:pt x="200" y="1831"/>
                    <a:pt x="458" y="1831"/>
                  </a:cubicBezTo>
                  <a:cubicBezTo>
                    <a:pt x="697" y="1831"/>
                    <a:pt x="896" y="1413"/>
                    <a:pt x="896" y="916"/>
                  </a:cubicBezTo>
                  <a:cubicBezTo>
                    <a:pt x="896" y="399"/>
                    <a:pt x="697"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8" name="Google Shape;898;p37"/>
            <p:cNvSpPr/>
            <p:nvPr/>
          </p:nvSpPr>
          <p:spPr>
            <a:xfrm>
              <a:off x="1996921" y="1858797"/>
              <a:ext cx="28620" cy="42091"/>
            </a:xfrm>
            <a:custGeom>
              <a:avLst/>
              <a:gdLst/>
              <a:ahLst/>
              <a:cxnLst/>
              <a:rect l="l" t="t" r="r" b="b"/>
              <a:pathLst>
                <a:path w="1194" h="1756" extrusionOk="0">
                  <a:moveTo>
                    <a:pt x="854" y="0"/>
                  </a:moveTo>
                  <a:cubicBezTo>
                    <a:pt x="625" y="0"/>
                    <a:pt x="339" y="284"/>
                    <a:pt x="179" y="709"/>
                  </a:cubicBezTo>
                  <a:cubicBezTo>
                    <a:pt x="0" y="1187"/>
                    <a:pt x="40" y="1644"/>
                    <a:pt x="279" y="1744"/>
                  </a:cubicBezTo>
                  <a:cubicBezTo>
                    <a:pt x="301" y="1752"/>
                    <a:pt x="325" y="1756"/>
                    <a:pt x="350" y="1756"/>
                  </a:cubicBezTo>
                  <a:cubicBezTo>
                    <a:pt x="566" y="1756"/>
                    <a:pt x="854" y="1456"/>
                    <a:pt x="1015" y="1028"/>
                  </a:cubicBezTo>
                  <a:cubicBezTo>
                    <a:pt x="1194" y="550"/>
                    <a:pt x="1154" y="113"/>
                    <a:pt x="935" y="13"/>
                  </a:cubicBezTo>
                  <a:cubicBezTo>
                    <a:pt x="909" y="4"/>
                    <a:pt x="882"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899" name="Google Shape;899;p37"/>
            <p:cNvSpPr/>
            <p:nvPr/>
          </p:nvSpPr>
          <p:spPr>
            <a:xfrm>
              <a:off x="1964490" y="1960189"/>
              <a:ext cx="122079" cy="77255"/>
            </a:xfrm>
            <a:custGeom>
              <a:avLst/>
              <a:gdLst/>
              <a:ahLst/>
              <a:cxnLst/>
              <a:rect l="l" t="t" r="r" b="b"/>
              <a:pathLst>
                <a:path w="5093" h="3223" extrusionOk="0">
                  <a:moveTo>
                    <a:pt x="4218" y="0"/>
                  </a:moveTo>
                  <a:cubicBezTo>
                    <a:pt x="4217" y="0"/>
                    <a:pt x="1970" y="219"/>
                    <a:pt x="0" y="1234"/>
                  </a:cubicBezTo>
                  <a:lnTo>
                    <a:pt x="4894" y="3223"/>
                  </a:lnTo>
                  <a:cubicBezTo>
                    <a:pt x="4894" y="3223"/>
                    <a:pt x="4974" y="3064"/>
                    <a:pt x="5093" y="2726"/>
                  </a:cubicBezTo>
                  <a:cubicBezTo>
                    <a:pt x="1393" y="1592"/>
                    <a:pt x="4218" y="0"/>
                    <a:pt x="4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0" name="Google Shape;900;p37"/>
            <p:cNvSpPr/>
            <p:nvPr/>
          </p:nvSpPr>
          <p:spPr>
            <a:xfrm>
              <a:off x="1552529" y="1506731"/>
              <a:ext cx="297084" cy="479232"/>
            </a:xfrm>
            <a:custGeom>
              <a:avLst/>
              <a:gdLst/>
              <a:ahLst/>
              <a:cxnLst/>
              <a:rect l="l" t="t" r="r" b="b"/>
              <a:pathLst>
                <a:path w="12394" h="19993" extrusionOk="0">
                  <a:moveTo>
                    <a:pt x="5590" y="0"/>
                  </a:moveTo>
                  <a:lnTo>
                    <a:pt x="0" y="1393"/>
                  </a:lnTo>
                  <a:cubicBezTo>
                    <a:pt x="2387" y="6565"/>
                    <a:pt x="6425" y="11200"/>
                    <a:pt x="6425" y="11200"/>
                  </a:cubicBezTo>
                  <a:lnTo>
                    <a:pt x="2188" y="19993"/>
                  </a:lnTo>
                  <a:lnTo>
                    <a:pt x="8077" y="19535"/>
                  </a:lnTo>
                  <a:cubicBezTo>
                    <a:pt x="9250" y="14681"/>
                    <a:pt x="8077" y="10703"/>
                    <a:pt x="8077" y="10703"/>
                  </a:cubicBezTo>
                  <a:lnTo>
                    <a:pt x="8077" y="10703"/>
                  </a:lnTo>
                  <a:lnTo>
                    <a:pt x="12095" y="17009"/>
                  </a:lnTo>
                  <a:cubicBezTo>
                    <a:pt x="12095" y="17009"/>
                    <a:pt x="12393" y="9708"/>
                    <a:pt x="559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1" name="Google Shape;901;p37"/>
            <p:cNvSpPr/>
            <p:nvPr/>
          </p:nvSpPr>
          <p:spPr>
            <a:xfrm>
              <a:off x="1604974" y="1775167"/>
              <a:ext cx="110166" cy="210792"/>
            </a:xfrm>
            <a:custGeom>
              <a:avLst/>
              <a:gdLst/>
              <a:ahLst/>
              <a:cxnLst/>
              <a:rect l="l" t="t" r="r" b="b"/>
              <a:pathLst>
                <a:path w="4596" h="8794" extrusionOk="0">
                  <a:moveTo>
                    <a:pt x="4237" y="1"/>
                  </a:moveTo>
                  <a:lnTo>
                    <a:pt x="0" y="8794"/>
                  </a:lnTo>
                  <a:lnTo>
                    <a:pt x="3163" y="8535"/>
                  </a:lnTo>
                  <a:cubicBezTo>
                    <a:pt x="3760" y="6426"/>
                    <a:pt x="4596" y="2766"/>
                    <a:pt x="4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2" name="Google Shape;902;p37"/>
            <p:cNvSpPr/>
            <p:nvPr/>
          </p:nvSpPr>
          <p:spPr>
            <a:xfrm>
              <a:off x="1444284" y="1019956"/>
              <a:ext cx="773032" cy="487022"/>
            </a:xfrm>
            <a:custGeom>
              <a:avLst/>
              <a:gdLst/>
              <a:ahLst/>
              <a:cxnLst/>
              <a:rect l="l" t="t" r="r" b="b"/>
              <a:pathLst>
                <a:path w="32250" h="20318" extrusionOk="0">
                  <a:moveTo>
                    <a:pt x="13334" y="0"/>
                  </a:moveTo>
                  <a:cubicBezTo>
                    <a:pt x="11145" y="0"/>
                    <a:pt x="8866" y="449"/>
                    <a:pt x="6545" y="1410"/>
                  </a:cubicBezTo>
                  <a:cubicBezTo>
                    <a:pt x="1691" y="4315"/>
                    <a:pt x="2865" y="8572"/>
                    <a:pt x="2865" y="8572"/>
                  </a:cubicBezTo>
                  <a:cubicBezTo>
                    <a:pt x="1" y="10800"/>
                    <a:pt x="2865" y="14360"/>
                    <a:pt x="2865" y="14360"/>
                  </a:cubicBezTo>
                  <a:cubicBezTo>
                    <a:pt x="4626" y="12165"/>
                    <a:pt x="6548" y="11326"/>
                    <a:pt x="8515" y="11326"/>
                  </a:cubicBezTo>
                  <a:cubicBezTo>
                    <a:pt x="13567" y="11326"/>
                    <a:pt x="18913" y="16863"/>
                    <a:pt x="22579" y="19155"/>
                  </a:cubicBezTo>
                  <a:cubicBezTo>
                    <a:pt x="23847" y="19947"/>
                    <a:pt x="25128" y="20318"/>
                    <a:pt x="26292" y="20318"/>
                  </a:cubicBezTo>
                  <a:cubicBezTo>
                    <a:pt x="29801" y="20318"/>
                    <a:pt x="32249" y="16948"/>
                    <a:pt x="30098" y="11615"/>
                  </a:cubicBezTo>
                  <a:cubicBezTo>
                    <a:pt x="26375" y="4547"/>
                    <a:pt x="20302" y="0"/>
                    <a:pt x="13334"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3" name="Google Shape;903;p37"/>
            <p:cNvSpPr/>
            <p:nvPr/>
          </p:nvSpPr>
          <p:spPr>
            <a:xfrm>
              <a:off x="1553944" y="1020172"/>
              <a:ext cx="614159" cy="374531"/>
            </a:xfrm>
            <a:custGeom>
              <a:avLst/>
              <a:gdLst/>
              <a:ahLst/>
              <a:cxnLst/>
              <a:rect l="l" t="t" r="r" b="b"/>
              <a:pathLst>
                <a:path w="25622" h="15625" extrusionOk="0">
                  <a:moveTo>
                    <a:pt x="8735" y="0"/>
                  </a:moveTo>
                  <a:cubicBezTo>
                    <a:pt x="6543" y="0"/>
                    <a:pt x="4260" y="447"/>
                    <a:pt x="1930" y="1401"/>
                  </a:cubicBezTo>
                  <a:cubicBezTo>
                    <a:pt x="1334" y="1739"/>
                    <a:pt x="836" y="2117"/>
                    <a:pt x="419" y="2515"/>
                  </a:cubicBezTo>
                  <a:lnTo>
                    <a:pt x="1" y="5718"/>
                  </a:lnTo>
                  <a:lnTo>
                    <a:pt x="23693" y="15625"/>
                  </a:lnTo>
                  <a:cubicBezTo>
                    <a:pt x="25622" y="12095"/>
                    <a:pt x="23324" y="8153"/>
                    <a:pt x="20389" y="8153"/>
                  </a:cubicBezTo>
                  <a:cubicBezTo>
                    <a:pt x="20298" y="8153"/>
                    <a:pt x="20205" y="8157"/>
                    <a:pt x="20112" y="8165"/>
                  </a:cubicBezTo>
                  <a:cubicBezTo>
                    <a:pt x="17049" y="8403"/>
                    <a:pt x="22241" y="10154"/>
                    <a:pt x="22241" y="10154"/>
                  </a:cubicBezTo>
                  <a:cubicBezTo>
                    <a:pt x="22241" y="10154"/>
                    <a:pt x="22129" y="10331"/>
                    <a:pt x="21672" y="10331"/>
                  </a:cubicBezTo>
                  <a:cubicBezTo>
                    <a:pt x="21334" y="10331"/>
                    <a:pt x="20806" y="10234"/>
                    <a:pt x="19993" y="9895"/>
                  </a:cubicBezTo>
                  <a:cubicBezTo>
                    <a:pt x="18322" y="9219"/>
                    <a:pt x="17009" y="7608"/>
                    <a:pt x="16571" y="6295"/>
                  </a:cubicBezTo>
                  <a:cubicBezTo>
                    <a:pt x="16353" y="5579"/>
                    <a:pt x="16870" y="4823"/>
                    <a:pt x="17626" y="4783"/>
                  </a:cubicBezTo>
                  <a:cubicBezTo>
                    <a:pt x="17770" y="4773"/>
                    <a:pt x="17924" y="4768"/>
                    <a:pt x="18084" y="4768"/>
                  </a:cubicBezTo>
                  <a:cubicBezTo>
                    <a:pt x="18919" y="4768"/>
                    <a:pt x="19953" y="4916"/>
                    <a:pt x="20988" y="5400"/>
                  </a:cubicBezTo>
                  <a:cubicBezTo>
                    <a:pt x="17574" y="1986"/>
                    <a:pt x="13356" y="0"/>
                    <a:pt x="8735"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4" name="Google Shape;904;p37"/>
            <p:cNvSpPr/>
            <p:nvPr/>
          </p:nvSpPr>
          <p:spPr>
            <a:xfrm>
              <a:off x="1484816" y="1250448"/>
              <a:ext cx="366214" cy="129462"/>
            </a:xfrm>
            <a:custGeom>
              <a:avLst/>
              <a:gdLst/>
              <a:ahLst/>
              <a:cxnLst/>
              <a:rect l="l" t="t" r="r" b="b"/>
              <a:pathLst>
                <a:path w="15278" h="5401" extrusionOk="0">
                  <a:moveTo>
                    <a:pt x="6831" y="1"/>
                  </a:moveTo>
                  <a:cubicBezTo>
                    <a:pt x="5273" y="1"/>
                    <a:pt x="2838" y="382"/>
                    <a:pt x="0" y="2178"/>
                  </a:cubicBezTo>
                  <a:cubicBezTo>
                    <a:pt x="259" y="3571"/>
                    <a:pt x="1194" y="4725"/>
                    <a:pt x="1194" y="4725"/>
                  </a:cubicBezTo>
                  <a:cubicBezTo>
                    <a:pt x="2950" y="2530"/>
                    <a:pt x="4869" y="1690"/>
                    <a:pt x="6832" y="1690"/>
                  </a:cubicBezTo>
                  <a:cubicBezTo>
                    <a:pt x="9673" y="1690"/>
                    <a:pt x="12608" y="3448"/>
                    <a:pt x="15278" y="5401"/>
                  </a:cubicBezTo>
                  <a:cubicBezTo>
                    <a:pt x="11757" y="1911"/>
                    <a:pt x="8683" y="1069"/>
                    <a:pt x="6537" y="1069"/>
                  </a:cubicBezTo>
                  <a:cubicBezTo>
                    <a:pt x="4537" y="1069"/>
                    <a:pt x="3342" y="1800"/>
                    <a:pt x="3342" y="1800"/>
                  </a:cubicBezTo>
                  <a:cubicBezTo>
                    <a:pt x="5312" y="209"/>
                    <a:pt x="8654" y="209"/>
                    <a:pt x="8654" y="209"/>
                  </a:cubicBezTo>
                  <a:cubicBezTo>
                    <a:pt x="8654" y="209"/>
                    <a:pt x="7982" y="1"/>
                    <a:pt x="6831"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5" name="Google Shape;905;p37"/>
            <p:cNvSpPr/>
            <p:nvPr/>
          </p:nvSpPr>
          <p:spPr>
            <a:xfrm>
              <a:off x="1719404" y="680714"/>
              <a:ext cx="357177" cy="476524"/>
            </a:xfrm>
            <a:custGeom>
              <a:avLst/>
              <a:gdLst/>
              <a:ahLst/>
              <a:cxnLst/>
              <a:rect l="l" t="t" r="r" b="b"/>
              <a:pathLst>
                <a:path w="14901" h="19880" extrusionOk="0">
                  <a:moveTo>
                    <a:pt x="7362" y="1"/>
                  </a:moveTo>
                  <a:cubicBezTo>
                    <a:pt x="6696" y="1"/>
                    <a:pt x="6062" y="187"/>
                    <a:pt x="5551" y="683"/>
                  </a:cubicBezTo>
                  <a:cubicBezTo>
                    <a:pt x="3482" y="2673"/>
                    <a:pt x="1" y="17274"/>
                    <a:pt x="1" y="17274"/>
                  </a:cubicBezTo>
                  <a:lnTo>
                    <a:pt x="7719" y="19880"/>
                  </a:lnTo>
                  <a:lnTo>
                    <a:pt x="9330" y="15464"/>
                  </a:lnTo>
                  <a:cubicBezTo>
                    <a:pt x="9330" y="15464"/>
                    <a:pt x="11190" y="16179"/>
                    <a:pt x="12243" y="16179"/>
                  </a:cubicBezTo>
                  <a:cubicBezTo>
                    <a:pt x="12550" y="16179"/>
                    <a:pt x="12788" y="16118"/>
                    <a:pt x="12891" y="15961"/>
                  </a:cubicBezTo>
                  <a:cubicBezTo>
                    <a:pt x="13329" y="15265"/>
                    <a:pt x="13587" y="10530"/>
                    <a:pt x="13587" y="10530"/>
                  </a:cubicBezTo>
                  <a:cubicBezTo>
                    <a:pt x="13587" y="10530"/>
                    <a:pt x="14900" y="9536"/>
                    <a:pt x="14781" y="9118"/>
                  </a:cubicBezTo>
                  <a:cubicBezTo>
                    <a:pt x="14642" y="8700"/>
                    <a:pt x="12911" y="7427"/>
                    <a:pt x="12911" y="7427"/>
                  </a:cubicBezTo>
                  <a:cubicBezTo>
                    <a:pt x="12911" y="7427"/>
                    <a:pt x="13209" y="4682"/>
                    <a:pt x="11717" y="1738"/>
                  </a:cubicBezTo>
                  <a:cubicBezTo>
                    <a:pt x="11717" y="1738"/>
                    <a:pt x="9393" y="1"/>
                    <a:pt x="7362"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6" name="Google Shape;906;p37"/>
            <p:cNvSpPr/>
            <p:nvPr/>
          </p:nvSpPr>
          <p:spPr>
            <a:xfrm>
              <a:off x="1889514" y="997520"/>
              <a:ext cx="54028" cy="159712"/>
            </a:xfrm>
            <a:custGeom>
              <a:avLst/>
              <a:gdLst/>
              <a:ahLst/>
              <a:cxnLst/>
              <a:rect l="l" t="t" r="r" b="b"/>
              <a:pathLst>
                <a:path w="2254" h="6663" extrusionOk="0">
                  <a:moveTo>
                    <a:pt x="286" y="1"/>
                  </a:moveTo>
                  <a:cubicBezTo>
                    <a:pt x="138" y="1"/>
                    <a:pt x="1" y="116"/>
                    <a:pt x="25" y="297"/>
                  </a:cubicBezTo>
                  <a:lnTo>
                    <a:pt x="244" y="6524"/>
                  </a:lnTo>
                  <a:lnTo>
                    <a:pt x="642" y="6663"/>
                  </a:lnTo>
                  <a:lnTo>
                    <a:pt x="2253" y="2247"/>
                  </a:lnTo>
                  <a:cubicBezTo>
                    <a:pt x="1577" y="1749"/>
                    <a:pt x="960" y="854"/>
                    <a:pt x="542" y="158"/>
                  </a:cubicBezTo>
                  <a:cubicBezTo>
                    <a:pt x="480" y="49"/>
                    <a:pt x="381" y="1"/>
                    <a:pt x="286"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7" name="Google Shape;907;p37"/>
            <p:cNvSpPr/>
            <p:nvPr/>
          </p:nvSpPr>
          <p:spPr>
            <a:xfrm>
              <a:off x="1514370" y="538574"/>
              <a:ext cx="526741" cy="493135"/>
            </a:xfrm>
            <a:custGeom>
              <a:avLst/>
              <a:gdLst/>
              <a:ahLst/>
              <a:cxnLst/>
              <a:rect l="l" t="t" r="r" b="b"/>
              <a:pathLst>
                <a:path w="21975" h="20573" extrusionOk="0">
                  <a:moveTo>
                    <a:pt x="11452" y="1"/>
                  </a:moveTo>
                  <a:cubicBezTo>
                    <a:pt x="9874" y="1"/>
                    <a:pt x="8251" y="338"/>
                    <a:pt x="6724" y="1123"/>
                  </a:cubicBezTo>
                  <a:cubicBezTo>
                    <a:pt x="1" y="4572"/>
                    <a:pt x="2544" y="20573"/>
                    <a:pt x="8748" y="20573"/>
                  </a:cubicBezTo>
                  <a:cubicBezTo>
                    <a:pt x="8913" y="20573"/>
                    <a:pt x="9081" y="20562"/>
                    <a:pt x="9251" y="20538"/>
                  </a:cubicBezTo>
                  <a:cubicBezTo>
                    <a:pt x="15815" y="19623"/>
                    <a:pt x="14682" y="15048"/>
                    <a:pt x="14682" y="15048"/>
                  </a:cubicBezTo>
                  <a:cubicBezTo>
                    <a:pt x="18401" y="14292"/>
                    <a:pt x="17825" y="8682"/>
                    <a:pt x="20271" y="7668"/>
                  </a:cubicBezTo>
                  <a:cubicBezTo>
                    <a:pt x="21974" y="4154"/>
                    <a:pt x="16990" y="1"/>
                    <a:pt x="11452"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8" name="Google Shape;908;p37"/>
            <p:cNvSpPr/>
            <p:nvPr/>
          </p:nvSpPr>
          <p:spPr>
            <a:xfrm>
              <a:off x="1721801" y="933114"/>
              <a:ext cx="144491" cy="144491"/>
            </a:xfrm>
            <a:custGeom>
              <a:avLst/>
              <a:gdLst/>
              <a:ahLst/>
              <a:cxnLst/>
              <a:rect l="l" t="t" r="r" b="b"/>
              <a:pathLst>
                <a:path w="6028" h="6028" extrusionOk="0">
                  <a:moveTo>
                    <a:pt x="3004" y="0"/>
                  </a:moveTo>
                  <a:cubicBezTo>
                    <a:pt x="1353" y="0"/>
                    <a:pt x="0" y="1353"/>
                    <a:pt x="0" y="3004"/>
                  </a:cubicBezTo>
                  <a:cubicBezTo>
                    <a:pt x="0" y="4675"/>
                    <a:pt x="1353" y="6028"/>
                    <a:pt x="3004" y="6028"/>
                  </a:cubicBezTo>
                  <a:cubicBezTo>
                    <a:pt x="4675" y="6028"/>
                    <a:pt x="6028" y="4675"/>
                    <a:pt x="6028" y="3004"/>
                  </a:cubicBezTo>
                  <a:cubicBezTo>
                    <a:pt x="6028" y="1353"/>
                    <a:pt x="4675" y="0"/>
                    <a:pt x="30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09" name="Google Shape;909;p37"/>
            <p:cNvSpPr/>
            <p:nvPr/>
          </p:nvSpPr>
          <p:spPr>
            <a:xfrm>
              <a:off x="1740856" y="957036"/>
              <a:ext cx="106355" cy="96623"/>
            </a:xfrm>
            <a:custGeom>
              <a:avLst/>
              <a:gdLst/>
              <a:ahLst/>
              <a:cxnLst/>
              <a:rect l="l" t="t" r="r" b="b"/>
              <a:pathLst>
                <a:path w="4437" h="4031" extrusionOk="0">
                  <a:moveTo>
                    <a:pt x="2208" y="0"/>
                  </a:moveTo>
                  <a:cubicBezTo>
                    <a:pt x="1294" y="0"/>
                    <a:pt x="480" y="615"/>
                    <a:pt x="259" y="1549"/>
                  </a:cubicBezTo>
                  <a:cubicBezTo>
                    <a:pt x="1" y="2623"/>
                    <a:pt x="677" y="3717"/>
                    <a:pt x="1751" y="3976"/>
                  </a:cubicBezTo>
                  <a:cubicBezTo>
                    <a:pt x="1909" y="4013"/>
                    <a:pt x="2066" y="4031"/>
                    <a:pt x="2220" y="4031"/>
                  </a:cubicBezTo>
                  <a:cubicBezTo>
                    <a:pt x="3138" y="4031"/>
                    <a:pt x="3957" y="3400"/>
                    <a:pt x="4178" y="2464"/>
                  </a:cubicBezTo>
                  <a:cubicBezTo>
                    <a:pt x="4437" y="1390"/>
                    <a:pt x="3760" y="295"/>
                    <a:pt x="2686" y="57"/>
                  </a:cubicBezTo>
                  <a:cubicBezTo>
                    <a:pt x="2526" y="19"/>
                    <a:pt x="2365" y="0"/>
                    <a:pt x="2208"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0" name="Google Shape;910;p37"/>
            <p:cNvSpPr/>
            <p:nvPr/>
          </p:nvSpPr>
          <p:spPr>
            <a:xfrm>
              <a:off x="1768038" y="978896"/>
              <a:ext cx="51991" cy="52470"/>
            </a:xfrm>
            <a:custGeom>
              <a:avLst/>
              <a:gdLst/>
              <a:ahLst/>
              <a:cxnLst/>
              <a:rect l="l" t="t" r="r" b="b"/>
              <a:pathLst>
                <a:path w="2169" h="2189" extrusionOk="0">
                  <a:moveTo>
                    <a:pt x="1075" y="0"/>
                  </a:moveTo>
                  <a:cubicBezTo>
                    <a:pt x="498" y="0"/>
                    <a:pt x="1" y="497"/>
                    <a:pt x="1" y="1094"/>
                  </a:cubicBezTo>
                  <a:cubicBezTo>
                    <a:pt x="1" y="1691"/>
                    <a:pt x="498" y="2188"/>
                    <a:pt x="1075" y="2188"/>
                  </a:cubicBezTo>
                  <a:cubicBezTo>
                    <a:pt x="1672" y="2188"/>
                    <a:pt x="2169" y="1691"/>
                    <a:pt x="2169" y="1094"/>
                  </a:cubicBezTo>
                  <a:cubicBezTo>
                    <a:pt x="2169" y="497"/>
                    <a:pt x="1672"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1" name="Google Shape;911;p37"/>
            <p:cNvSpPr/>
            <p:nvPr/>
          </p:nvSpPr>
          <p:spPr>
            <a:xfrm>
              <a:off x="1485295" y="1024750"/>
              <a:ext cx="721857" cy="481797"/>
            </a:xfrm>
            <a:custGeom>
              <a:avLst/>
              <a:gdLst/>
              <a:ahLst/>
              <a:cxnLst/>
              <a:rect l="l" t="t" r="r" b="b"/>
              <a:pathLst>
                <a:path w="30115" h="20100" extrusionOk="0">
                  <a:moveTo>
                    <a:pt x="9007" y="0"/>
                  </a:moveTo>
                  <a:cubicBezTo>
                    <a:pt x="7695" y="0"/>
                    <a:pt x="6319" y="351"/>
                    <a:pt x="4894" y="1170"/>
                  </a:cubicBezTo>
                  <a:cubicBezTo>
                    <a:pt x="4874" y="1170"/>
                    <a:pt x="4854" y="1210"/>
                    <a:pt x="4854" y="1210"/>
                  </a:cubicBezTo>
                  <a:cubicBezTo>
                    <a:pt x="0" y="4115"/>
                    <a:pt x="1174" y="8372"/>
                    <a:pt x="1174" y="8372"/>
                  </a:cubicBezTo>
                  <a:cubicBezTo>
                    <a:pt x="2305" y="7784"/>
                    <a:pt x="3466" y="7468"/>
                    <a:pt x="4669" y="7468"/>
                  </a:cubicBezTo>
                  <a:cubicBezTo>
                    <a:pt x="7824" y="7468"/>
                    <a:pt x="11275" y="9642"/>
                    <a:pt x="15278" y="14797"/>
                  </a:cubicBezTo>
                  <a:cubicBezTo>
                    <a:pt x="17347" y="16329"/>
                    <a:pt x="19276" y="17940"/>
                    <a:pt x="20888" y="18935"/>
                  </a:cubicBezTo>
                  <a:cubicBezTo>
                    <a:pt x="22152" y="19729"/>
                    <a:pt x="23430" y="20100"/>
                    <a:pt x="24591" y="20100"/>
                  </a:cubicBezTo>
                  <a:cubicBezTo>
                    <a:pt x="27795" y="20100"/>
                    <a:pt x="30115" y="17273"/>
                    <a:pt x="28845" y="12688"/>
                  </a:cubicBezTo>
                  <a:lnTo>
                    <a:pt x="28845" y="12688"/>
                  </a:lnTo>
                  <a:cubicBezTo>
                    <a:pt x="28349" y="13376"/>
                    <a:pt x="27644" y="13852"/>
                    <a:pt x="26753" y="13852"/>
                  </a:cubicBezTo>
                  <a:cubicBezTo>
                    <a:pt x="25891" y="13852"/>
                    <a:pt x="24857" y="13406"/>
                    <a:pt x="23673" y="12271"/>
                  </a:cubicBezTo>
                  <a:cubicBezTo>
                    <a:pt x="21604" y="10301"/>
                    <a:pt x="19256" y="6303"/>
                    <a:pt x="15954" y="3239"/>
                  </a:cubicBezTo>
                  <a:cubicBezTo>
                    <a:pt x="13969" y="1387"/>
                    <a:pt x="11614" y="0"/>
                    <a:pt x="9007"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2" name="Google Shape;912;p37"/>
            <p:cNvSpPr/>
            <p:nvPr/>
          </p:nvSpPr>
          <p:spPr>
            <a:xfrm>
              <a:off x="1499126" y="1019884"/>
              <a:ext cx="686645" cy="377671"/>
            </a:xfrm>
            <a:custGeom>
              <a:avLst/>
              <a:gdLst/>
              <a:ahLst/>
              <a:cxnLst/>
              <a:rect l="l" t="t" r="r" b="b"/>
              <a:pathLst>
                <a:path w="28646" h="15756" extrusionOk="0">
                  <a:moveTo>
                    <a:pt x="8059" y="0"/>
                  </a:moveTo>
                  <a:cubicBezTo>
                    <a:pt x="6783" y="0"/>
                    <a:pt x="5454" y="333"/>
                    <a:pt x="4098" y="1115"/>
                  </a:cubicBezTo>
                  <a:cubicBezTo>
                    <a:pt x="4078" y="1115"/>
                    <a:pt x="0" y="3164"/>
                    <a:pt x="438" y="7819"/>
                  </a:cubicBezTo>
                  <a:cubicBezTo>
                    <a:pt x="597" y="6327"/>
                    <a:pt x="1293" y="4039"/>
                    <a:pt x="4237" y="2269"/>
                  </a:cubicBezTo>
                  <a:cubicBezTo>
                    <a:pt x="4277" y="2269"/>
                    <a:pt x="4297" y="2249"/>
                    <a:pt x="4297" y="2249"/>
                  </a:cubicBezTo>
                  <a:cubicBezTo>
                    <a:pt x="5718" y="1439"/>
                    <a:pt x="7092" y="1092"/>
                    <a:pt x="8402" y="1092"/>
                  </a:cubicBezTo>
                  <a:cubicBezTo>
                    <a:pt x="11019" y="1092"/>
                    <a:pt x="13382" y="2475"/>
                    <a:pt x="15357" y="4318"/>
                  </a:cubicBezTo>
                  <a:cubicBezTo>
                    <a:pt x="18640" y="7381"/>
                    <a:pt x="21007" y="11380"/>
                    <a:pt x="23076" y="13349"/>
                  </a:cubicBezTo>
                  <a:cubicBezTo>
                    <a:pt x="24254" y="14472"/>
                    <a:pt x="25269" y="14909"/>
                    <a:pt x="26125" y="14909"/>
                  </a:cubicBezTo>
                  <a:cubicBezTo>
                    <a:pt x="26498" y="14909"/>
                    <a:pt x="26840" y="14826"/>
                    <a:pt x="27154" y="14682"/>
                  </a:cubicBezTo>
                  <a:cubicBezTo>
                    <a:pt x="27285" y="14618"/>
                    <a:pt x="27422" y="14589"/>
                    <a:pt x="27556" y="14589"/>
                  </a:cubicBezTo>
                  <a:cubicBezTo>
                    <a:pt x="28053" y="14589"/>
                    <a:pt x="28519" y="14989"/>
                    <a:pt x="28566" y="15537"/>
                  </a:cubicBezTo>
                  <a:cubicBezTo>
                    <a:pt x="28566" y="15597"/>
                    <a:pt x="28566" y="15676"/>
                    <a:pt x="28586" y="15756"/>
                  </a:cubicBezTo>
                  <a:cubicBezTo>
                    <a:pt x="28646" y="14901"/>
                    <a:pt x="28546" y="13946"/>
                    <a:pt x="28248" y="12891"/>
                  </a:cubicBezTo>
                  <a:cubicBezTo>
                    <a:pt x="27752" y="13579"/>
                    <a:pt x="27047" y="14055"/>
                    <a:pt x="26156" y="14055"/>
                  </a:cubicBezTo>
                  <a:cubicBezTo>
                    <a:pt x="25294" y="14055"/>
                    <a:pt x="24260" y="13609"/>
                    <a:pt x="23076" y="12474"/>
                  </a:cubicBezTo>
                  <a:cubicBezTo>
                    <a:pt x="21007" y="10504"/>
                    <a:pt x="18640" y="6506"/>
                    <a:pt x="15357" y="3442"/>
                  </a:cubicBezTo>
                  <a:cubicBezTo>
                    <a:pt x="13320" y="1541"/>
                    <a:pt x="10809" y="0"/>
                    <a:pt x="8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3" name="Google Shape;913;p37"/>
            <p:cNvSpPr/>
            <p:nvPr/>
          </p:nvSpPr>
          <p:spPr>
            <a:xfrm>
              <a:off x="735272" y="1955419"/>
              <a:ext cx="1279351" cy="565069"/>
            </a:xfrm>
            <a:custGeom>
              <a:avLst/>
              <a:gdLst/>
              <a:ahLst/>
              <a:cxnLst/>
              <a:rect l="l" t="t" r="r" b="b"/>
              <a:pathLst>
                <a:path w="53373" h="23574" extrusionOk="0">
                  <a:moveTo>
                    <a:pt x="0" y="0"/>
                  </a:moveTo>
                  <a:lnTo>
                    <a:pt x="46708" y="23573"/>
                  </a:lnTo>
                  <a:lnTo>
                    <a:pt x="53372" y="22161"/>
                  </a:lnTo>
                  <a:lnTo>
                    <a:pt x="73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4" name="Google Shape;914;p37"/>
            <p:cNvSpPr/>
            <p:nvPr/>
          </p:nvSpPr>
          <p:spPr>
            <a:xfrm>
              <a:off x="353800" y="1955419"/>
              <a:ext cx="1660833" cy="1459605"/>
            </a:xfrm>
            <a:custGeom>
              <a:avLst/>
              <a:gdLst/>
              <a:ahLst/>
              <a:cxnLst/>
              <a:rect l="l" t="t" r="r" b="b"/>
              <a:pathLst>
                <a:path w="69288" h="60893" extrusionOk="0">
                  <a:moveTo>
                    <a:pt x="15915" y="0"/>
                  </a:moveTo>
                  <a:lnTo>
                    <a:pt x="1" y="34057"/>
                  </a:lnTo>
                  <a:lnTo>
                    <a:pt x="40184" y="60892"/>
                  </a:lnTo>
                  <a:lnTo>
                    <a:pt x="48280" y="60355"/>
                  </a:lnTo>
                  <a:lnTo>
                    <a:pt x="69287" y="22161"/>
                  </a:lnTo>
                  <a:lnTo>
                    <a:pt x="63160" y="22658"/>
                  </a:lnTo>
                  <a:lnTo>
                    <a:pt x="15915" y="0"/>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5" name="Google Shape;915;p37"/>
            <p:cNvSpPr/>
            <p:nvPr/>
          </p:nvSpPr>
          <p:spPr>
            <a:xfrm>
              <a:off x="1316983" y="2486586"/>
              <a:ext cx="697623" cy="928430"/>
            </a:xfrm>
            <a:custGeom>
              <a:avLst/>
              <a:gdLst/>
              <a:ahLst/>
              <a:cxnLst/>
              <a:rect l="l" t="t" r="r" b="b"/>
              <a:pathLst>
                <a:path w="29104" h="38733" extrusionOk="0">
                  <a:moveTo>
                    <a:pt x="29103" y="1"/>
                  </a:moveTo>
                  <a:lnTo>
                    <a:pt x="22976" y="498"/>
                  </a:lnTo>
                  <a:lnTo>
                    <a:pt x="0" y="38732"/>
                  </a:lnTo>
                  <a:lnTo>
                    <a:pt x="0" y="38732"/>
                  </a:lnTo>
                  <a:lnTo>
                    <a:pt x="8096" y="38195"/>
                  </a:lnTo>
                  <a:lnTo>
                    <a:pt x="29103" y="1"/>
                  </a:ln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6" name="Google Shape;916;p37"/>
            <p:cNvSpPr/>
            <p:nvPr/>
          </p:nvSpPr>
          <p:spPr>
            <a:xfrm>
              <a:off x="694260" y="2146145"/>
              <a:ext cx="383856" cy="381962"/>
            </a:xfrm>
            <a:custGeom>
              <a:avLst/>
              <a:gdLst/>
              <a:ahLst/>
              <a:cxnLst/>
              <a:rect l="l" t="t" r="r" b="b"/>
              <a:pathLst>
                <a:path w="16014" h="15935" extrusionOk="0">
                  <a:moveTo>
                    <a:pt x="9250" y="0"/>
                  </a:moveTo>
                  <a:cubicBezTo>
                    <a:pt x="8733" y="0"/>
                    <a:pt x="8236" y="199"/>
                    <a:pt x="7858" y="577"/>
                  </a:cubicBezTo>
                  <a:lnTo>
                    <a:pt x="338" y="8097"/>
                  </a:lnTo>
                  <a:cubicBezTo>
                    <a:pt x="0" y="8435"/>
                    <a:pt x="0" y="8952"/>
                    <a:pt x="338" y="9271"/>
                  </a:cubicBezTo>
                  <a:lnTo>
                    <a:pt x="6744" y="15696"/>
                  </a:lnTo>
                  <a:cubicBezTo>
                    <a:pt x="6903" y="15855"/>
                    <a:pt x="7117" y="15935"/>
                    <a:pt x="7331" y="15935"/>
                  </a:cubicBezTo>
                  <a:cubicBezTo>
                    <a:pt x="7545" y="15935"/>
                    <a:pt x="7758" y="15855"/>
                    <a:pt x="7918" y="15696"/>
                  </a:cubicBezTo>
                  <a:lnTo>
                    <a:pt x="15457" y="8157"/>
                  </a:lnTo>
                  <a:cubicBezTo>
                    <a:pt x="15815" y="7779"/>
                    <a:pt x="16014" y="7281"/>
                    <a:pt x="15994" y="6744"/>
                  </a:cubicBezTo>
                  <a:lnTo>
                    <a:pt x="15934" y="1433"/>
                  </a:lnTo>
                  <a:cubicBezTo>
                    <a:pt x="15934" y="677"/>
                    <a:pt x="15318" y="40"/>
                    <a:pt x="14542" y="40"/>
                  </a:cubicBezTo>
                  <a:lnTo>
                    <a:pt x="92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7" name="Google Shape;917;p37"/>
            <p:cNvSpPr/>
            <p:nvPr/>
          </p:nvSpPr>
          <p:spPr>
            <a:xfrm>
              <a:off x="856844" y="2181428"/>
              <a:ext cx="221267" cy="345983"/>
            </a:xfrm>
            <a:custGeom>
              <a:avLst/>
              <a:gdLst/>
              <a:ahLst/>
              <a:cxnLst/>
              <a:rect l="l" t="t" r="r" b="b"/>
              <a:pathLst>
                <a:path w="9231" h="14434" extrusionOk="0">
                  <a:moveTo>
                    <a:pt x="9191" y="1"/>
                  </a:moveTo>
                  <a:cubicBezTo>
                    <a:pt x="8435" y="916"/>
                    <a:pt x="8236" y="2288"/>
                    <a:pt x="8197" y="4238"/>
                  </a:cubicBezTo>
                  <a:cubicBezTo>
                    <a:pt x="8197" y="4775"/>
                    <a:pt x="7998" y="5272"/>
                    <a:pt x="7620" y="5630"/>
                  </a:cubicBezTo>
                  <a:lnTo>
                    <a:pt x="558" y="12692"/>
                  </a:lnTo>
                  <a:cubicBezTo>
                    <a:pt x="100" y="13150"/>
                    <a:pt x="1" y="13846"/>
                    <a:pt x="279" y="14383"/>
                  </a:cubicBezTo>
                  <a:cubicBezTo>
                    <a:pt x="377" y="14415"/>
                    <a:pt x="476" y="14433"/>
                    <a:pt x="575" y="14433"/>
                  </a:cubicBezTo>
                  <a:cubicBezTo>
                    <a:pt x="777" y="14433"/>
                    <a:pt x="974" y="14358"/>
                    <a:pt x="1135" y="14184"/>
                  </a:cubicBezTo>
                  <a:lnTo>
                    <a:pt x="8674" y="6665"/>
                  </a:lnTo>
                  <a:cubicBezTo>
                    <a:pt x="9032" y="6287"/>
                    <a:pt x="9231" y="5789"/>
                    <a:pt x="9231" y="5272"/>
                  </a:cubicBezTo>
                  <a:cubicBezTo>
                    <a:pt x="9231" y="5033"/>
                    <a:pt x="9191" y="398"/>
                    <a:pt x="9191" y="1"/>
                  </a:cubicBezTo>
                  <a:close/>
                </a:path>
              </a:pathLst>
            </a:custGeom>
            <a:solidFill>
              <a:srgbClr val="C8C8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8" name="Google Shape;918;p37"/>
            <p:cNvSpPr/>
            <p:nvPr/>
          </p:nvSpPr>
          <p:spPr>
            <a:xfrm>
              <a:off x="1076667" y="2180470"/>
              <a:ext cx="24" cy="983"/>
            </a:xfrm>
            <a:custGeom>
              <a:avLst/>
              <a:gdLst/>
              <a:ahLst/>
              <a:cxnLst/>
              <a:rect l="l" t="t" r="r" b="b"/>
              <a:pathLst>
                <a:path w="1" h="41" extrusionOk="0">
                  <a:moveTo>
                    <a:pt x="0" y="1"/>
                  </a:moveTo>
                  <a:lnTo>
                    <a:pt x="0" y="41"/>
                  </a:lnTo>
                  <a:lnTo>
                    <a:pt x="0" y="1"/>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19" name="Google Shape;919;p37"/>
            <p:cNvSpPr/>
            <p:nvPr/>
          </p:nvSpPr>
          <p:spPr>
            <a:xfrm>
              <a:off x="1040904" y="1904867"/>
              <a:ext cx="289941" cy="270861"/>
            </a:xfrm>
            <a:custGeom>
              <a:avLst/>
              <a:gdLst/>
              <a:ahLst/>
              <a:cxnLst/>
              <a:rect l="l" t="t" r="r" b="b"/>
              <a:pathLst>
                <a:path w="12096" h="11300" fill="none" extrusionOk="0">
                  <a:moveTo>
                    <a:pt x="12095" y="1"/>
                  </a:moveTo>
                  <a:lnTo>
                    <a:pt x="0" y="11300"/>
                  </a:lnTo>
                </a:path>
              </a:pathLst>
            </a:custGeom>
            <a:noFill/>
            <a:ln w="24875" cap="rnd" cmpd="sng">
              <a:solidFill>
                <a:srgbClr val="368AC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0" name="Google Shape;920;p37"/>
            <p:cNvSpPr/>
            <p:nvPr/>
          </p:nvSpPr>
          <p:spPr>
            <a:xfrm>
              <a:off x="1232108" y="1328277"/>
              <a:ext cx="575064" cy="918027"/>
            </a:xfrm>
            <a:custGeom>
              <a:avLst/>
              <a:gdLst/>
              <a:ahLst/>
              <a:cxnLst/>
              <a:rect l="l" t="t" r="r" b="b"/>
              <a:pathLst>
                <a:path w="23991" h="38299" extrusionOk="0">
                  <a:moveTo>
                    <a:pt x="17367" y="1"/>
                  </a:moveTo>
                  <a:cubicBezTo>
                    <a:pt x="14517" y="1"/>
                    <a:pt x="11759" y="1478"/>
                    <a:pt x="11737" y="1478"/>
                  </a:cubicBezTo>
                  <a:cubicBezTo>
                    <a:pt x="11737" y="1478"/>
                    <a:pt x="11737" y="1478"/>
                    <a:pt x="11737" y="1478"/>
                  </a:cubicBezTo>
                  <a:lnTo>
                    <a:pt x="577" y="22186"/>
                  </a:lnTo>
                  <a:cubicBezTo>
                    <a:pt x="0" y="23280"/>
                    <a:pt x="299" y="24613"/>
                    <a:pt x="1273" y="25349"/>
                  </a:cubicBezTo>
                  <a:lnTo>
                    <a:pt x="2964" y="26602"/>
                  </a:lnTo>
                  <a:cubicBezTo>
                    <a:pt x="4615" y="30342"/>
                    <a:pt x="16372" y="36548"/>
                    <a:pt x="16372" y="36548"/>
                  </a:cubicBezTo>
                  <a:lnTo>
                    <a:pt x="20350" y="38299"/>
                  </a:lnTo>
                  <a:cubicBezTo>
                    <a:pt x="21922" y="37304"/>
                    <a:pt x="23096" y="35315"/>
                    <a:pt x="23692" y="34062"/>
                  </a:cubicBezTo>
                  <a:cubicBezTo>
                    <a:pt x="23991" y="33445"/>
                    <a:pt x="23832" y="32709"/>
                    <a:pt x="23334" y="32232"/>
                  </a:cubicBezTo>
                  <a:lnTo>
                    <a:pt x="12393" y="22126"/>
                  </a:lnTo>
                  <a:cubicBezTo>
                    <a:pt x="12393" y="22126"/>
                    <a:pt x="21842" y="9136"/>
                    <a:pt x="22340" y="2731"/>
                  </a:cubicBezTo>
                  <a:cubicBezTo>
                    <a:pt x="21138" y="634"/>
                    <a:pt x="19233" y="1"/>
                    <a:pt x="17367"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1" name="Google Shape;921;p37"/>
            <p:cNvSpPr/>
            <p:nvPr/>
          </p:nvSpPr>
          <p:spPr>
            <a:xfrm>
              <a:off x="1439514" y="1843073"/>
              <a:ext cx="143077" cy="117141"/>
            </a:xfrm>
            <a:custGeom>
              <a:avLst/>
              <a:gdLst/>
              <a:ahLst/>
              <a:cxnLst/>
              <a:rect l="l" t="t" r="r" b="b"/>
              <a:pathLst>
                <a:path w="5969" h="4887" extrusionOk="0">
                  <a:moveTo>
                    <a:pt x="1089" y="0"/>
                  </a:moveTo>
                  <a:cubicBezTo>
                    <a:pt x="406" y="0"/>
                    <a:pt x="1" y="132"/>
                    <a:pt x="1" y="132"/>
                  </a:cubicBezTo>
                  <a:cubicBezTo>
                    <a:pt x="1" y="132"/>
                    <a:pt x="4636" y="1147"/>
                    <a:pt x="5391" y="4886"/>
                  </a:cubicBezTo>
                  <a:cubicBezTo>
                    <a:pt x="5391" y="4886"/>
                    <a:pt x="5968" y="3374"/>
                    <a:pt x="5272" y="2022"/>
                  </a:cubicBezTo>
                  <a:lnTo>
                    <a:pt x="3780" y="629"/>
                  </a:lnTo>
                  <a:cubicBezTo>
                    <a:pt x="3767" y="636"/>
                    <a:pt x="3758" y="638"/>
                    <a:pt x="3754" y="638"/>
                  </a:cubicBezTo>
                  <a:cubicBezTo>
                    <a:pt x="3745" y="638"/>
                    <a:pt x="3754" y="629"/>
                    <a:pt x="3780" y="629"/>
                  </a:cubicBezTo>
                  <a:cubicBezTo>
                    <a:pt x="2697" y="127"/>
                    <a:pt x="1760" y="0"/>
                    <a:pt x="1089"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2" name="Google Shape;922;p37"/>
            <p:cNvSpPr/>
            <p:nvPr/>
          </p:nvSpPr>
          <p:spPr>
            <a:xfrm>
              <a:off x="1232587" y="1327942"/>
              <a:ext cx="493063" cy="917907"/>
            </a:xfrm>
            <a:custGeom>
              <a:avLst/>
              <a:gdLst/>
              <a:ahLst/>
              <a:cxnLst/>
              <a:rect l="l" t="t" r="r" b="b"/>
              <a:pathLst>
                <a:path w="20570" h="38294" extrusionOk="0">
                  <a:moveTo>
                    <a:pt x="17351" y="1"/>
                  </a:moveTo>
                  <a:cubicBezTo>
                    <a:pt x="16225" y="1"/>
                    <a:pt x="15123" y="223"/>
                    <a:pt x="14204" y="497"/>
                  </a:cubicBezTo>
                  <a:cubicBezTo>
                    <a:pt x="12712" y="935"/>
                    <a:pt x="11438" y="1949"/>
                    <a:pt x="10722" y="3322"/>
                  </a:cubicBezTo>
                  <a:lnTo>
                    <a:pt x="577" y="22180"/>
                  </a:lnTo>
                  <a:cubicBezTo>
                    <a:pt x="0" y="23234"/>
                    <a:pt x="299" y="24587"/>
                    <a:pt x="1273" y="25323"/>
                  </a:cubicBezTo>
                  <a:lnTo>
                    <a:pt x="2964" y="26596"/>
                  </a:lnTo>
                  <a:cubicBezTo>
                    <a:pt x="4615" y="30336"/>
                    <a:pt x="16392" y="36543"/>
                    <a:pt x="16392" y="36543"/>
                  </a:cubicBezTo>
                  <a:lnTo>
                    <a:pt x="20370" y="38293"/>
                  </a:lnTo>
                  <a:cubicBezTo>
                    <a:pt x="20569" y="38154"/>
                    <a:pt x="18003" y="36562"/>
                    <a:pt x="18003" y="36562"/>
                  </a:cubicBezTo>
                  <a:cubicBezTo>
                    <a:pt x="18003" y="36562"/>
                    <a:pt x="6246" y="30356"/>
                    <a:pt x="4575" y="26616"/>
                  </a:cubicBezTo>
                  <a:lnTo>
                    <a:pt x="2885" y="25363"/>
                  </a:lnTo>
                  <a:cubicBezTo>
                    <a:pt x="1910" y="24627"/>
                    <a:pt x="1611" y="23294"/>
                    <a:pt x="2188" y="22200"/>
                  </a:cubicBezTo>
                  <a:lnTo>
                    <a:pt x="11856" y="4237"/>
                  </a:lnTo>
                  <a:cubicBezTo>
                    <a:pt x="13129" y="1909"/>
                    <a:pt x="15437" y="318"/>
                    <a:pt x="18083" y="39"/>
                  </a:cubicBezTo>
                  <a:lnTo>
                    <a:pt x="18142" y="39"/>
                  </a:lnTo>
                  <a:cubicBezTo>
                    <a:pt x="17879" y="13"/>
                    <a:pt x="17614" y="1"/>
                    <a:pt x="17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3" name="Google Shape;923;p37"/>
            <p:cNvSpPr/>
            <p:nvPr/>
          </p:nvSpPr>
          <p:spPr>
            <a:xfrm>
              <a:off x="1700684" y="2118460"/>
              <a:ext cx="164171" cy="230831"/>
            </a:xfrm>
            <a:custGeom>
              <a:avLst/>
              <a:gdLst/>
              <a:ahLst/>
              <a:cxnLst/>
              <a:rect l="l" t="t" r="r" b="b"/>
              <a:pathLst>
                <a:path w="6849" h="9630" extrusionOk="0">
                  <a:moveTo>
                    <a:pt x="3556" y="0"/>
                  </a:moveTo>
                  <a:cubicBezTo>
                    <a:pt x="2214" y="0"/>
                    <a:pt x="0" y="3089"/>
                    <a:pt x="841" y="5313"/>
                  </a:cubicBezTo>
                  <a:cubicBezTo>
                    <a:pt x="1776" y="7820"/>
                    <a:pt x="3467" y="9630"/>
                    <a:pt x="3467" y="9630"/>
                  </a:cubicBezTo>
                  <a:cubicBezTo>
                    <a:pt x="6471" y="8038"/>
                    <a:pt x="6849" y="4418"/>
                    <a:pt x="6849" y="4418"/>
                  </a:cubicBezTo>
                  <a:cubicBezTo>
                    <a:pt x="6849" y="4418"/>
                    <a:pt x="6232" y="2389"/>
                    <a:pt x="4044" y="181"/>
                  </a:cubicBezTo>
                  <a:cubicBezTo>
                    <a:pt x="3904" y="57"/>
                    <a:pt x="3738" y="0"/>
                    <a:pt x="3556"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4" name="Google Shape;924;p37"/>
            <p:cNvSpPr/>
            <p:nvPr/>
          </p:nvSpPr>
          <p:spPr>
            <a:xfrm>
              <a:off x="1758977" y="2198591"/>
              <a:ext cx="105875" cy="150699"/>
            </a:xfrm>
            <a:custGeom>
              <a:avLst/>
              <a:gdLst/>
              <a:ahLst/>
              <a:cxnLst/>
              <a:rect l="l" t="t" r="r" b="b"/>
              <a:pathLst>
                <a:path w="4417" h="6287" extrusionOk="0">
                  <a:moveTo>
                    <a:pt x="3939" y="1"/>
                  </a:moveTo>
                  <a:cubicBezTo>
                    <a:pt x="2945" y="2806"/>
                    <a:pt x="1" y="4974"/>
                    <a:pt x="1" y="4974"/>
                  </a:cubicBezTo>
                  <a:cubicBezTo>
                    <a:pt x="558" y="5789"/>
                    <a:pt x="1035" y="6287"/>
                    <a:pt x="1035" y="6287"/>
                  </a:cubicBezTo>
                  <a:cubicBezTo>
                    <a:pt x="4039" y="4695"/>
                    <a:pt x="4417" y="1075"/>
                    <a:pt x="4417" y="1075"/>
                  </a:cubicBezTo>
                  <a:cubicBezTo>
                    <a:pt x="4417" y="1075"/>
                    <a:pt x="4297" y="637"/>
                    <a:pt x="3939"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5" name="Google Shape;925;p37"/>
            <p:cNvSpPr/>
            <p:nvPr/>
          </p:nvSpPr>
          <p:spPr>
            <a:xfrm>
              <a:off x="1477649" y="1838591"/>
              <a:ext cx="125435" cy="615142"/>
            </a:xfrm>
            <a:custGeom>
              <a:avLst/>
              <a:gdLst/>
              <a:ahLst/>
              <a:cxnLst/>
              <a:rect l="l" t="t" r="r" b="b"/>
              <a:pathLst>
                <a:path w="5233" h="25663" extrusionOk="0">
                  <a:moveTo>
                    <a:pt x="2746" y="1"/>
                  </a:moveTo>
                  <a:cubicBezTo>
                    <a:pt x="2428" y="478"/>
                    <a:pt x="2209" y="777"/>
                    <a:pt x="2189" y="816"/>
                  </a:cubicBezTo>
                  <a:cubicBezTo>
                    <a:pt x="2229" y="876"/>
                    <a:pt x="2289" y="916"/>
                    <a:pt x="2309" y="975"/>
                  </a:cubicBezTo>
                  <a:cubicBezTo>
                    <a:pt x="4039" y="2925"/>
                    <a:pt x="4377" y="7262"/>
                    <a:pt x="3184" y="13607"/>
                  </a:cubicBezTo>
                  <a:lnTo>
                    <a:pt x="3104" y="13965"/>
                  </a:lnTo>
                  <a:cubicBezTo>
                    <a:pt x="2010" y="19675"/>
                    <a:pt x="100" y="24946"/>
                    <a:pt x="100" y="24986"/>
                  </a:cubicBezTo>
                  <a:cubicBezTo>
                    <a:pt x="1" y="25245"/>
                    <a:pt x="140" y="25543"/>
                    <a:pt x="399" y="25642"/>
                  </a:cubicBezTo>
                  <a:cubicBezTo>
                    <a:pt x="439" y="25662"/>
                    <a:pt x="518" y="25662"/>
                    <a:pt x="578" y="25662"/>
                  </a:cubicBezTo>
                  <a:cubicBezTo>
                    <a:pt x="757" y="25662"/>
                    <a:pt x="976" y="25543"/>
                    <a:pt x="1035" y="25344"/>
                  </a:cubicBezTo>
                  <a:cubicBezTo>
                    <a:pt x="1195" y="24906"/>
                    <a:pt x="3025" y="19794"/>
                    <a:pt x="4119" y="14125"/>
                  </a:cubicBezTo>
                  <a:cubicBezTo>
                    <a:pt x="4835" y="10126"/>
                    <a:pt x="5233" y="5889"/>
                    <a:pt x="4377" y="2865"/>
                  </a:cubicBezTo>
                  <a:cubicBezTo>
                    <a:pt x="4039" y="1692"/>
                    <a:pt x="3522" y="717"/>
                    <a:pt x="274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926" name="Google Shape;926;p37"/>
            <p:cNvSpPr/>
            <p:nvPr/>
          </p:nvSpPr>
          <p:spPr>
            <a:xfrm>
              <a:off x="1454783" y="2486586"/>
              <a:ext cx="559819" cy="915534"/>
            </a:xfrm>
            <a:custGeom>
              <a:avLst/>
              <a:gdLst/>
              <a:ahLst/>
              <a:cxnLst/>
              <a:rect l="l" t="t" r="r" b="b"/>
              <a:pathLst>
                <a:path w="23355" h="38195" extrusionOk="0">
                  <a:moveTo>
                    <a:pt x="23354" y="1"/>
                  </a:moveTo>
                  <a:lnTo>
                    <a:pt x="18461" y="3204"/>
                  </a:lnTo>
                  <a:lnTo>
                    <a:pt x="0" y="35848"/>
                  </a:lnTo>
                  <a:lnTo>
                    <a:pt x="2347" y="38195"/>
                  </a:lnTo>
                  <a:lnTo>
                    <a:pt x="23354" y="1"/>
                  </a:ln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grpSp>
      <p:sp>
        <p:nvSpPr>
          <p:cNvPr id="927" name="Google Shape;927;p37"/>
          <p:cNvSpPr txBox="1">
            <a:spLocks noGrp="1"/>
          </p:cNvSpPr>
          <p:nvPr>
            <p:ph type="subTitle" idx="1"/>
          </p:nvPr>
        </p:nvSpPr>
        <p:spPr>
          <a:xfrm>
            <a:off x="3597625" y="3116763"/>
            <a:ext cx="4226400" cy="31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sp>
        <p:nvSpPr>
          <p:cNvPr id="928" name="Google Shape;928;p37"/>
          <p:cNvSpPr txBox="1">
            <a:spLocks noGrp="1"/>
          </p:cNvSpPr>
          <p:nvPr>
            <p:ph type="ctrTitle"/>
          </p:nvPr>
        </p:nvSpPr>
        <p:spPr>
          <a:xfrm>
            <a:off x="3355175" y="1619238"/>
            <a:ext cx="4783200" cy="1564200"/>
          </a:xfrm>
          <a:prstGeom prst="rect">
            <a:avLst/>
          </a:prstGeom>
        </p:spPr>
        <p:txBody>
          <a:bodyPr spcFirstLastPara="1" wrap="square" lIns="91425" tIns="91425" rIns="91425" bIns="91425" anchor="ctr" anchorCtr="0">
            <a:noAutofit/>
          </a:bodyPr>
          <a:lstStyle/>
          <a:p>
            <a:pPr marL="0" lvl="0" indent="9144" algn="ctr" rtl="0">
              <a:spcBef>
                <a:spcPts val="0"/>
              </a:spcBef>
              <a:spcAft>
                <a:spcPts val="0"/>
              </a:spcAft>
              <a:buNone/>
            </a:pPr>
            <a:r>
              <a:rPr lang="en" dirty="0">
                <a:solidFill>
                  <a:schemeClr val="accent5"/>
                </a:solidFill>
              </a:rPr>
              <a:t>BLACK FRIDAY</a:t>
            </a:r>
            <a:r>
              <a:rPr lang="en" dirty="0"/>
              <a:t> SALES</a:t>
            </a:r>
            <a:endParaRPr dirty="0"/>
          </a:p>
        </p:txBody>
      </p:sp>
      <p:sp>
        <p:nvSpPr>
          <p:cNvPr id="929" name="Google Shape;929;p37"/>
          <p:cNvSpPr/>
          <p:nvPr/>
        </p:nvSpPr>
        <p:spPr>
          <a:xfrm rot="2412602">
            <a:off x="7460953" y="3045470"/>
            <a:ext cx="498775" cy="467235"/>
          </a:xfrm>
          <a:custGeom>
            <a:avLst/>
            <a:gdLst/>
            <a:ahLst/>
            <a:cxnLst/>
            <a:rect l="l" t="t" r="r" b="b"/>
            <a:pathLst>
              <a:path w="17944" h="17219" extrusionOk="0">
                <a:moveTo>
                  <a:pt x="10624" y="0"/>
                </a:moveTo>
                <a:cubicBezTo>
                  <a:pt x="10126" y="0"/>
                  <a:pt x="9655" y="179"/>
                  <a:pt x="9290" y="509"/>
                </a:cubicBezTo>
                <a:lnTo>
                  <a:pt x="0" y="8526"/>
                </a:lnTo>
                <a:lnTo>
                  <a:pt x="7480" y="17219"/>
                </a:lnTo>
                <a:lnTo>
                  <a:pt x="16770" y="9202"/>
                </a:lnTo>
                <a:cubicBezTo>
                  <a:pt x="17207" y="8864"/>
                  <a:pt x="17446" y="8346"/>
                  <a:pt x="17526" y="7789"/>
                </a:cubicBezTo>
                <a:lnTo>
                  <a:pt x="17904" y="2120"/>
                </a:lnTo>
                <a:cubicBezTo>
                  <a:pt x="17943" y="1304"/>
                  <a:pt x="17327" y="588"/>
                  <a:pt x="16511" y="509"/>
                </a:cubicBezTo>
                <a:lnTo>
                  <a:pt x="10842" y="11"/>
                </a:lnTo>
                <a:cubicBezTo>
                  <a:pt x="10769" y="4"/>
                  <a:pt x="10696" y="0"/>
                  <a:pt x="10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7"/>
          <p:cNvSpPr/>
          <p:nvPr/>
        </p:nvSpPr>
        <p:spPr>
          <a:xfrm>
            <a:off x="7783738" y="3222813"/>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sp>
        <p:nvSpPr>
          <p:cNvPr id="1274" name="Google Shape;1274;p47"/>
          <p:cNvSpPr/>
          <p:nvPr/>
        </p:nvSpPr>
        <p:spPr>
          <a:xfrm>
            <a:off x="3708838" y="1878150"/>
            <a:ext cx="1724400" cy="626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rot="163949">
            <a:off x="6096285" y="1878215"/>
            <a:ext cx="1724260" cy="626504"/>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rot="-280206">
            <a:off x="1321440" y="1878161"/>
            <a:ext cx="1724425" cy="62638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7"/>
          <p:cNvSpPr/>
          <p:nvPr/>
        </p:nvSpPr>
        <p:spPr>
          <a:xfrm flipH="1">
            <a:off x="3699981" y="3516850"/>
            <a:ext cx="1724400" cy="6264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7"/>
          <p:cNvSpPr/>
          <p:nvPr/>
        </p:nvSpPr>
        <p:spPr>
          <a:xfrm rot="-163949" flipH="1">
            <a:off x="1312673" y="3516915"/>
            <a:ext cx="1724260" cy="626504"/>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7"/>
          <p:cNvSpPr/>
          <p:nvPr/>
        </p:nvSpPr>
        <p:spPr>
          <a:xfrm rot="280206" flipH="1">
            <a:off x="6087353" y="3516861"/>
            <a:ext cx="1724425" cy="62638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7"/>
          <p:cNvSpPr txBox="1">
            <a:spLocks noGrp="1"/>
          </p:cNvSpPr>
          <p:nvPr>
            <p:ph type="title"/>
          </p:nvPr>
        </p:nvSpPr>
        <p:spPr>
          <a:xfrm>
            <a:off x="1440250" y="569285"/>
            <a:ext cx="6263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PRICING TABLES</a:t>
            </a:r>
            <a:endParaRPr/>
          </a:p>
        </p:txBody>
      </p:sp>
      <p:graphicFrame>
        <p:nvGraphicFramePr>
          <p:cNvPr id="1281" name="Google Shape;1281;p47"/>
          <p:cNvGraphicFramePr/>
          <p:nvPr/>
        </p:nvGraphicFramePr>
        <p:xfrm>
          <a:off x="966050" y="1872316"/>
          <a:ext cx="3000000" cy="3000000"/>
        </p:xfrm>
        <a:graphic>
          <a:graphicData uri="http://schemas.openxmlformats.org/drawingml/2006/table">
            <a:tbl>
              <a:tblPr>
                <a:noFill/>
                <a:tableStyleId>{A2FCA922-DBA4-4299-B776-EA0EEDE70E26}</a:tableStyleId>
              </a:tblPr>
              <a:tblGrid>
                <a:gridCol w="2403325">
                  <a:extLst>
                    <a:ext uri="{9D8B030D-6E8A-4147-A177-3AD203B41FA5}">
                      <a16:colId xmlns:a16="http://schemas.microsoft.com/office/drawing/2014/main" val="20000"/>
                    </a:ext>
                  </a:extLst>
                </a:gridCol>
                <a:gridCol w="2403325">
                  <a:extLst>
                    <a:ext uri="{9D8B030D-6E8A-4147-A177-3AD203B41FA5}">
                      <a16:colId xmlns:a16="http://schemas.microsoft.com/office/drawing/2014/main" val="20001"/>
                    </a:ext>
                  </a:extLst>
                </a:gridCol>
                <a:gridCol w="2403325">
                  <a:extLst>
                    <a:ext uri="{9D8B030D-6E8A-4147-A177-3AD203B41FA5}">
                      <a16:colId xmlns:a16="http://schemas.microsoft.com/office/drawing/2014/main" val="20002"/>
                    </a:ext>
                  </a:extLst>
                </a:gridCol>
              </a:tblGrid>
              <a:tr h="544350">
                <a:tc>
                  <a:txBody>
                    <a:bodyPr/>
                    <a:lstStyle/>
                    <a:p>
                      <a:pPr marL="0" lvl="0" indent="0" algn="ctr" rtl="0">
                        <a:spcBef>
                          <a:spcPts val="0"/>
                        </a:spcBef>
                        <a:spcAft>
                          <a:spcPts val="0"/>
                        </a:spcAft>
                        <a:buNone/>
                      </a:pPr>
                      <a:r>
                        <a:rPr lang="en" sz="3000">
                          <a:solidFill>
                            <a:schemeClr val="dk1"/>
                          </a:solidFill>
                          <a:latin typeface="Bebas Neue"/>
                          <a:ea typeface="Bebas Neue"/>
                          <a:cs typeface="Bebas Neue"/>
                          <a:sym typeface="Bebas Neue"/>
                        </a:rPr>
                        <a:t>BASIC</a:t>
                      </a:r>
                      <a:endParaRPr sz="3000">
                        <a:solidFill>
                          <a:schemeClr val="dk1"/>
                        </a:solidFill>
                        <a:latin typeface="Bebas Neue"/>
                        <a:ea typeface="Bebas Neue"/>
                        <a:cs typeface="Bebas Neue"/>
                        <a:sym typeface="Bebas Neue"/>
                      </a:endParaRPr>
                    </a:p>
                  </a:txBody>
                  <a:tcPr marL="91425" marR="91425" marT="91425" marB="91425" anchor="ctr">
                    <a:lnL w="38100" cap="flat" cmpd="sng">
                      <a:solidFill>
                        <a:schemeClr val="accen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3000">
                          <a:solidFill>
                            <a:schemeClr val="dk1"/>
                          </a:solidFill>
                          <a:latin typeface="Bebas Neue"/>
                          <a:ea typeface="Bebas Neue"/>
                          <a:cs typeface="Bebas Neue"/>
                          <a:sym typeface="Bebas Neue"/>
                        </a:rPr>
                        <a:t>PRO</a:t>
                      </a:r>
                      <a:endParaRPr sz="3000">
                        <a:solidFill>
                          <a:schemeClr val="dk1"/>
                        </a:solidFill>
                        <a:latin typeface="Bebas Neue"/>
                        <a:ea typeface="Bebas Neue"/>
                        <a:cs typeface="Bebas Neue"/>
                        <a:sym typeface="Bebas Neu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3000">
                          <a:solidFill>
                            <a:schemeClr val="dk1"/>
                          </a:solidFill>
                          <a:latin typeface="Bebas Neue"/>
                          <a:ea typeface="Bebas Neue"/>
                          <a:cs typeface="Bebas Neue"/>
                          <a:sym typeface="Bebas Neue"/>
                        </a:rPr>
                        <a:t>PREMIUM</a:t>
                      </a:r>
                      <a:endParaRPr sz="3000">
                        <a:solidFill>
                          <a:schemeClr val="dk1"/>
                        </a:solidFill>
                        <a:latin typeface="Bebas Neue"/>
                        <a:ea typeface="Bebas Neue"/>
                        <a:cs typeface="Bebas Neue"/>
                        <a:sym typeface="Bebas Neue"/>
                      </a:endParaRPr>
                    </a:p>
                  </a:txBody>
                  <a:tcPr marL="91425" marR="91425" marT="91425" marB="91425" anchor="ctr">
                    <a:lnL w="19050" cap="flat" cmpd="sng">
                      <a:solidFill>
                        <a:schemeClr val="lt1"/>
                      </a:solidFill>
                      <a:prstDash val="solid"/>
                      <a:round/>
                      <a:headEnd type="none" w="sm" len="sm"/>
                      <a:tailEnd type="none" w="sm" len="sm"/>
                    </a:lnL>
                    <a:lnR w="38100" cap="flat" cmpd="sng">
                      <a:solidFill>
                        <a:schemeClr val="accent1">
                          <a:alpha val="0"/>
                        </a:schemeClr>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0"/>
                  </a:ext>
                </a:extLst>
              </a:tr>
              <a:tr h="1009150">
                <a:tc>
                  <a:txBody>
                    <a:bodyPr/>
                    <a:lstStyle/>
                    <a:p>
                      <a:pPr marL="182880" marR="182880" lvl="0" indent="0" algn="ctr" rtl="0">
                        <a:lnSpc>
                          <a:spcPct val="115000"/>
                        </a:lnSpc>
                        <a:spcBef>
                          <a:spcPts val="0"/>
                        </a:spcBef>
                        <a:spcAft>
                          <a:spcPts val="0"/>
                        </a:spcAft>
                        <a:buNone/>
                      </a:pPr>
                      <a:r>
                        <a:rPr lang="en" sz="1600">
                          <a:solidFill>
                            <a:schemeClr val="lt1"/>
                          </a:solidFill>
                          <a:latin typeface="Roboto"/>
                          <a:ea typeface="Roboto"/>
                          <a:cs typeface="Roboto"/>
                          <a:sym typeface="Roboto"/>
                        </a:rPr>
                        <a:t>Mars is actually a cold place</a:t>
                      </a:r>
                      <a:endParaRPr sz="1600">
                        <a:solidFill>
                          <a:schemeClr val="lt1"/>
                        </a:solidFill>
                        <a:latin typeface="Roboto"/>
                        <a:ea typeface="Roboto"/>
                        <a:cs typeface="Roboto"/>
                        <a:sym typeface="Roboto"/>
                      </a:endParaRPr>
                    </a:p>
                  </a:txBody>
                  <a:tcPr marL="91425" marR="91425" marT="91425" marB="91425" anchor="ctr">
                    <a:lnL w="38100" cap="flat" cmpd="sng">
                      <a:solidFill>
                        <a:schemeClr val="accen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182880" marR="182880" lvl="0" indent="0" algn="ctr" rtl="0">
                        <a:lnSpc>
                          <a:spcPct val="115000"/>
                        </a:lnSpc>
                        <a:spcBef>
                          <a:spcPts val="0"/>
                        </a:spcBef>
                        <a:spcAft>
                          <a:spcPts val="0"/>
                        </a:spcAft>
                        <a:buClr>
                          <a:schemeClr val="dk1"/>
                        </a:buClr>
                        <a:buSzPts val="1100"/>
                        <a:buFont typeface="Arial"/>
                        <a:buNone/>
                      </a:pPr>
                      <a:r>
                        <a:rPr lang="en" sz="1600">
                          <a:solidFill>
                            <a:schemeClr val="lt1"/>
                          </a:solidFill>
                          <a:latin typeface="Roboto"/>
                          <a:ea typeface="Roboto"/>
                          <a:cs typeface="Roboto"/>
                          <a:sym typeface="Roboto"/>
                        </a:rPr>
                        <a:t>Neptune is the farthest planet </a:t>
                      </a:r>
                      <a:endParaRPr sz="1600">
                        <a:solidFill>
                          <a:schemeClr val="lt1"/>
                        </a:solidFill>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182880" marR="182880" lvl="0" indent="0" algn="ctr" rtl="0">
                        <a:lnSpc>
                          <a:spcPct val="115000"/>
                        </a:lnSpc>
                        <a:spcBef>
                          <a:spcPts val="0"/>
                        </a:spcBef>
                        <a:spcAft>
                          <a:spcPts val="0"/>
                        </a:spcAft>
                        <a:buClr>
                          <a:schemeClr val="dk1"/>
                        </a:buClr>
                        <a:buSzPts val="1100"/>
                        <a:buFont typeface="Arial"/>
                        <a:buNone/>
                      </a:pPr>
                      <a:r>
                        <a:rPr lang="en" sz="1600">
                          <a:solidFill>
                            <a:schemeClr val="lt1"/>
                          </a:solidFill>
                          <a:latin typeface="Roboto"/>
                          <a:ea typeface="Roboto"/>
                          <a:cs typeface="Roboto"/>
                          <a:sym typeface="Roboto"/>
                        </a:rPr>
                        <a:t>Jupiter is the biggest planet</a:t>
                      </a:r>
                      <a:endParaRPr sz="1600">
                        <a:solidFill>
                          <a:schemeClr val="lt1"/>
                        </a:solidFill>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38100" cap="flat" cmpd="sng">
                      <a:solidFill>
                        <a:schemeClr val="accent1">
                          <a:alpha val="0"/>
                        </a:schemeClr>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1"/>
                  </a:ext>
                </a:extLst>
              </a:tr>
              <a:tr h="649250">
                <a:tc>
                  <a:txBody>
                    <a:bodyPr/>
                    <a:lstStyle/>
                    <a:p>
                      <a:pPr marL="0" lvl="0" indent="0" algn="ctr" rtl="0">
                        <a:spcBef>
                          <a:spcPts val="0"/>
                        </a:spcBef>
                        <a:spcAft>
                          <a:spcPts val="0"/>
                        </a:spcAft>
                        <a:buNone/>
                      </a:pPr>
                      <a:r>
                        <a:rPr lang="en" sz="3000" b="1">
                          <a:solidFill>
                            <a:schemeClr val="lt1"/>
                          </a:solidFill>
                          <a:latin typeface="Bebas Neue"/>
                          <a:ea typeface="Bebas Neue"/>
                          <a:cs typeface="Bebas Neue"/>
                          <a:sym typeface="Bebas Neue"/>
                        </a:rPr>
                        <a:t>$20</a:t>
                      </a:r>
                      <a:endParaRPr sz="3000" b="1">
                        <a:solidFill>
                          <a:schemeClr val="lt1"/>
                        </a:solidFill>
                        <a:latin typeface="Bebas Neue"/>
                        <a:ea typeface="Bebas Neue"/>
                        <a:cs typeface="Bebas Neue"/>
                        <a:sym typeface="Bebas Neue"/>
                      </a:endParaRPr>
                    </a:p>
                  </a:txBody>
                  <a:tcPr marL="91425" marR="91425" marT="91425" marB="91425" anchor="ctr">
                    <a:lnL w="38100" cap="flat" cmpd="sng">
                      <a:solidFill>
                        <a:schemeClr val="accen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3000" b="1">
                          <a:solidFill>
                            <a:schemeClr val="lt1"/>
                          </a:solidFill>
                          <a:latin typeface="Bebas Neue"/>
                          <a:ea typeface="Bebas Neue"/>
                          <a:cs typeface="Bebas Neue"/>
                          <a:sym typeface="Bebas Neue"/>
                        </a:rPr>
                        <a:t>$50</a:t>
                      </a:r>
                      <a:endParaRPr sz="3000" b="1">
                        <a:solidFill>
                          <a:schemeClr val="lt1"/>
                        </a:solidFill>
                        <a:latin typeface="Bebas Neue"/>
                        <a:ea typeface="Bebas Neue"/>
                        <a:cs typeface="Bebas Neue"/>
                        <a:sym typeface="Bebas Neu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3000" b="1">
                          <a:solidFill>
                            <a:schemeClr val="lt1"/>
                          </a:solidFill>
                          <a:latin typeface="Bebas Neue"/>
                          <a:ea typeface="Bebas Neue"/>
                          <a:cs typeface="Bebas Neue"/>
                          <a:sym typeface="Bebas Neue"/>
                        </a:rPr>
                        <a:t>$75</a:t>
                      </a:r>
                      <a:endParaRPr sz="3000" b="1">
                        <a:solidFill>
                          <a:schemeClr val="lt1"/>
                        </a:solidFill>
                        <a:latin typeface="Bebas Neue"/>
                        <a:ea typeface="Bebas Neue"/>
                        <a:cs typeface="Bebas Neue"/>
                        <a:sym typeface="Bebas Neue"/>
                      </a:endParaRPr>
                    </a:p>
                  </a:txBody>
                  <a:tcPr marL="91425" marR="91425" marT="91425" marB="91425" anchor="ctr">
                    <a:lnL w="19050" cap="flat" cmpd="sng">
                      <a:solidFill>
                        <a:schemeClr val="lt1"/>
                      </a:solidFill>
                      <a:prstDash val="solid"/>
                      <a:round/>
                      <a:headEnd type="none" w="sm" len="sm"/>
                      <a:tailEnd type="none" w="sm" len="sm"/>
                    </a:lnL>
                    <a:lnR w="38100" cap="flat" cmpd="sng">
                      <a:solidFill>
                        <a:schemeClr val="accent1">
                          <a:alpha val="0"/>
                        </a:schemeClr>
                      </a:solidFill>
                      <a:prstDash val="solid"/>
                      <a:round/>
                      <a:headEnd type="none" w="sm" len="sm"/>
                      <a:tailEnd type="none" w="sm" len="sm"/>
                    </a:lnR>
                    <a:lnT w="38100" cap="flat" cmpd="sng">
                      <a:solidFill>
                        <a:schemeClr val="accent1">
                          <a:alpha val="0"/>
                        </a:schemeClr>
                      </a:solidFill>
                      <a:prstDash val="solid"/>
                      <a:round/>
                      <a:headEnd type="none" w="sm" len="sm"/>
                      <a:tailEnd type="none" w="sm" len="sm"/>
                    </a:lnT>
                    <a:lnB w="38100"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graphicFrame>
        <p:nvGraphicFramePr>
          <p:cNvPr id="1286" name="Google Shape;1286;p48"/>
          <p:cNvGraphicFramePr/>
          <p:nvPr/>
        </p:nvGraphicFramePr>
        <p:xfrm>
          <a:off x="715950" y="2123475"/>
          <a:ext cx="3000000" cy="3000000"/>
        </p:xfrm>
        <a:graphic>
          <a:graphicData uri="http://schemas.openxmlformats.org/drawingml/2006/table">
            <a:tbl>
              <a:tblPr>
                <a:noFill/>
                <a:tableStyleId>{A2FCA922-DBA4-4299-B776-EA0EEDE70E26}</a:tableStyleId>
              </a:tblPr>
              <a:tblGrid>
                <a:gridCol w="538850">
                  <a:extLst>
                    <a:ext uri="{9D8B030D-6E8A-4147-A177-3AD203B41FA5}">
                      <a16:colId xmlns:a16="http://schemas.microsoft.com/office/drawing/2014/main" val="20000"/>
                    </a:ext>
                  </a:extLst>
                </a:gridCol>
                <a:gridCol w="1182300">
                  <a:extLst>
                    <a:ext uri="{9D8B030D-6E8A-4147-A177-3AD203B41FA5}">
                      <a16:colId xmlns:a16="http://schemas.microsoft.com/office/drawing/2014/main" val="20001"/>
                    </a:ext>
                  </a:extLst>
                </a:gridCol>
                <a:gridCol w="1766800">
                  <a:extLst>
                    <a:ext uri="{9D8B030D-6E8A-4147-A177-3AD203B41FA5}">
                      <a16:colId xmlns:a16="http://schemas.microsoft.com/office/drawing/2014/main" val="20002"/>
                    </a:ext>
                  </a:extLst>
                </a:gridCol>
              </a:tblGrid>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T-shirt</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Underwear</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Skirt</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Accessories</a:t>
                      </a:r>
                      <a:endParaRPr>
                        <a:latin typeface="Roboto"/>
                        <a:ea typeface="Roboto"/>
                        <a:cs typeface="Roboto"/>
                        <a:sym typeface="Roboto"/>
                      </a:endParaRPr>
                    </a:p>
                  </a:txBody>
                  <a:tcPr marL="91425" marR="91425" marT="0"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3"/>
                  </a:ext>
                </a:extLst>
              </a:tr>
            </a:tbl>
          </a:graphicData>
        </a:graphic>
      </p:graphicFrame>
      <p:sp>
        <p:nvSpPr>
          <p:cNvPr id="1287" name="Google Shape;1287;p48"/>
          <p:cNvSpPr txBox="1">
            <a:spLocks noGrp="1"/>
          </p:cNvSpPr>
          <p:nvPr>
            <p:ph type="title"/>
          </p:nvPr>
        </p:nvSpPr>
        <p:spPr>
          <a:xfrm>
            <a:off x="621100" y="568938"/>
            <a:ext cx="790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PUNCTUATION OF MY PURCHASEs</a:t>
            </a:r>
            <a:endParaRPr/>
          </a:p>
        </p:txBody>
      </p:sp>
      <p:sp>
        <p:nvSpPr>
          <p:cNvPr id="1288" name="Google Shape;1288;p48"/>
          <p:cNvSpPr/>
          <p:nvPr/>
        </p:nvSpPr>
        <p:spPr>
          <a:xfrm>
            <a:off x="7715048" y="4913912"/>
            <a:ext cx="4319" cy="1134"/>
          </a:xfrm>
          <a:custGeom>
            <a:avLst/>
            <a:gdLst/>
            <a:ahLst/>
            <a:cxnLst/>
            <a:rect l="l" t="t" r="r" b="b"/>
            <a:pathLst>
              <a:path w="80" h="21" extrusionOk="0">
                <a:moveTo>
                  <a:pt x="0" y="1"/>
                </a:moveTo>
                <a:cubicBezTo>
                  <a:pt x="14" y="14"/>
                  <a:pt x="27" y="21"/>
                  <a:pt x="40" y="21"/>
                </a:cubicBezTo>
                <a:cubicBezTo>
                  <a:pt x="53" y="21"/>
                  <a:pt x="66" y="14"/>
                  <a:pt x="79" y="1"/>
                </a:cubicBezTo>
                <a:lnTo>
                  <a:pt x="79" y="1"/>
                </a:lnTo>
                <a:cubicBezTo>
                  <a:pt x="79" y="1"/>
                  <a:pt x="68" y="12"/>
                  <a:pt x="44" y="12"/>
                </a:cubicBezTo>
                <a:cubicBezTo>
                  <a:pt x="33" y="12"/>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8"/>
          <p:cNvSpPr/>
          <p:nvPr/>
        </p:nvSpPr>
        <p:spPr>
          <a:xfrm>
            <a:off x="853075" y="2221638"/>
            <a:ext cx="266381" cy="313090"/>
          </a:xfrm>
          <a:custGeom>
            <a:avLst/>
            <a:gdLst/>
            <a:ahLst/>
            <a:cxnLst/>
            <a:rect l="l" t="t" r="r" b="b"/>
            <a:pathLst>
              <a:path w="8960" h="10532" extrusionOk="0">
                <a:moveTo>
                  <a:pt x="4243" y="395"/>
                </a:moveTo>
                <a:cubicBezTo>
                  <a:pt x="4430" y="395"/>
                  <a:pt x="4629" y="436"/>
                  <a:pt x="4762" y="503"/>
                </a:cubicBezTo>
                <a:cubicBezTo>
                  <a:pt x="5222" y="733"/>
                  <a:pt x="5934" y="1172"/>
                  <a:pt x="5934" y="1884"/>
                </a:cubicBezTo>
                <a:cubicBezTo>
                  <a:pt x="5934" y="4000"/>
                  <a:pt x="5111" y="6445"/>
                  <a:pt x="4383" y="6445"/>
                </a:cubicBezTo>
                <a:cubicBezTo>
                  <a:pt x="4377" y="6445"/>
                  <a:pt x="4370" y="6445"/>
                  <a:pt x="4364" y="6445"/>
                </a:cubicBezTo>
                <a:cubicBezTo>
                  <a:pt x="3632" y="6382"/>
                  <a:pt x="2669" y="3662"/>
                  <a:pt x="2669" y="2093"/>
                </a:cubicBezTo>
                <a:cubicBezTo>
                  <a:pt x="2669" y="1047"/>
                  <a:pt x="3444" y="607"/>
                  <a:pt x="3946" y="440"/>
                </a:cubicBezTo>
                <a:cubicBezTo>
                  <a:pt x="4030" y="409"/>
                  <a:pt x="4135" y="395"/>
                  <a:pt x="4243" y="395"/>
                </a:cubicBezTo>
                <a:close/>
                <a:moveTo>
                  <a:pt x="4159" y="1"/>
                </a:moveTo>
                <a:cubicBezTo>
                  <a:pt x="3637" y="1"/>
                  <a:pt x="2416" y="238"/>
                  <a:pt x="1770" y="2323"/>
                </a:cubicBezTo>
                <a:cubicBezTo>
                  <a:pt x="954" y="5022"/>
                  <a:pt x="201" y="4081"/>
                  <a:pt x="263" y="6738"/>
                </a:cubicBezTo>
                <a:lnTo>
                  <a:pt x="347" y="9416"/>
                </a:lnTo>
                <a:cubicBezTo>
                  <a:pt x="347" y="9416"/>
                  <a:pt x="1" y="10531"/>
                  <a:pt x="3881" y="10531"/>
                </a:cubicBezTo>
                <a:cubicBezTo>
                  <a:pt x="4048" y="10531"/>
                  <a:pt x="4223" y="10529"/>
                  <a:pt x="4406" y="10525"/>
                </a:cubicBezTo>
                <a:lnTo>
                  <a:pt x="4574" y="10525"/>
                </a:lnTo>
                <a:cubicBezTo>
                  <a:pt x="4756" y="10529"/>
                  <a:pt x="4930" y="10531"/>
                  <a:pt x="5097" y="10531"/>
                </a:cubicBezTo>
                <a:cubicBezTo>
                  <a:pt x="8960" y="10531"/>
                  <a:pt x="8633" y="9416"/>
                  <a:pt x="8633" y="9416"/>
                </a:cubicBezTo>
                <a:lnTo>
                  <a:pt x="8716" y="6738"/>
                </a:lnTo>
                <a:cubicBezTo>
                  <a:pt x="8779" y="4081"/>
                  <a:pt x="8026" y="5022"/>
                  <a:pt x="7210" y="2323"/>
                </a:cubicBezTo>
                <a:cubicBezTo>
                  <a:pt x="6563" y="238"/>
                  <a:pt x="5343" y="1"/>
                  <a:pt x="4821" y="1"/>
                </a:cubicBezTo>
                <a:cubicBezTo>
                  <a:pt x="4667" y="1"/>
                  <a:pt x="4574" y="21"/>
                  <a:pt x="4574" y="21"/>
                </a:cubicBezTo>
                <a:lnTo>
                  <a:pt x="4406" y="21"/>
                </a:lnTo>
                <a:cubicBezTo>
                  <a:pt x="4406" y="21"/>
                  <a:pt x="4313" y="1"/>
                  <a:pt x="4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 name="Google Shape;1290;p48"/>
          <p:cNvGrpSpPr/>
          <p:nvPr/>
        </p:nvGrpSpPr>
        <p:grpSpPr>
          <a:xfrm>
            <a:off x="859600" y="4028400"/>
            <a:ext cx="259850" cy="255475"/>
            <a:chOff x="662525" y="3453575"/>
            <a:chExt cx="259850" cy="255475"/>
          </a:xfrm>
        </p:grpSpPr>
        <p:sp>
          <p:nvSpPr>
            <p:cNvPr id="1291" name="Google Shape;1291;p48"/>
            <p:cNvSpPr/>
            <p:nvPr/>
          </p:nvSpPr>
          <p:spPr>
            <a:xfrm>
              <a:off x="662525" y="3502275"/>
              <a:ext cx="259850" cy="206775"/>
            </a:xfrm>
            <a:custGeom>
              <a:avLst/>
              <a:gdLst/>
              <a:ahLst/>
              <a:cxnLst/>
              <a:rect l="l" t="t" r="r" b="b"/>
              <a:pathLst>
                <a:path w="10394" h="8271" extrusionOk="0">
                  <a:moveTo>
                    <a:pt x="5459" y="0"/>
                  </a:moveTo>
                  <a:cubicBezTo>
                    <a:pt x="5123" y="0"/>
                    <a:pt x="4771" y="18"/>
                    <a:pt x="4409" y="61"/>
                  </a:cubicBezTo>
                  <a:cubicBezTo>
                    <a:pt x="3321" y="186"/>
                    <a:pt x="2505" y="500"/>
                    <a:pt x="2003" y="751"/>
                  </a:cubicBezTo>
                  <a:cubicBezTo>
                    <a:pt x="1605" y="961"/>
                    <a:pt x="1375" y="1484"/>
                    <a:pt x="1438" y="1860"/>
                  </a:cubicBezTo>
                  <a:cubicBezTo>
                    <a:pt x="1480" y="2216"/>
                    <a:pt x="1543" y="2530"/>
                    <a:pt x="1543" y="2530"/>
                  </a:cubicBezTo>
                  <a:cubicBezTo>
                    <a:pt x="1543" y="2530"/>
                    <a:pt x="706" y="3890"/>
                    <a:pt x="308" y="6003"/>
                  </a:cubicBezTo>
                  <a:cubicBezTo>
                    <a:pt x="1" y="7637"/>
                    <a:pt x="1695" y="8271"/>
                    <a:pt x="3833" y="8271"/>
                  </a:cubicBezTo>
                  <a:cubicBezTo>
                    <a:pt x="4461" y="8271"/>
                    <a:pt x="5126" y="8216"/>
                    <a:pt x="5790" y="8116"/>
                  </a:cubicBezTo>
                  <a:cubicBezTo>
                    <a:pt x="8719" y="7698"/>
                    <a:pt x="10393" y="6673"/>
                    <a:pt x="10247" y="5124"/>
                  </a:cubicBezTo>
                  <a:cubicBezTo>
                    <a:pt x="10121" y="3576"/>
                    <a:pt x="8426" y="1672"/>
                    <a:pt x="8426" y="1672"/>
                  </a:cubicBezTo>
                  <a:lnTo>
                    <a:pt x="8343" y="1023"/>
                  </a:lnTo>
                  <a:cubicBezTo>
                    <a:pt x="8280" y="668"/>
                    <a:pt x="7903" y="291"/>
                    <a:pt x="7485" y="207"/>
                  </a:cubicBezTo>
                  <a:cubicBezTo>
                    <a:pt x="6982" y="104"/>
                    <a:pt x="6270" y="0"/>
                    <a:pt x="5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p:nvPr/>
          </p:nvSpPr>
          <p:spPr>
            <a:xfrm>
              <a:off x="673875" y="3453575"/>
              <a:ext cx="211350" cy="110400"/>
            </a:xfrm>
            <a:custGeom>
              <a:avLst/>
              <a:gdLst/>
              <a:ahLst/>
              <a:cxnLst/>
              <a:rect l="l" t="t" r="r" b="b"/>
              <a:pathLst>
                <a:path w="8454" h="4416" extrusionOk="0">
                  <a:moveTo>
                    <a:pt x="4164" y="0"/>
                  </a:moveTo>
                  <a:cubicBezTo>
                    <a:pt x="4081" y="0"/>
                    <a:pt x="3997" y="42"/>
                    <a:pt x="3934" y="84"/>
                  </a:cubicBezTo>
                  <a:cubicBezTo>
                    <a:pt x="4122" y="168"/>
                    <a:pt x="4227" y="356"/>
                    <a:pt x="4227" y="565"/>
                  </a:cubicBezTo>
                  <a:cubicBezTo>
                    <a:pt x="4227" y="649"/>
                    <a:pt x="4206" y="733"/>
                    <a:pt x="4185" y="795"/>
                  </a:cubicBezTo>
                  <a:lnTo>
                    <a:pt x="4290" y="1172"/>
                  </a:lnTo>
                  <a:cubicBezTo>
                    <a:pt x="4143" y="1172"/>
                    <a:pt x="3997" y="1172"/>
                    <a:pt x="3850" y="1193"/>
                  </a:cubicBezTo>
                  <a:lnTo>
                    <a:pt x="3788" y="1193"/>
                  </a:lnTo>
                  <a:lnTo>
                    <a:pt x="3788" y="1005"/>
                  </a:lnTo>
                  <a:cubicBezTo>
                    <a:pt x="3976" y="942"/>
                    <a:pt x="4122" y="774"/>
                    <a:pt x="4122" y="565"/>
                  </a:cubicBezTo>
                  <a:cubicBezTo>
                    <a:pt x="4122" y="314"/>
                    <a:pt x="3913" y="105"/>
                    <a:pt x="3662" y="105"/>
                  </a:cubicBezTo>
                  <a:cubicBezTo>
                    <a:pt x="3411" y="105"/>
                    <a:pt x="3202" y="314"/>
                    <a:pt x="3202" y="565"/>
                  </a:cubicBezTo>
                  <a:cubicBezTo>
                    <a:pt x="3202" y="774"/>
                    <a:pt x="3327" y="942"/>
                    <a:pt x="3516" y="1005"/>
                  </a:cubicBezTo>
                  <a:lnTo>
                    <a:pt x="3516" y="1235"/>
                  </a:lnTo>
                  <a:cubicBezTo>
                    <a:pt x="2260" y="1402"/>
                    <a:pt x="1193" y="1842"/>
                    <a:pt x="524" y="2176"/>
                  </a:cubicBezTo>
                  <a:cubicBezTo>
                    <a:pt x="147" y="2365"/>
                    <a:pt x="0" y="2888"/>
                    <a:pt x="189" y="3264"/>
                  </a:cubicBezTo>
                  <a:lnTo>
                    <a:pt x="754" y="4415"/>
                  </a:lnTo>
                  <a:lnTo>
                    <a:pt x="691" y="3913"/>
                  </a:lnTo>
                  <a:cubicBezTo>
                    <a:pt x="607" y="3369"/>
                    <a:pt x="942" y="2720"/>
                    <a:pt x="1423" y="2469"/>
                  </a:cubicBezTo>
                  <a:cubicBezTo>
                    <a:pt x="1925" y="2218"/>
                    <a:pt x="2783" y="1883"/>
                    <a:pt x="3955" y="1737"/>
                  </a:cubicBezTo>
                  <a:cubicBezTo>
                    <a:pt x="4311" y="1695"/>
                    <a:pt x="4666" y="1674"/>
                    <a:pt x="5043" y="1674"/>
                  </a:cubicBezTo>
                  <a:cubicBezTo>
                    <a:pt x="5901" y="1674"/>
                    <a:pt x="6633" y="1800"/>
                    <a:pt x="7115" y="1883"/>
                  </a:cubicBezTo>
                  <a:cubicBezTo>
                    <a:pt x="7679" y="1988"/>
                    <a:pt x="8161" y="2490"/>
                    <a:pt x="8223" y="2992"/>
                  </a:cubicBezTo>
                  <a:lnTo>
                    <a:pt x="8307" y="3536"/>
                  </a:lnTo>
                  <a:cubicBezTo>
                    <a:pt x="8328" y="3557"/>
                    <a:pt x="8349" y="3599"/>
                    <a:pt x="8370" y="3620"/>
                  </a:cubicBezTo>
                  <a:lnTo>
                    <a:pt x="8433" y="2155"/>
                  </a:lnTo>
                  <a:cubicBezTo>
                    <a:pt x="8454" y="1716"/>
                    <a:pt x="8119" y="1318"/>
                    <a:pt x="7700" y="1277"/>
                  </a:cubicBezTo>
                  <a:cubicBezTo>
                    <a:pt x="7085" y="1208"/>
                    <a:pt x="6191" y="1140"/>
                    <a:pt x="5223" y="1140"/>
                  </a:cubicBezTo>
                  <a:cubicBezTo>
                    <a:pt x="5006" y="1140"/>
                    <a:pt x="4785" y="1143"/>
                    <a:pt x="4562" y="1151"/>
                  </a:cubicBezTo>
                  <a:lnTo>
                    <a:pt x="4436" y="691"/>
                  </a:lnTo>
                  <a:cubicBezTo>
                    <a:pt x="4520" y="607"/>
                    <a:pt x="4562" y="523"/>
                    <a:pt x="4562" y="398"/>
                  </a:cubicBezTo>
                  <a:cubicBezTo>
                    <a:pt x="4562" y="189"/>
                    <a:pt x="4394" y="0"/>
                    <a:pt x="4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 name="Google Shape;1293;p48"/>
          <p:cNvSpPr/>
          <p:nvPr/>
        </p:nvSpPr>
        <p:spPr>
          <a:xfrm>
            <a:off x="816150" y="2889276"/>
            <a:ext cx="346774" cy="174076"/>
          </a:xfrm>
          <a:custGeom>
            <a:avLst/>
            <a:gdLst/>
            <a:ahLst/>
            <a:cxnLst/>
            <a:rect l="l" t="t" r="r" b="b"/>
            <a:pathLst>
              <a:path w="8050" h="4041" extrusionOk="0">
                <a:moveTo>
                  <a:pt x="291" y="0"/>
                </a:moveTo>
                <a:cubicBezTo>
                  <a:pt x="232" y="0"/>
                  <a:pt x="85" y="27"/>
                  <a:pt x="85" y="295"/>
                </a:cubicBezTo>
                <a:lnTo>
                  <a:pt x="85" y="1592"/>
                </a:lnTo>
                <a:cubicBezTo>
                  <a:pt x="85" y="1592"/>
                  <a:pt x="1" y="1822"/>
                  <a:pt x="524" y="1822"/>
                </a:cubicBezTo>
                <a:cubicBezTo>
                  <a:pt x="534" y="1822"/>
                  <a:pt x="545" y="1822"/>
                  <a:pt x="555" y="1822"/>
                </a:cubicBezTo>
                <a:cubicBezTo>
                  <a:pt x="1124" y="1822"/>
                  <a:pt x="2604" y="2360"/>
                  <a:pt x="3035" y="3120"/>
                </a:cubicBezTo>
                <a:cubicBezTo>
                  <a:pt x="3453" y="3894"/>
                  <a:pt x="3809" y="4040"/>
                  <a:pt x="4018" y="4040"/>
                </a:cubicBezTo>
                <a:cubicBezTo>
                  <a:pt x="4227" y="4040"/>
                  <a:pt x="4583" y="3894"/>
                  <a:pt x="5002" y="3120"/>
                </a:cubicBezTo>
                <a:cubicBezTo>
                  <a:pt x="5433" y="2360"/>
                  <a:pt x="6912" y="1822"/>
                  <a:pt x="7481" y="1822"/>
                </a:cubicBezTo>
                <a:cubicBezTo>
                  <a:pt x="7492" y="1822"/>
                  <a:pt x="7502" y="1822"/>
                  <a:pt x="7512" y="1822"/>
                </a:cubicBezTo>
                <a:cubicBezTo>
                  <a:pt x="7536" y="1823"/>
                  <a:pt x="7559" y="1824"/>
                  <a:pt x="7580" y="1824"/>
                </a:cubicBezTo>
                <a:cubicBezTo>
                  <a:pt x="8049" y="1824"/>
                  <a:pt x="7973" y="1613"/>
                  <a:pt x="7973" y="1613"/>
                </a:cubicBezTo>
                <a:lnTo>
                  <a:pt x="7973" y="295"/>
                </a:lnTo>
                <a:cubicBezTo>
                  <a:pt x="7973" y="51"/>
                  <a:pt x="7851" y="18"/>
                  <a:pt x="7785" y="18"/>
                </a:cubicBezTo>
                <a:cubicBezTo>
                  <a:pt x="7760" y="18"/>
                  <a:pt x="7743" y="23"/>
                  <a:pt x="7743" y="23"/>
                </a:cubicBezTo>
                <a:lnTo>
                  <a:pt x="4018" y="23"/>
                </a:lnTo>
                <a:lnTo>
                  <a:pt x="315" y="2"/>
                </a:lnTo>
                <a:cubicBezTo>
                  <a:pt x="315" y="2"/>
                  <a:pt x="305"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8"/>
          <p:cNvSpPr/>
          <p:nvPr/>
        </p:nvSpPr>
        <p:spPr>
          <a:xfrm>
            <a:off x="821175" y="3423475"/>
            <a:ext cx="336688" cy="250840"/>
          </a:xfrm>
          <a:custGeom>
            <a:avLst/>
            <a:gdLst/>
            <a:ahLst/>
            <a:cxnLst/>
            <a:rect l="l" t="t" r="r" b="b"/>
            <a:pathLst>
              <a:path w="11634" h="9534" extrusionOk="0">
                <a:moveTo>
                  <a:pt x="5754" y="0"/>
                </a:moveTo>
                <a:cubicBezTo>
                  <a:pt x="5754" y="0"/>
                  <a:pt x="4862" y="66"/>
                  <a:pt x="4487" y="66"/>
                </a:cubicBezTo>
                <a:cubicBezTo>
                  <a:pt x="4440" y="66"/>
                  <a:pt x="4401" y="65"/>
                  <a:pt x="4373" y="63"/>
                </a:cubicBezTo>
                <a:cubicBezTo>
                  <a:pt x="4227" y="42"/>
                  <a:pt x="3871" y="42"/>
                  <a:pt x="3599" y="42"/>
                </a:cubicBezTo>
                <a:cubicBezTo>
                  <a:pt x="3557" y="188"/>
                  <a:pt x="3495" y="356"/>
                  <a:pt x="3411" y="502"/>
                </a:cubicBezTo>
                <a:cubicBezTo>
                  <a:pt x="2867" y="1528"/>
                  <a:pt x="1967" y="3118"/>
                  <a:pt x="1842" y="3850"/>
                </a:cubicBezTo>
                <a:cubicBezTo>
                  <a:pt x="1716" y="4582"/>
                  <a:pt x="0" y="8683"/>
                  <a:pt x="335" y="8788"/>
                </a:cubicBezTo>
                <a:cubicBezTo>
                  <a:pt x="440" y="8830"/>
                  <a:pt x="1444" y="9018"/>
                  <a:pt x="2218" y="9018"/>
                </a:cubicBezTo>
                <a:lnTo>
                  <a:pt x="2197" y="9227"/>
                </a:lnTo>
                <a:cubicBezTo>
                  <a:pt x="2197" y="9227"/>
                  <a:pt x="2930" y="9269"/>
                  <a:pt x="3285" y="9395"/>
                </a:cubicBezTo>
                <a:cubicBezTo>
                  <a:pt x="3540" y="9470"/>
                  <a:pt x="4189" y="9534"/>
                  <a:pt x="4607" y="9534"/>
                </a:cubicBezTo>
                <a:cubicBezTo>
                  <a:pt x="4775" y="9534"/>
                  <a:pt x="4906" y="9523"/>
                  <a:pt x="4959" y="9499"/>
                </a:cubicBezTo>
                <a:cubicBezTo>
                  <a:pt x="5085" y="9458"/>
                  <a:pt x="5357" y="9416"/>
                  <a:pt x="5629" y="9416"/>
                </a:cubicBezTo>
                <a:lnTo>
                  <a:pt x="5629" y="9437"/>
                </a:lnTo>
                <a:cubicBezTo>
                  <a:pt x="5671" y="9437"/>
                  <a:pt x="5713" y="9416"/>
                  <a:pt x="5754" y="9416"/>
                </a:cubicBezTo>
                <a:cubicBezTo>
                  <a:pt x="5838" y="9416"/>
                  <a:pt x="5922" y="9437"/>
                  <a:pt x="6006" y="9458"/>
                </a:cubicBezTo>
                <a:lnTo>
                  <a:pt x="6006" y="9395"/>
                </a:lnTo>
                <a:cubicBezTo>
                  <a:pt x="6278" y="9395"/>
                  <a:pt x="6529" y="9437"/>
                  <a:pt x="6654" y="9499"/>
                </a:cubicBezTo>
                <a:cubicBezTo>
                  <a:pt x="6705" y="9516"/>
                  <a:pt x="6824" y="9524"/>
                  <a:pt x="6979" y="9524"/>
                </a:cubicBezTo>
                <a:cubicBezTo>
                  <a:pt x="7402" y="9524"/>
                  <a:pt x="8089" y="9466"/>
                  <a:pt x="8349" y="9374"/>
                </a:cubicBezTo>
                <a:cubicBezTo>
                  <a:pt x="8705" y="9269"/>
                  <a:pt x="9416" y="9207"/>
                  <a:pt x="9416" y="9207"/>
                </a:cubicBezTo>
                <a:lnTo>
                  <a:pt x="9416" y="8997"/>
                </a:lnTo>
                <a:cubicBezTo>
                  <a:pt x="10190" y="8997"/>
                  <a:pt x="11195" y="8809"/>
                  <a:pt x="11299" y="8767"/>
                </a:cubicBezTo>
                <a:cubicBezTo>
                  <a:pt x="11634" y="8663"/>
                  <a:pt x="9918" y="4582"/>
                  <a:pt x="9793" y="3829"/>
                </a:cubicBezTo>
                <a:cubicBezTo>
                  <a:pt x="9646" y="3097"/>
                  <a:pt x="8767" y="1507"/>
                  <a:pt x="8202" y="481"/>
                </a:cubicBezTo>
                <a:cubicBezTo>
                  <a:pt x="8140" y="335"/>
                  <a:pt x="8077" y="188"/>
                  <a:pt x="8035" y="63"/>
                </a:cubicBezTo>
                <a:cubicBezTo>
                  <a:pt x="7889" y="52"/>
                  <a:pt x="7706" y="47"/>
                  <a:pt x="7541" y="47"/>
                </a:cubicBezTo>
                <a:cubicBezTo>
                  <a:pt x="7376" y="47"/>
                  <a:pt x="7230" y="52"/>
                  <a:pt x="7156" y="63"/>
                </a:cubicBezTo>
                <a:cubicBezTo>
                  <a:pt x="7128" y="65"/>
                  <a:pt x="7089" y="66"/>
                  <a:pt x="7042" y="66"/>
                </a:cubicBezTo>
                <a:cubicBezTo>
                  <a:pt x="6664" y="66"/>
                  <a:pt x="5754" y="0"/>
                  <a:pt x="5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 name="Google Shape;1295;p48"/>
          <p:cNvGrpSpPr/>
          <p:nvPr/>
        </p:nvGrpSpPr>
        <p:grpSpPr>
          <a:xfrm>
            <a:off x="2567594" y="2277003"/>
            <a:ext cx="883024" cy="272829"/>
            <a:chOff x="3176900" y="1687620"/>
            <a:chExt cx="1075023" cy="332151"/>
          </a:xfrm>
        </p:grpSpPr>
        <p:sp>
          <p:nvSpPr>
            <p:cNvPr id="1296" name="Google Shape;1296;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99" name="Google Shape;1299;p48"/>
          <p:cNvGraphicFramePr/>
          <p:nvPr/>
        </p:nvGraphicFramePr>
        <p:xfrm>
          <a:off x="4945725" y="2123475"/>
          <a:ext cx="3000000" cy="3000000"/>
        </p:xfrm>
        <a:graphic>
          <a:graphicData uri="http://schemas.openxmlformats.org/drawingml/2006/table">
            <a:tbl>
              <a:tblPr>
                <a:noFill/>
                <a:tableStyleId>{A2FCA922-DBA4-4299-B776-EA0EEDE70E26}</a:tableStyleId>
              </a:tblPr>
              <a:tblGrid>
                <a:gridCol w="538850">
                  <a:extLst>
                    <a:ext uri="{9D8B030D-6E8A-4147-A177-3AD203B41FA5}">
                      <a16:colId xmlns:a16="http://schemas.microsoft.com/office/drawing/2014/main" val="20000"/>
                    </a:ext>
                  </a:extLst>
                </a:gridCol>
                <a:gridCol w="1182300">
                  <a:extLst>
                    <a:ext uri="{9D8B030D-6E8A-4147-A177-3AD203B41FA5}">
                      <a16:colId xmlns:a16="http://schemas.microsoft.com/office/drawing/2014/main" val="20001"/>
                    </a:ext>
                  </a:extLst>
                </a:gridCol>
                <a:gridCol w="1766800">
                  <a:extLst>
                    <a:ext uri="{9D8B030D-6E8A-4147-A177-3AD203B41FA5}">
                      <a16:colId xmlns:a16="http://schemas.microsoft.com/office/drawing/2014/main" val="20002"/>
                    </a:ext>
                  </a:extLst>
                </a:gridCol>
              </a:tblGrid>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Hat</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Shoes</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Camera</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578425">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latin typeface="Roboto"/>
                          <a:ea typeface="Roboto"/>
                          <a:cs typeface="Roboto"/>
                          <a:sym typeface="Roboto"/>
                        </a:rPr>
                        <a:t>Book</a:t>
                      </a:r>
                      <a:endParaRPr>
                        <a:latin typeface="Roboto"/>
                        <a:ea typeface="Roboto"/>
                        <a:cs typeface="Roboto"/>
                        <a:sym typeface="Robot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1"/>
                    </a:solidFill>
                  </a:tcPr>
                </a:tc>
                <a:extLst>
                  <a:ext uri="{0D108BD9-81ED-4DB2-BD59-A6C34878D82A}">
                    <a16:rowId xmlns:a16="http://schemas.microsoft.com/office/drawing/2014/main" val="10003"/>
                  </a:ext>
                </a:extLst>
              </a:tr>
            </a:tbl>
          </a:graphicData>
        </a:graphic>
      </p:graphicFrame>
      <p:grpSp>
        <p:nvGrpSpPr>
          <p:cNvPr id="1300" name="Google Shape;1300;p48"/>
          <p:cNvGrpSpPr/>
          <p:nvPr/>
        </p:nvGrpSpPr>
        <p:grpSpPr>
          <a:xfrm>
            <a:off x="5098180" y="2242263"/>
            <a:ext cx="214892" cy="309729"/>
            <a:chOff x="1309788" y="3453575"/>
            <a:chExt cx="159050" cy="229225"/>
          </a:xfrm>
        </p:grpSpPr>
        <p:sp>
          <p:nvSpPr>
            <p:cNvPr id="1301" name="Google Shape;1301;p48"/>
            <p:cNvSpPr/>
            <p:nvPr/>
          </p:nvSpPr>
          <p:spPr>
            <a:xfrm>
              <a:off x="1318688" y="3492300"/>
              <a:ext cx="141250" cy="146025"/>
            </a:xfrm>
            <a:custGeom>
              <a:avLst/>
              <a:gdLst/>
              <a:ahLst/>
              <a:cxnLst/>
              <a:rect l="l" t="t" r="r" b="b"/>
              <a:pathLst>
                <a:path w="5650" h="5841" extrusionOk="0">
                  <a:moveTo>
                    <a:pt x="2825" y="0"/>
                  </a:moveTo>
                  <a:cubicBezTo>
                    <a:pt x="1841" y="0"/>
                    <a:pt x="0" y="2804"/>
                    <a:pt x="0" y="4331"/>
                  </a:cubicBezTo>
                  <a:lnTo>
                    <a:pt x="0" y="5608"/>
                  </a:lnTo>
                  <a:cubicBezTo>
                    <a:pt x="0" y="5816"/>
                    <a:pt x="734" y="5840"/>
                    <a:pt x="1781" y="5840"/>
                  </a:cubicBezTo>
                  <a:cubicBezTo>
                    <a:pt x="2104" y="5840"/>
                    <a:pt x="2455" y="5838"/>
                    <a:pt x="2825" y="5838"/>
                  </a:cubicBezTo>
                  <a:cubicBezTo>
                    <a:pt x="3046" y="5838"/>
                    <a:pt x="3262" y="5838"/>
                    <a:pt x="3469" y="5838"/>
                  </a:cubicBezTo>
                  <a:cubicBezTo>
                    <a:pt x="4712" y="5838"/>
                    <a:pt x="5649" y="5823"/>
                    <a:pt x="5649" y="5608"/>
                  </a:cubicBezTo>
                  <a:cubicBezTo>
                    <a:pt x="5649" y="5419"/>
                    <a:pt x="5649" y="4499"/>
                    <a:pt x="5649" y="4331"/>
                  </a:cubicBezTo>
                  <a:cubicBezTo>
                    <a:pt x="5649" y="2804"/>
                    <a:pt x="3829" y="0"/>
                    <a:pt x="28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8"/>
            <p:cNvSpPr/>
            <p:nvPr/>
          </p:nvSpPr>
          <p:spPr>
            <a:xfrm>
              <a:off x="1309788" y="3646800"/>
              <a:ext cx="159050" cy="36000"/>
            </a:xfrm>
            <a:custGeom>
              <a:avLst/>
              <a:gdLst/>
              <a:ahLst/>
              <a:cxnLst/>
              <a:rect l="l" t="t" r="r" b="b"/>
              <a:pathLst>
                <a:path w="6362" h="1440" extrusionOk="0">
                  <a:moveTo>
                    <a:pt x="900" y="0"/>
                  </a:moveTo>
                  <a:cubicBezTo>
                    <a:pt x="343" y="0"/>
                    <a:pt x="0" y="71"/>
                    <a:pt x="0" y="348"/>
                  </a:cubicBezTo>
                  <a:cubicBezTo>
                    <a:pt x="0" y="453"/>
                    <a:pt x="0" y="788"/>
                    <a:pt x="0" y="1102"/>
                  </a:cubicBezTo>
                  <a:cubicBezTo>
                    <a:pt x="84" y="1394"/>
                    <a:pt x="398" y="1436"/>
                    <a:pt x="3181" y="1436"/>
                  </a:cubicBezTo>
                  <a:cubicBezTo>
                    <a:pt x="3818" y="1436"/>
                    <a:pt x="4331" y="1440"/>
                    <a:pt x="4742" y="1440"/>
                  </a:cubicBezTo>
                  <a:cubicBezTo>
                    <a:pt x="6113" y="1440"/>
                    <a:pt x="6361" y="1403"/>
                    <a:pt x="6361" y="1081"/>
                  </a:cubicBezTo>
                  <a:cubicBezTo>
                    <a:pt x="6361" y="871"/>
                    <a:pt x="6361" y="578"/>
                    <a:pt x="6361" y="348"/>
                  </a:cubicBezTo>
                  <a:cubicBezTo>
                    <a:pt x="6361" y="71"/>
                    <a:pt x="6008" y="0"/>
                    <a:pt x="5446" y="0"/>
                  </a:cubicBezTo>
                  <a:cubicBezTo>
                    <a:pt x="4863" y="0"/>
                    <a:pt x="4054" y="76"/>
                    <a:pt x="3181" y="76"/>
                  </a:cubicBezTo>
                  <a:cubicBezTo>
                    <a:pt x="2286" y="76"/>
                    <a:pt x="1478" y="0"/>
                    <a:pt x="9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8"/>
            <p:cNvSpPr/>
            <p:nvPr/>
          </p:nvSpPr>
          <p:spPr>
            <a:xfrm>
              <a:off x="1371513" y="3453575"/>
              <a:ext cx="35600" cy="35075"/>
            </a:xfrm>
            <a:custGeom>
              <a:avLst/>
              <a:gdLst/>
              <a:ahLst/>
              <a:cxnLst/>
              <a:rect l="l" t="t" r="r" b="b"/>
              <a:pathLst>
                <a:path w="1424" h="1403" extrusionOk="0">
                  <a:moveTo>
                    <a:pt x="712" y="1"/>
                  </a:moveTo>
                  <a:cubicBezTo>
                    <a:pt x="314" y="1"/>
                    <a:pt x="0" y="315"/>
                    <a:pt x="0" y="691"/>
                  </a:cubicBezTo>
                  <a:cubicBezTo>
                    <a:pt x="0" y="1089"/>
                    <a:pt x="314" y="1403"/>
                    <a:pt x="712" y="1403"/>
                  </a:cubicBezTo>
                  <a:cubicBezTo>
                    <a:pt x="1109" y="1403"/>
                    <a:pt x="1423" y="1089"/>
                    <a:pt x="1423" y="691"/>
                  </a:cubicBezTo>
                  <a:cubicBezTo>
                    <a:pt x="1423" y="315"/>
                    <a:pt x="1109" y="1"/>
                    <a:pt x="7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48"/>
          <p:cNvGrpSpPr/>
          <p:nvPr/>
        </p:nvGrpSpPr>
        <p:grpSpPr>
          <a:xfrm>
            <a:off x="5064265" y="2910720"/>
            <a:ext cx="282708" cy="148787"/>
            <a:chOff x="1667900" y="4113825"/>
            <a:chExt cx="360874" cy="140750"/>
          </a:xfrm>
        </p:grpSpPr>
        <p:sp>
          <p:nvSpPr>
            <p:cNvPr id="1305" name="Google Shape;1305;p48"/>
            <p:cNvSpPr/>
            <p:nvPr/>
          </p:nvSpPr>
          <p:spPr>
            <a:xfrm>
              <a:off x="1699418" y="4172425"/>
              <a:ext cx="47671" cy="16750"/>
            </a:xfrm>
            <a:custGeom>
              <a:avLst/>
              <a:gdLst/>
              <a:ahLst/>
              <a:cxnLst/>
              <a:rect l="l" t="t" r="r" b="b"/>
              <a:pathLst>
                <a:path w="2532" h="670" extrusionOk="0">
                  <a:moveTo>
                    <a:pt x="0" y="0"/>
                  </a:moveTo>
                  <a:lnTo>
                    <a:pt x="0" y="0"/>
                  </a:lnTo>
                  <a:cubicBezTo>
                    <a:pt x="356" y="335"/>
                    <a:pt x="837" y="670"/>
                    <a:pt x="1360" y="670"/>
                  </a:cubicBezTo>
                  <a:cubicBezTo>
                    <a:pt x="1486" y="670"/>
                    <a:pt x="1590" y="649"/>
                    <a:pt x="1695" y="628"/>
                  </a:cubicBezTo>
                  <a:cubicBezTo>
                    <a:pt x="2093" y="523"/>
                    <a:pt x="2365" y="356"/>
                    <a:pt x="2532" y="126"/>
                  </a:cubicBezTo>
                  <a:lnTo>
                    <a:pt x="2532" y="126"/>
                  </a:lnTo>
                  <a:cubicBezTo>
                    <a:pt x="2321" y="153"/>
                    <a:pt x="2094" y="165"/>
                    <a:pt x="1863" y="165"/>
                  </a:cubicBezTo>
                  <a:cubicBezTo>
                    <a:pt x="1222" y="165"/>
                    <a:pt x="538" y="7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8"/>
            <p:cNvSpPr/>
            <p:nvPr/>
          </p:nvSpPr>
          <p:spPr>
            <a:xfrm>
              <a:off x="1667900" y="4113825"/>
              <a:ext cx="317526" cy="140750"/>
            </a:xfrm>
            <a:custGeom>
              <a:avLst/>
              <a:gdLst/>
              <a:ahLst/>
              <a:cxnLst/>
              <a:rect l="l" t="t" r="r" b="b"/>
              <a:pathLst>
                <a:path w="16865" h="5630" extrusionOk="0">
                  <a:moveTo>
                    <a:pt x="5399" y="1"/>
                  </a:moveTo>
                  <a:cubicBezTo>
                    <a:pt x="5085" y="1"/>
                    <a:pt x="4896" y="105"/>
                    <a:pt x="4896" y="377"/>
                  </a:cubicBezTo>
                  <a:cubicBezTo>
                    <a:pt x="4896" y="1068"/>
                    <a:pt x="4917" y="1821"/>
                    <a:pt x="4624" y="2386"/>
                  </a:cubicBezTo>
                  <a:cubicBezTo>
                    <a:pt x="4436" y="2783"/>
                    <a:pt x="4080" y="3118"/>
                    <a:pt x="3432" y="3265"/>
                  </a:cubicBezTo>
                  <a:cubicBezTo>
                    <a:pt x="3306" y="3307"/>
                    <a:pt x="3160" y="3327"/>
                    <a:pt x="3034" y="3327"/>
                  </a:cubicBezTo>
                  <a:cubicBezTo>
                    <a:pt x="2218" y="3327"/>
                    <a:pt x="1549" y="2721"/>
                    <a:pt x="1151" y="2260"/>
                  </a:cubicBezTo>
                  <a:cubicBezTo>
                    <a:pt x="879" y="1947"/>
                    <a:pt x="733" y="1695"/>
                    <a:pt x="733" y="1695"/>
                  </a:cubicBezTo>
                  <a:cubicBezTo>
                    <a:pt x="251" y="2239"/>
                    <a:pt x="461" y="3055"/>
                    <a:pt x="461" y="4332"/>
                  </a:cubicBezTo>
                  <a:cubicBezTo>
                    <a:pt x="461" y="4939"/>
                    <a:pt x="0" y="5252"/>
                    <a:pt x="168" y="5420"/>
                  </a:cubicBezTo>
                  <a:cubicBezTo>
                    <a:pt x="189" y="5462"/>
                    <a:pt x="230" y="5483"/>
                    <a:pt x="314" y="5504"/>
                  </a:cubicBezTo>
                  <a:cubicBezTo>
                    <a:pt x="356" y="5524"/>
                    <a:pt x="398" y="5524"/>
                    <a:pt x="461" y="5545"/>
                  </a:cubicBezTo>
                  <a:cubicBezTo>
                    <a:pt x="1005" y="5629"/>
                    <a:pt x="2281" y="5629"/>
                    <a:pt x="5127" y="5629"/>
                  </a:cubicBezTo>
                  <a:cubicBezTo>
                    <a:pt x="9374" y="5629"/>
                    <a:pt x="14124" y="5336"/>
                    <a:pt x="16865" y="4792"/>
                  </a:cubicBezTo>
                  <a:cubicBezTo>
                    <a:pt x="16739" y="4499"/>
                    <a:pt x="16572" y="4227"/>
                    <a:pt x="16383" y="3976"/>
                  </a:cubicBezTo>
                  <a:cubicBezTo>
                    <a:pt x="16342" y="3913"/>
                    <a:pt x="16300" y="3871"/>
                    <a:pt x="16258" y="3830"/>
                  </a:cubicBezTo>
                  <a:cubicBezTo>
                    <a:pt x="16216" y="3767"/>
                    <a:pt x="16174" y="3725"/>
                    <a:pt x="16132" y="3683"/>
                  </a:cubicBezTo>
                  <a:cubicBezTo>
                    <a:pt x="15839" y="3369"/>
                    <a:pt x="15484" y="3139"/>
                    <a:pt x="15086" y="2993"/>
                  </a:cubicBezTo>
                  <a:cubicBezTo>
                    <a:pt x="15065" y="2972"/>
                    <a:pt x="15065" y="2972"/>
                    <a:pt x="15065" y="2972"/>
                  </a:cubicBezTo>
                  <a:cubicBezTo>
                    <a:pt x="14710" y="3014"/>
                    <a:pt x="14375" y="3035"/>
                    <a:pt x="14061" y="3035"/>
                  </a:cubicBezTo>
                  <a:cubicBezTo>
                    <a:pt x="13642" y="3035"/>
                    <a:pt x="13308" y="2972"/>
                    <a:pt x="13057" y="2846"/>
                  </a:cubicBezTo>
                  <a:cubicBezTo>
                    <a:pt x="12826" y="2700"/>
                    <a:pt x="12450" y="2532"/>
                    <a:pt x="12031" y="2365"/>
                  </a:cubicBezTo>
                  <a:cubicBezTo>
                    <a:pt x="11697" y="2553"/>
                    <a:pt x="11362" y="2783"/>
                    <a:pt x="11027" y="3035"/>
                  </a:cubicBezTo>
                  <a:cubicBezTo>
                    <a:pt x="10992" y="3059"/>
                    <a:pt x="10958" y="3069"/>
                    <a:pt x="10927" y="3069"/>
                  </a:cubicBezTo>
                  <a:cubicBezTo>
                    <a:pt x="10766" y="3069"/>
                    <a:pt x="10661" y="2801"/>
                    <a:pt x="10818" y="2679"/>
                  </a:cubicBezTo>
                  <a:cubicBezTo>
                    <a:pt x="11069" y="2491"/>
                    <a:pt x="11320" y="2323"/>
                    <a:pt x="11550" y="2177"/>
                  </a:cubicBezTo>
                  <a:cubicBezTo>
                    <a:pt x="11404" y="2114"/>
                    <a:pt x="11257" y="2051"/>
                    <a:pt x="11111" y="2009"/>
                  </a:cubicBezTo>
                  <a:cubicBezTo>
                    <a:pt x="10734" y="2239"/>
                    <a:pt x="10399" y="2491"/>
                    <a:pt x="10065" y="2763"/>
                  </a:cubicBezTo>
                  <a:cubicBezTo>
                    <a:pt x="10021" y="2798"/>
                    <a:pt x="9973" y="2813"/>
                    <a:pt x="9927" y="2813"/>
                  </a:cubicBezTo>
                  <a:cubicBezTo>
                    <a:pt x="9754" y="2813"/>
                    <a:pt x="9606" y="2602"/>
                    <a:pt x="9772" y="2470"/>
                  </a:cubicBezTo>
                  <a:cubicBezTo>
                    <a:pt x="10044" y="2239"/>
                    <a:pt x="10337" y="2030"/>
                    <a:pt x="10629" y="1821"/>
                  </a:cubicBezTo>
                  <a:cubicBezTo>
                    <a:pt x="10462" y="1779"/>
                    <a:pt x="10295" y="1716"/>
                    <a:pt x="10148" y="1675"/>
                  </a:cubicBezTo>
                  <a:cubicBezTo>
                    <a:pt x="9730" y="1926"/>
                    <a:pt x="9311" y="2177"/>
                    <a:pt x="8935" y="2491"/>
                  </a:cubicBezTo>
                  <a:cubicBezTo>
                    <a:pt x="8895" y="2526"/>
                    <a:pt x="8851" y="2541"/>
                    <a:pt x="8808" y="2541"/>
                  </a:cubicBezTo>
                  <a:cubicBezTo>
                    <a:pt x="8645" y="2541"/>
                    <a:pt x="8493" y="2330"/>
                    <a:pt x="8642" y="2198"/>
                  </a:cubicBezTo>
                  <a:cubicBezTo>
                    <a:pt x="8956" y="1926"/>
                    <a:pt x="9311" y="1716"/>
                    <a:pt x="9646" y="1507"/>
                  </a:cubicBezTo>
                  <a:cubicBezTo>
                    <a:pt x="9520" y="1465"/>
                    <a:pt x="9395" y="1423"/>
                    <a:pt x="9269" y="1382"/>
                  </a:cubicBezTo>
                  <a:cubicBezTo>
                    <a:pt x="8767" y="1570"/>
                    <a:pt x="8307" y="1884"/>
                    <a:pt x="7888" y="2260"/>
                  </a:cubicBezTo>
                  <a:cubicBezTo>
                    <a:pt x="7849" y="2296"/>
                    <a:pt x="7805" y="2310"/>
                    <a:pt x="7762" y="2310"/>
                  </a:cubicBezTo>
                  <a:cubicBezTo>
                    <a:pt x="7598" y="2310"/>
                    <a:pt x="7447" y="2100"/>
                    <a:pt x="7596" y="1967"/>
                  </a:cubicBezTo>
                  <a:cubicBezTo>
                    <a:pt x="7951" y="1675"/>
                    <a:pt x="8307" y="1403"/>
                    <a:pt x="8704" y="1193"/>
                  </a:cubicBezTo>
                  <a:cubicBezTo>
                    <a:pt x="8537" y="1151"/>
                    <a:pt x="8453" y="1131"/>
                    <a:pt x="8453" y="1131"/>
                  </a:cubicBezTo>
                  <a:cubicBezTo>
                    <a:pt x="8453" y="1131"/>
                    <a:pt x="6382" y="1"/>
                    <a:pt x="53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8"/>
            <p:cNvSpPr/>
            <p:nvPr/>
          </p:nvSpPr>
          <p:spPr>
            <a:xfrm>
              <a:off x="1965720" y="4184975"/>
              <a:ext cx="63053" cy="47100"/>
            </a:xfrm>
            <a:custGeom>
              <a:avLst/>
              <a:gdLst/>
              <a:ahLst/>
              <a:cxnLst/>
              <a:rect l="l" t="t" r="r" b="b"/>
              <a:pathLst>
                <a:path w="3349" h="1884" extrusionOk="0">
                  <a:moveTo>
                    <a:pt x="1130" y="0"/>
                  </a:moveTo>
                  <a:cubicBezTo>
                    <a:pt x="754" y="0"/>
                    <a:pt x="377" y="21"/>
                    <a:pt x="1" y="63"/>
                  </a:cubicBezTo>
                  <a:cubicBezTo>
                    <a:pt x="314" y="251"/>
                    <a:pt x="586" y="502"/>
                    <a:pt x="817" y="795"/>
                  </a:cubicBezTo>
                  <a:cubicBezTo>
                    <a:pt x="837" y="837"/>
                    <a:pt x="879" y="900"/>
                    <a:pt x="921" y="942"/>
                  </a:cubicBezTo>
                  <a:cubicBezTo>
                    <a:pt x="963" y="984"/>
                    <a:pt x="984" y="1046"/>
                    <a:pt x="1026" y="1088"/>
                  </a:cubicBezTo>
                  <a:cubicBezTo>
                    <a:pt x="1172" y="1318"/>
                    <a:pt x="1319" y="1570"/>
                    <a:pt x="1423" y="1821"/>
                  </a:cubicBezTo>
                  <a:cubicBezTo>
                    <a:pt x="1423" y="1842"/>
                    <a:pt x="1444" y="1862"/>
                    <a:pt x="1444" y="1883"/>
                  </a:cubicBezTo>
                  <a:cubicBezTo>
                    <a:pt x="2344" y="1674"/>
                    <a:pt x="2972" y="1423"/>
                    <a:pt x="3223" y="1172"/>
                  </a:cubicBezTo>
                  <a:cubicBezTo>
                    <a:pt x="3265" y="1109"/>
                    <a:pt x="3306" y="1046"/>
                    <a:pt x="3306" y="984"/>
                  </a:cubicBezTo>
                  <a:cubicBezTo>
                    <a:pt x="3348" y="879"/>
                    <a:pt x="3306" y="774"/>
                    <a:pt x="3202" y="649"/>
                  </a:cubicBezTo>
                  <a:cubicBezTo>
                    <a:pt x="3181" y="628"/>
                    <a:pt x="3160" y="607"/>
                    <a:pt x="3160" y="607"/>
                  </a:cubicBezTo>
                  <a:cubicBezTo>
                    <a:pt x="2700" y="147"/>
                    <a:pt x="194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48"/>
          <p:cNvGrpSpPr/>
          <p:nvPr/>
        </p:nvGrpSpPr>
        <p:grpSpPr>
          <a:xfrm>
            <a:off x="5067396" y="3451951"/>
            <a:ext cx="278253" cy="243920"/>
            <a:chOff x="-46042675" y="3218600"/>
            <a:chExt cx="300100" cy="263100"/>
          </a:xfrm>
        </p:grpSpPr>
        <p:sp>
          <p:nvSpPr>
            <p:cNvPr id="1309" name="Google Shape;1309;p4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48"/>
          <p:cNvGrpSpPr/>
          <p:nvPr/>
        </p:nvGrpSpPr>
        <p:grpSpPr>
          <a:xfrm>
            <a:off x="5068370" y="4030164"/>
            <a:ext cx="276477" cy="251755"/>
            <a:chOff x="-40378075" y="3267450"/>
            <a:chExt cx="317425" cy="289075"/>
          </a:xfrm>
        </p:grpSpPr>
        <p:sp>
          <p:nvSpPr>
            <p:cNvPr id="1316" name="Google Shape;1316;p4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48"/>
          <p:cNvGrpSpPr/>
          <p:nvPr/>
        </p:nvGrpSpPr>
        <p:grpSpPr>
          <a:xfrm>
            <a:off x="2567594" y="2851828"/>
            <a:ext cx="572966" cy="272829"/>
            <a:chOff x="3176900" y="1687620"/>
            <a:chExt cx="697548" cy="332151"/>
          </a:xfrm>
        </p:grpSpPr>
        <p:sp>
          <p:nvSpPr>
            <p:cNvPr id="1321" name="Google Shape;1321;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48"/>
          <p:cNvGrpSpPr/>
          <p:nvPr/>
        </p:nvGrpSpPr>
        <p:grpSpPr>
          <a:xfrm>
            <a:off x="2567594" y="3418078"/>
            <a:ext cx="883024" cy="272829"/>
            <a:chOff x="3176900" y="1687620"/>
            <a:chExt cx="1075023" cy="332151"/>
          </a:xfrm>
        </p:grpSpPr>
        <p:sp>
          <p:nvSpPr>
            <p:cNvPr id="1324" name="Google Shape;1324;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48"/>
          <p:cNvGrpSpPr/>
          <p:nvPr/>
        </p:nvGrpSpPr>
        <p:grpSpPr>
          <a:xfrm>
            <a:off x="6805919" y="2277003"/>
            <a:ext cx="572966" cy="272829"/>
            <a:chOff x="3176900" y="1687620"/>
            <a:chExt cx="697548" cy="332151"/>
          </a:xfrm>
        </p:grpSpPr>
        <p:sp>
          <p:nvSpPr>
            <p:cNvPr id="1328" name="Google Shape;1328;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48"/>
          <p:cNvGrpSpPr/>
          <p:nvPr/>
        </p:nvGrpSpPr>
        <p:grpSpPr>
          <a:xfrm>
            <a:off x="6805919" y="2851828"/>
            <a:ext cx="883024" cy="272829"/>
            <a:chOff x="3176900" y="1687620"/>
            <a:chExt cx="1075023" cy="332151"/>
          </a:xfrm>
        </p:grpSpPr>
        <p:sp>
          <p:nvSpPr>
            <p:cNvPr id="1331" name="Google Shape;1331;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1334;p48"/>
          <p:cNvGrpSpPr/>
          <p:nvPr/>
        </p:nvGrpSpPr>
        <p:grpSpPr>
          <a:xfrm>
            <a:off x="6805919" y="3418078"/>
            <a:ext cx="1503139" cy="272829"/>
            <a:chOff x="3176900" y="1687620"/>
            <a:chExt cx="1829973" cy="332151"/>
          </a:xfrm>
        </p:grpSpPr>
        <p:sp>
          <p:nvSpPr>
            <p:cNvPr id="1335" name="Google Shape;1335;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8"/>
            <p:cNvSpPr/>
            <p:nvPr/>
          </p:nvSpPr>
          <p:spPr>
            <a:xfrm rot="-4276939">
              <a:off x="433594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8"/>
            <p:cNvSpPr/>
            <p:nvPr/>
          </p:nvSpPr>
          <p:spPr>
            <a:xfrm rot="-4276939">
              <a:off x="47134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48"/>
          <p:cNvGrpSpPr/>
          <p:nvPr/>
        </p:nvGrpSpPr>
        <p:grpSpPr>
          <a:xfrm>
            <a:off x="6805919" y="3992928"/>
            <a:ext cx="1193081" cy="272829"/>
            <a:chOff x="3176900" y="1687620"/>
            <a:chExt cx="1452498" cy="332151"/>
          </a:xfrm>
        </p:grpSpPr>
        <p:sp>
          <p:nvSpPr>
            <p:cNvPr id="1341" name="Google Shape;1341;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8"/>
            <p:cNvSpPr/>
            <p:nvPr/>
          </p:nvSpPr>
          <p:spPr>
            <a:xfrm rot="-4276939">
              <a:off x="433594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48"/>
          <p:cNvGrpSpPr/>
          <p:nvPr/>
        </p:nvGrpSpPr>
        <p:grpSpPr>
          <a:xfrm>
            <a:off x="2567594" y="3992928"/>
            <a:ext cx="1193081" cy="272829"/>
            <a:chOff x="3176900" y="1687620"/>
            <a:chExt cx="1452498" cy="332151"/>
          </a:xfrm>
        </p:grpSpPr>
        <p:sp>
          <p:nvSpPr>
            <p:cNvPr id="1346" name="Google Shape;1346;p48"/>
            <p:cNvSpPr/>
            <p:nvPr/>
          </p:nvSpPr>
          <p:spPr>
            <a:xfrm rot="-4276939">
              <a:off x="320352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8"/>
            <p:cNvSpPr/>
            <p:nvPr/>
          </p:nvSpPr>
          <p:spPr>
            <a:xfrm rot="-4276939">
              <a:off x="358099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8"/>
            <p:cNvSpPr/>
            <p:nvPr/>
          </p:nvSpPr>
          <p:spPr>
            <a:xfrm rot="-4276939">
              <a:off x="3958472"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8"/>
            <p:cNvSpPr/>
            <p:nvPr/>
          </p:nvSpPr>
          <p:spPr>
            <a:xfrm rot="-4276939">
              <a:off x="4335947" y="1729927"/>
              <a:ext cx="266830" cy="247537"/>
            </a:xfrm>
            <a:custGeom>
              <a:avLst/>
              <a:gdLst/>
              <a:ahLst/>
              <a:cxnLst/>
              <a:rect l="l" t="t" r="r" b="b"/>
              <a:pathLst>
                <a:path w="2627" h="2437" extrusionOk="0">
                  <a:moveTo>
                    <a:pt x="1303" y="1"/>
                  </a:moveTo>
                  <a:cubicBezTo>
                    <a:pt x="1267" y="1"/>
                    <a:pt x="1233" y="21"/>
                    <a:pt x="1220" y="66"/>
                  </a:cubicBezTo>
                  <a:lnTo>
                    <a:pt x="979" y="803"/>
                  </a:lnTo>
                  <a:cubicBezTo>
                    <a:pt x="965" y="830"/>
                    <a:pt x="938" y="857"/>
                    <a:pt x="898" y="857"/>
                  </a:cubicBezTo>
                  <a:lnTo>
                    <a:pt x="121" y="857"/>
                  </a:lnTo>
                  <a:cubicBezTo>
                    <a:pt x="41" y="857"/>
                    <a:pt x="0" y="977"/>
                    <a:pt x="67" y="1031"/>
                  </a:cubicBezTo>
                  <a:lnTo>
                    <a:pt x="697" y="1487"/>
                  </a:lnTo>
                  <a:cubicBezTo>
                    <a:pt x="724" y="1500"/>
                    <a:pt x="737" y="1540"/>
                    <a:pt x="724" y="1581"/>
                  </a:cubicBezTo>
                  <a:lnTo>
                    <a:pt x="496" y="2318"/>
                  </a:lnTo>
                  <a:cubicBezTo>
                    <a:pt x="464" y="2381"/>
                    <a:pt x="525" y="2437"/>
                    <a:pt x="585" y="2437"/>
                  </a:cubicBezTo>
                  <a:cubicBezTo>
                    <a:pt x="601" y="2437"/>
                    <a:pt x="616" y="2433"/>
                    <a:pt x="630" y="2425"/>
                  </a:cubicBezTo>
                  <a:lnTo>
                    <a:pt x="1260" y="1969"/>
                  </a:lnTo>
                  <a:cubicBezTo>
                    <a:pt x="1273" y="1956"/>
                    <a:pt x="1290" y="1949"/>
                    <a:pt x="1309" y="1949"/>
                  </a:cubicBezTo>
                  <a:cubicBezTo>
                    <a:pt x="1327" y="1949"/>
                    <a:pt x="1347" y="1956"/>
                    <a:pt x="1367" y="1969"/>
                  </a:cubicBezTo>
                  <a:lnTo>
                    <a:pt x="1984" y="2425"/>
                  </a:lnTo>
                  <a:cubicBezTo>
                    <a:pt x="1997" y="2433"/>
                    <a:pt x="2013" y="2437"/>
                    <a:pt x="2029" y="2437"/>
                  </a:cubicBezTo>
                  <a:cubicBezTo>
                    <a:pt x="2089" y="2437"/>
                    <a:pt x="2152" y="2381"/>
                    <a:pt x="2131" y="2318"/>
                  </a:cubicBezTo>
                  <a:lnTo>
                    <a:pt x="1890" y="1581"/>
                  </a:lnTo>
                  <a:cubicBezTo>
                    <a:pt x="1876" y="1540"/>
                    <a:pt x="1890" y="1500"/>
                    <a:pt x="1917" y="1473"/>
                  </a:cubicBezTo>
                  <a:lnTo>
                    <a:pt x="2546" y="1044"/>
                  </a:lnTo>
                  <a:cubicBezTo>
                    <a:pt x="2627" y="991"/>
                    <a:pt x="2587" y="870"/>
                    <a:pt x="2493" y="870"/>
                  </a:cubicBezTo>
                  <a:lnTo>
                    <a:pt x="1716" y="870"/>
                  </a:lnTo>
                  <a:cubicBezTo>
                    <a:pt x="1675" y="870"/>
                    <a:pt x="1649" y="843"/>
                    <a:pt x="1635" y="803"/>
                  </a:cubicBezTo>
                  <a:lnTo>
                    <a:pt x="1394" y="66"/>
                  </a:lnTo>
                  <a:cubicBezTo>
                    <a:pt x="1380" y="24"/>
                    <a:pt x="1341"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53"/>
        <p:cNvGrpSpPr/>
        <p:nvPr/>
      </p:nvGrpSpPr>
      <p:grpSpPr>
        <a:xfrm>
          <a:off x="0" y="0"/>
          <a:ext cx="0" cy="0"/>
          <a:chOff x="0" y="0"/>
          <a:chExt cx="0" cy="0"/>
        </a:xfrm>
      </p:grpSpPr>
      <p:grpSp>
        <p:nvGrpSpPr>
          <p:cNvPr id="1354" name="Google Shape;1354;p49"/>
          <p:cNvGrpSpPr/>
          <p:nvPr/>
        </p:nvGrpSpPr>
        <p:grpSpPr>
          <a:xfrm>
            <a:off x="6353481" y="844944"/>
            <a:ext cx="2085429" cy="941672"/>
            <a:chOff x="6546983" y="553118"/>
            <a:chExt cx="1625305" cy="1021225"/>
          </a:xfrm>
        </p:grpSpPr>
        <p:sp>
          <p:nvSpPr>
            <p:cNvPr id="1355" name="Google Shape;1355;p49"/>
            <p:cNvSpPr/>
            <p:nvPr/>
          </p:nvSpPr>
          <p:spPr>
            <a:xfrm>
              <a:off x="6546983" y="553118"/>
              <a:ext cx="1625305" cy="1020145"/>
            </a:xfrm>
            <a:custGeom>
              <a:avLst/>
              <a:gdLst/>
              <a:ahLst/>
              <a:cxnLst/>
              <a:rect l="l" t="t" r="r" b="b"/>
              <a:pathLst>
                <a:path w="58286" h="36584" extrusionOk="0">
                  <a:moveTo>
                    <a:pt x="0" y="1"/>
                  </a:moveTo>
                  <a:lnTo>
                    <a:pt x="0" y="36583"/>
                  </a:lnTo>
                  <a:lnTo>
                    <a:pt x="39089" y="36583"/>
                  </a:lnTo>
                  <a:cubicBezTo>
                    <a:pt x="40860" y="36583"/>
                    <a:pt x="42551" y="35887"/>
                    <a:pt x="43804" y="34594"/>
                  </a:cubicBezTo>
                  <a:lnTo>
                    <a:pt x="56436" y="21684"/>
                  </a:lnTo>
                  <a:cubicBezTo>
                    <a:pt x="58286" y="19794"/>
                    <a:pt x="58286" y="16810"/>
                    <a:pt x="56436" y="14920"/>
                  </a:cubicBezTo>
                  <a:lnTo>
                    <a:pt x="43804" y="1990"/>
                  </a:lnTo>
                  <a:cubicBezTo>
                    <a:pt x="42571" y="717"/>
                    <a:pt x="40860" y="1"/>
                    <a:pt x="39089"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9"/>
            <p:cNvSpPr/>
            <p:nvPr/>
          </p:nvSpPr>
          <p:spPr>
            <a:xfrm>
              <a:off x="6546983" y="1156152"/>
              <a:ext cx="1575698" cy="418191"/>
            </a:xfrm>
            <a:custGeom>
              <a:avLst/>
              <a:gdLst/>
              <a:ahLst/>
              <a:cxnLst/>
              <a:rect l="l" t="t" r="r" b="b"/>
              <a:pathLst>
                <a:path w="56507" h="14997" extrusionOk="0">
                  <a:moveTo>
                    <a:pt x="56504" y="0"/>
                  </a:moveTo>
                  <a:cubicBezTo>
                    <a:pt x="56502" y="0"/>
                    <a:pt x="56474" y="27"/>
                    <a:pt x="56423" y="78"/>
                  </a:cubicBezTo>
                  <a:lnTo>
                    <a:pt x="56423" y="78"/>
                  </a:lnTo>
                  <a:cubicBezTo>
                    <a:pt x="56427" y="78"/>
                    <a:pt x="56431" y="77"/>
                    <a:pt x="56436" y="77"/>
                  </a:cubicBezTo>
                  <a:cubicBezTo>
                    <a:pt x="56484" y="25"/>
                    <a:pt x="56506" y="0"/>
                    <a:pt x="56504" y="0"/>
                  </a:cubicBezTo>
                  <a:close/>
                  <a:moveTo>
                    <a:pt x="56423" y="78"/>
                  </a:moveTo>
                  <a:cubicBezTo>
                    <a:pt x="52449" y="540"/>
                    <a:pt x="48712" y="3364"/>
                    <a:pt x="43804" y="8014"/>
                  </a:cubicBezTo>
                  <a:cubicBezTo>
                    <a:pt x="42571" y="9287"/>
                    <a:pt x="40880" y="10003"/>
                    <a:pt x="39089" y="10003"/>
                  </a:cubicBezTo>
                  <a:lnTo>
                    <a:pt x="4993" y="10003"/>
                  </a:lnTo>
                  <a:cubicBezTo>
                    <a:pt x="2228" y="10003"/>
                    <a:pt x="0" y="12231"/>
                    <a:pt x="0" y="14996"/>
                  </a:cubicBezTo>
                  <a:lnTo>
                    <a:pt x="39089" y="14996"/>
                  </a:lnTo>
                  <a:cubicBezTo>
                    <a:pt x="40860" y="14996"/>
                    <a:pt x="42571" y="14280"/>
                    <a:pt x="43804" y="13007"/>
                  </a:cubicBezTo>
                  <a:cubicBezTo>
                    <a:pt x="43786" y="12989"/>
                    <a:pt x="55336" y="1152"/>
                    <a:pt x="56423" y="78"/>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9"/>
            <p:cNvSpPr/>
            <p:nvPr/>
          </p:nvSpPr>
          <p:spPr>
            <a:xfrm>
              <a:off x="7922027" y="975244"/>
              <a:ext cx="122053" cy="176390"/>
            </a:xfrm>
            <a:custGeom>
              <a:avLst/>
              <a:gdLst/>
              <a:ahLst/>
              <a:cxnLst/>
              <a:rect l="l" t="t" r="r" b="b"/>
              <a:pathLst>
                <a:path w="4377" h="4378" extrusionOk="0">
                  <a:moveTo>
                    <a:pt x="2189" y="1"/>
                  </a:moveTo>
                  <a:cubicBezTo>
                    <a:pt x="995" y="1"/>
                    <a:pt x="0" y="975"/>
                    <a:pt x="0" y="2189"/>
                  </a:cubicBezTo>
                  <a:cubicBezTo>
                    <a:pt x="0" y="3402"/>
                    <a:pt x="995" y="4377"/>
                    <a:pt x="2189" y="4377"/>
                  </a:cubicBezTo>
                  <a:cubicBezTo>
                    <a:pt x="3382" y="4377"/>
                    <a:pt x="4377" y="3402"/>
                    <a:pt x="4377" y="2189"/>
                  </a:cubicBezTo>
                  <a:cubicBezTo>
                    <a:pt x="4377" y="995"/>
                    <a:pt x="3402" y="1"/>
                    <a:pt x="2189"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 name="Google Shape;1358;p49"/>
          <p:cNvSpPr txBox="1">
            <a:spLocks noGrp="1"/>
          </p:cNvSpPr>
          <p:nvPr>
            <p:ph type="title"/>
          </p:nvPr>
        </p:nvSpPr>
        <p:spPr>
          <a:xfrm rot="400">
            <a:off x="5934075" y="1924738"/>
            <a:ext cx="2577600" cy="185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SALES</a:t>
            </a:r>
            <a:endParaRPr>
              <a:solidFill>
                <a:schemeClr val="accent3"/>
              </a:solidFill>
            </a:endParaRPr>
          </a:p>
          <a:p>
            <a:pPr marL="0" lvl="0" indent="0" algn="ctr" rtl="0">
              <a:spcBef>
                <a:spcPts val="0"/>
              </a:spcBef>
              <a:spcAft>
                <a:spcPts val="0"/>
              </a:spcAft>
              <a:buNone/>
            </a:pPr>
            <a:r>
              <a:rPr lang="en">
                <a:solidFill>
                  <a:schemeClr val="accent1"/>
                </a:solidFill>
              </a:rPr>
              <a:t>&amp; MORE</a:t>
            </a:r>
            <a:endParaRPr>
              <a:solidFill>
                <a:schemeClr val="accent1"/>
              </a:solidFill>
            </a:endParaRPr>
          </a:p>
        </p:txBody>
      </p:sp>
      <p:sp>
        <p:nvSpPr>
          <p:cNvPr id="1359" name="Google Shape;1359;p49"/>
          <p:cNvSpPr txBox="1">
            <a:spLocks noGrp="1"/>
          </p:cNvSpPr>
          <p:nvPr>
            <p:ph type="title" idx="2"/>
          </p:nvPr>
        </p:nvSpPr>
        <p:spPr>
          <a:xfrm>
            <a:off x="6430050" y="871361"/>
            <a:ext cx="1570800" cy="87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2</a:t>
            </a:r>
            <a:endParaRPr>
              <a:solidFill>
                <a:schemeClr val="dk1"/>
              </a:solidFill>
            </a:endParaRPr>
          </a:p>
        </p:txBody>
      </p:sp>
      <p:sp>
        <p:nvSpPr>
          <p:cNvPr id="1360" name="Google Shape;1360;p49"/>
          <p:cNvSpPr txBox="1">
            <a:spLocks noGrp="1"/>
          </p:cNvSpPr>
          <p:nvPr>
            <p:ph type="subTitle" idx="1"/>
          </p:nvPr>
        </p:nvSpPr>
        <p:spPr>
          <a:xfrm>
            <a:off x="6090350" y="3702150"/>
            <a:ext cx="2269200" cy="596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could enter a subtitle here if you need it</a:t>
            </a:r>
            <a:endParaRPr/>
          </a:p>
        </p:txBody>
      </p:sp>
      <p:grpSp>
        <p:nvGrpSpPr>
          <p:cNvPr id="1361" name="Google Shape;1361;p49"/>
          <p:cNvGrpSpPr/>
          <p:nvPr/>
        </p:nvGrpSpPr>
        <p:grpSpPr>
          <a:xfrm>
            <a:off x="647850" y="594708"/>
            <a:ext cx="4979065" cy="6120392"/>
            <a:chOff x="1676856" y="1392449"/>
            <a:chExt cx="2771073" cy="3406274"/>
          </a:xfrm>
        </p:grpSpPr>
        <p:sp>
          <p:nvSpPr>
            <p:cNvPr id="1362" name="Google Shape;1362;p49"/>
            <p:cNvSpPr/>
            <p:nvPr/>
          </p:nvSpPr>
          <p:spPr>
            <a:xfrm rot="-4500074" flipH="1">
              <a:off x="2303186" y="2119224"/>
              <a:ext cx="75940" cy="122421"/>
            </a:xfrm>
            <a:custGeom>
              <a:avLst/>
              <a:gdLst/>
              <a:ahLst/>
              <a:cxnLst/>
              <a:rect l="l" t="t" r="r" b="b"/>
              <a:pathLst>
                <a:path w="2980" h="4804" extrusionOk="0">
                  <a:moveTo>
                    <a:pt x="2949" y="1"/>
                  </a:moveTo>
                  <a:cubicBezTo>
                    <a:pt x="2311" y="31"/>
                    <a:pt x="1399" y="396"/>
                    <a:pt x="791" y="1217"/>
                  </a:cubicBezTo>
                  <a:cubicBezTo>
                    <a:pt x="152" y="2068"/>
                    <a:pt x="1" y="3283"/>
                    <a:pt x="304" y="4803"/>
                  </a:cubicBezTo>
                  <a:lnTo>
                    <a:pt x="760" y="4712"/>
                  </a:lnTo>
                  <a:cubicBezTo>
                    <a:pt x="426" y="3344"/>
                    <a:pt x="608" y="2220"/>
                    <a:pt x="1156" y="1460"/>
                  </a:cubicBezTo>
                  <a:cubicBezTo>
                    <a:pt x="1703" y="791"/>
                    <a:pt x="2463" y="487"/>
                    <a:pt x="2979" y="457"/>
                  </a:cubicBezTo>
                  <a:lnTo>
                    <a:pt x="29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9"/>
            <p:cNvSpPr/>
            <p:nvPr/>
          </p:nvSpPr>
          <p:spPr>
            <a:xfrm rot="-392069" flipH="1">
              <a:off x="2318150" y="2136859"/>
              <a:ext cx="160339" cy="58789"/>
            </a:xfrm>
            <a:custGeom>
              <a:avLst/>
              <a:gdLst/>
              <a:ahLst/>
              <a:cxnLst/>
              <a:rect l="l" t="t" r="r" b="b"/>
              <a:pathLst>
                <a:path w="6292" h="2307" extrusionOk="0">
                  <a:moveTo>
                    <a:pt x="2106" y="1"/>
                  </a:moveTo>
                  <a:cubicBezTo>
                    <a:pt x="1346" y="1"/>
                    <a:pt x="612" y="302"/>
                    <a:pt x="0" y="1121"/>
                  </a:cubicBezTo>
                  <a:lnTo>
                    <a:pt x="365" y="1425"/>
                  </a:lnTo>
                  <a:cubicBezTo>
                    <a:pt x="870" y="748"/>
                    <a:pt x="1461" y="478"/>
                    <a:pt x="2110" y="478"/>
                  </a:cubicBezTo>
                  <a:cubicBezTo>
                    <a:pt x="3180" y="478"/>
                    <a:pt x="4405" y="1212"/>
                    <a:pt x="5654" y="2063"/>
                  </a:cubicBezTo>
                  <a:cubicBezTo>
                    <a:pt x="5806" y="2155"/>
                    <a:pt x="5927" y="2215"/>
                    <a:pt x="6018" y="2307"/>
                  </a:cubicBezTo>
                  <a:lnTo>
                    <a:pt x="6292" y="1881"/>
                  </a:lnTo>
                  <a:cubicBezTo>
                    <a:pt x="6140" y="1790"/>
                    <a:pt x="6018" y="1729"/>
                    <a:pt x="5897" y="1638"/>
                  </a:cubicBezTo>
                  <a:cubicBezTo>
                    <a:pt x="4904" y="956"/>
                    <a:pt x="3462" y="1"/>
                    <a:pt x="21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49"/>
            <p:cNvGrpSpPr/>
            <p:nvPr/>
          </p:nvGrpSpPr>
          <p:grpSpPr>
            <a:xfrm>
              <a:off x="1676856" y="1392449"/>
              <a:ext cx="2771073" cy="3406274"/>
              <a:chOff x="3192497" y="1264923"/>
              <a:chExt cx="2718604" cy="3341777"/>
            </a:xfrm>
          </p:grpSpPr>
          <p:sp>
            <p:nvSpPr>
              <p:cNvPr id="1365" name="Google Shape;1365;p49"/>
              <p:cNvSpPr/>
              <p:nvPr/>
            </p:nvSpPr>
            <p:spPr>
              <a:xfrm>
                <a:off x="5143725" y="1956650"/>
                <a:ext cx="110225" cy="101025"/>
              </a:xfrm>
              <a:custGeom>
                <a:avLst/>
                <a:gdLst/>
                <a:ahLst/>
                <a:cxnLst/>
                <a:rect l="l" t="t" r="r" b="b"/>
                <a:pathLst>
                  <a:path w="4409" h="4041" extrusionOk="0">
                    <a:moveTo>
                      <a:pt x="758" y="1"/>
                    </a:moveTo>
                    <a:cubicBezTo>
                      <a:pt x="521" y="1"/>
                      <a:pt x="268" y="28"/>
                      <a:pt x="1" y="89"/>
                    </a:cubicBezTo>
                    <a:lnTo>
                      <a:pt x="122" y="545"/>
                    </a:lnTo>
                    <a:cubicBezTo>
                      <a:pt x="361" y="485"/>
                      <a:pt x="585" y="459"/>
                      <a:pt x="794" y="459"/>
                    </a:cubicBezTo>
                    <a:cubicBezTo>
                      <a:pt x="1968" y="459"/>
                      <a:pt x="2684" y="1292"/>
                      <a:pt x="3071" y="1730"/>
                    </a:cubicBezTo>
                    <a:lnTo>
                      <a:pt x="3132" y="1761"/>
                    </a:lnTo>
                    <a:cubicBezTo>
                      <a:pt x="3344" y="2034"/>
                      <a:pt x="3740" y="3281"/>
                      <a:pt x="3922" y="4041"/>
                    </a:cubicBezTo>
                    <a:lnTo>
                      <a:pt x="4408" y="3919"/>
                    </a:lnTo>
                    <a:cubicBezTo>
                      <a:pt x="4347" y="3585"/>
                      <a:pt x="3892" y="1882"/>
                      <a:pt x="3496" y="1457"/>
                    </a:cubicBezTo>
                    <a:lnTo>
                      <a:pt x="3466" y="1427"/>
                    </a:lnTo>
                    <a:cubicBezTo>
                      <a:pt x="3050" y="958"/>
                      <a:pt x="2166" y="1"/>
                      <a:pt x="758" y="1"/>
                    </a:cubicBezTo>
                    <a:close/>
                  </a:path>
                </a:pathLst>
              </a:custGeom>
              <a:solidFill>
                <a:srgbClr val="0D3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9"/>
              <p:cNvSpPr/>
              <p:nvPr/>
            </p:nvSpPr>
            <p:spPr>
              <a:xfrm>
                <a:off x="3637525" y="3092625"/>
                <a:ext cx="1204550" cy="725425"/>
              </a:xfrm>
              <a:custGeom>
                <a:avLst/>
                <a:gdLst/>
                <a:ahLst/>
                <a:cxnLst/>
                <a:rect l="l" t="t" r="r" b="b"/>
                <a:pathLst>
                  <a:path w="48182" h="29017" extrusionOk="0">
                    <a:moveTo>
                      <a:pt x="43866" y="0"/>
                    </a:moveTo>
                    <a:cubicBezTo>
                      <a:pt x="43866" y="0"/>
                      <a:pt x="37391" y="3344"/>
                      <a:pt x="34230" y="5320"/>
                    </a:cubicBezTo>
                    <a:cubicBezTo>
                      <a:pt x="31039" y="7295"/>
                      <a:pt x="28303" y="17691"/>
                      <a:pt x="28303" y="17691"/>
                    </a:cubicBezTo>
                    <a:cubicBezTo>
                      <a:pt x="28303" y="17691"/>
                      <a:pt x="27209" y="16536"/>
                      <a:pt x="24716" y="13739"/>
                    </a:cubicBezTo>
                    <a:cubicBezTo>
                      <a:pt x="22254" y="10912"/>
                      <a:pt x="15506" y="8359"/>
                      <a:pt x="13288" y="7295"/>
                    </a:cubicBezTo>
                    <a:cubicBezTo>
                      <a:pt x="11099" y="6231"/>
                      <a:pt x="10673" y="2858"/>
                      <a:pt x="9214" y="2584"/>
                    </a:cubicBezTo>
                    <a:cubicBezTo>
                      <a:pt x="9157" y="2573"/>
                      <a:pt x="9100" y="2568"/>
                      <a:pt x="9042" y="2568"/>
                    </a:cubicBezTo>
                    <a:cubicBezTo>
                      <a:pt x="7664" y="2568"/>
                      <a:pt x="6208" y="5613"/>
                      <a:pt x="4807" y="6809"/>
                    </a:cubicBezTo>
                    <a:cubicBezTo>
                      <a:pt x="3379" y="8086"/>
                      <a:pt x="400" y="10061"/>
                      <a:pt x="65" y="11794"/>
                    </a:cubicBezTo>
                    <a:cubicBezTo>
                      <a:pt x="1" y="12136"/>
                      <a:pt x="179" y="12274"/>
                      <a:pt x="521" y="12274"/>
                    </a:cubicBezTo>
                    <a:cubicBezTo>
                      <a:pt x="1941" y="12274"/>
                      <a:pt x="6183" y="9880"/>
                      <a:pt x="7482" y="9757"/>
                    </a:cubicBezTo>
                    <a:cubicBezTo>
                      <a:pt x="7489" y="9757"/>
                      <a:pt x="7497" y="9756"/>
                      <a:pt x="7505" y="9756"/>
                    </a:cubicBezTo>
                    <a:cubicBezTo>
                      <a:pt x="9204" y="9756"/>
                      <a:pt x="18004" y="22924"/>
                      <a:pt x="19154" y="24043"/>
                    </a:cubicBezTo>
                    <a:cubicBezTo>
                      <a:pt x="23057" y="27783"/>
                      <a:pt x="26821" y="29016"/>
                      <a:pt x="30060" y="29016"/>
                    </a:cubicBezTo>
                    <a:cubicBezTo>
                      <a:pt x="34061" y="29016"/>
                      <a:pt x="37262" y="27136"/>
                      <a:pt x="38941" y="25776"/>
                    </a:cubicBezTo>
                    <a:cubicBezTo>
                      <a:pt x="41981" y="23314"/>
                      <a:pt x="46084" y="15563"/>
                      <a:pt x="46996" y="12250"/>
                    </a:cubicBezTo>
                    <a:cubicBezTo>
                      <a:pt x="47939" y="8937"/>
                      <a:pt x="48182" y="1125"/>
                      <a:pt x="48182" y="1125"/>
                    </a:cubicBezTo>
                    <a:lnTo>
                      <a:pt x="43866" y="0"/>
                    </a:lnTo>
                    <a:close/>
                  </a:path>
                </a:pathLst>
              </a:custGeom>
              <a:solidFill>
                <a:srgbClr val="255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9"/>
              <p:cNvSpPr/>
              <p:nvPr/>
            </p:nvSpPr>
            <p:spPr>
              <a:xfrm>
                <a:off x="4460600" y="3341875"/>
                <a:ext cx="351850" cy="395150"/>
              </a:xfrm>
              <a:custGeom>
                <a:avLst/>
                <a:gdLst/>
                <a:ahLst/>
                <a:cxnLst/>
                <a:rect l="l" t="t" r="r" b="b"/>
                <a:pathLst>
                  <a:path w="14074" h="15806" extrusionOk="0">
                    <a:moveTo>
                      <a:pt x="11399" y="0"/>
                    </a:moveTo>
                    <a:lnTo>
                      <a:pt x="0" y="4772"/>
                    </a:lnTo>
                    <a:cubicBezTo>
                      <a:pt x="0" y="4772"/>
                      <a:pt x="6809" y="12280"/>
                      <a:pt x="6049" y="15806"/>
                    </a:cubicBezTo>
                    <a:cubicBezTo>
                      <a:pt x="6049" y="15806"/>
                      <a:pt x="10487" y="10973"/>
                      <a:pt x="12310" y="6596"/>
                    </a:cubicBezTo>
                    <a:cubicBezTo>
                      <a:pt x="14073" y="2280"/>
                      <a:pt x="11399" y="0"/>
                      <a:pt x="11399" y="0"/>
                    </a:cubicBezTo>
                    <a:close/>
                  </a:path>
                </a:pathLst>
              </a:custGeom>
              <a:solidFill>
                <a:srgbClr val="255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9"/>
              <p:cNvSpPr/>
              <p:nvPr/>
            </p:nvSpPr>
            <p:spPr>
              <a:xfrm>
                <a:off x="3637525" y="3092625"/>
                <a:ext cx="1204550" cy="725425"/>
              </a:xfrm>
              <a:custGeom>
                <a:avLst/>
                <a:gdLst/>
                <a:ahLst/>
                <a:cxnLst/>
                <a:rect l="l" t="t" r="r" b="b"/>
                <a:pathLst>
                  <a:path w="48182" h="29017" extrusionOk="0">
                    <a:moveTo>
                      <a:pt x="43866" y="0"/>
                    </a:moveTo>
                    <a:cubicBezTo>
                      <a:pt x="43866" y="0"/>
                      <a:pt x="37391" y="3344"/>
                      <a:pt x="34230" y="5320"/>
                    </a:cubicBezTo>
                    <a:cubicBezTo>
                      <a:pt x="31039" y="7295"/>
                      <a:pt x="28303" y="17691"/>
                      <a:pt x="28303" y="17691"/>
                    </a:cubicBezTo>
                    <a:cubicBezTo>
                      <a:pt x="28303" y="17691"/>
                      <a:pt x="27209" y="16536"/>
                      <a:pt x="24716" y="13739"/>
                    </a:cubicBezTo>
                    <a:cubicBezTo>
                      <a:pt x="22254" y="10912"/>
                      <a:pt x="15506" y="8359"/>
                      <a:pt x="13288" y="7295"/>
                    </a:cubicBezTo>
                    <a:cubicBezTo>
                      <a:pt x="11099" y="6231"/>
                      <a:pt x="10673" y="2858"/>
                      <a:pt x="9214" y="2584"/>
                    </a:cubicBezTo>
                    <a:cubicBezTo>
                      <a:pt x="9157" y="2573"/>
                      <a:pt x="9100" y="2568"/>
                      <a:pt x="9042" y="2568"/>
                    </a:cubicBezTo>
                    <a:cubicBezTo>
                      <a:pt x="7664" y="2568"/>
                      <a:pt x="6208" y="5613"/>
                      <a:pt x="4807" y="6809"/>
                    </a:cubicBezTo>
                    <a:cubicBezTo>
                      <a:pt x="3379" y="8086"/>
                      <a:pt x="400" y="10061"/>
                      <a:pt x="65" y="11794"/>
                    </a:cubicBezTo>
                    <a:cubicBezTo>
                      <a:pt x="1" y="12136"/>
                      <a:pt x="179" y="12274"/>
                      <a:pt x="521" y="12274"/>
                    </a:cubicBezTo>
                    <a:cubicBezTo>
                      <a:pt x="1941" y="12274"/>
                      <a:pt x="6183" y="9880"/>
                      <a:pt x="7482" y="9757"/>
                    </a:cubicBezTo>
                    <a:cubicBezTo>
                      <a:pt x="7489" y="9757"/>
                      <a:pt x="7497" y="9756"/>
                      <a:pt x="7505" y="9756"/>
                    </a:cubicBezTo>
                    <a:cubicBezTo>
                      <a:pt x="9204" y="9756"/>
                      <a:pt x="18004" y="22924"/>
                      <a:pt x="19154" y="24043"/>
                    </a:cubicBezTo>
                    <a:cubicBezTo>
                      <a:pt x="23057" y="27783"/>
                      <a:pt x="26821" y="29016"/>
                      <a:pt x="30060" y="29016"/>
                    </a:cubicBezTo>
                    <a:cubicBezTo>
                      <a:pt x="34061" y="29016"/>
                      <a:pt x="37262" y="27136"/>
                      <a:pt x="38941" y="25776"/>
                    </a:cubicBezTo>
                    <a:cubicBezTo>
                      <a:pt x="41981" y="23314"/>
                      <a:pt x="46084" y="15563"/>
                      <a:pt x="46996" y="12250"/>
                    </a:cubicBezTo>
                    <a:cubicBezTo>
                      <a:pt x="47939" y="8937"/>
                      <a:pt x="48182" y="1125"/>
                      <a:pt x="48182" y="1125"/>
                    </a:cubicBezTo>
                    <a:lnTo>
                      <a:pt x="438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9"/>
              <p:cNvSpPr/>
              <p:nvPr/>
            </p:nvSpPr>
            <p:spPr>
              <a:xfrm>
                <a:off x="4079125" y="3183800"/>
                <a:ext cx="493200" cy="459000"/>
              </a:xfrm>
              <a:custGeom>
                <a:avLst/>
                <a:gdLst/>
                <a:ahLst/>
                <a:cxnLst/>
                <a:rect l="l" t="t" r="r" b="b"/>
                <a:pathLst>
                  <a:path w="19728" h="18360" extrusionOk="0">
                    <a:moveTo>
                      <a:pt x="1" y="5594"/>
                    </a:moveTo>
                    <a:lnTo>
                      <a:pt x="1" y="5594"/>
                    </a:lnTo>
                    <a:cubicBezTo>
                      <a:pt x="26" y="5606"/>
                      <a:pt x="51" y="5618"/>
                      <a:pt x="76" y="5630"/>
                    </a:cubicBezTo>
                    <a:lnTo>
                      <a:pt x="76" y="5630"/>
                    </a:lnTo>
                    <a:cubicBezTo>
                      <a:pt x="51" y="5618"/>
                      <a:pt x="26" y="5606"/>
                      <a:pt x="1" y="5594"/>
                    </a:cubicBezTo>
                    <a:close/>
                    <a:moveTo>
                      <a:pt x="19454" y="1"/>
                    </a:moveTo>
                    <a:cubicBezTo>
                      <a:pt x="18390" y="639"/>
                      <a:pt x="17356" y="1186"/>
                      <a:pt x="16566" y="1673"/>
                    </a:cubicBezTo>
                    <a:cubicBezTo>
                      <a:pt x="13405" y="3648"/>
                      <a:pt x="10639" y="14044"/>
                      <a:pt x="10639" y="14044"/>
                    </a:cubicBezTo>
                    <a:cubicBezTo>
                      <a:pt x="10639" y="14044"/>
                      <a:pt x="9545" y="12919"/>
                      <a:pt x="7052" y="10092"/>
                    </a:cubicBezTo>
                    <a:cubicBezTo>
                      <a:pt x="5607" y="8436"/>
                      <a:pt x="2672" y="6870"/>
                      <a:pt x="76" y="5630"/>
                    </a:cubicBezTo>
                    <a:lnTo>
                      <a:pt x="76" y="5630"/>
                    </a:lnTo>
                    <a:cubicBezTo>
                      <a:pt x="5177" y="8085"/>
                      <a:pt x="9185" y="14110"/>
                      <a:pt x="10183" y="15168"/>
                    </a:cubicBezTo>
                    <a:cubicBezTo>
                      <a:pt x="11156" y="16232"/>
                      <a:pt x="12767" y="18360"/>
                      <a:pt x="12767" y="18360"/>
                    </a:cubicBezTo>
                    <a:cubicBezTo>
                      <a:pt x="12767" y="18360"/>
                      <a:pt x="11885" y="15624"/>
                      <a:pt x="13527" y="11916"/>
                    </a:cubicBezTo>
                    <a:cubicBezTo>
                      <a:pt x="15168" y="8177"/>
                      <a:pt x="19727" y="3101"/>
                      <a:pt x="19727" y="3101"/>
                    </a:cubicBezTo>
                    <a:lnTo>
                      <a:pt x="194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9"/>
              <p:cNvSpPr/>
              <p:nvPr/>
            </p:nvSpPr>
            <p:spPr>
              <a:xfrm>
                <a:off x="4346600" y="3083500"/>
                <a:ext cx="946100" cy="1522775"/>
              </a:xfrm>
              <a:custGeom>
                <a:avLst/>
                <a:gdLst/>
                <a:ahLst/>
                <a:cxnLst/>
                <a:rect l="l" t="t" r="r" b="b"/>
                <a:pathLst>
                  <a:path w="37844" h="60911" extrusionOk="0">
                    <a:moveTo>
                      <a:pt x="9423" y="1"/>
                    </a:moveTo>
                    <a:cubicBezTo>
                      <a:pt x="9423" y="1"/>
                      <a:pt x="2037" y="1368"/>
                      <a:pt x="1034" y="5137"/>
                    </a:cubicBezTo>
                    <a:cubicBezTo>
                      <a:pt x="1" y="8876"/>
                      <a:pt x="2341" y="12311"/>
                      <a:pt x="4530" y="15107"/>
                    </a:cubicBezTo>
                    <a:cubicBezTo>
                      <a:pt x="6657" y="17782"/>
                      <a:pt x="14682" y="21612"/>
                      <a:pt x="16354" y="22341"/>
                    </a:cubicBezTo>
                    <a:cubicBezTo>
                      <a:pt x="18025" y="23071"/>
                      <a:pt x="19454" y="25654"/>
                      <a:pt x="18846" y="27691"/>
                    </a:cubicBezTo>
                    <a:cubicBezTo>
                      <a:pt x="17934" y="30761"/>
                      <a:pt x="17448" y="33618"/>
                      <a:pt x="17934" y="37600"/>
                    </a:cubicBezTo>
                    <a:cubicBezTo>
                      <a:pt x="18329" y="40852"/>
                      <a:pt x="21886" y="48330"/>
                      <a:pt x="23223" y="52767"/>
                    </a:cubicBezTo>
                    <a:cubicBezTo>
                      <a:pt x="24287" y="56415"/>
                      <a:pt x="23162" y="58542"/>
                      <a:pt x="23709" y="60123"/>
                    </a:cubicBezTo>
                    <a:cubicBezTo>
                      <a:pt x="23926" y="60715"/>
                      <a:pt x="24641" y="60911"/>
                      <a:pt x="25506" y="60911"/>
                    </a:cubicBezTo>
                    <a:cubicBezTo>
                      <a:pt x="26949" y="60911"/>
                      <a:pt x="28808" y="60366"/>
                      <a:pt x="29454" y="60214"/>
                    </a:cubicBezTo>
                    <a:cubicBezTo>
                      <a:pt x="29568" y="60191"/>
                      <a:pt x="29740" y="60181"/>
                      <a:pt x="29957" y="60181"/>
                    </a:cubicBezTo>
                    <a:cubicBezTo>
                      <a:pt x="30831" y="60181"/>
                      <a:pt x="32436" y="60335"/>
                      <a:pt x="33907" y="60335"/>
                    </a:cubicBezTo>
                    <a:cubicBezTo>
                      <a:pt x="35370" y="60335"/>
                      <a:pt x="36702" y="60183"/>
                      <a:pt x="37053" y="59576"/>
                    </a:cubicBezTo>
                    <a:cubicBezTo>
                      <a:pt x="37843" y="58208"/>
                      <a:pt x="32433" y="56780"/>
                      <a:pt x="31308" y="55959"/>
                    </a:cubicBezTo>
                    <a:cubicBezTo>
                      <a:pt x="30214" y="55169"/>
                      <a:pt x="29454" y="53162"/>
                      <a:pt x="29302" y="51551"/>
                    </a:cubicBezTo>
                    <a:cubicBezTo>
                      <a:pt x="29181" y="49971"/>
                      <a:pt x="30397" y="34986"/>
                      <a:pt x="30366" y="29545"/>
                    </a:cubicBezTo>
                    <a:cubicBezTo>
                      <a:pt x="30336" y="24074"/>
                      <a:pt x="29029" y="20822"/>
                      <a:pt x="27418" y="17448"/>
                    </a:cubicBezTo>
                    <a:cubicBezTo>
                      <a:pt x="25807" y="14043"/>
                      <a:pt x="18238" y="4712"/>
                      <a:pt x="15290" y="2888"/>
                    </a:cubicBezTo>
                    <a:cubicBezTo>
                      <a:pt x="12311" y="1064"/>
                      <a:pt x="9423" y="1"/>
                      <a:pt x="9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9"/>
              <p:cNvSpPr/>
              <p:nvPr/>
            </p:nvSpPr>
            <p:spPr>
              <a:xfrm>
                <a:off x="3802525" y="1946700"/>
                <a:ext cx="234825" cy="215075"/>
              </a:xfrm>
              <a:custGeom>
                <a:avLst/>
                <a:gdLst/>
                <a:ahLst/>
                <a:cxnLst/>
                <a:rect l="l" t="t" r="r" b="b"/>
                <a:pathLst>
                  <a:path w="9393" h="8603" extrusionOk="0">
                    <a:moveTo>
                      <a:pt x="8207" y="1"/>
                    </a:moveTo>
                    <a:cubicBezTo>
                      <a:pt x="7143" y="1"/>
                      <a:pt x="7417" y="2280"/>
                      <a:pt x="6839" y="2736"/>
                    </a:cubicBezTo>
                    <a:cubicBezTo>
                      <a:pt x="6503" y="3002"/>
                      <a:pt x="6146" y="3110"/>
                      <a:pt x="5780" y="3110"/>
                    </a:cubicBezTo>
                    <a:cubicBezTo>
                      <a:pt x="4142" y="3110"/>
                      <a:pt x="2330" y="927"/>
                      <a:pt x="1345" y="927"/>
                    </a:cubicBezTo>
                    <a:cubicBezTo>
                      <a:pt x="1242" y="927"/>
                      <a:pt x="1148" y="951"/>
                      <a:pt x="1064" y="1004"/>
                    </a:cubicBezTo>
                    <a:cubicBezTo>
                      <a:pt x="0" y="1703"/>
                      <a:pt x="1368" y="4408"/>
                      <a:pt x="3374" y="6080"/>
                    </a:cubicBezTo>
                    <a:cubicBezTo>
                      <a:pt x="4864" y="7235"/>
                      <a:pt x="5532" y="8603"/>
                      <a:pt x="5532" y="8603"/>
                    </a:cubicBezTo>
                    <a:lnTo>
                      <a:pt x="9302" y="8299"/>
                    </a:lnTo>
                    <a:cubicBezTo>
                      <a:pt x="9302" y="8299"/>
                      <a:pt x="7964" y="6536"/>
                      <a:pt x="8815" y="4408"/>
                    </a:cubicBezTo>
                    <a:cubicBezTo>
                      <a:pt x="9393" y="2980"/>
                      <a:pt x="8998" y="1"/>
                      <a:pt x="8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9"/>
              <p:cNvSpPr/>
              <p:nvPr/>
            </p:nvSpPr>
            <p:spPr>
              <a:xfrm>
                <a:off x="4953000" y="2024225"/>
                <a:ext cx="889100" cy="936950"/>
              </a:xfrm>
              <a:custGeom>
                <a:avLst/>
                <a:gdLst/>
                <a:ahLst/>
                <a:cxnLst/>
                <a:rect l="l" t="t" r="r" b="b"/>
                <a:pathLst>
                  <a:path w="35564" h="37478" extrusionOk="0">
                    <a:moveTo>
                      <a:pt x="16718" y="0"/>
                    </a:moveTo>
                    <a:lnTo>
                      <a:pt x="1" y="8967"/>
                    </a:lnTo>
                    <a:lnTo>
                      <a:pt x="10487" y="37478"/>
                    </a:lnTo>
                    <a:lnTo>
                      <a:pt x="35564" y="24803"/>
                    </a:lnTo>
                    <a:lnTo>
                      <a:pt x="35168" y="20244"/>
                    </a:lnTo>
                    <a:lnTo>
                      <a:pt x="167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9"/>
              <p:cNvSpPr/>
              <p:nvPr/>
            </p:nvSpPr>
            <p:spPr>
              <a:xfrm>
                <a:off x="5003150" y="1921625"/>
                <a:ext cx="829075" cy="903550"/>
              </a:xfrm>
              <a:custGeom>
                <a:avLst/>
                <a:gdLst/>
                <a:ahLst/>
                <a:cxnLst/>
                <a:rect l="l" t="t" r="r" b="b"/>
                <a:pathLst>
                  <a:path w="33163" h="36142" extrusionOk="0">
                    <a:moveTo>
                      <a:pt x="16810" y="1"/>
                    </a:moveTo>
                    <a:lnTo>
                      <a:pt x="16050" y="335"/>
                    </a:lnTo>
                    <a:lnTo>
                      <a:pt x="1" y="8603"/>
                    </a:lnTo>
                    <a:lnTo>
                      <a:pt x="10183" y="36141"/>
                    </a:lnTo>
                    <a:lnTo>
                      <a:pt x="33162" y="24348"/>
                    </a:lnTo>
                    <a:lnTo>
                      <a:pt x="16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9"/>
              <p:cNvSpPr/>
              <p:nvPr/>
            </p:nvSpPr>
            <p:spPr>
              <a:xfrm>
                <a:off x="5149825" y="1927050"/>
                <a:ext cx="157300" cy="57675"/>
              </a:xfrm>
              <a:custGeom>
                <a:avLst/>
                <a:gdLst/>
                <a:ahLst/>
                <a:cxnLst/>
                <a:rect l="l" t="t" r="r" b="b"/>
                <a:pathLst>
                  <a:path w="6292" h="2307" extrusionOk="0">
                    <a:moveTo>
                      <a:pt x="2106" y="1"/>
                    </a:moveTo>
                    <a:cubicBezTo>
                      <a:pt x="1346" y="1"/>
                      <a:pt x="612" y="302"/>
                      <a:pt x="0" y="1121"/>
                    </a:cubicBezTo>
                    <a:lnTo>
                      <a:pt x="365" y="1425"/>
                    </a:lnTo>
                    <a:cubicBezTo>
                      <a:pt x="870" y="748"/>
                      <a:pt x="1461" y="478"/>
                      <a:pt x="2110" y="478"/>
                    </a:cubicBezTo>
                    <a:cubicBezTo>
                      <a:pt x="3180" y="478"/>
                      <a:pt x="4405" y="1212"/>
                      <a:pt x="5654" y="2063"/>
                    </a:cubicBezTo>
                    <a:cubicBezTo>
                      <a:pt x="5806" y="2155"/>
                      <a:pt x="5927" y="2215"/>
                      <a:pt x="6018" y="2307"/>
                    </a:cubicBezTo>
                    <a:lnTo>
                      <a:pt x="6292" y="1881"/>
                    </a:lnTo>
                    <a:cubicBezTo>
                      <a:pt x="6140" y="1790"/>
                      <a:pt x="6018" y="1729"/>
                      <a:pt x="5897" y="1638"/>
                    </a:cubicBezTo>
                    <a:cubicBezTo>
                      <a:pt x="4904" y="956"/>
                      <a:pt x="3462" y="1"/>
                      <a:pt x="21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9"/>
              <p:cNvSpPr/>
              <p:nvPr/>
            </p:nvSpPr>
            <p:spPr>
              <a:xfrm>
                <a:off x="5053300" y="1903800"/>
                <a:ext cx="203675" cy="212400"/>
              </a:xfrm>
              <a:custGeom>
                <a:avLst/>
                <a:gdLst/>
                <a:ahLst/>
                <a:cxnLst/>
                <a:rect l="l" t="t" r="r" b="b"/>
                <a:pathLst>
                  <a:path w="8147" h="8496" extrusionOk="0">
                    <a:moveTo>
                      <a:pt x="6769" y="1"/>
                    </a:moveTo>
                    <a:cubicBezTo>
                      <a:pt x="5825" y="1"/>
                      <a:pt x="4516" y="2898"/>
                      <a:pt x="3067" y="2898"/>
                    </a:cubicBezTo>
                    <a:cubicBezTo>
                      <a:pt x="2789" y="2898"/>
                      <a:pt x="2506" y="2792"/>
                      <a:pt x="2220" y="2537"/>
                    </a:cubicBezTo>
                    <a:cubicBezTo>
                      <a:pt x="1854" y="2228"/>
                      <a:pt x="2009" y="1086"/>
                      <a:pt x="1215" y="1086"/>
                    </a:cubicBezTo>
                    <a:cubicBezTo>
                      <a:pt x="1151" y="1086"/>
                      <a:pt x="1081" y="1093"/>
                      <a:pt x="1004" y="1109"/>
                    </a:cubicBezTo>
                    <a:cubicBezTo>
                      <a:pt x="214" y="1261"/>
                      <a:pt x="1" y="3176"/>
                      <a:pt x="821" y="4513"/>
                    </a:cubicBezTo>
                    <a:cubicBezTo>
                      <a:pt x="1977" y="6459"/>
                      <a:pt x="730" y="8495"/>
                      <a:pt x="730" y="8495"/>
                    </a:cubicBezTo>
                    <a:lnTo>
                      <a:pt x="4499" y="8191"/>
                    </a:lnTo>
                    <a:cubicBezTo>
                      <a:pt x="4499" y="8191"/>
                      <a:pt x="4895" y="6762"/>
                      <a:pt x="6171" y="5303"/>
                    </a:cubicBezTo>
                    <a:cubicBezTo>
                      <a:pt x="7873" y="3328"/>
                      <a:pt x="8147" y="531"/>
                      <a:pt x="6961" y="45"/>
                    </a:cubicBezTo>
                    <a:cubicBezTo>
                      <a:pt x="6899" y="15"/>
                      <a:pt x="6835" y="1"/>
                      <a:pt x="6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9"/>
              <p:cNvSpPr/>
              <p:nvPr/>
            </p:nvSpPr>
            <p:spPr>
              <a:xfrm rot="334501">
                <a:off x="5085369" y="1945732"/>
                <a:ext cx="790980" cy="753939"/>
              </a:xfrm>
              <a:custGeom>
                <a:avLst/>
                <a:gdLst/>
                <a:ahLst/>
                <a:cxnLst/>
                <a:rect l="l" t="t" r="r" b="b"/>
                <a:pathLst>
                  <a:path w="33740" h="32160" extrusionOk="0">
                    <a:moveTo>
                      <a:pt x="10882" y="1"/>
                    </a:moveTo>
                    <a:lnTo>
                      <a:pt x="1" y="13041"/>
                    </a:lnTo>
                    <a:lnTo>
                      <a:pt x="19971" y="32159"/>
                    </a:lnTo>
                    <a:lnTo>
                      <a:pt x="33740" y="13345"/>
                    </a:lnTo>
                    <a:lnTo>
                      <a:pt x="32220" y="10882"/>
                    </a:lnTo>
                    <a:lnTo>
                      <a:pt x="108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9"/>
              <p:cNvSpPr/>
              <p:nvPr/>
            </p:nvSpPr>
            <p:spPr>
              <a:xfrm rot="334501">
                <a:off x="5109941" y="1896032"/>
                <a:ext cx="737529" cy="714015"/>
              </a:xfrm>
              <a:custGeom>
                <a:avLst/>
                <a:gdLst/>
                <a:ahLst/>
                <a:cxnLst/>
                <a:rect l="l" t="t" r="r" b="b"/>
                <a:pathLst>
                  <a:path w="31460" h="30457" extrusionOk="0">
                    <a:moveTo>
                      <a:pt x="9940" y="1"/>
                    </a:moveTo>
                    <a:lnTo>
                      <a:pt x="9514" y="548"/>
                    </a:lnTo>
                    <a:lnTo>
                      <a:pt x="0" y="12736"/>
                    </a:lnTo>
                    <a:lnTo>
                      <a:pt x="17873" y="30457"/>
                    </a:lnTo>
                    <a:lnTo>
                      <a:pt x="31460" y="12979"/>
                    </a:lnTo>
                    <a:lnTo>
                      <a:pt x="99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9"/>
              <p:cNvSpPr/>
              <p:nvPr/>
            </p:nvSpPr>
            <p:spPr>
              <a:xfrm>
                <a:off x="4669550" y="2047775"/>
                <a:ext cx="538800" cy="687000"/>
              </a:xfrm>
              <a:custGeom>
                <a:avLst/>
                <a:gdLst/>
                <a:ahLst/>
                <a:cxnLst/>
                <a:rect l="l" t="t" r="r" b="b"/>
                <a:pathLst>
                  <a:path w="21552" h="27480" extrusionOk="0">
                    <a:moveTo>
                      <a:pt x="15594" y="0"/>
                    </a:moveTo>
                    <a:cubicBezTo>
                      <a:pt x="15594" y="0"/>
                      <a:pt x="11977" y="10548"/>
                      <a:pt x="10943" y="11976"/>
                    </a:cubicBezTo>
                    <a:cubicBezTo>
                      <a:pt x="9940" y="13466"/>
                      <a:pt x="1126" y="17083"/>
                      <a:pt x="1126" y="17083"/>
                    </a:cubicBezTo>
                    <a:lnTo>
                      <a:pt x="761" y="22128"/>
                    </a:lnTo>
                    <a:cubicBezTo>
                      <a:pt x="761" y="22128"/>
                      <a:pt x="0" y="27479"/>
                      <a:pt x="2810" y="27479"/>
                    </a:cubicBezTo>
                    <a:cubicBezTo>
                      <a:pt x="3077" y="27479"/>
                      <a:pt x="3375" y="27431"/>
                      <a:pt x="3709" y="27326"/>
                    </a:cubicBezTo>
                    <a:cubicBezTo>
                      <a:pt x="7448" y="26110"/>
                      <a:pt x="15260" y="19849"/>
                      <a:pt x="16992" y="16140"/>
                    </a:cubicBezTo>
                    <a:cubicBezTo>
                      <a:pt x="18694" y="12402"/>
                      <a:pt x="21552" y="1277"/>
                      <a:pt x="21552" y="1277"/>
                    </a:cubicBezTo>
                    <a:lnTo>
                      <a:pt x="155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9"/>
              <p:cNvSpPr/>
              <p:nvPr/>
            </p:nvSpPr>
            <p:spPr>
              <a:xfrm>
                <a:off x="4791150" y="2316775"/>
                <a:ext cx="349575" cy="392125"/>
              </a:xfrm>
              <a:custGeom>
                <a:avLst/>
                <a:gdLst/>
                <a:ahLst/>
                <a:cxnLst/>
                <a:rect l="l" t="t" r="r" b="b"/>
                <a:pathLst>
                  <a:path w="13983" h="15685" extrusionOk="0">
                    <a:moveTo>
                      <a:pt x="13982" y="0"/>
                    </a:moveTo>
                    <a:cubicBezTo>
                      <a:pt x="11611" y="2584"/>
                      <a:pt x="4712" y="9697"/>
                      <a:pt x="0" y="11125"/>
                    </a:cubicBezTo>
                    <a:lnTo>
                      <a:pt x="760" y="15685"/>
                    </a:lnTo>
                    <a:cubicBezTo>
                      <a:pt x="4803" y="13405"/>
                      <a:pt x="10639" y="8450"/>
                      <a:pt x="12098" y="5411"/>
                    </a:cubicBezTo>
                    <a:cubicBezTo>
                      <a:pt x="12675" y="4195"/>
                      <a:pt x="13344" y="2159"/>
                      <a:pt x="139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9"/>
              <p:cNvSpPr/>
              <p:nvPr/>
            </p:nvSpPr>
            <p:spPr>
              <a:xfrm>
                <a:off x="4485675" y="2058825"/>
                <a:ext cx="359450" cy="370775"/>
              </a:xfrm>
              <a:custGeom>
                <a:avLst/>
                <a:gdLst/>
                <a:ahLst/>
                <a:cxnLst/>
                <a:rect l="l" t="t" r="r" b="b"/>
                <a:pathLst>
                  <a:path w="14378" h="14831" extrusionOk="0">
                    <a:moveTo>
                      <a:pt x="6371" y="1"/>
                    </a:moveTo>
                    <a:cubicBezTo>
                      <a:pt x="5801" y="1"/>
                      <a:pt x="5233" y="93"/>
                      <a:pt x="4681" y="288"/>
                    </a:cubicBezTo>
                    <a:cubicBezTo>
                      <a:pt x="1459" y="1413"/>
                      <a:pt x="0" y="5516"/>
                      <a:pt x="1368" y="9467"/>
                    </a:cubicBezTo>
                    <a:cubicBezTo>
                      <a:pt x="2524" y="12710"/>
                      <a:pt x="5261" y="14831"/>
                      <a:pt x="7996" y="14831"/>
                    </a:cubicBezTo>
                    <a:cubicBezTo>
                      <a:pt x="8568" y="14831"/>
                      <a:pt x="9139" y="14738"/>
                      <a:pt x="9696" y="14543"/>
                    </a:cubicBezTo>
                    <a:cubicBezTo>
                      <a:pt x="12888" y="13419"/>
                      <a:pt x="14377" y="9315"/>
                      <a:pt x="12979" y="5364"/>
                    </a:cubicBezTo>
                    <a:cubicBezTo>
                      <a:pt x="11848" y="2121"/>
                      <a:pt x="9095" y="1"/>
                      <a:pt x="6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9"/>
              <p:cNvSpPr/>
              <p:nvPr/>
            </p:nvSpPr>
            <p:spPr>
              <a:xfrm>
                <a:off x="4493375" y="2213875"/>
                <a:ext cx="210400" cy="401550"/>
              </a:xfrm>
              <a:custGeom>
                <a:avLst/>
                <a:gdLst/>
                <a:ahLst/>
                <a:cxnLst/>
                <a:rect l="l" t="t" r="r" b="b"/>
                <a:pathLst>
                  <a:path w="8416" h="16062" extrusionOk="0">
                    <a:moveTo>
                      <a:pt x="4037" y="0"/>
                    </a:moveTo>
                    <a:cubicBezTo>
                      <a:pt x="2618" y="0"/>
                      <a:pt x="0" y="349"/>
                      <a:pt x="786" y="3022"/>
                    </a:cubicBezTo>
                    <a:cubicBezTo>
                      <a:pt x="1850" y="6670"/>
                      <a:pt x="817" y="9618"/>
                      <a:pt x="817" y="9618"/>
                    </a:cubicBezTo>
                    <a:lnTo>
                      <a:pt x="300" y="10986"/>
                    </a:lnTo>
                    <a:lnTo>
                      <a:pt x="2884" y="16062"/>
                    </a:lnTo>
                    <a:cubicBezTo>
                      <a:pt x="2884" y="16062"/>
                      <a:pt x="8416" y="14968"/>
                      <a:pt x="8203" y="11563"/>
                    </a:cubicBezTo>
                    <a:cubicBezTo>
                      <a:pt x="7960" y="8189"/>
                      <a:pt x="8173" y="4116"/>
                      <a:pt x="8173" y="4116"/>
                    </a:cubicBezTo>
                    <a:lnTo>
                      <a:pt x="4890" y="43"/>
                    </a:lnTo>
                    <a:cubicBezTo>
                      <a:pt x="4890" y="43"/>
                      <a:pt x="4538" y="0"/>
                      <a:pt x="4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9"/>
              <p:cNvSpPr/>
              <p:nvPr/>
            </p:nvSpPr>
            <p:spPr>
              <a:xfrm>
                <a:off x="4501625" y="2170875"/>
                <a:ext cx="279675" cy="444550"/>
              </a:xfrm>
              <a:custGeom>
                <a:avLst/>
                <a:gdLst/>
                <a:ahLst/>
                <a:cxnLst/>
                <a:rect l="l" t="t" r="r" b="b"/>
                <a:pathLst>
                  <a:path w="11187" h="17782" extrusionOk="0">
                    <a:moveTo>
                      <a:pt x="1004" y="0"/>
                    </a:moveTo>
                    <a:cubicBezTo>
                      <a:pt x="396" y="1368"/>
                      <a:pt x="92" y="1824"/>
                      <a:pt x="396" y="3526"/>
                    </a:cubicBezTo>
                    <a:cubicBezTo>
                      <a:pt x="335" y="3861"/>
                      <a:pt x="335" y="4256"/>
                      <a:pt x="487" y="4742"/>
                    </a:cubicBezTo>
                    <a:cubicBezTo>
                      <a:pt x="1551" y="8359"/>
                      <a:pt x="548" y="11338"/>
                      <a:pt x="548" y="11338"/>
                    </a:cubicBezTo>
                    <a:lnTo>
                      <a:pt x="1" y="12706"/>
                    </a:lnTo>
                    <a:lnTo>
                      <a:pt x="2584" y="17782"/>
                    </a:lnTo>
                    <a:lnTo>
                      <a:pt x="2584" y="17782"/>
                    </a:lnTo>
                    <a:cubicBezTo>
                      <a:pt x="2608" y="17771"/>
                      <a:pt x="8145" y="16641"/>
                      <a:pt x="7903" y="13283"/>
                    </a:cubicBezTo>
                    <a:cubicBezTo>
                      <a:pt x="7843" y="12311"/>
                      <a:pt x="7782" y="11277"/>
                      <a:pt x="7782" y="10335"/>
                    </a:cubicBezTo>
                    <a:cubicBezTo>
                      <a:pt x="8207" y="10274"/>
                      <a:pt x="8633" y="10213"/>
                      <a:pt x="9058" y="10061"/>
                    </a:cubicBezTo>
                    <a:cubicBezTo>
                      <a:pt x="9879" y="9757"/>
                      <a:pt x="10609" y="9271"/>
                      <a:pt x="11186" y="8602"/>
                    </a:cubicBezTo>
                    <a:lnTo>
                      <a:pt x="11186" y="8602"/>
                    </a:lnTo>
                    <a:cubicBezTo>
                      <a:pt x="10566" y="8758"/>
                      <a:pt x="9976" y="8831"/>
                      <a:pt x="9414" y="8831"/>
                    </a:cubicBezTo>
                    <a:cubicBezTo>
                      <a:pt x="4823" y="8831"/>
                      <a:pt x="2141" y="3981"/>
                      <a:pt x="1004" y="0"/>
                    </a:cubicBezTo>
                    <a:close/>
                    <a:moveTo>
                      <a:pt x="2584" y="17782"/>
                    </a:moveTo>
                    <a:lnTo>
                      <a:pt x="2584" y="17782"/>
                    </a:lnTo>
                    <a:cubicBezTo>
                      <a:pt x="2584" y="17782"/>
                      <a:pt x="2584" y="17782"/>
                      <a:pt x="2584" y="17782"/>
                    </a:cubicBezTo>
                    <a:lnTo>
                      <a:pt x="2584" y="1778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9"/>
              <p:cNvSpPr/>
              <p:nvPr/>
            </p:nvSpPr>
            <p:spPr>
              <a:xfrm rot="357139">
                <a:off x="3906110" y="1314136"/>
                <a:ext cx="1003091" cy="1037566"/>
              </a:xfrm>
              <a:custGeom>
                <a:avLst/>
                <a:gdLst/>
                <a:ahLst/>
                <a:cxnLst/>
                <a:rect l="l" t="t" r="r" b="b"/>
                <a:pathLst>
                  <a:path w="40124" h="41503" extrusionOk="0">
                    <a:moveTo>
                      <a:pt x="12442" y="0"/>
                    </a:moveTo>
                    <a:cubicBezTo>
                      <a:pt x="12239" y="0"/>
                      <a:pt x="12033" y="11"/>
                      <a:pt x="11825" y="34"/>
                    </a:cubicBezTo>
                    <a:cubicBezTo>
                      <a:pt x="8390" y="368"/>
                      <a:pt x="5229" y="3286"/>
                      <a:pt x="5776" y="6903"/>
                    </a:cubicBezTo>
                    <a:cubicBezTo>
                      <a:pt x="6597" y="12527"/>
                      <a:pt x="5594" y="12527"/>
                      <a:pt x="3770" y="12739"/>
                    </a:cubicBezTo>
                    <a:cubicBezTo>
                      <a:pt x="1977" y="12983"/>
                      <a:pt x="1" y="14958"/>
                      <a:pt x="366" y="17755"/>
                    </a:cubicBezTo>
                    <a:cubicBezTo>
                      <a:pt x="791" y="20581"/>
                      <a:pt x="3375" y="24685"/>
                      <a:pt x="8238" y="25809"/>
                    </a:cubicBezTo>
                    <a:cubicBezTo>
                      <a:pt x="13071" y="26964"/>
                      <a:pt x="14895" y="28819"/>
                      <a:pt x="15928" y="31737"/>
                    </a:cubicBezTo>
                    <a:cubicBezTo>
                      <a:pt x="16931" y="34685"/>
                      <a:pt x="19819" y="41007"/>
                      <a:pt x="23770" y="41433"/>
                    </a:cubicBezTo>
                    <a:cubicBezTo>
                      <a:pt x="24249" y="41480"/>
                      <a:pt x="24675" y="41503"/>
                      <a:pt x="25054" y="41503"/>
                    </a:cubicBezTo>
                    <a:cubicBezTo>
                      <a:pt x="28590" y="41503"/>
                      <a:pt x="27989" y="39507"/>
                      <a:pt x="27934" y="36569"/>
                    </a:cubicBezTo>
                    <a:cubicBezTo>
                      <a:pt x="27874" y="35111"/>
                      <a:pt x="27235" y="33834"/>
                      <a:pt x="29697" y="33712"/>
                    </a:cubicBezTo>
                    <a:cubicBezTo>
                      <a:pt x="29739" y="33711"/>
                      <a:pt x="29780" y="33710"/>
                      <a:pt x="29822" y="33710"/>
                    </a:cubicBezTo>
                    <a:cubicBezTo>
                      <a:pt x="31307" y="33710"/>
                      <a:pt x="33345" y="34571"/>
                      <a:pt x="35748" y="34571"/>
                    </a:cubicBezTo>
                    <a:cubicBezTo>
                      <a:pt x="36192" y="34571"/>
                      <a:pt x="36647" y="34542"/>
                      <a:pt x="37114" y="34472"/>
                    </a:cubicBezTo>
                    <a:cubicBezTo>
                      <a:pt x="39394" y="34138"/>
                      <a:pt x="40123" y="31402"/>
                      <a:pt x="39029" y="29579"/>
                    </a:cubicBezTo>
                    <a:cubicBezTo>
                      <a:pt x="38299" y="28393"/>
                      <a:pt x="36932" y="27785"/>
                      <a:pt x="35594" y="27724"/>
                    </a:cubicBezTo>
                    <a:cubicBezTo>
                      <a:pt x="33436" y="27572"/>
                      <a:pt x="31582" y="27025"/>
                      <a:pt x="29971" y="25506"/>
                    </a:cubicBezTo>
                    <a:cubicBezTo>
                      <a:pt x="26567" y="22284"/>
                      <a:pt x="27722" y="17268"/>
                      <a:pt x="25229" y="13621"/>
                    </a:cubicBezTo>
                    <a:cubicBezTo>
                      <a:pt x="24804" y="12983"/>
                      <a:pt x="24165" y="12375"/>
                      <a:pt x="23405" y="12223"/>
                    </a:cubicBezTo>
                    <a:cubicBezTo>
                      <a:pt x="23291" y="12199"/>
                      <a:pt x="23177" y="12189"/>
                      <a:pt x="23062" y="12189"/>
                    </a:cubicBezTo>
                    <a:cubicBezTo>
                      <a:pt x="22479" y="12189"/>
                      <a:pt x="21886" y="12443"/>
                      <a:pt x="21301" y="12443"/>
                    </a:cubicBezTo>
                    <a:cubicBezTo>
                      <a:pt x="21110" y="12443"/>
                      <a:pt x="20919" y="12416"/>
                      <a:pt x="20731" y="12344"/>
                    </a:cubicBezTo>
                    <a:cubicBezTo>
                      <a:pt x="20062" y="12071"/>
                      <a:pt x="19758" y="11280"/>
                      <a:pt x="19728" y="10551"/>
                    </a:cubicBezTo>
                    <a:cubicBezTo>
                      <a:pt x="19515" y="7876"/>
                      <a:pt x="19454" y="5596"/>
                      <a:pt x="17904" y="3256"/>
                    </a:cubicBezTo>
                    <a:cubicBezTo>
                      <a:pt x="16649" y="1360"/>
                      <a:pt x="14703" y="0"/>
                      <a:pt x="12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9"/>
              <p:cNvSpPr/>
              <p:nvPr/>
            </p:nvSpPr>
            <p:spPr>
              <a:xfrm rot="257383">
                <a:off x="4503197" y="2138040"/>
                <a:ext cx="109475" cy="115600"/>
              </a:xfrm>
              <a:custGeom>
                <a:avLst/>
                <a:gdLst/>
                <a:ahLst/>
                <a:cxnLst/>
                <a:rect l="l" t="t" r="r" b="b"/>
                <a:pathLst>
                  <a:path w="4379" h="4624" extrusionOk="0">
                    <a:moveTo>
                      <a:pt x="2568" y="0"/>
                    </a:moveTo>
                    <a:cubicBezTo>
                      <a:pt x="2334" y="0"/>
                      <a:pt x="2077" y="51"/>
                      <a:pt x="1795" y="170"/>
                    </a:cubicBezTo>
                    <a:cubicBezTo>
                      <a:pt x="417" y="727"/>
                      <a:pt x="1" y="4624"/>
                      <a:pt x="2785" y="4624"/>
                    </a:cubicBezTo>
                    <a:cubicBezTo>
                      <a:pt x="2887" y="4624"/>
                      <a:pt x="2992" y="4618"/>
                      <a:pt x="3102" y="4608"/>
                    </a:cubicBezTo>
                    <a:lnTo>
                      <a:pt x="4379" y="1447"/>
                    </a:lnTo>
                    <a:cubicBezTo>
                      <a:pt x="4379" y="1447"/>
                      <a:pt x="3818" y="0"/>
                      <a:pt x="2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9"/>
              <p:cNvSpPr/>
              <p:nvPr/>
            </p:nvSpPr>
            <p:spPr>
              <a:xfrm>
                <a:off x="4910450" y="2088800"/>
                <a:ext cx="672525" cy="686975"/>
              </a:xfrm>
              <a:custGeom>
                <a:avLst/>
                <a:gdLst/>
                <a:ahLst/>
                <a:cxnLst/>
                <a:rect l="l" t="t" r="r" b="b"/>
                <a:pathLst>
                  <a:path w="26901" h="27479" extrusionOk="0">
                    <a:moveTo>
                      <a:pt x="1976" y="1"/>
                    </a:moveTo>
                    <a:lnTo>
                      <a:pt x="0" y="2098"/>
                    </a:lnTo>
                    <a:lnTo>
                      <a:pt x="3557" y="27478"/>
                    </a:lnTo>
                    <a:lnTo>
                      <a:pt x="24955" y="21764"/>
                    </a:lnTo>
                    <a:lnTo>
                      <a:pt x="26901" y="19241"/>
                    </a:lnTo>
                    <a:lnTo>
                      <a:pt x="19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9"/>
              <p:cNvSpPr/>
              <p:nvPr/>
            </p:nvSpPr>
            <p:spPr>
              <a:xfrm>
                <a:off x="5070025" y="1958100"/>
                <a:ext cx="74500" cy="120100"/>
              </a:xfrm>
              <a:custGeom>
                <a:avLst/>
                <a:gdLst/>
                <a:ahLst/>
                <a:cxnLst/>
                <a:rect l="l" t="t" r="r" b="b"/>
                <a:pathLst>
                  <a:path w="2980" h="4804" extrusionOk="0">
                    <a:moveTo>
                      <a:pt x="2949" y="1"/>
                    </a:moveTo>
                    <a:cubicBezTo>
                      <a:pt x="2311" y="31"/>
                      <a:pt x="1399" y="396"/>
                      <a:pt x="791" y="1217"/>
                    </a:cubicBezTo>
                    <a:cubicBezTo>
                      <a:pt x="152" y="2068"/>
                      <a:pt x="1" y="3283"/>
                      <a:pt x="304" y="4803"/>
                    </a:cubicBezTo>
                    <a:lnTo>
                      <a:pt x="760" y="4712"/>
                    </a:lnTo>
                    <a:cubicBezTo>
                      <a:pt x="426" y="3344"/>
                      <a:pt x="608" y="2220"/>
                      <a:pt x="1156" y="1460"/>
                    </a:cubicBezTo>
                    <a:cubicBezTo>
                      <a:pt x="1703" y="791"/>
                      <a:pt x="2463" y="487"/>
                      <a:pt x="2979" y="457"/>
                    </a:cubicBezTo>
                    <a:lnTo>
                      <a:pt x="29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5131575" y="1950500"/>
                <a:ext cx="91975" cy="136800"/>
              </a:xfrm>
              <a:custGeom>
                <a:avLst/>
                <a:gdLst/>
                <a:ahLst/>
                <a:cxnLst/>
                <a:rect l="l" t="t" r="r" b="b"/>
                <a:pathLst>
                  <a:path w="3679" h="5472" extrusionOk="0">
                    <a:moveTo>
                      <a:pt x="882" y="1"/>
                    </a:moveTo>
                    <a:cubicBezTo>
                      <a:pt x="821" y="1"/>
                      <a:pt x="1" y="639"/>
                      <a:pt x="578" y="2311"/>
                    </a:cubicBezTo>
                    <a:cubicBezTo>
                      <a:pt x="1125" y="3861"/>
                      <a:pt x="3314" y="5381"/>
                      <a:pt x="3374" y="5472"/>
                    </a:cubicBezTo>
                    <a:lnTo>
                      <a:pt x="3678" y="5077"/>
                    </a:lnTo>
                    <a:cubicBezTo>
                      <a:pt x="3678" y="5077"/>
                      <a:pt x="1551" y="3557"/>
                      <a:pt x="1064" y="2159"/>
                    </a:cubicBezTo>
                    <a:cubicBezTo>
                      <a:pt x="608" y="852"/>
                      <a:pt x="1125" y="396"/>
                      <a:pt x="1186" y="366"/>
                    </a:cubicBezTo>
                    <a:lnTo>
                      <a:pt x="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4959850" y="1985450"/>
                <a:ext cx="623125" cy="726500"/>
              </a:xfrm>
              <a:custGeom>
                <a:avLst/>
                <a:gdLst/>
                <a:ahLst/>
                <a:cxnLst/>
                <a:rect l="l" t="t" r="r" b="b"/>
                <a:pathLst>
                  <a:path w="24925" h="29060" extrusionOk="0">
                    <a:moveTo>
                      <a:pt x="15593" y="1"/>
                    </a:moveTo>
                    <a:lnTo>
                      <a:pt x="14924" y="183"/>
                    </a:lnTo>
                    <a:lnTo>
                      <a:pt x="0" y="4135"/>
                    </a:lnTo>
                    <a:lnTo>
                      <a:pt x="3526" y="29059"/>
                    </a:lnTo>
                    <a:lnTo>
                      <a:pt x="24925" y="23375"/>
                    </a:lnTo>
                    <a:lnTo>
                      <a:pt x="155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9"/>
              <p:cNvSpPr/>
              <p:nvPr/>
            </p:nvSpPr>
            <p:spPr>
              <a:xfrm>
                <a:off x="4346600" y="3166325"/>
                <a:ext cx="623900" cy="1094275"/>
              </a:xfrm>
              <a:custGeom>
                <a:avLst/>
                <a:gdLst/>
                <a:ahLst/>
                <a:cxnLst/>
                <a:rect l="l" t="t" r="r" b="b"/>
                <a:pathLst>
                  <a:path w="24956" h="43771" extrusionOk="0">
                    <a:moveTo>
                      <a:pt x="2098" y="1"/>
                    </a:moveTo>
                    <a:cubicBezTo>
                      <a:pt x="1581" y="517"/>
                      <a:pt x="1186" y="1125"/>
                      <a:pt x="1004" y="1824"/>
                    </a:cubicBezTo>
                    <a:cubicBezTo>
                      <a:pt x="1" y="5563"/>
                      <a:pt x="2280" y="8998"/>
                      <a:pt x="4499" y="11794"/>
                    </a:cubicBezTo>
                    <a:cubicBezTo>
                      <a:pt x="6597" y="14499"/>
                      <a:pt x="14591" y="18299"/>
                      <a:pt x="16323" y="19028"/>
                    </a:cubicBezTo>
                    <a:cubicBezTo>
                      <a:pt x="17995" y="19758"/>
                      <a:pt x="19424" y="22372"/>
                      <a:pt x="18816" y="24378"/>
                    </a:cubicBezTo>
                    <a:cubicBezTo>
                      <a:pt x="17904" y="27448"/>
                      <a:pt x="17418" y="30305"/>
                      <a:pt x="17904" y="34287"/>
                    </a:cubicBezTo>
                    <a:cubicBezTo>
                      <a:pt x="18177" y="36354"/>
                      <a:pt x="19697" y="40153"/>
                      <a:pt x="21126" y="43770"/>
                    </a:cubicBezTo>
                    <a:cubicBezTo>
                      <a:pt x="21126" y="43770"/>
                      <a:pt x="19029" y="37235"/>
                      <a:pt x="19029" y="31399"/>
                    </a:cubicBezTo>
                    <a:cubicBezTo>
                      <a:pt x="19029" y="25594"/>
                      <a:pt x="20153" y="22889"/>
                      <a:pt x="20852" y="20974"/>
                    </a:cubicBezTo>
                    <a:cubicBezTo>
                      <a:pt x="21582" y="19059"/>
                      <a:pt x="24956" y="18147"/>
                      <a:pt x="24956" y="18147"/>
                    </a:cubicBezTo>
                    <a:cubicBezTo>
                      <a:pt x="24582" y="17957"/>
                      <a:pt x="24118" y="17884"/>
                      <a:pt x="23627" y="17884"/>
                    </a:cubicBezTo>
                    <a:cubicBezTo>
                      <a:pt x="22080" y="17884"/>
                      <a:pt x="20275" y="18603"/>
                      <a:pt x="20275" y="18603"/>
                    </a:cubicBezTo>
                    <a:cubicBezTo>
                      <a:pt x="20275" y="18603"/>
                      <a:pt x="17174" y="16809"/>
                      <a:pt x="11794" y="12615"/>
                    </a:cubicBezTo>
                    <a:cubicBezTo>
                      <a:pt x="6445" y="8390"/>
                      <a:pt x="4074" y="1399"/>
                      <a:pt x="4074" y="1399"/>
                    </a:cubicBezTo>
                    <a:lnTo>
                      <a:pt x="20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9"/>
              <p:cNvSpPr/>
              <p:nvPr/>
            </p:nvSpPr>
            <p:spPr>
              <a:xfrm>
                <a:off x="3908900" y="2081975"/>
                <a:ext cx="938500" cy="1268275"/>
              </a:xfrm>
              <a:custGeom>
                <a:avLst/>
                <a:gdLst/>
                <a:ahLst/>
                <a:cxnLst/>
                <a:rect l="l" t="t" r="r" b="b"/>
                <a:pathLst>
                  <a:path w="37540" h="50731" extrusionOk="0">
                    <a:moveTo>
                      <a:pt x="4986" y="0"/>
                    </a:moveTo>
                    <a:cubicBezTo>
                      <a:pt x="4986" y="0"/>
                      <a:pt x="1" y="2067"/>
                      <a:pt x="31" y="2493"/>
                    </a:cubicBezTo>
                    <a:cubicBezTo>
                      <a:pt x="92" y="2949"/>
                      <a:pt x="4955" y="15350"/>
                      <a:pt x="7569" y="18359"/>
                    </a:cubicBezTo>
                    <a:cubicBezTo>
                      <a:pt x="10275" y="21490"/>
                      <a:pt x="16749" y="25016"/>
                      <a:pt x="18056" y="26596"/>
                    </a:cubicBezTo>
                    <a:cubicBezTo>
                      <a:pt x="19333" y="28238"/>
                      <a:pt x="18694" y="32736"/>
                      <a:pt x="17934" y="35381"/>
                    </a:cubicBezTo>
                    <a:cubicBezTo>
                      <a:pt x="17144" y="37995"/>
                      <a:pt x="16901" y="41916"/>
                      <a:pt x="16901" y="45229"/>
                    </a:cubicBezTo>
                    <a:cubicBezTo>
                      <a:pt x="16870" y="48542"/>
                      <a:pt x="18664" y="50730"/>
                      <a:pt x="18664" y="50730"/>
                    </a:cubicBezTo>
                    <a:cubicBezTo>
                      <a:pt x="21590" y="45720"/>
                      <a:pt x="24857" y="44170"/>
                      <a:pt x="28085" y="44170"/>
                    </a:cubicBezTo>
                    <a:cubicBezTo>
                      <a:pt x="29283" y="44170"/>
                      <a:pt x="30475" y="44383"/>
                      <a:pt x="31643" y="44712"/>
                    </a:cubicBezTo>
                    <a:cubicBezTo>
                      <a:pt x="33466" y="45209"/>
                      <a:pt x="34743" y="45354"/>
                      <a:pt x="35612" y="45354"/>
                    </a:cubicBezTo>
                    <a:cubicBezTo>
                      <a:pt x="36815" y="45354"/>
                      <a:pt x="37236" y="45077"/>
                      <a:pt x="37236" y="45077"/>
                    </a:cubicBezTo>
                    <a:cubicBezTo>
                      <a:pt x="37540" y="35989"/>
                      <a:pt x="35868" y="21946"/>
                      <a:pt x="34682" y="18450"/>
                    </a:cubicBezTo>
                    <a:cubicBezTo>
                      <a:pt x="33899" y="16014"/>
                      <a:pt x="32657" y="15645"/>
                      <a:pt x="31976" y="15645"/>
                    </a:cubicBezTo>
                    <a:cubicBezTo>
                      <a:pt x="31681" y="15645"/>
                      <a:pt x="31491" y="15715"/>
                      <a:pt x="31491" y="15715"/>
                    </a:cubicBezTo>
                    <a:cubicBezTo>
                      <a:pt x="30330" y="16352"/>
                      <a:pt x="29264" y="16585"/>
                      <a:pt x="28325" y="16585"/>
                    </a:cubicBezTo>
                    <a:cubicBezTo>
                      <a:pt x="25774" y="16585"/>
                      <a:pt x="24165" y="14864"/>
                      <a:pt x="24165" y="14864"/>
                    </a:cubicBezTo>
                    <a:cubicBezTo>
                      <a:pt x="24165" y="14864"/>
                      <a:pt x="21673" y="15624"/>
                      <a:pt x="20518" y="15745"/>
                    </a:cubicBezTo>
                    <a:cubicBezTo>
                      <a:pt x="20489" y="15748"/>
                      <a:pt x="20457" y="15750"/>
                      <a:pt x="20423" y="15750"/>
                    </a:cubicBezTo>
                    <a:cubicBezTo>
                      <a:pt x="19119" y="15750"/>
                      <a:pt x="13973" y="13549"/>
                      <a:pt x="12463" y="12128"/>
                    </a:cubicBezTo>
                    <a:cubicBezTo>
                      <a:pt x="10913" y="10699"/>
                      <a:pt x="4986" y="0"/>
                      <a:pt x="4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3908900" y="2120427"/>
                <a:ext cx="573000" cy="1237125"/>
              </a:xfrm>
              <a:custGeom>
                <a:avLst/>
                <a:gdLst/>
                <a:ahLst/>
                <a:cxnLst/>
                <a:rect l="l" t="t" r="r" b="b"/>
                <a:pathLst>
                  <a:path w="22920" h="49485" extrusionOk="0">
                    <a:moveTo>
                      <a:pt x="1581" y="0"/>
                    </a:moveTo>
                    <a:lnTo>
                      <a:pt x="1" y="973"/>
                    </a:lnTo>
                    <a:cubicBezTo>
                      <a:pt x="31" y="1399"/>
                      <a:pt x="4925" y="13830"/>
                      <a:pt x="7509" y="16870"/>
                    </a:cubicBezTo>
                    <a:cubicBezTo>
                      <a:pt x="10275" y="19940"/>
                      <a:pt x="16749" y="23466"/>
                      <a:pt x="18056" y="25107"/>
                    </a:cubicBezTo>
                    <a:cubicBezTo>
                      <a:pt x="19333" y="26688"/>
                      <a:pt x="18725" y="31217"/>
                      <a:pt x="17934" y="33891"/>
                    </a:cubicBezTo>
                    <a:cubicBezTo>
                      <a:pt x="17174" y="36536"/>
                      <a:pt x="16718" y="40457"/>
                      <a:pt x="16718" y="43770"/>
                    </a:cubicBezTo>
                    <a:cubicBezTo>
                      <a:pt x="16718" y="47053"/>
                      <a:pt x="18694" y="49484"/>
                      <a:pt x="18694" y="49484"/>
                    </a:cubicBezTo>
                    <a:cubicBezTo>
                      <a:pt x="20336" y="46718"/>
                      <a:pt x="20852" y="45594"/>
                      <a:pt x="22919" y="44560"/>
                    </a:cubicBezTo>
                    <a:cubicBezTo>
                      <a:pt x="19880" y="37448"/>
                      <a:pt x="22615" y="31642"/>
                      <a:pt x="21247" y="25624"/>
                    </a:cubicBezTo>
                    <a:cubicBezTo>
                      <a:pt x="19880" y="19636"/>
                      <a:pt x="14469" y="18937"/>
                      <a:pt x="9636" y="15137"/>
                    </a:cubicBezTo>
                    <a:cubicBezTo>
                      <a:pt x="4834" y="11338"/>
                      <a:pt x="1581" y="0"/>
                      <a:pt x="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4889175" y="4285650"/>
                <a:ext cx="402750" cy="320450"/>
              </a:xfrm>
              <a:custGeom>
                <a:avLst/>
                <a:gdLst/>
                <a:ahLst/>
                <a:cxnLst/>
                <a:rect l="l" t="t" r="r" b="b"/>
                <a:pathLst>
                  <a:path w="16110" h="12818" extrusionOk="0">
                    <a:moveTo>
                      <a:pt x="7690" y="0"/>
                    </a:moveTo>
                    <a:lnTo>
                      <a:pt x="7690" y="0"/>
                    </a:lnTo>
                    <a:cubicBezTo>
                      <a:pt x="5225" y="427"/>
                      <a:pt x="3038" y="539"/>
                      <a:pt x="1329" y="539"/>
                    </a:cubicBezTo>
                    <a:cubicBezTo>
                      <a:pt x="846" y="539"/>
                      <a:pt x="402" y="530"/>
                      <a:pt x="0" y="517"/>
                    </a:cubicBezTo>
                    <a:lnTo>
                      <a:pt x="0" y="517"/>
                    </a:lnTo>
                    <a:cubicBezTo>
                      <a:pt x="578" y="2037"/>
                      <a:pt x="1095" y="3465"/>
                      <a:pt x="1490" y="4681"/>
                    </a:cubicBezTo>
                    <a:cubicBezTo>
                      <a:pt x="2554" y="8298"/>
                      <a:pt x="1368" y="10426"/>
                      <a:pt x="1976" y="12007"/>
                    </a:cubicBezTo>
                    <a:cubicBezTo>
                      <a:pt x="2206" y="12617"/>
                      <a:pt x="2943" y="12817"/>
                      <a:pt x="3824" y="12817"/>
                    </a:cubicBezTo>
                    <a:cubicBezTo>
                      <a:pt x="5267" y="12817"/>
                      <a:pt x="7098" y="12279"/>
                      <a:pt x="7721" y="12128"/>
                    </a:cubicBezTo>
                    <a:cubicBezTo>
                      <a:pt x="7835" y="12105"/>
                      <a:pt x="8007" y="12095"/>
                      <a:pt x="8224" y="12095"/>
                    </a:cubicBezTo>
                    <a:cubicBezTo>
                      <a:pt x="9102" y="12095"/>
                      <a:pt x="10712" y="12249"/>
                      <a:pt x="12186" y="12249"/>
                    </a:cubicBezTo>
                    <a:cubicBezTo>
                      <a:pt x="13652" y="12249"/>
                      <a:pt x="14983" y="12097"/>
                      <a:pt x="15320" y="11490"/>
                    </a:cubicBezTo>
                    <a:cubicBezTo>
                      <a:pt x="16110" y="10092"/>
                      <a:pt x="10669" y="8633"/>
                      <a:pt x="9575" y="7842"/>
                    </a:cubicBezTo>
                    <a:cubicBezTo>
                      <a:pt x="8481" y="7052"/>
                      <a:pt x="7721" y="5076"/>
                      <a:pt x="7569" y="3435"/>
                    </a:cubicBezTo>
                    <a:cubicBezTo>
                      <a:pt x="7538" y="3010"/>
                      <a:pt x="7569" y="1763"/>
                      <a:pt x="7690" y="0"/>
                    </a:cubicBezTo>
                    <a:close/>
                  </a:path>
                </a:pathLst>
              </a:custGeom>
              <a:solidFill>
                <a:srgbClr val="F4A1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3631525" y="3154265"/>
                <a:ext cx="515023" cy="384914"/>
              </a:xfrm>
              <a:custGeom>
                <a:avLst/>
                <a:gdLst/>
                <a:ahLst/>
                <a:cxnLst/>
                <a:rect l="l" t="t" r="r" b="b"/>
                <a:pathLst>
                  <a:path w="20073" h="15002" extrusionOk="0">
                    <a:moveTo>
                      <a:pt x="9049" y="0"/>
                    </a:moveTo>
                    <a:cubicBezTo>
                      <a:pt x="7671" y="0"/>
                      <a:pt x="6215" y="3044"/>
                      <a:pt x="4844" y="4211"/>
                    </a:cubicBezTo>
                    <a:cubicBezTo>
                      <a:pt x="3385" y="5427"/>
                      <a:pt x="467" y="7402"/>
                      <a:pt x="72" y="9196"/>
                    </a:cubicBezTo>
                    <a:cubicBezTo>
                      <a:pt x="1" y="9546"/>
                      <a:pt x="180" y="9687"/>
                      <a:pt x="526" y="9687"/>
                    </a:cubicBezTo>
                    <a:cubicBezTo>
                      <a:pt x="1952" y="9687"/>
                      <a:pt x="6216" y="7282"/>
                      <a:pt x="7488" y="7159"/>
                    </a:cubicBezTo>
                    <a:cubicBezTo>
                      <a:pt x="7498" y="7158"/>
                      <a:pt x="7509" y="7158"/>
                      <a:pt x="7519" y="7158"/>
                    </a:cubicBezTo>
                    <a:cubicBezTo>
                      <a:pt x="8469" y="7158"/>
                      <a:pt x="11592" y="11213"/>
                      <a:pt x="14358" y="15001"/>
                    </a:cubicBezTo>
                    <a:cubicBezTo>
                      <a:pt x="16333" y="11627"/>
                      <a:pt x="18583" y="9226"/>
                      <a:pt x="20072" y="7858"/>
                    </a:cubicBezTo>
                    <a:cubicBezTo>
                      <a:pt x="17428" y="6460"/>
                      <a:pt x="14601" y="5366"/>
                      <a:pt x="13294" y="4728"/>
                    </a:cubicBezTo>
                    <a:cubicBezTo>
                      <a:pt x="11105" y="3633"/>
                      <a:pt x="10680" y="290"/>
                      <a:pt x="9221" y="16"/>
                    </a:cubicBezTo>
                    <a:cubicBezTo>
                      <a:pt x="9164" y="5"/>
                      <a:pt x="9106" y="0"/>
                      <a:pt x="9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9"/>
              <p:cNvSpPr/>
              <p:nvPr/>
            </p:nvSpPr>
            <p:spPr>
              <a:xfrm>
                <a:off x="4889175" y="4285650"/>
                <a:ext cx="402750" cy="320450"/>
              </a:xfrm>
              <a:custGeom>
                <a:avLst/>
                <a:gdLst/>
                <a:ahLst/>
                <a:cxnLst/>
                <a:rect l="l" t="t" r="r" b="b"/>
                <a:pathLst>
                  <a:path w="16110" h="12818" extrusionOk="0">
                    <a:moveTo>
                      <a:pt x="7690" y="0"/>
                    </a:moveTo>
                    <a:lnTo>
                      <a:pt x="7690" y="0"/>
                    </a:lnTo>
                    <a:cubicBezTo>
                      <a:pt x="5225" y="427"/>
                      <a:pt x="3038" y="539"/>
                      <a:pt x="1329" y="539"/>
                    </a:cubicBezTo>
                    <a:cubicBezTo>
                      <a:pt x="846" y="539"/>
                      <a:pt x="402" y="530"/>
                      <a:pt x="0" y="517"/>
                    </a:cubicBezTo>
                    <a:lnTo>
                      <a:pt x="0" y="517"/>
                    </a:lnTo>
                    <a:cubicBezTo>
                      <a:pt x="578" y="2037"/>
                      <a:pt x="1095" y="3465"/>
                      <a:pt x="1490" y="4681"/>
                    </a:cubicBezTo>
                    <a:cubicBezTo>
                      <a:pt x="2554" y="8298"/>
                      <a:pt x="1368" y="10426"/>
                      <a:pt x="1976" y="12007"/>
                    </a:cubicBezTo>
                    <a:cubicBezTo>
                      <a:pt x="2206" y="12617"/>
                      <a:pt x="2943" y="12817"/>
                      <a:pt x="3824" y="12817"/>
                    </a:cubicBezTo>
                    <a:cubicBezTo>
                      <a:pt x="5267" y="12817"/>
                      <a:pt x="7098" y="12279"/>
                      <a:pt x="7721" y="12128"/>
                    </a:cubicBezTo>
                    <a:cubicBezTo>
                      <a:pt x="7835" y="12105"/>
                      <a:pt x="8007" y="12095"/>
                      <a:pt x="8224" y="12095"/>
                    </a:cubicBezTo>
                    <a:cubicBezTo>
                      <a:pt x="9102" y="12095"/>
                      <a:pt x="10712" y="12249"/>
                      <a:pt x="12186" y="12249"/>
                    </a:cubicBezTo>
                    <a:cubicBezTo>
                      <a:pt x="13652" y="12249"/>
                      <a:pt x="14983" y="12097"/>
                      <a:pt x="15320" y="11490"/>
                    </a:cubicBezTo>
                    <a:cubicBezTo>
                      <a:pt x="16110" y="10092"/>
                      <a:pt x="10669" y="8633"/>
                      <a:pt x="9575" y="7842"/>
                    </a:cubicBezTo>
                    <a:cubicBezTo>
                      <a:pt x="8481" y="7052"/>
                      <a:pt x="7721" y="5076"/>
                      <a:pt x="7569" y="3435"/>
                    </a:cubicBezTo>
                    <a:cubicBezTo>
                      <a:pt x="7538" y="3010"/>
                      <a:pt x="7569" y="1763"/>
                      <a:pt x="76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9"/>
              <p:cNvSpPr/>
              <p:nvPr/>
            </p:nvSpPr>
            <p:spPr>
              <a:xfrm>
                <a:off x="4930975" y="4496125"/>
                <a:ext cx="357175" cy="110575"/>
              </a:xfrm>
              <a:custGeom>
                <a:avLst/>
                <a:gdLst/>
                <a:ahLst/>
                <a:cxnLst/>
                <a:rect l="l" t="t" r="r" b="b"/>
                <a:pathLst>
                  <a:path w="14287" h="4423" extrusionOk="0">
                    <a:moveTo>
                      <a:pt x="8997" y="1"/>
                    </a:moveTo>
                    <a:cubicBezTo>
                      <a:pt x="8159" y="460"/>
                      <a:pt x="6961" y="872"/>
                      <a:pt x="5338" y="872"/>
                    </a:cubicBezTo>
                    <a:cubicBezTo>
                      <a:pt x="5136" y="872"/>
                      <a:pt x="4927" y="865"/>
                      <a:pt x="4711" y="852"/>
                    </a:cubicBezTo>
                    <a:cubicBezTo>
                      <a:pt x="2918" y="791"/>
                      <a:pt x="1459" y="518"/>
                      <a:pt x="304" y="305"/>
                    </a:cubicBezTo>
                    <a:lnTo>
                      <a:pt x="304" y="305"/>
                    </a:lnTo>
                    <a:cubicBezTo>
                      <a:pt x="243" y="1703"/>
                      <a:pt x="0" y="2767"/>
                      <a:pt x="334" y="3648"/>
                    </a:cubicBezTo>
                    <a:cubicBezTo>
                      <a:pt x="551" y="4231"/>
                      <a:pt x="1278" y="4423"/>
                      <a:pt x="2153" y="4423"/>
                    </a:cubicBezTo>
                    <a:cubicBezTo>
                      <a:pt x="3608" y="4423"/>
                      <a:pt x="5472" y="3891"/>
                      <a:pt x="6079" y="3740"/>
                    </a:cubicBezTo>
                    <a:cubicBezTo>
                      <a:pt x="6206" y="3709"/>
                      <a:pt x="6409" y="3697"/>
                      <a:pt x="6668" y="3697"/>
                    </a:cubicBezTo>
                    <a:cubicBezTo>
                      <a:pt x="7548" y="3697"/>
                      <a:pt x="9080" y="3833"/>
                      <a:pt x="10495" y="3833"/>
                    </a:cubicBezTo>
                    <a:cubicBezTo>
                      <a:pt x="11980" y="3833"/>
                      <a:pt x="13338" y="3683"/>
                      <a:pt x="13678" y="3071"/>
                    </a:cubicBezTo>
                    <a:cubicBezTo>
                      <a:pt x="14286" y="1977"/>
                      <a:pt x="10943" y="822"/>
                      <a:pt x="8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3622171" y="3151078"/>
                <a:ext cx="303014" cy="258938"/>
              </a:xfrm>
              <a:custGeom>
                <a:avLst/>
                <a:gdLst/>
                <a:ahLst/>
                <a:cxnLst/>
                <a:rect l="l" t="t" r="r" b="b"/>
                <a:pathLst>
                  <a:path w="11316" h="9670" extrusionOk="0">
                    <a:moveTo>
                      <a:pt x="9046" y="0"/>
                    </a:moveTo>
                    <a:cubicBezTo>
                      <a:pt x="7668" y="0"/>
                      <a:pt x="6212" y="3045"/>
                      <a:pt x="4811" y="4242"/>
                    </a:cubicBezTo>
                    <a:cubicBezTo>
                      <a:pt x="3383" y="5458"/>
                      <a:pt x="465" y="7433"/>
                      <a:pt x="69" y="9196"/>
                    </a:cubicBezTo>
                    <a:cubicBezTo>
                      <a:pt x="1" y="9533"/>
                      <a:pt x="176" y="9669"/>
                      <a:pt x="516" y="9669"/>
                    </a:cubicBezTo>
                    <a:cubicBezTo>
                      <a:pt x="1527" y="9669"/>
                      <a:pt x="3987" y="8465"/>
                      <a:pt x="5784" y="7737"/>
                    </a:cubicBezTo>
                    <a:cubicBezTo>
                      <a:pt x="7759" y="5062"/>
                      <a:pt x="9796" y="3543"/>
                      <a:pt x="11316" y="2752"/>
                    </a:cubicBezTo>
                    <a:cubicBezTo>
                      <a:pt x="10586" y="1445"/>
                      <a:pt x="10100" y="169"/>
                      <a:pt x="9218" y="17"/>
                    </a:cubicBezTo>
                    <a:cubicBezTo>
                      <a:pt x="9161" y="6"/>
                      <a:pt x="9104" y="0"/>
                      <a:pt x="90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9"/>
              <p:cNvSpPr/>
              <p:nvPr/>
            </p:nvSpPr>
            <p:spPr>
              <a:xfrm rot="357139">
                <a:off x="3904934" y="1320879"/>
                <a:ext cx="702569" cy="1016566"/>
              </a:xfrm>
              <a:custGeom>
                <a:avLst/>
                <a:gdLst/>
                <a:ahLst/>
                <a:cxnLst/>
                <a:rect l="l" t="t" r="r" b="b"/>
                <a:pathLst>
                  <a:path w="28103" h="40663" extrusionOk="0">
                    <a:moveTo>
                      <a:pt x="10205" y="0"/>
                    </a:moveTo>
                    <a:cubicBezTo>
                      <a:pt x="8879" y="0"/>
                      <a:pt x="7573" y="591"/>
                      <a:pt x="6627" y="1904"/>
                    </a:cubicBezTo>
                    <a:cubicBezTo>
                      <a:pt x="5928" y="2937"/>
                      <a:pt x="5532" y="4305"/>
                      <a:pt x="5776" y="6038"/>
                    </a:cubicBezTo>
                    <a:cubicBezTo>
                      <a:pt x="6596" y="11661"/>
                      <a:pt x="5563" y="11661"/>
                      <a:pt x="3739" y="11904"/>
                    </a:cubicBezTo>
                    <a:cubicBezTo>
                      <a:pt x="1976" y="12117"/>
                      <a:pt x="0" y="14092"/>
                      <a:pt x="365" y="16919"/>
                    </a:cubicBezTo>
                    <a:cubicBezTo>
                      <a:pt x="791" y="19716"/>
                      <a:pt x="3374" y="23819"/>
                      <a:pt x="8238" y="24974"/>
                    </a:cubicBezTo>
                    <a:cubicBezTo>
                      <a:pt x="13071" y="26099"/>
                      <a:pt x="14894" y="27983"/>
                      <a:pt x="15897" y="30901"/>
                    </a:cubicBezTo>
                    <a:cubicBezTo>
                      <a:pt x="16931" y="33819"/>
                      <a:pt x="19818" y="40172"/>
                      <a:pt x="23770" y="40597"/>
                    </a:cubicBezTo>
                    <a:cubicBezTo>
                      <a:pt x="24241" y="40641"/>
                      <a:pt x="24662" y="40663"/>
                      <a:pt x="25036" y="40663"/>
                    </a:cubicBezTo>
                    <a:cubicBezTo>
                      <a:pt x="28043" y="40663"/>
                      <a:pt x="28103" y="39284"/>
                      <a:pt x="27995" y="37041"/>
                    </a:cubicBezTo>
                    <a:cubicBezTo>
                      <a:pt x="27873" y="36980"/>
                      <a:pt x="27721" y="36828"/>
                      <a:pt x="27569" y="36798"/>
                    </a:cubicBezTo>
                    <a:cubicBezTo>
                      <a:pt x="23800" y="35977"/>
                      <a:pt x="22949" y="31205"/>
                      <a:pt x="23192" y="28318"/>
                    </a:cubicBezTo>
                    <a:cubicBezTo>
                      <a:pt x="23739" y="23120"/>
                      <a:pt x="20305" y="22390"/>
                      <a:pt x="17508" y="20020"/>
                    </a:cubicBezTo>
                    <a:cubicBezTo>
                      <a:pt x="12098" y="15460"/>
                      <a:pt x="17174" y="8925"/>
                      <a:pt x="15289" y="3849"/>
                    </a:cubicBezTo>
                    <a:cubicBezTo>
                      <a:pt x="14417" y="1454"/>
                      <a:pt x="12286" y="0"/>
                      <a:pt x="102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9"/>
              <p:cNvSpPr/>
              <p:nvPr/>
            </p:nvSpPr>
            <p:spPr>
              <a:xfrm>
                <a:off x="3192497" y="2166838"/>
                <a:ext cx="784876" cy="865556"/>
              </a:xfrm>
              <a:custGeom>
                <a:avLst/>
                <a:gdLst/>
                <a:ahLst/>
                <a:cxnLst/>
                <a:rect l="l" t="t" r="r" b="b"/>
                <a:pathLst>
                  <a:path w="34895" h="38482" extrusionOk="0">
                    <a:moveTo>
                      <a:pt x="18299" y="0"/>
                    </a:moveTo>
                    <a:lnTo>
                      <a:pt x="0" y="24195"/>
                    </a:lnTo>
                    <a:lnTo>
                      <a:pt x="24165" y="38481"/>
                    </a:lnTo>
                    <a:lnTo>
                      <a:pt x="27782" y="35715"/>
                    </a:lnTo>
                    <a:lnTo>
                      <a:pt x="34895" y="9241"/>
                    </a:ln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3315552" y="2149743"/>
                <a:ext cx="765060" cy="820436"/>
              </a:xfrm>
              <a:custGeom>
                <a:avLst/>
                <a:gdLst/>
                <a:ahLst/>
                <a:cxnLst/>
                <a:rect l="l" t="t" r="r" b="b"/>
                <a:pathLst>
                  <a:path w="34014" h="36476" extrusionOk="0">
                    <a:moveTo>
                      <a:pt x="17721" y="1"/>
                    </a:moveTo>
                    <a:lnTo>
                      <a:pt x="1" y="23436"/>
                    </a:lnTo>
                    <a:lnTo>
                      <a:pt x="22311" y="36475"/>
                    </a:lnTo>
                    <a:lnTo>
                      <a:pt x="34013" y="9484"/>
                    </a:lnTo>
                    <a:lnTo>
                      <a:pt x="33284" y="9119"/>
                    </a:lnTo>
                    <a:lnTo>
                      <a:pt x="177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3586725" y="2186075"/>
                <a:ext cx="614000" cy="714325"/>
              </a:xfrm>
              <a:custGeom>
                <a:avLst/>
                <a:gdLst/>
                <a:ahLst/>
                <a:cxnLst/>
                <a:rect l="l" t="t" r="r" b="b"/>
                <a:pathLst>
                  <a:path w="24560" h="28573" extrusionOk="0">
                    <a:moveTo>
                      <a:pt x="5319" y="0"/>
                    </a:moveTo>
                    <a:lnTo>
                      <a:pt x="0" y="27113"/>
                    </a:lnTo>
                    <a:lnTo>
                      <a:pt x="23314" y="28572"/>
                    </a:lnTo>
                    <a:lnTo>
                      <a:pt x="24560" y="25928"/>
                    </a:lnTo>
                    <a:lnTo>
                      <a:pt x="22159" y="2067"/>
                    </a:lnTo>
                    <a:lnTo>
                      <a:pt x="53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3649775" y="2169350"/>
                <a:ext cx="550950" cy="664925"/>
              </a:xfrm>
              <a:custGeom>
                <a:avLst/>
                <a:gdLst/>
                <a:ahLst/>
                <a:cxnLst/>
                <a:rect l="l" t="t" r="r" b="b"/>
                <a:pathLst>
                  <a:path w="22038" h="26597" extrusionOk="0">
                    <a:moveTo>
                      <a:pt x="5229" y="1"/>
                    </a:moveTo>
                    <a:lnTo>
                      <a:pt x="1" y="24591"/>
                    </a:lnTo>
                    <a:lnTo>
                      <a:pt x="22038" y="26597"/>
                    </a:lnTo>
                    <a:lnTo>
                      <a:pt x="21308" y="1460"/>
                    </a:lnTo>
                    <a:lnTo>
                      <a:pt x="20640" y="1429"/>
                    </a:lnTo>
                    <a:lnTo>
                      <a:pt x="52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3208300" y="1993050"/>
                <a:ext cx="555500" cy="807800"/>
              </a:xfrm>
              <a:custGeom>
                <a:avLst/>
                <a:gdLst/>
                <a:ahLst/>
                <a:cxnLst/>
                <a:rect l="l" t="t" r="r" b="b"/>
                <a:pathLst>
                  <a:path w="22220" h="32312" extrusionOk="0">
                    <a:moveTo>
                      <a:pt x="19453" y="1"/>
                    </a:moveTo>
                    <a:lnTo>
                      <a:pt x="0" y="16293"/>
                    </a:lnTo>
                    <a:lnTo>
                      <a:pt x="16323" y="32038"/>
                    </a:lnTo>
                    <a:lnTo>
                      <a:pt x="19909" y="32311"/>
                    </a:lnTo>
                    <a:lnTo>
                      <a:pt x="22219" y="153"/>
                    </a:lnTo>
                    <a:lnTo>
                      <a:pt x="194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9"/>
              <p:cNvSpPr/>
              <p:nvPr/>
            </p:nvSpPr>
            <p:spPr>
              <a:xfrm>
                <a:off x="3308600" y="1996850"/>
                <a:ext cx="753075" cy="804000"/>
              </a:xfrm>
              <a:custGeom>
                <a:avLst/>
                <a:gdLst/>
                <a:ahLst/>
                <a:cxnLst/>
                <a:rect l="l" t="t" r="r" b="b"/>
                <a:pathLst>
                  <a:path w="30123" h="32160" extrusionOk="0">
                    <a:moveTo>
                      <a:pt x="18207" y="1"/>
                    </a:moveTo>
                    <a:lnTo>
                      <a:pt x="0" y="16415"/>
                    </a:lnTo>
                    <a:lnTo>
                      <a:pt x="15897" y="32159"/>
                    </a:lnTo>
                    <a:lnTo>
                      <a:pt x="30122" y="10913"/>
                    </a:lnTo>
                    <a:lnTo>
                      <a:pt x="29636" y="10396"/>
                    </a:lnTo>
                    <a:lnTo>
                      <a:pt x="18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 name="Google Shape;1404;p49"/>
            <p:cNvSpPr/>
            <p:nvPr/>
          </p:nvSpPr>
          <p:spPr>
            <a:xfrm rot="-392069" flipH="1">
              <a:off x="2410312" y="2154438"/>
              <a:ext cx="93752" cy="139443"/>
            </a:xfrm>
            <a:custGeom>
              <a:avLst/>
              <a:gdLst/>
              <a:ahLst/>
              <a:cxnLst/>
              <a:rect l="l" t="t" r="r" b="b"/>
              <a:pathLst>
                <a:path w="3679" h="5472" extrusionOk="0">
                  <a:moveTo>
                    <a:pt x="882" y="1"/>
                  </a:moveTo>
                  <a:cubicBezTo>
                    <a:pt x="821" y="1"/>
                    <a:pt x="1" y="639"/>
                    <a:pt x="578" y="2311"/>
                  </a:cubicBezTo>
                  <a:cubicBezTo>
                    <a:pt x="1125" y="3861"/>
                    <a:pt x="3314" y="5381"/>
                    <a:pt x="3374" y="5472"/>
                  </a:cubicBezTo>
                  <a:lnTo>
                    <a:pt x="3678" y="5077"/>
                  </a:lnTo>
                  <a:cubicBezTo>
                    <a:pt x="3678" y="5077"/>
                    <a:pt x="1551" y="3557"/>
                    <a:pt x="1064" y="2159"/>
                  </a:cubicBezTo>
                  <a:cubicBezTo>
                    <a:pt x="608" y="852"/>
                    <a:pt x="1125" y="396"/>
                    <a:pt x="1186" y="366"/>
                  </a:cubicBezTo>
                  <a:lnTo>
                    <a:pt x="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49"/>
          <p:cNvGrpSpPr/>
          <p:nvPr/>
        </p:nvGrpSpPr>
        <p:grpSpPr>
          <a:xfrm>
            <a:off x="538736" y="661074"/>
            <a:ext cx="4710148" cy="4035089"/>
            <a:chOff x="538736" y="661074"/>
            <a:chExt cx="4710148" cy="4035089"/>
          </a:xfrm>
        </p:grpSpPr>
        <p:sp>
          <p:nvSpPr>
            <p:cNvPr id="1406" name="Google Shape;1406;p49"/>
            <p:cNvSpPr/>
            <p:nvPr/>
          </p:nvSpPr>
          <p:spPr>
            <a:xfrm rot="-8621382" flipH="1">
              <a:off x="4473040" y="4478706"/>
              <a:ext cx="197929" cy="175937"/>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rot="-8621382" flipH="1">
              <a:off x="4476437" y="4474938"/>
              <a:ext cx="183038" cy="169347"/>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rot="-8621382" flipH="1">
              <a:off x="4536428" y="4583877"/>
              <a:ext cx="84839" cy="68964"/>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rot="-8621193" flipH="1">
              <a:off x="1235409" y="1320891"/>
              <a:ext cx="146051" cy="139243"/>
            </a:xfrm>
            <a:custGeom>
              <a:avLst/>
              <a:gdLst/>
              <a:ahLst/>
              <a:cxnLst/>
              <a:rect l="l" t="t" r="r" b="b"/>
              <a:pathLst>
                <a:path w="5093" h="4855" extrusionOk="0">
                  <a:moveTo>
                    <a:pt x="2581" y="0"/>
                  </a:moveTo>
                  <a:cubicBezTo>
                    <a:pt x="1467" y="0"/>
                    <a:pt x="471" y="805"/>
                    <a:pt x="219" y="1919"/>
                  </a:cubicBezTo>
                  <a:cubicBezTo>
                    <a:pt x="219" y="1978"/>
                    <a:pt x="199" y="2018"/>
                    <a:pt x="199" y="2078"/>
                  </a:cubicBezTo>
                  <a:cubicBezTo>
                    <a:pt x="0" y="3391"/>
                    <a:pt x="915" y="4624"/>
                    <a:pt x="2228" y="4823"/>
                  </a:cubicBezTo>
                  <a:cubicBezTo>
                    <a:pt x="2357" y="4845"/>
                    <a:pt x="2485" y="4855"/>
                    <a:pt x="2612" y="4855"/>
                  </a:cubicBezTo>
                  <a:cubicBezTo>
                    <a:pt x="3777" y="4855"/>
                    <a:pt x="4814" y="3978"/>
                    <a:pt x="4993" y="2794"/>
                  </a:cubicBezTo>
                  <a:cubicBezTo>
                    <a:pt x="5093" y="2118"/>
                    <a:pt x="4914" y="1461"/>
                    <a:pt x="4516" y="964"/>
                  </a:cubicBezTo>
                  <a:cubicBezTo>
                    <a:pt x="4138" y="486"/>
                    <a:pt x="3601" y="128"/>
                    <a:pt x="2945" y="29"/>
                  </a:cubicBezTo>
                  <a:cubicBezTo>
                    <a:pt x="2822" y="10"/>
                    <a:pt x="2701" y="0"/>
                    <a:pt x="258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rot="-8621193" flipH="1">
              <a:off x="1243586" y="1323574"/>
              <a:ext cx="146051" cy="111624"/>
            </a:xfrm>
            <a:custGeom>
              <a:avLst/>
              <a:gdLst/>
              <a:ahLst/>
              <a:cxnLst/>
              <a:rect l="l" t="t" r="r" b="b"/>
              <a:pathLst>
                <a:path w="5093" h="3892" extrusionOk="0">
                  <a:moveTo>
                    <a:pt x="4536" y="1"/>
                  </a:moveTo>
                  <a:cubicBezTo>
                    <a:pt x="4497" y="774"/>
                    <a:pt x="4233" y="2412"/>
                    <a:pt x="2465" y="2412"/>
                  </a:cubicBezTo>
                  <a:cubicBezTo>
                    <a:pt x="2414" y="2412"/>
                    <a:pt x="2362" y="2411"/>
                    <a:pt x="2308" y="2408"/>
                  </a:cubicBezTo>
                  <a:cubicBezTo>
                    <a:pt x="1094" y="2348"/>
                    <a:pt x="518" y="1652"/>
                    <a:pt x="219" y="956"/>
                  </a:cubicBezTo>
                  <a:cubicBezTo>
                    <a:pt x="219" y="1015"/>
                    <a:pt x="199" y="1055"/>
                    <a:pt x="199" y="1115"/>
                  </a:cubicBezTo>
                  <a:cubicBezTo>
                    <a:pt x="0" y="2428"/>
                    <a:pt x="915" y="3661"/>
                    <a:pt x="2228" y="3860"/>
                  </a:cubicBezTo>
                  <a:cubicBezTo>
                    <a:pt x="2357" y="3882"/>
                    <a:pt x="2485" y="3892"/>
                    <a:pt x="2612" y="3892"/>
                  </a:cubicBezTo>
                  <a:cubicBezTo>
                    <a:pt x="3777" y="3892"/>
                    <a:pt x="4814" y="3015"/>
                    <a:pt x="4993" y="1831"/>
                  </a:cubicBezTo>
                  <a:cubicBezTo>
                    <a:pt x="5093" y="1155"/>
                    <a:pt x="4914" y="498"/>
                    <a:pt x="4536"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rot="-8621193" flipH="1">
              <a:off x="1235691" y="1397014"/>
              <a:ext cx="81528" cy="40898"/>
            </a:xfrm>
            <a:custGeom>
              <a:avLst/>
              <a:gdLst/>
              <a:ahLst/>
              <a:cxnLst/>
              <a:rect l="l" t="t" r="r" b="b"/>
              <a:pathLst>
                <a:path w="2843" h="1426" extrusionOk="0">
                  <a:moveTo>
                    <a:pt x="1839" y="1"/>
                  </a:moveTo>
                  <a:cubicBezTo>
                    <a:pt x="1701" y="1"/>
                    <a:pt x="1543" y="22"/>
                    <a:pt x="1366" y="70"/>
                  </a:cubicBezTo>
                  <a:cubicBezTo>
                    <a:pt x="105" y="385"/>
                    <a:pt x="0" y="1425"/>
                    <a:pt x="1174" y="1425"/>
                  </a:cubicBezTo>
                  <a:cubicBezTo>
                    <a:pt x="1334" y="1425"/>
                    <a:pt x="1517" y="1406"/>
                    <a:pt x="1724" y="1363"/>
                  </a:cubicBezTo>
                  <a:cubicBezTo>
                    <a:pt x="2791" y="1136"/>
                    <a:pt x="284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rot="-5400000" flipH="1">
              <a:off x="4777222" y="1358158"/>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rot="-5400000" flipH="1">
              <a:off x="4782570" y="1357799"/>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rot="-5400000" flipH="1">
              <a:off x="4785965" y="1434957"/>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49"/>
            <p:cNvGrpSpPr/>
            <p:nvPr/>
          </p:nvGrpSpPr>
          <p:grpSpPr>
            <a:xfrm>
              <a:off x="5067999" y="3903868"/>
              <a:ext cx="180885" cy="177572"/>
              <a:chOff x="4623899" y="4208668"/>
              <a:chExt cx="180885" cy="177572"/>
            </a:xfrm>
          </p:grpSpPr>
          <p:sp>
            <p:nvSpPr>
              <p:cNvPr id="1416" name="Google Shape;1416;p49"/>
              <p:cNvSpPr/>
              <p:nvPr/>
            </p:nvSpPr>
            <p:spPr>
              <a:xfrm rot="-8621296" flipH="1">
                <a:off x="4646368" y="4237223"/>
                <a:ext cx="135946" cy="120463"/>
              </a:xfrm>
              <a:custGeom>
                <a:avLst/>
                <a:gdLst/>
                <a:ahLst/>
                <a:cxnLst/>
                <a:rect l="l" t="t" r="r" b="b"/>
                <a:pathLst>
                  <a:path w="7461" h="6610" extrusionOk="0">
                    <a:moveTo>
                      <a:pt x="3708" y="0"/>
                    </a:moveTo>
                    <a:cubicBezTo>
                      <a:pt x="3236" y="0"/>
                      <a:pt x="2756" y="100"/>
                      <a:pt x="2308" y="313"/>
                    </a:cubicBezTo>
                    <a:cubicBezTo>
                      <a:pt x="717" y="1049"/>
                      <a:pt x="1" y="2859"/>
                      <a:pt x="618" y="4490"/>
                    </a:cubicBezTo>
                    <a:cubicBezTo>
                      <a:pt x="637" y="4550"/>
                      <a:pt x="657" y="4629"/>
                      <a:pt x="697" y="4689"/>
                    </a:cubicBezTo>
                    <a:cubicBezTo>
                      <a:pt x="1248" y="5892"/>
                      <a:pt x="2444" y="6610"/>
                      <a:pt x="3691" y="6610"/>
                    </a:cubicBezTo>
                    <a:cubicBezTo>
                      <a:pt x="4155" y="6610"/>
                      <a:pt x="4626" y="6511"/>
                      <a:pt x="5074" y="6300"/>
                    </a:cubicBezTo>
                    <a:cubicBezTo>
                      <a:pt x="6725" y="5524"/>
                      <a:pt x="7461" y="3555"/>
                      <a:pt x="6685" y="1924"/>
                    </a:cubicBezTo>
                    <a:cubicBezTo>
                      <a:pt x="6287" y="1108"/>
                      <a:pt x="5591" y="472"/>
                      <a:pt x="4775" y="173"/>
                    </a:cubicBezTo>
                    <a:cubicBezTo>
                      <a:pt x="4436" y="60"/>
                      <a:pt x="4074" y="0"/>
                      <a:pt x="3708"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rot="-8621296" flipH="1">
                <a:off x="4657668" y="4240929"/>
                <a:ext cx="124704" cy="116581"/>
              </a:xfrm>
              <a:custGeom>
                <a:avLst/>
                <a:gdLst/>
                <a:ahLst/>
                <a:cxnLst/>
                <a:rect l="l" t="t" r="r" b="b"/>
                <a:pathLst>
                  <a:path w="6844" h="6397" extrusionOk="0">
                    <a:moveTo>
                      <a:pt x="4158" y="0"/>
                    </a:moveTo>
                    <a:lnTo>
                      <a:pt x="4158" y="0"/>
                    </a:lnTo>
                    <a:cubicBezTo>
                      <a:pt x="4695" y="915"/>
                      <a:pt x="5650" y="3083"/>
                      <a:pt x="3422" y="4376"/>
                    </a:cubicBezTo>
                    <a:cubicBezTo>
                      <a:pt x="2827" y="4720"/>
                      <a:pt x="2275" y="4855"/>
                      <a:pt x="1772" y="4855"/>
                    </a:cubicBezTo>
                    <a:cubicBezTo>
                      <a:pt x="1081" y="4855"/>
                      <a:pt x="484" y="4599"/>
                      <a:pt x="1" y="4277"/>
                    </a:cubicBezTo>
                    <a:lnTo>
                      <a:pt x="1" y="4277"/>
                    </a:lnTo>
                    <a:cubicBezTo>
                      <a:pt x="20" y="4337"/>
                      <a:pt x="40" y="4416"/>
                      <a:pt x="80" y="4476"/>
                    </a:cubicBezTo>
                    <a:cubicBezTo>
                      <a:pt x="631" y="5679"/>
                      <a:pt x="1827" y="6397"/>
                      <a:pt x="3074" y="6397"/>
                    </a:cubicBezTo>
                    <a:cubicBezTo>
                      <a:pt x="3538" y="6397"/>
                      <a:pt x="4009" y="6298"/>
                      <a:pt x="4457" y="6087"/>
                    </a:cubicBezTo>
                    <a:cubicBezTo>
                      <a:pt x="6108" y="5311"/>
                      <a:pt x="6844" y="3342"/>
                      <a:pt x="6068" y="1711"/>
                    </a:cubicBezTo>
                    <a:cubicBezTo>
                      <a:pt x="5670" y="895"/>
                      <a:pt x="4974" y="25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rot="-8621296" flipH="1">
                <a:off x="4650705" y="4277713"/>
                <a:ext cx="56649" cy="47948"/>
              </a:xfrm>
              <a:custGeom>
                <a:avLst/>
                <a:gdLst/>
                <a:ahLst/>
                <a:cxnLst/>
                <a:rect l="l" t="t" r="r" b="b"/>
                <a:pathLst>
                  <a:path w="3109" h="2631" extrusionOk="0">
                    <a:moveTo>
                      <a:pt x="2027" y="1"/>
                    </a:moveTo>
                    <a:cubicBezTo>
                      <a:pt x="1707" y="1"/>
                      <a:pt x="1312" y="187"/>
                      <a:pt x="900" y="652"/>
                    </a:cubicBezTo>
                    <a:cubicBezTo>
                      <a:pt x="0" y="1673"/>
                      <a:pt x="170" y="2630"/>
                      <a:pt x="896" y="2630"/>
                    </a:cubicBezTo>
                    <a:cubicBezTo>
                      <a:pt x="1245" y="2630"/>
                      <a:pt x="1723" y="2408"/>
                      <a:pt x="2273" y="1866"/>
                    </a:cubicBezTo>
                    <a:cubicBezTo>
                      <a:pt x="3108" y="1016"/>
                      <a:pt x="2774" y="1"/>
                      <a:pt x="2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 name="Google Shape;1419;p49"/>
            <p:cNvGrpSpPr/>
            <p:nvPr/>
          </p:nvGrpSpPr>
          <p:grpSpPr>
            <a:xfrm>
              <a:off x="3428133" y="1266942"/>
              <a:ext cx="218189" cy="247067"/>
              <a:chOff x="3408273" y="1244318"/>
              <a:chExt cx="258212" cy="292387"/>
            </a:xfrm>
          </p:grpSpPr>
          <p:sp>
            <p:nvSpPr>
              <p:cNvPr id="1420" name="Google Shape;1420;p49"/>
              <p:cNvSpPr/>
              <p:nvPr/>
            </p:nvSpPr>
            <p:spPr>
              <a:xfrm rot="-5400000" flipH="1">
                <a:off x="3391186" y="1261405"/>
                <a:ext cx="292386" cy="258212"/>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rot="-5400000" flipH="1">
                <a:off x="3407356" y="1277575"/>
                <a:ext cx="267447" cy="250813"/>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rot="-5400000" flipH="1">
                <a:off x="3423408" y="1283442"/>
                <a:ext cx="122547" cy="103209"/>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 name="Google Shape;1423;p49"/>
            <p:cNvSpPr/>
            <p:nvPr/>
          </p:nvSpPr>
          <p:spPr>
            <a:xfrm rot="-5400000" flipH="1">
              <a:off x="4092246" y="669241"/>
              <a:ext cx="146767" cy="13043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rot="-5400000" flipH="1">
              <a:off x="4100210" y="666163"/>
              <a:ext cx="135725" cy="1255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rot="-5400000" flipH="1">
              <a:off x="4106305" y="735667"/>
              <a:ext cx="62909" cy="51127"/>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 name="Google Shape;1426;p49"/>
            <p:cNvGrpSpPr/>
            <p:nvPr/>
          </p:nvGrpSpPr>
          <p:grpSpPr>
            <a:xfrm>
              <a:off x="538736" y="3779416"/>
              <a:ext cx="259306" cy="268059"/>
              <a:chOff x="568034" y="3809899"/>
              <a:chExt cx="200732" cy="207508"/>
            </a:xfrm>
          </p:grpSpPr>
          <p:sp>
            <p:nvSpPr>
              <p:cNvPr id="1427" name="Google Shape;1427;p49"/>
              <p:cNvSpPr/>
              <p:nvPr/>
            </p:nvSpPr>
            <p:spPr>
              <a:xfrm rot="-3643902" flipH="1">
                <a:off x="589016" y="3843087"/>
                <a:ext cx="158767" cy="141133"/>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rot="-3643902" flipH="1">
                <a:off x="600214" y="3841812"/>
                <a:ext cx="146823" cy="135846"/>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rot="-3643902" flipH="1">
                <a:off x="593896" y="3896523"/>
                <a:ext cx="68053" cy="5532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9"/>
            <p:cNvGrpSpPr/>
            <p:nvPr/>
          </p:nvGrpSpPr>
          <p:grpSpPr>
            <a:xfrm>
              <a:off x="3135090" y="768752"/>
              <a:ext cx="139700" cy="151761"/>
              <a:chOff x="2982690" y="768752"/>
              <a:chExt cx="139700" cy="151761"/>
            </a:xfrm>
          </p:grpSpPr>
          <p:sp>
            <p:nvSpPr>
              <p:cNvPr id="1431" name="Google Shape;1431;p49"/>
              <p:cNvSpPr/>
              <p:nvPr/>
            </p:nvSpPr>
            <p:spPr>
              <a:xfrm rot="-5400000" flipH="1">
                <a:off x="2976659" y="774783"/>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rot="-5400000" flipH="1">
                <a:off x="2982008" y="774424"/>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rot="-5400000" flipH="1">
                <a:off x="2985403" y="851582"/>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49"/>
            <p:cNvGrpSpPr/>
            <p:nvPr/>
          </p:nvGrpSpPr>
          <p:grpSpPr>
            <a:xfrm>
              <a:off x="778209" y="4442080"/>
              <a:ext cx="169904" cy="167697"/>
              <a:chOff x="715940" y="4380693"/>
              <a:chExt cx="294411" cy="290585"/>
            </a:xfrm>
          </p:grpSpPr>
          <p:sp>
            <p:nvSpPr>
              <p:cNvPr id="1435" name="Google Shape;1435;p49"/>
              <p:cNvSpPr/>
              <p:nvPr/>
            </p:nvSpPr>
            <p:spPr>
              <a:xfrm rot="2342551" flipH="1">
                <a:off x="752717" y="4428466"/>
                <a:ext cx="220858" cy="195040"/>
              </a:xfrm>
              <a:custGeom>
                <a:avLst/>
                <a:gdLst/>
                <a:ahLst/>
                <a:cxnLst/>
                <a:rect l="l" t="t" r="r" b="b"/>
                <a:pathLst>
                  <a:path w="14702" h="12982" extrusionOk="0">
                    <a:moveTo>
                      <a:pt x="7270" y="0"/>
                    </a:moveTo>
                    <a:cubicBezTo>
                      <a:pt x="6365" y="0"/>
                      <a:pt x="5447" y="188"/>
                      <a:pt x="4576" y="591"/>
                    </a:cubicBezTo>
                    <a:cubicBezTo>
                      <a:pt x="1453" y="2043"/>
                      <a:pt x="1" y="5664"/>
                      <a:pt x="1254" y="8827"/>
                    </a:cubicBezTo>
                    <a:cubicBezTo>
                      <a:pt x="1274" y="8946"/>
                      <a:pt x="1354" y="9085"/>
                      <a:pt x="1393" y="9205"/>
                    </a:cubicBezTo>
                    <a:cubicBezTo>
                      <a:pt x="2497" y="11586"/>
                      <a:pt x="4851" y="12982"/>
                      <a:pt x="7311" y="12982"/>
                    </a:cubicBezTo>
                    <a:cubicBezTo>
                      <a:pt x="8221" y="12982"/>
                      <a:pt x="9146" y="12791"/>
                      <a:pt x="10027" y="12388"/>
                    </a:cubicBezTo>
                    <a:cubicBezTo>
                      <a:pt x="13289" y="10876"/>
                      <a:pt x="14702" y="7017"/>
                      <a:pt x="13210" y="3754"/>
                    </a:cubicBezTo>
                    <a:cubicBezTo>
                      <a:pt x="12454" y="2103"/>
                      <a:pt x="11061" y="909"/>
                      <a:pt x="9450" y="372"/>
                    </a:cubicBezTo>
                    <a:cubicBezTo>
                      <a:pt x="8756" y="129"/>
                      <a:pt x="8018" y="0"/>
                      <a:pt x="7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rot="2342551" flipH="1">
                <a:off x="753060" y="4427497"/>
                <a:ext cx="202020" cy="189451"/>
              </a:xfrm>
              <a:custGeom>
                <a:avLst/>
                <a:gdLst/>
                <a:ahLst/>
                <a:cxnLst/>
                <a:rect l="l" t="t" r="r" b="b"/>
                <a:pathLst>
                  <a:path w="13448" h="12610" extrusionOk="0">
                    <a:moveTo>
                      <a:pt x="8176" y="0"/>
                    </a:moveTo>
                    <a:cubicBezTo>
                      <a:pt x="9270" y="1811"/>
                      <a:pt x="11120" y="6088"/>
                      <a:pt x="6744" y="8654"/>
                    </a:cubicBezTo>
                    <a:cubicBezTo>
                      <a:pt x="5574" y="9344"/>
                      <a:pt x="4482" y="9617"/>
                      <a:pt x="3487" y="9617"/>
                    </a:cubicBezTo>
                    <a:cubicBezTo>
                      <a:pt x="2130" y="9617"/>
                      <a:pt x="953" y="9109"/>
                      <a:pt x="0" y="8455"/>
                    </a:cubicBezTo>
                    <a:lnTo>
                      <a:pt x="0" y="8455"/>
                    </a:lnTo>
                    <a:cubicBezTo>
                      <a:pt x="20" y="8574"/>
                      <a:pt x="100" y="8713"/>
                      <a:pt x="139" y="8833"/>
                    </a:cubicBezTo>
                    <a:cubicBezTo>
                      <a:pt x="1243" y="11214"/>
                      <a:pt x="3597" y="12610"/>
                      <a:pt x="6057" y="12610"/>
                    </a:cubicBezTo>
                    <a:cubicBezTo>
                      <a:pt x="6967" y="12610"/>
                      <a:pt x="7892" y="12419"/>
                      <a:pt x="8773" y="12016"/>
                    </a:cubicBezTo>
                    <a:cubicBezTo>
                      <a:pt x="12035" y="10504"/>
                      <a:pt x="13448" y="6645"/>
                      <a:pt x="11956" y="3382"/>
                    </a:cubicBezTo>
                    <a:cubicBezTo>
                      <a:pt x="11200" y="1731"/>
                      <a:pt x="9807" y="537"/>
                      <a:pt x="8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rot="2342551" flipH="1">
                <a:off x="874481" y="4482485"/>
                <a:ext cx="92567" cy="77959"/>
              </a:xfrm>
              <a:custGeom>
                <a:avLst/>
                <a:gdLst/>
                <a:ahLst/>
                <a:cxnLst/>
                <a:rect l="l" t="t" r="r" b="b"/>
                <a:pathLst>
                  <a:path w="6162" h="5189" extrusionOk="0">
                    <a:moveTo>
                      <a:pt x="4036" y="0"/>
                    </a:moveTo>
                    <a:cubicBezTo>
                      <a:pt x="3405" y="0"/>
                      <a:pt x="2622" y="364"/>
                      <a:pt x="1802" y="1274"/>
                    </a:cubicBezTo>
                    <a:cubicBezTo>
                      <a:pt x="1" y="3290"/>
                      <a:pt x="353" y="5189"/>
                      <a:pt x="1789" y="5189"/>
                    </a:cubicBezTo>
                    <a:cubicBezTo>
                      <a:pt x="2478" y="5189"/>
                      <a:pt x="3417" y="4751"/>
                      <a:pt x="4488" y="3681"/>
                    </a:cubicBezTo>
                    <a:cubicBezTo>
                      <a:pt x="6162" y="2007"/>
                      <a:pt x="5517" y="0"/>
                      <a:pt x="4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9"/>
            <p:cNvGrpSpPr/>
            <p:nvPr/>
          </p:nvGrpSpPr>
          <p:grpSpPr>
            <a:xfrm>
              <a:off x="4268177" y="4017402"/>
              <a:ext cx="139700" cy="151761"/>
              <a:chOff x="4268177" y="4017402"/>
              <a:chExt cx="139700" cy="151761"/>
            </a:xfrm>
          </p:grpSpPr>
          <p:sp>
            <p:nvSpPr>
              <p:cNvPr id="1439" name="Google Shape;1439;p49"/>
              <p:cNvSpPr/>
              <p:nvPr/>
            </p:nvSpPr>
            <p:spPr>
              <a:xfrm rot="-5400000" flipH="1">
                <a:off x="4262147" y="4023433"/>
                <a:ext cx="151761" cy="139700"/>
              </a:xfrm>
              <a:custGeom>
                <a:avLst/>
                <a:gdLst/>
                <a:ahLst/>
                <a:cxnLst/>
                <a:rect l="l" t="t" r="r" b="b"/>
                <a:pathLst>
                  <a:path w="5292" h="4871" extrusionOk="0">
                    <a:moveTo>
                      <a:pt x="2805" y="1"/>
                    </a:moveTo>
                    <a:cubicBezTo>
                      <a:pt x="2507" y="1"/>
                      <a:pt x="2205" y="57"/>
                      <a:pt x="1910" y="174"/>
                    </a:cubicBezTo>
                    <a:cubicBezTo>
                      <a:pt x="1850" y="174"/>
                      <a:pt x="1811" y="194"/>
                      <a:pt x="1751" y="214"/>
                    </a:cubicBezTo>
                    <a:cubicBezTo>
                      <a:pt x="538" y="791"/>
                      <a:pt x="0" y="2223"/>
                      <a:pt x="557" y="3457"/>
                    </a:cubicBezTo>
                    <a:cubicBezTo>
                      <a:pt x="980" y="4344"/>
                      <a:pt x="1870" y="4870"/>
                      <a:pt x="2793" y="4870"/>
                    </a:cubicBezTo>
                    <a:cubicBezTo>
                      <a:pt x="3132" y="4870"/>
                      <a:pt x="3474" y="4800"/>
                      <a:pt x="3800" y="4650"/>
                    </a:cubicBezTo>
                    <a:cubicBezTo>
                      <a:pt x="4417" y="4352"/>
                      <a:pt x="4874" y="3815"/>
                      <a:pt x="5073" y="3218"/>
                    </a:cubicBezTo>
                    <a:cubicBezTo>
                      <a:pt x="5292" y="2661"/>
                      <a:pt x="5272" y="2004"/>
                      <a:pt x="4994" y="1408"/>
                    </a:cubicBezTo>
                    <a:cubicBezTo>
                      <a:pt x="4574" y="523"/>
                      <a:pt x="3714" y="1"/>
                      <a:pt x="2805"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rot="-5400000" flipH="1">
                <a:off x="4267495" y="4023074"/>
                <a:ext cx="146055" cy="134710"/>
              </a:xfrm>
              <a:custGeom>
                <a:avLst/>
                <a:gdLst/>
                <a:ahLst/>
                <a:cxnLst/>
                <a:rect l="l" t="t" r="r" b="b"/>
                <a:pathLst>
                  <a:path w="5093" h="4697" extrusionOk="0">
                    <a:moveTo>
                      <a:pt x="1910" y="0"/>
                    </a:moveTo>
                    <a:cubicBezTo>
                      <a:pt x="1850" y="0"/>
                      <a:pt x="1811" y="20"/>
                      <a:pt x="1751" y="40"/>
                    </a:cubicBezTo>
                    <a:cubicBezTo>
                      <a:pt x="538" y="617"/>
                      <a:pt x="0" y="2049"/>
                      <a:pt x="557" y="3283"/>
                    </a:cubicBezTo>
                    <a:cubicBezTo>
                      <a:pt x="980" y="4170"/>
                      <a:pt x="1870" y="4696"/>
                      <a:pt x="2793" y="4696"/>
                    </a:cubicBezTo>
                    <a:cubicBezTo>
                      <a:pt x="3132" y="4696"/>
                      <a:pt x="3474" y="4626"/>
                      <a:pt x="3800" y="4476"/>
                    </a:cubicBezTo>
                    <a:cubicBezTo>
                      <a:pt x="4417" y="4178"/>
                      <a:pt x="4874" y="3641"/>
                      <a:pt x="5093" y="3084"/>
                    </a:cubicBezTo>
                    <a:lnTo>
                      <a:pt x="5093" y="3084"/>
                    </a:lnTo>
                    <a:cubicBezTo>
                      <a:pt x="4733" y="3289"/>
                      <a:pt x="4135" y="3574"/>
                      <a:pt x="3506" y="3574"/>
                    </a:cubicBezTo>
                    <a:cubicBezTo>
                      <a:pt x="2917" y="3574"/>
                      <a:pt x="2302" y="3325"/>
                      <a:pt x="1831" y="2527"/>
                    </a:cubicBezTo>
                    <a:cubicBezTo>
                      <a:pt x="1234" y="1492"/>
                      <a:pt x="1492" y="617"/>
                      <a:pt x="191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rot="-5400000" flipH="1">
                <a:off x="4270890" y="4100232"/>
                <a:ext cx="73070" cy="52628"/>
              </a:xfrm>
              <a:custGeom>
                <a:avLst/>
                <a:gdLst/>
                <a:ahLst/>
                <a:cxnLst/>
                <a:rect l="l" t="t" r="r" b="b"/>
                <a:pathLst>
                  <a:path w="2548" h="1835" extrusionOk="0">
                    <a:moveTo>
                      <a:pt x="760" y="1"/>
                    </a:moveTo>
                    <a:cubicBezTo>
                      <a:pt x="193" y="1"/>
                      <a:pt x="0" y="617"/>
                      <a:pt x="850" y="1454"/>
                    </a:cubicBezTo>
                    <a:cubicBezTo>
                      <a:pt x="1112" y="1722"/>
                      <a:pt x="1395" y="1835"/>
                      <a:pt x="1635" y="1835"/>
                    </a:cubicBezTo>
                    <a:cubicBezTo>
                      <a:pt x="2215" y="1835"/>
                      <a:pt x="2547" y="1177"/>
                      <a:pt x="1745" y="459"/>
                    </a:cubicBezTo>
                    <a:cubicBezTo>
                      <a:pt x="1381" y="139"/>
                      <a:pt x="1028"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45"/>
        <p:cNvGrpSpPr/>
        <p:nvPr/>
      </p:nvGrpSpPr>
      <p:grpSpPr>
        <a:xfrm>
          <a:off x="0" y="0"/>
          <a:ext cx="0" cy="0"/>
          <a:chOff x="0" y="0"/>
          <a:chExt cx="0" cy="0"/>
        </a:xfrm>
      </p:grpSpPr>
      <p:sp>
        <p:nvSpPr>
          <p:cNvPr id="1446" name="Google Shape;1446;p50"/>
          <p:cNvSpPr/>
          <p:nvPr/>
        </p:nvSpPr>
        <p:spPr>
          <a:xfrm rot="-293304">
            <a:off x="1197303" y="1698939"/>
            <a:ext cx="1510294" cy="554954"/>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0"/>
          <p:cNvSpPr/>
          <p:nvPr/>
        </p:nvSpPr>
        <p:spPr>
          <a:xfrm rot="683">
            <a:off x="3815747" y="1698797"/>
            <a:ext cx="1510200" cy="5550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0"/>
          <p:cNvSpPr/>
          <p:nvPr/>
        </p:nvSpPr>
        <p:spPr>
          <a:xfrm rot="363293">
            <a:off x="6440181" y="1698871"/>
            <a:ext cx="1510225" cy="554793"/>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0"/>
          <p:cNvSpPr/>
          <p:nvPr/>
        </p:nvSpPr>
        <p:spPr>
          <a:xfrm rot="215986">
            <a:off x="1197177" y="3329786"/>
            <a:ext cx="1509879" cy="554892"/>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0"/>
          <p:cNvSpPr/>
          <p:nvPr/>
        </p:nvSpPr>
        <p:spPr>
          <a:xfrm rot="-366009">
            <a:off x="3815734" y="3329886"/>
            <a:ext cx="1510352" cy="554856"/>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0"/>
          <p:cNvSpPr/>
          <p:nvPr/>
        </p:nvSpPr>
        <p:spPr>
          <a:xfrm rot="683">
            <a:off x="6440219" y="3329886"/>
            <a:ext cx="1510200" cy="5550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0"/>
          <p:cNvSpPr txBox="1">
            <a:spLocks noGrp="1"/>
          </p:cNvSpPr>
          <p:nvPr>
            <p:ph type="title"/>
          </p:nvPr>
        </p:nvSpPr>
        <p:spPr>
          <a:xfrm>
            <a:off x="614302" y="570038"/>
            <a:ext cx="7915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ITEMS FOR GOOD SALES</a:t>
            </a:r>
            <a:endParaRPr/>
          </a:p>
        </p:txBody>
      </p:sp>
      <p:sp>
        <p:nvSpPr>
          <p:cNvPr id="1453" name="Google Shape;1453;p50"/>
          <p:cNvSpPr txBox="1">
            <a:spLocks noGrp="1"/>
          </p:cNvSpPr>
          <p:nvPr>
            <p:ph type="title" idx="2"/>
          </p:nvPr>
        </p:nvSpPr>
        <p:spPr>
          <a:xfrm>
            <a:off x="1315450" y="1704189"/>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MARS</a:t>
            </a:r>
            <a:endParaRPr>
              <a:solidFill>
                <a:schemeClr val="dk1"/>
              </a:solidFill>
            </a:endParaRPr>
          </a:p>
        </p:txBody>
      </p:sp>
      <p:sp>
        <p:nvSpPr>
          <p:cNvPr id="1454" name="Google Shape;1454;p50"/>
          <p:cNvSpPr txBox="1">
            <a:spLocks noGrp="1"/>
          </p:cNvSpPr>
          <p:nvPr>
            <p:ph type="subTitle" idx="1"/>
          </p:nvPr>
        </p:nvSpPr>
        <p:spPr>
          <a:xfrm>
            <a:off x="996804" y="2327525"/>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cold place</a:t>
            </a:r>
            <a:endParaRPr/>
          </a:p>
        </p:txBody>
      </p:sp>
      <p:sp>
        <p:nvSpPr>
          <p:cNvPr id="1455" name="Google Shape;1455;p50"/>
          <p:cNvSpPr txBox="1">
            <a:spLocks noGrp="1"/>
          </p:cNvSpPr>
          <p:nvPr>
            <p:ph type="title" idx="3"/>
          </p:nvPr>
        </p:nvSpPr>
        <p:spPr>
          <a:xfrm>
            <a:off x="3938702" y="1704189"/>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VENUS</a:t>
            </a:r>
            <a:endParaRPr>
              <a:solidFill>
                <a:schemeClr val="dk1"/>
              </a:solidFill>
            </a:endParaRPr>
          </a:p>
        </p:txBody>
      </p:sp>
      <p:sp>
        <p:nvSpPr>
          <p:cNvPr id="1456" name="Google Shape;1456;p50"/>
          <p:cNvSpPr txBox="1">
            <a:spLocks noGrp="1"/>
          </p:cNvSpPr>
          <p:nvPr>
            <p:ph type="subTitle" idx="4"/>
          </p:nvPr>
        </p:nvSpPr>
        <p:spPr>
          <a:xfrm>
            <a:off x="3620026" y="2327525"/>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457" name="Google Shape;1457;p50"/>
          <p:cNvSpPr txBox="1">
            <a:spLocks noGrp="1"/>
          </p:cNvSpPr>
          <p:nvPr>
            <p:ph type="title" idx="5"/>
          </p:nvPr>
        </p:nvSpPr>
        <p:spPr>
          <a:xfrm>
            <a:off x="6559750" y="1704189"/>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MERCURY</a:t>
            </a:r>
            <a:endParaRPr>
              <a:solidFill>
                <a:schemeClr val="dk1"/>
              </a:solidFill>
            </a:endParaRPr>
          </a:p>
        </p:txBody>
      </p:sp>
      <p:sp>
        <p:nvSpPr>
          <p:cNvPr id="1458" name="Google Shape;1458;p50"/>
          <p:cNvSpPr txBox="1">
            <a:spLocks noGrp="1"/>
          </p:cNvSpPr>
          <p:nvPr>
            <p:ph type="subTitle" idx="6"/>
          </p:nvPr>
        </p:nvSpPr>
        <p:spPr>
          <a:xfrm>
            <a:off x="6243400" y="2327525"/>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It’s the closest planet to the Sun</a:t>
            </a:r>
            <a:endParaRPr/>
          </a:p>
        </p:txBody>
      </p:sp>
      <p:sp>
        <p:nvSpPr>
          <p:cNvPr id="1459" name="Google Shape;1459;p50"/>
          <p:cNvSpPr txBox="1">
            <a:spLocks noGrp="1"/>
          </p:cNvSpPr>
          <p:nvPr>
            <p:ph type="title" idx="7"/>
          </p:nvPr>
        </p:nvSpPr>
        <p:spPr>
          <a:xfrm>
            <a:off x="1315450" y="3331214"/>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JUPITER</a:t>
            </a:r>
            <a:endParaRPr>
              <a:solidFill>
                <a:schemeClr val="dk1"/>
              </a:solidFill>
            </a:endParaRPr>
          </a:p>
        </p:txBody>
      </p:sp>
      <p:sp>
        <p:nvSpPr>
          <p:cNvPr id="1460" name="Google Shape;1460;p50"/>
          <p:cNvSpPr txBox="1">
            <a:spLocks noGrp="1"/>
          </p:cNvSpPr>
          <p:nvPr>
            <p:ph type="subTitle" idx="8"/>
          </p:nvPr>
        </p:nvSpPr>
        <p:spPr>
          <a:xfrm>
            <a:off x="996804" y="3954550"/>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461" name="Google Shape;1461;p50"/>
          <p:cNvSpPr txBox="1">
            <a:spLocks noGrp="1"/>
          </p:cNvSpPr>
          <p:nvPr>
            <p:ph type="title" idx="9"/>
          </p:nvPr>
        </p:nvSpPr>
        <p:spPr>
          <a:xfrm>
            <a:off x="3938702" y="3331214"/>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a:t>
            </a:r>
            <a:endParaRPr>
              <a:solidFill>
                <a:schemeClr val="dk1"/>
              </a:solidFill>
            </a:endParaRPr>
          </a:p>
        </p:txBody>
      </p:sp>
      <p:sp>
        <p:nvSpPr>
          <p:cNvPr id="1462" name="Google Shape;1462;p50"/>
          <p:cNvSpPr txBox="1">
            <a:spLocks noGrp="1"/>
          </p:cNvSpPr>
          <p:nvPr>
            <p:ph type="subTitle" idx="13"/>
          </p:nvPr>
        </p:nvSpPr>
        <p:spPr>
          <a:xfrm>
            <a:off x="3620026" y="3954550"/>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and has rings</a:t>
            </a:r>
            <a:endParaRPr/>
          </a:p>
          <a:p>
            <a:pPr marL="0" lvl="0" indent="0" algn="ctr" rtl="0">
              <a:spcBef>
                <a:spcPts val="0"/>
              </a:spcBef>
              <a:spcAft>
                <a:spcPts val="0"/>
              </a:spcAft>
              <a:buNone/>
            </a:pPr>
            <a:endParaRPr/>
          </a:p>
        </p:txBody>
      </p:sp>
      <p:sp>
        <p:nvSpPr>
          <p:cNvPr id="1463" name="Google Shape;1463;p50"/>
          <p:cNvSpPr txBox="1">
            <a:spLocks noGrp="1"/>
          </p:cNvSpPr>
          <p:nvPr>
            <p:ph type="title" idx="14"/>
          </p:nvPr>
        </p:nvSpPr>
        <p:spPr>
          <a:xfrm>
            <a:off x="6559750" y="3331214"/>
            <a:ext cx="12666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a:t>
            </a:r>
            <a:endParaRPr>
              <a:solidFill>
                <a:schemeClr val="dk1"/>
              </a:solidFill>
            </a:endParaRPr>
          </a:p>
        </p:txBody>
      </p:sp>
      <p:sp>
        <p:nvSpPr>
          <p:cNvPr id="1464" name="Google Shape;1464;p50"/>
          <p:cNvSpPr txBox="1">
            <a:spLocks noGrp="1"/>
          </p:cNvSpPr>
          <p:nvPr>
            <p:ph type="subTitle" idx="15"/>
          </p:nvPr>
        </p:nvSpPr>
        <p:spPr>
          <a:xfrm>
            <a:off x="6243400" y="3954550"/>
            <a:ext cx="19038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68"/>
        <p:cNvGrpSpPr/>
        <p:nvPr/>
      </p:nvGrpSpPr>
      <p:grpSpPr>
        <a:xfrm>
          <a:off x="0" y="0"/>
          <a:ext cx="0" cy="0"/>
          <a:chOff x="0" y="0"/>
          <a:chExt cx="0" cy="0"/>
        </a:xfrm>
      </p:grpSpPr>
      <p:sp>
        <p:nvSpPr>
          <p:cNvPr id="1469" name="Google Shape;1469;p51"/>
          <p:cNvSpPr txBox="1">
            <a:spLocks noGrp="1"/>
          </p:cNvSpPr>
          <p:nvPr>
            <p:ph type="title"/>
          </p:nvPr>
        </p:nvSpPr>
        <p:spPr>
          <a:xfrm>
            <a:off x="619125" y="2943050"/>
            <a:ext cx="4005000" cy="104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1470" name="Google Shape;1470;p51"/>
          <p:cNvSpPr txBox="1">
            <a:spLocks noGrp="1"/>
          </p:cNvSpPr>
          <p:nvPr>
            <p:ph type="subTitle" idx="1"/>
          </p:nvPr>
        </p:nvSpPr>
        <p:spPr>
          <a:xfrm>
            <a:off x="619125" y="4022704"/>
            <a:ext cx="3400200" cy="57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long texts </a:t>
            </a:r>
            <a:endParaRPr/>
          </a:p>
          <a:p>
            <a:pPr marL="0" lvl="0" indent="0" algn="l" rtl="0">
              <a:spcBef>
                <a:spcPts val="1600"/>
              </a:spcBef>
              <a:spcAft>
                <a:spcPts val="1600"/>
              </a:spcAft>
              <a:buNone/>
            </a:pPr>
            <a:endParaRPr/>
          </a:p>
        </p:txBody>
      </p:sp>
      <p:pic>
        <p:nvPicPr>
          <p:cNvPr id="1471" name="Google Shape;1471;p51"/>
          <p:cNvPicPr preferRelativeResize="0"/>
          <p:nvPr/>
        </p:nvPicPr>
        <p:blipFill>
          <a:blip r:embed="rId3">
            <a:alphaModFix/>
          </a:blip>
          <a:stretch>
            <a:fillRect/>
          </a:stretch>
        </p:blipFill>
        <p:spPr>
          <a:xfrm>
            <a:off x="4975428" y="-939250"/>
            <a:ext cx="4168573" cy="7021994"/>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75"/>
        <p:cNvGrpSpPr/>
        <p:nvPr/>
      </p:nvGrpSpPr>
      <p:grpSpPr>
        <a:xfrm>
          <a:off x="0" y="0"/>
          <a:ext cx="0" cy="0"/>
          <a:chOff x="0" y="0"/>
          <a:chExt cx="0" cy="0"/>
        </a:xfrm>
      </p:grpSpPr>
      <p:sp>
        <p:nvSpPr>
          <p:cNvPr id="1476" name="Google Shape;1476;p52"/>
          <p:cNvSpPr/>
          <p:nvPr/>
        </p:nvSpPr>
        <p:spPr>
          <a:xfrm rot="293385" flipH="1">
            <a:off x="6526275" y="3205905"/>
            <a:ext cx="1414849" cy="519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2"/>
          <p:cNvSpPr/>
          <p:nvPr/>
        </p:nvSpPr>
        <p:spPr>
          <a:xfrm rot="-293385">
            <a:off x="6526175" y="1583758"/>
            <a:ext cx="1414849" cy="5197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2"/>
          <p:cNvSpPr/>
          <p:nvPr/>
        </p:nvSpPr>
        <p:spPr>
          <a:xfrm rot="293317" flipH="1">
            <a:off x="1140996" y="3182829"/>
            <a:ext cx="1541909" cy="566389"/>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479" name="Google Shape;1479;p52"/>
          <p:cNvSpPr/>
          <p:nvPr/>
        </p:nvSpPr>
        <p:spPr>
          <a:xfrm rot="-293317">
            <a:off x="1141196" y="1560120"/>
            <a:ext cx="1541909" cy="566389"/>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2"/>
          <p:cNvSpPr txBox="1">
            <a:spLocks noGrp="1"/>
          </p:cNvSpPr>
          <p:nvPr>
            <p:ph type="title" idx="8"/>
          </p:nvPr>
        </p:nvSpPr>
        <p:spPr>
          <a:xfrm>
            <a:off x="2251501" y="570324"/>
            <a:ext cx="4641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MY FOUR PURCHASES</a:t>
            </a:r>
            <a:endParaRPr/>
          </a:p>
        </p:txBody>
      </p:sp>
      <p:sp>
        <p:nvSpPr>
          <p:cNvPr id="1481" name="Google Shape;1481;p52"/>
          <p:cNvSpPr txBox="1">
            <a:spLocks noGrp="1"/>
          </p:cNvSpPr>
          <p:nvPr>
            <p:ph type="title" idx="6"/>
          </p:nvPr>
        </p:nvSpPr>
        <p:spPr>
          <a:xfrm>
            <a:off x="820150" y="1627752"/>
            <a:ext cx="21837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VENUS</a:t>
            </a:r>
            <a:endParaRPr>
              <a:solidFill>
                <a:schemeClr val="dk1"/>
              </a:solidFill>
            </a:endParaRPr>
          </a:p>
        </p:txBody>
      </p:sp>
      <p:sp>
        <p:nvSpPr>
          <p:cNvPr id="1482" name="Google Shape;1482;p52"/>
          <p:cNvSpPr txBox="1">
            <a:spLocks noGrp="1"/>
          </p:cNvSpPr>
          <p:nvPr>
            <p:ph type="subTitle" idx="7"/>
          </p:nvPr>
        </p:nvSpPr>
        <p:spPr>
          <a:xfrm>
            <a:off x="971850" y="2157175"/>
            <a:ext cx="18942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a:p>
            <a:pPr marL="0" lvl="0" indent="0" algn="ctr" rtl="0">
              <a:spcBef>
                <a:spcPts val="0"/>
              </a:spcBef>
              <a:spcAft>
                <a:spcPts val="0"/>
              </a:spcAft>
              <a:buNone/>
            </a:pPr>
            <a:endParaRPr/>
          </a:p>
        </p:txBody>
      </p:sp>
      <p:sp>
        <p:nvSpPr>
          <p:cNvPr id="1483" name="Google Shape;1483;p52"/>
          <p:cNvSpPr txBox="1">
            <a:spLocks noGrp="1"/>
          </p:cNvSpPr>
          <p:nvPr>
            <p:ph type="title"/>
          </p:nvPr>
        </p:nvSpPr>
        <p:spPr>
          <a:xfrm>
            <a:off x="827100" y="3249898"/>
            <a:ext cx="21837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MARS</a:t>
            </a:r>
            <a:endParaRPr>
              <a:solidFill>
                <a:schemeClr val="dk1"/>
              </a:solidFill>
            </a:endParaRPr>
          </a:p>
        </p:txBody>
      </p:sp>
      <p:sp>
        <p:nvSpPr>
          <p:cNvPr id="1484" name="Google Shape;1484;p52"/>
          <p:cNvSpPr txBox="1">
            <a:spLocks noGrp="1"/>
          </p:cNvSpPr>
          <p:nvPr>
            <p:ph type="subTitle" idx="1"/>
          </p:nvPr>
        </p:nvSpPr>
        <p:spPr>
          <a:xfrm>
            <a:off x="971850" y="3779325"/>
            <a:ext cx="18942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1485" name="Google Shape;1485;p52"/>
          <p:cNvSpPr txBox="1">
            <a:spLocks noGrp="1"/>
          </p:cNvSpPr>
          <p:nvPr>
            <p:ph type="title" idx="2"/>
          </p:nvPr>
        </p:nvSpPr>
        <p:spPr>
          <a:xfrm>
            <a:off x="6141800" y="1627752"/>
            <a:ext cx="21837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JUPITER</a:t>
            </a:r>
            <a:endParaRPr>
              <a:solidFill>
                <a:schemeClr val="dk1"/>
              </a:solidFill>
            </a:endParaRPr>
          </a:p>
        </p:txBody>
      </p:sp>
      <p:sp>
        <p:nvSpPr>
          <p:cNvPr id="1486" name="Google Shape;1486;p52"/>
          <p:cNvSpPr txBox="1">
            <a:spLocks noGrp="1"/>
          </p:cNvSpPr>
          <p:nvPr>
            <p:ph type="subTitle" idx="3"/>
          </p:nvPr>
        </p:nvSpPr>
        <p:spPr>
          <a:xfrm>
            <a:off x="6284975" y="2157175"/>
            <a:ext cx="18942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the biggest planet of them all</a:t>
            </a:r>
            <a:endParaRPr/>
          </a:p>
        </p:txBody>
      </p:sp>
      <p:sp>
        <p:nvSpPr>
          <p:cNvPr id="1487" name="Google Shape;1487;p52"/>
          <p:cNvSpPr txBox="1">
            <a:spLocks noGrp="1"/>
          </p:cNvSpPr>
          <p:nvPr>
            <p:ph type="title" idx="4"/>
          </p:nvPr>
        </p:nvSpPr>
        <p:spPr>
          <a:xfrm>
            <a:off x="6140225" y="3249898"/>
            <a:ext cx="21837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SATURN</a:t>
            </a:r>
            <a:endParaRPr>
              <a:solidFill>
                <a:schemeClr val="dk1"/>
              </a:solidFill>
            </a:endParaRPr>
          </a:p>
        </p:txBody>
      </p:sp>
      <p:sp>
        <p:nvSpPr>
          <p:cNvPr id="1488" name="Google Shape;1488;p52"/>
          <p:cNvSpPr txBox="1">
            <a:spLocks noGrp="1"/>
          </p:cNvSpPr>
          <p:nvPr>
            <p:ph type="subTitle" idx="5"/>
          </p:nvPr>
        </p:nvSpPr>
        <p:spPr>
          <a:xfrm>
            <a:off x="6284975" y="3779325"/>
            <a:ext cx="18942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a:p>
            <a:pPr marL="0" lvl="0" indent="0" algn="ctr" rtl="0">
              <a:spcBef>
                <a:spcPts val="0"/>
              </a:spcBef>
              <a:spcAft>
                <a:spcPts val="0"/>
              </a:spcAft>
              <a:buNone/>
            </a:pPr>
            <a:endParaRPr/>
          </a:p>
        </p:txBody>
      </p:sp>
      <p:grpSp>
        <p:nvGrpSpPr>
          <p:cNvPr id="1489" name="Google Shape;1489;p52"/>
          <p:cNvGrpSpPr/>
          <p:nvPr/>
        </p:nvGrpSpPr>
        <p:grpSpPr>
          <a:xfrm>
            <a:off x="3390707" y="1353094"/>
            <a:ext cx="2364252" cy="3790374"/>
            <a:chOff x="3390707" y="1353094"/>
            <a:chExt cx="2364252" cy="3790374"/>
          </a:xfrm>
        </p:grpSpPr>
        <p:sp>
          <p:nvSpPr>
            <p:cNvPr id="1490" name="Google Shape;1490;p52"/>
            <p:cNvSpPr/>
            <p:nvPr/>
          </p:nvSpPr>
          <p:spPr>
            <a:xfrm>
              <a:off x="5212072" y="3244487"/>
              <a:ext cx="163024" cy="556302"/>
            </a:xfrm>
            <a:custGeom>
              <a:avLst/>
              <a:gdLst/>
              <a:ahLst/>
              <a:cxnLst/>
              <a:rect l="l" t="t" r="r" b="b"/>
              <a:pathLst>
                <a:path w="6506" h="22201" fill="none" extrusionOk="0">
                  <a:moveTo>
                    <a:pt x="6506" y="3461"/>
                  </a:moveTo>
                  <a:cubicBezTo>
                    <a:pt x="1791" y="0"/>
                    <a:pt x="1" y="13985"/>
                    <a:pt x="240" y="2220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2"/>
            <p:cNvSpPr/>
            <p:nvPr/>
          </p:nvSpPr>
          <p:spPr>
            <a:xfrm>
              <a:off x="5015913" y="3677111"/>
              <a:ext cx="655504" cy="622604"/>
            </a:xfrm>
            <a:custGeom>
              <a:avLst/>
              <a:gdLst/>
              <a:ahLst/>
              <a:cxnLst/>
              <a:rect l="l" t="t" r="r" b="b"/>
              <a:pathLst>
                <a:path w="26160" h="24847" extrusionOk="0">
                  <a:moveTo>
                    <a:pt x="23116" y="0"/>
                  </a:moveTo>
                  <a:lnTo>
                    <a:pt x="1" y="1691"/>
                  </a:lnTo>
                  <a:lnTo>
                    <a:pt x="1" y="24846"/>
                  </a:lnTo>
                  <a:lnTo>
                    <a:pt x="26159" y="24846"/>
                  </a:lnTo>
                  <a:lnTo>
                    <a:pt x="23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2"/>
            <p:cNvSpPr/>
            <p:nvPr/>
          </p:nvSpPr>
          <p:spPr>
            <a:xfrm>
              <a:off x="5012478" y="3717532"/>
              <a:ext cx="337474" cy="594188"/>
            </a:xfrm>
            <a:custGeom>
              <a:avLst/>
              <a:gdLst/>
              <a:ahLst/>
              <a:cxnLst/>
              <a:rect l="l" t="t" r="r" b="b"/>
              <a:pathLst>
                <a:path w="13468" h="23713" extrusionOk="0">
                  <a:moveTo>
                    <a:pt x="7440" y="0"/>
                  </a:moveTo>
                  <a:lnTo>
                    <a:pt x="1" y="537"/>
                  </a:lnTo>
                  <a:lnTo>
                    <a:pt x="1" y="23712"/>
                  </a:lnTo>
                  <a:lnTo>
                    <a:pt x="13468" y="23712"/>
                  </a:lnTo>
                  <a:cubicBezTo>
                    <a:pt x="11280" y="20012"/>
                    <a:pt x="8077" y="12572"/>
                    <a:pt x="7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2"/>
            <p:cNvSpPr/>
            <p:nvPr/>
          </p:nvSpPr>
          <p:spPr>
            <a:xfrm>
              <a:off x="5385716" y="3735922"/>
              <a:ext cx="86248" cy="85772"/>
            </a:xfrm>
            <a:custGeom>
              <a:avLst/>
              <a:gdLst/>
              <a:ahLst/>
              <a:cxnLst/>
              <a:rect l="l" t="t" r="r" b="b"/>
              <a:pathLst>
                <a:path w="3442" h="3423" extrusionOk="0">
                  <a:moveTo>
                    <a:pt x="1731" y="1"/>
                  </a:moveTo>
                  <a:cubicBezTo>
                    <a:pt x="776" y="1"/>
                    <a:pt x="0" y="777"/>
                    <a:pt x="0" y="1712"/>
                  </a:cubicBezTo>
                  <a:cubicBezTo>
                    <a:pt x="0" y="2666"/>
                    <a:pt x="776" y="3422"/>
                    <a:pt x="1731" y="3422"/>
                  </a:cubicBezTo>
                  <a:cubicBezTo>
                    <a:pt x="2666" y="3422"/>
                    <a:pt x="3442" y="2666"/>
                    <a:pt x="3442" y="1712"/>
                  </a:cubicBezTo>
                  <a:cubicBezTo>
                    <a:pt x="3442" y="777"/>
                    <a:pt x="2666" y="1"/>
                    <a:pt x="1731"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2"/>
            <p:cNvSpPr/>
            <p:nvPr/>
          </p:nvSpPr>
          <p:spPr>
            <a:xfrm>
              <a:off x="5554256" y="3677111"/>
              <a:ext cx="117169" cy="622604"/>
            </a:xfrm>
            <a:custGeom>
              <a:avLst/>
              <a:gdLst/>
              <a:ahLst/>
              <a:cxnLst/>
              <a:rect l="l" t="t" r="r" b="b"/>
              <a:pathLst>
                <a:path w="4676" h="24847" extrusionOk="0">
                  <a:moveTo>
                    <a:pt x="1632" y="0"/>
                  </a:moveTo>
                  <a:lnTo>
                    <a:pt x="1" y="140"/>
                  </a:lnTo>
                  <a:lnTo>
                    <a:pt x="339" y="24846"/>
                  </a:lnTo>
                  <a:lnTo>
                    <a:pt x="4675" y="24846"/>
                  </a:lnTo>
                  <a:lnTo>
                    <a:pt x="16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2"/>
            <p:cNvSpPr/>
            <p:nvPr/>
          </p:nvSpPr>
          <p:spPr>
            <a:xfrm>
              <a:off x="5033147" y="3436212"/>
              <a:ext cx="163024" cy="556302"/>
            </a:xfrm>
            <a:custGeom>
              <a:avLst/>
              <a:gdLst/>
              <a:ahLst/>
              <a:cxnLst/>
              <a:rect l="l" t="t" r="r" b="b"/>
              <a:pathLst>
                <a:path w="6506" h="22201" fill="none" extrusionOk="0">
                  <a:moveTo>
                    <a:pt x="6506" y="3461"/>
                  </a:moveTo>
                  <a:cubicBezTo>
                    <a:pt x="1791" y="0"/>
                    <a:pt x="1" y="13985"/>
                    <a:pt x="240" y="2220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2"/>
            <p:cNvSpPr/>
            <p:nvPr/>
          </p:nvSpPr>
          <p:spPr>
            <a:xfrm>
              <a:off x="4867665" y="3880340"/>
              <a:ext cx="655504" cy="622604"/>
            </a:xfrm>
            <a:custGeom>
              <a:avLst/>
              <a:gdLst/>
              <a:ahLst/>
              <a:cxnLst/>
              <a:rect l="l" t="t" r="r" b="b"/>
              <a:pathLst>
                <a:path w="26160" h="24847" extrusionOk="0">
                  <a:moveTo>
                    <a:pt x="23116" y="0"/>
                  </a:moveTo>
                  <a:lnTo>
                    <a:pt x="1" y="1691"/>
                  </a:lnTo>
                  <a:lnTo>
                    <a:pt x="1" y="24846"/>
                  </a:lnTo>
                  <a:lnTo>
                    <a:pt x="26159" y="24846"/>
                  </a:lnTo>
                  <a:lnTo>
                    <a:pt x="231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2"/>
            <p:cNvSpPr/>
            <p:nvPr/>
          </p:nvSpPr>
          <p:spPr>
            <a:xfrm>
              <a:off x="4867665" y="3909257"/>
              <a:ext cx="337474" cy="594188"/>
            </a:xfrm>
            <a:custGeom>
              <a:avLst/>
              <a:gdLst/>
              <a:ahLst/>
              <a:cxnLst/>
              <a:rect l="l" t="t" r="r" b="b"/>
              <a:pathLst>
                <a:path w="13468" h="23713" extrusionOk="0">
                  <a:moveTo>
                    <a:pt x="7440" y="0"/>
                  </a:moveTo>
                  <a:lnTo>
                    <a:pt x="1" y="537"/>
                  </a:lnTo>
                  <a:lnTo>
                    <a:pt x="1" y="23712"/>
                  </a:lnTo>
                  <a:lnTo>
                    <a:pt x="13468" y="23712"/>
                  </a:lnTo>
                  <a:cubicBezTo>
                    <a:pt x="11280" y="20012"/>
                    <a:pt x="8077" y="12572"/>
                    <a:pt x="74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2"/>
            <p:cNvSpPr/>
            <p:nvPr/>
          </p:nvSpPr>
          <p:spPr>
            <a:xfrm>
              <a:off x="5240025" y="3939151"/>
              <a:ext cx="86248" cy="85772"/>
            </a:xfrm>
            <a:custGeom>
              <a:avLst/>
              <a:gdLst/>
              <a:ahLst/>
              <a:cxnLst/>
              <a:rect l="l" t="t" r="r" b="b"/>
              <a:pathLst>
                <a:path w="3442" h="3423" extrusionOk="0">
                  <a:moveTo>
                    <a:pt x="1731" y="1"/>
                  </a:moveTo>
                  <a:cubicBezTo>
                    <a:pt x="776" y="1"/>
                    <a:pt x="0" y="777"/>
                    <a:pt x="0" y="1712"/>
                  </a:cubicBezTo>
                  <a:cubicBezTo>
                    <a:pt x="0" y="2666"/>
                    <a:pt x="776" y="3422"/>
                    <a:pt x="1731" y="3422"/>
                  </a:cubicBezTo>
                  <a:cubicBezTo>
                    <a:pt x="2666" y="3422"/>
                    <a:pt x="3442" y="2666"/>
                    <a:pt x="3442" y="1712"/>
                  </a:cubicBezTo>
                  <a:cubicBezTo>
                    <a:pt x="3442" y="777"/>
                    <a:pt x="2666" y="1"/>
                    <a:pt x="1731"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2"/>
            <p:cNvSpPr/>
            <p:nvPr/>
          </p:nvSpPr>
          <p:spPr>
            <a:xfrm>
              <a:off x="5406008" y="3880340"/>
              <a:ext cx="117169" cy="622604"/>
            </a:xfrm>
            <a:custGeom>
              <a:avLst/>
              <a:gdLst/>
              <a:ahLst/>
              <a:cxnLst/>
              <a:rect l="l" t="t" r="r" b="b"/>
              <a:pathLst>
                <a:path w="4676" h="24847" extrusionOk="0">
                  <a:moveTo>
                    <a:pt x="1632" y="0"/>
                  </a:moveTo>
                  <a:lnTo>
                    <a:pt x="1" y="140"/>
                  </a:lnTo>
                  <a:lnTo>
                    <a:pt x="339" y="24846"/>
                  </a:lnTo>
                  <a:lnTo>
                    <a:pt x="4675" y="24846"/>
                  </a:lnTo>
                  <a:lnTo>
                    <a:pt x="16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2"/>
            <p:cNvSpPr/>
            <p:nvPr/>
          </p:nvSpPr>
          <p:spPr>
            <a:xfrm>
              <a:off x="5129871" y="3187963"/>
              <a:ext cx="411244" cy="606642"/>
            </a:xfrm>
            <a:custGeom>
              <a:avLst/>
              <a:gdLst/>
              <a:ahLst/>
              <a:cxnLst/>
              <a:rect l="l" t="t" r="r" b="b"/>
              <a:pathLst>
                <a:path w="16412" h="24210" extrusionOk="0">
                  <a:moveTo>
                    <a:pt x="12135" y="0"/>
                  </a:moveTo>
                  <a:lnTo>
                    <a:pt x="955" y="15517"/>
                  </a:lnTo>
                  <a:cubicBezTo>
                    <a:pt x="219" y="16511"/>
                    <a:pt x="0" y="17804"/>
                    <a:pt x="338" y="18958"/>
                  </a:cubicBezTo>
                  <a:lnTo>
                    <a:pt x="1751" y="24210"/>
                  </a:lnTo>
                  <a:cubicBezTo>
                    <a:pt x="10404" y="21624"/>
                    <a:pt x="16412" y="2925"/>
                    <a:pt x="16412" y="2925"/>
                  </a:cubicBezTo>
                  <a:cubicBezTo>
                    <a:pt x="16412" y="2925"/>
                    <a:pt x="15497" y="498"/>
                    <a:pt x="12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2"/>
            <p:cNvSpPr/>
            <p:nvPr/>
          </p:nvSpPr>
          <p:spPr>
            <a:xfrm>
              <a:off x="4801362" y="3111687"/>
              <a:ext cx="448655" cy="689257"/>
            </a:xfrm>
            <a:custGeom>
              <a:avLst/>
              <a:gdLst/>
              <a:ahLst/>
              <a:cxnLst/>
              <a:rect l="l" t="t" r="r" b="b"/>
              <a:pathLst>
                <a:path w="17905" h="27507" extrusionOk="0">
                  <a:moveTo>
                    <a:pt x="4875" y="1"/>
                  </a:moveTo>
                  <a:cubicBezTo>
                    <a:pt x="4875" y="1"/>
                    <a:pt x="1" y="1334"/>
                    <a:pt x="1831" y="9549"/>
                  </a:cubicBezTo>
                  <a:cubicBezTo>
                    <a:pt x="3124" y="15298"/>
                    <a:pt x="7520" y="22161"/>
                    <a:pt x="10086" y="25782"/>
                  </a:cubicBezTo>
                  <a:cubicBezTo>
                    <a:pt x="10859" y="26890"/>
                    <a:pt x="12112" y="27506"/>
                    <a:pt x="13408" y="27506"/>
                  </a:cubicBezTo>
                  <a:cubicBezTo>
                    <a:pt x="13880" y="27506"/>
                    <a:pt x="14358" y="27424"/>
                    <a:pt x="14821" y="27254"/>
                  </a:cubicBezTo>
                  <a:cubicBezTo>
                    <a:pt x="16850" y="26478"/>
                    <a:pt x="17904" y="24290"/>
                    <a:pt x="17268" y="22221"/>
                  </a:cubicBezTo>
                  <a:cubicBezTo>
                    <a:pt x="15199" y="15756"/>
                    <a:pt x="10484" y="2806"/>
                    <a:pt x="4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2"/>
            <p:cNvSpPr/>
            <p:nvPr/>
          </p:nvSpPr>
          <p:spPr>
            <a:xfrm>
              <a:off x="5433922" y="2959760"/>
              <a:ext cx="321037" cy="301492"/>
            </a:xfrm>
            <a:custGeom>
              <a:avLst/>
              <a:gdLst/>
              <a:ahLst/>
              <a:cxnLst/>
              <a:rect l="l" t="t" r="r" b="b"/>
              <a:pathLst>
                <a:path w="12812" h="12032" extrusionOk="0">
                  <a:moveTo>
                    <a:pt x="12093" y="1"/>
                  </a:moveTo>
                  <a:cubicBezTo>
                    <a:pt x="11994" y="1"/>
                    <a:pt x="11892" y="25"/>
                    <a:pt x="11797" y="76"/>
                  </a:cubicBezTo>
                  <a:lnTo>
                    <a:pt x="4477" y="4552"/>
                  </a:lnTo>
                  <a:cubicBezTo>
                    <a:pt x="5994" y="2284"/>
                    <a:pt x="5331" y="235"/>
                    <a:pt x="4702" y="235"/>
                  </a:cubicBezTo>
                  <a:cubicBezTo>
                    <a:pt x="4548" y="235"/>
                    <a:pt x="4395" y="358"/>
                    <a:pt x="4278" y="633"/>
                  </a:cubicBezTo>
                  <a:cubicBezTo>
                    <a:pt x="3681" y="2026"/>
                    <a:pt x="1274" y="3378"/>
                    <a:pt x="1" y="9068"/>
                  </a:cubicBezTo>
                  <a:cubicBezTo>
                    <a:pt x="2308" y="9565"/>
                    <a:pt x="4278" y="12032"/>
                    <a:pt x="4278" y="12032"/>
                  </a:cubicBezTo>
                  <a:cubicBezTo>
                    <a:pt x="4278" y="12032"/>
                    <a:pt x="9649" y="9645"/>
                    <a:pt x="10405" y="7496"/>
                  </a:cubicBezTo>
                  <a:cubicBezTo>
                    <a:pt x="11141" y="5368"/>
                    <a:pt x="9470" y="3975"/>
                    <a:pt x="9470" y="3975"/>
                  </a:cubicBezTo>
                  <a:lnTo>
                    <a:pt x="12533" y="1170"/>
                  </a:lnTo>
                  <a:cubicBezTo>
                    <a:pt x="12752" y="932"/>
                    <a:pt x="12812" y="593"/>
                    <a:pt x="12633" y="315"/>
                  </a:cubicBezTo>
                  <a:cubicBezTo>
                    <a:pt x="12511" y="112"/>
                    <a:pt x="12306" y="1"/>
                    <a:pt x="12093"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2"/>
            <p:cNvSpPr/>
            <p:nvPr/>
          </p:nvSpPr>
          <p:spPr>
            <a:xfrm>
              <a:off x="5575499" y="3058865"/>
              <a:ext cx="137591" cy="140573"/>
            </a:xfrm>
            <a:custGeom>
              <a:avLst/>
              <a:gdLst/>
              <a:ahLst/>
              <a:cxnLst/>
              <a:rect l="l" t="t" r="r" b="b"/>
              <a:pathLst>
                <a:path w="5491" h="5610" extrusionOk="0">
                  <a:moveTo>
                    <a:pt x="3820" y="0"/>
                  </a:moveTo>
                  <a:cubicBezTo>
                    <a:pt x="0" y="398"/>
                    <a:pt x="1015" y="4297"/>
                    <a:pt x="2865" y="5610"/>
                  </a:cubicBezTo>
                  <a:cubicBezTo>
                    <a:pt x="3760" y="4934"/>
                    <a:pt x="4496" y="4217"/>
                    <a:pt x="4755" y="3521"/>
                  </a:cubicBezTo>
                  <a:cubicBezTo>
                    <a:pt x="5491" y="1393"/>
                    <a:pt x="3820" y="0"/>
                    <a:pt x="3820"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2"/>
            <p:cNvSpPr/>
            <p:nvPr/>
          </p:nvSpPr>
          <p:spPr>
            <a:xfrm>
              <a:off x="5196650" y="3522938"/>
              <a:ext cx="117169" cy="459104"/>
            </a:xfrm>
            <a:custGeom>
              <a:avLst/>
              <a:gdLst/>
              <a:ahLst/>
              <a:cxnLst/>
              <a:rect l="l" t="t" r="r" b="b"/>
              <a:pathLst>
                <a:path w="4676" h="18322" fill="none" extrusionOk="0">
                  <a:moveTo>
                    <a:pt x="3462" y="18322"/>
                  </a:moveTo>
                  <a:cubicBezTo>
                    <a:pt x="3462" y="18322"/>
                    <a:pt x="4676" y="3462"/>
                    <a:pt x="1" y="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2"/>
            <p:cNvSpPr/>
            <p:nvPr/>
          </p:nvSpPr>
          <p:spPr>
            <a:xfrm>
              <a:off x="4601476" y="4125281"/>
              <a:ext cx="420239" cy="1017685"/>
            </a:xfrm>
            <a:custGeom>
              <a:avLst/>
              <a:gdLst/>
              <a:ahLst/>
              <a:cxnLst/>
              <a:rect l="l" t="t" r="r" b="b"/>
              <a:pathLst>
                <a:path w="16771" h="40614" extrusionOk="0">
                  <a:moveTo>
                    <a:pt x="11232" y="0"/>
                  </a:moveTo>
                  <a:cubicBezTo>
                    <a:pt x="9807" y="0"/>
                    <a:pt x="8252" y="342"/>
                    <a:pt x="6764" y="828"/>
                  </a:cubicBezTo>
                  <a:cubicBezTo>
                    <a:pt x="2666" y="2141"/>
                    <a:pt x="1" y="6080"/>
                    <a:pt x="279" y="10377"/>
                  </a:cubicBezTo>
                  <a:lnTo>
                    <a:pt x="2189" y="40614"/>
                  </a:lnTo>
                  <a:lnTo>
                    <a:pt x="14523" y="40614"/>
                  </a:lnTo>
                  <a:cubicBezTo>
                    <a:pt x="14523" y="40614"/>
                    <a:pt x="16770" y="24302"/>
                    <a:pt x="16532" y="4588"/>
                  </a:cubicBezTo>
                  <a:cubicBezTo>
                    <a:pt x="15992" y="1133"/>
                    <a:pt x="13828" y="0"/>
                    <a:pt x="11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2"/>
            <p:cNvSpPr/>
            <p:nvPr/>
          </p:nvSpPr>
          <p:spPr>
            <a:xfrm>
              <a:off x="4601476" y="4125331"/>
              <a:ext cx="375261" cy="1018136"/>
            </a:xfrm>
            <a:custGeom>
              <a:avLst/>
              <a:gdLst/>
              <a:ahLst/>
              <a:cxnLst/>
              <a:rect l="l" t="t" r="r" b="b"/>
              <a:pathLst>
                <a:path w="14976" h="40632" extrusionOk="0">
                  <a:moveTo>
                    <a:pt x="11190" y="0"/>
                  </a:moveTo>
                  <a:cubicBezTo>
                    <a:pt x="11003" y="0"/>
                    <a:pt x="10814" y="5"/>
                    <a:pt x="10624" y="11"/>
                  </a:cubicBezTo>
                  <a:lnTo>
                    <a:pt x="10604" y="11"/>
                  </a:lnTo>
                  <a:cubicBezTo>
                    <a:pt x="10445" y="11"/>
                    <a:pt x="10325" y="31"/>
                    <a:pt x="10166" y="31"/>
                  </a:cubicBezTo>
                  <a:lnTo>
                    <a:pt x="10126" y="31"/>
                  </a:lnTo>
                  <a:cubicBezTo>
                    <a:pt x="10007" y="50"/>
                    <a:pt x="9848" y="50"/>
                    <a:pt x="9709" y="90"/>
                  </a:cubicBezTo>
                  <a:lnTo>
                    <a:pt x="9649" y="90"/>
                  </a:lnTo>
                  <a:cubicBezTo>
                    <a:pt x="9350" y="130"/>
                    <a:pt x="9032" y="170"/>
                    <a:pt x="8714" y="249"/>
                  </a:cubicBezTo>
                  <a:cubicBezTo>
                    <a:pt x="8694" y="249"/>
                    <a:pt x="8654" y="249"/>
                    <a:pt x="8634" y="289"/>
                  </a:cubicBezTo>
                  <a:cubicBezTo>
                    <a:pt x="8515" y="309"/>
                    <a:pt x="8376" y="329"/>
                    <a:pt x="8256" y="369"/>
                  </a:cubicBezTo>
                  <a:cubicBezTo>
                    <a:pt x="8217" y="369"/>
                    <a:pt x="8157" y="409"/>
                    <a:pt x="8137" y="409"/>
                  </a:cubicBezTo>
                  <a:cubicBezTo>
                    <a:pt x="8038" y="428"/>
                    <a:pt x="7918" y="448"/>
                    <a:pt x="7819" y="488"/>
                  </a:cubicBezTo>
                  <a:cubicBezTo>
                    <a:pt x="7759" y="508"/>
                    <a:pt x="7719" y="508"/>
                    <a:pt x="7660" y="528"/>
                  </a:cubicBezTo>
                  <a:cubicBezTo>
                    <a:pt x="7560" y="548"/>
                    <a:pt x="7441" y="588"/>
                    <a:pt x="7341" y="627"/>
                  </a:cubicBezTo>
                  <a:cubicBezTo>
                    <a:pt x="7282" y="647"/>
                    <a:pt x="7242" y="647"/>
                    <a:pt x="7222" y="667"/>
                  </a:cubicBezTo>
                  <a:cubicBezTo>
                    <a:pt x="7063" y="727"/>
                    <a:pt x="6924" y="767"/>
                    <a:pt x="6784" y="806"/>
                  </a:cubicBezTo>
                  <a:cubicBezTo>
                    <a:pt x="2666" y="2119"/>
                    <a:pt x="1" y="6018"/>
                    <a:pt x="279" y="10295"/>
                  </a:cubicBezTo>
                  <a:lnTo>
                    <a:pt x="2189" y="40632"/>
                  </a:lnTo>
                  <a:lnTo>
                    <a:pt x="14523" y="40632"/>
                  </a:lnTo>
                  <a:cubicBezTo>
                    <a:pt x="14523" y="40632"/>
                    <a:pt x="14682" y="39557"/>
                    <a:pt x="14901" y="37628"/>
                  </a:cubicBezTo>
                  <a:cubicBezTo>
                    <a:pt x="14975" y="37015"/>
                    <a:pt x="14477" y="36548"/>
                    <a:pt x="13929" y="36548"/>
                  </a:cubicBezTo>
                  <a:cubicBezTo>
                    <a:pt x="13748" y="36548"/>
                    <a:pt x="13562" y="36599"/>
                    <a:pt x="13389" y="36713"/>
                  </a:cubicBezTo>
                  <a:cubicBezTo>
                    <a:pt x="12925" y="36997"/>
                    <a:pt x="12419" y="37140"/>
                    <a:pt x="11907" y="37140"/>
                  </a:cubicBezTo>
                  <a:cubicBezTo>
                    <a:pt x="9232" y="37140"/>
                    <a:pt x="6379" y="33248"/>
                    <a:pt x="8415" y="25334"/>
                  </a:cubicBezTo>
                  <a:cubicBezTo>
                    <a:pt x="10763" y="18630"/>
                    <a:pt x="13130" y="10415"/>
                    <a:pt x="14204" y="2298"/>
                  </a:cubicBezTo>
                  <a:cubicBezTo>
                    <a:pt x="14204" y="1662"/>
                    <a:pt x="14145" y="1105"/>
                    <a:pt x="14005" y="588"/>
                  </a:cubicBezTo>
                  <a:cubicBezTo>
                    <a:pt x="13508" y="329"/>
                    <a:pt x="12991" y="170"/>
                    <a:pt x="12414" y="90"/>
                  </a:cubicBezTo>
                  <a:cubicBezTo>
                    <a:pt x="12015" y="21"/>
                    <a:pt x="11607" y="0"/>
                    <a:pt x="11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2"/>
            <p:cNvSpPr/>
            <p:nvPr/>
          </p:nvSpPr>
          <p:spPr>
            <a:xfrm>
              <a:off x="4197218" y="4044344"/>
              <a:ext cx="629444" cy="1099122"/>
            </a:xfrm>
            <a:custGeom>
              <a:avLst/>
              <a:gdLst/>
              <a:ahLst/>
              <a:cxnLst/>
              <a:rect l="l" t="t" r="r" b="b"/>
              <a:pathLst>
                <a:path w="25120" h="43864" extrusionOk="0">
                  <a:moveTo>
                    <a:pt x="19156" y="0"/>
                  </a:moveTo>
                  <a:cubicBezTo>
                    <a:pt x="15239" y="0"/>
                    <a:pt x="10482" y="2599"/>
                    <a:pt x="8575" y="7659"/>
                  </a:cubicBezTo>
                  <a:cubicBezTo>
                    <a:pt x="5093" y="16989"/>
                    <a:pt x="1" y="43864"/>
                    <a:pt x="1" y="43864"/>
                  </a:cubicBezTo>
                  <a:lnTo>
                    <a:pt x="12971" y="43864"/>
                  </a:lnTo>
                  <a:cubicBezTo>
                    <a:pt x="12971" y="43864"/>
                    <a:pt x="22599" y="24528"/>
                    <a:pt x="25066" y="5530"/>
                  </a:cubicBezTo>
                  <a:cubicBezTo>
                    <a:pt x="25120" y="1817"/>
                    <a:pt x="22432" y="0"/>
                    <a:pt x="19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2"/>
            <p:cNvSpPr/>
            <p:nvPr/>
          </p:nvSpPr>
          <p:spPr>
            <a:xfrm>
              <a:off x="4485784" y="2506111"/>
              <a:ext cx="441714" cy="800537"/>
            </a:xfrm>
            <a:custGeom>
              <a:avLst/>
              <a:gdLst/>
              <a:ahLst/>
              <a:cxnLst/>
              <a:rect l="l" t="t" r="r" b="b"/>
              <a:pathLst>
                <a:path w="17628" h="31948" extrusionOk="0">
                  <a:moveTo>
                    <a:pt x="8704" y="1"/>
                  </a:moveTo>
                  <a:cubicBezTo>
                    <a:pt x="4352" y="1"/>
                    <a:pt x="0" y="4292"/>
                    <a:pt x="1037" y="7498"/>
                  </a:cubicBezTo>
                  <a:cubicBezTo>
                    <a:pt x="2529" y="12153"/>
                    <a:pt x="7801" y="14639"/>
                    <a:pt x="7801" y="14639"/>
                  </a:cubicBezTo>
                  <a:cubicBezTo>
                    <a:pt x="7900" y="15992"/>
                    <a:pt x="5394" y="23770"/>
                    <a:pt x="5394" y="23770"/>
                  </a:cubicBezTo>
                  <a:cubicBezTo>
                    <a:pt x="5394" y="23770"/>
                    <a:pt x="9014" y="31528"/>
                    <a:pt x="11202" y="31926"/>
                  </a:cubicBezTo>
                  <a:cubicBezTo>
                    <a:pt x="11280" y="31940"/>
                    <a:pt x="11358" y="31947"/>
                    <a:pt x="11435" y="31947"/>
                  </a:cubicBezTo>
                  <a:cubicBezTo>
                    <a:pt x="13514" y="31947"/>
                    <a:pt x="15135" y="26889"/>
                    <a:pt x="13888" y="24088"/>
                  </a:cubicBezTo>
                  <a:cubicBezTo>
                    <a:pt x="12595" y="21184"/>
                    <a:pt x="12376" y="16708"/>
                    <a:pt x="12376" y="16708"/>
                  </a:cubicBezTo>
                  <a:lnTo>
                    <a:pt x="12376" y="16708"/>
                  </a:lnTo>
                  <a:lnTo>
                    <a:pt x="14843" y="17086"/>
                  </a:lnTo>
                  <a:cubicBezTo>
                    <a:pt x="14901" y="17092"/>
                    <a:pt x="14959" y="17094"/>
                    <a:pt x="15016" y="17094"/>
                  </a:cubicBezTo>
                  <a:cubicBezTo>
                    <a:pt x="15374" y="17094"/>
                    <a:pt x="15720" y="16985"/>
                    <a:pt x="15977" y="16728"/>
                  </a:cubicBezTo>
                  <a:cubicBezTo>
                    <a:pt x="16553" y="16191"/>
                    <a:pt x="17349" y="15057"/>
                    <a:pt x="17449" y="12909"/>
                  </a:cubicBezTo>
                  <a:cubicBezTo>
                    <a:pt x="17628" y="9507"/>
                    <a:pt x="16056" y="8194"/>
                    <a:pt x="16056" y="8194"/>
                  </a:cubicBezTo>
                  <a:cubicBezTo>
                    <a:pt x="16056" y="8194"/>
                    <a:pt x="15638" y="5707"/>
                    <a:pt x="14166" y="3221"/>
                  </a:cubicBezTo>
                  <a:cubicBezTo>
                    <a:pt x="12691" y="902"/>
                    <a:pt x="10697" y="1"/>
                    <a:pt x="8704"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2"/>
            <p:cNvSpPr/>
            <p:nvPr/>
          </p:nvSpPr>
          <p:spPr>
            <a:xfrm>
              <a:off x="4725613" y="2885388"/>
              <a:ext cx="98200" cy="211034"/>
            </a:xfrm>
            <a:custGeom>
              <a:avLst/>
              <a:gdLst/>
              <a:ahLst/>
              <a:cxnLst/>
              <a:rect l="l" t="t" r="r" b="b"/>
              <a:pathLst>
                <a:path w="3919" h="8422" extrusionOk="0">
                  <a:moveTo>
                    <a:pt x="0" y="1"/>
                  </a:moveTo>
                  <a:lnTo>
                    <a:pt x="0" y="1"/>
                  </a:lnTo>
                  <a:cubicBezTo>
                    <a:pt x="0" y="1"/>
                    <a:pt x="975" y="7321"/>
                    <a:pt x="3123" y="8336"/>
                  </a:cubicBezTo>
                  <a:cubicBezTo>
                    <a:pt x="3257" y="8394"/>
                    <a:pt x="3372" y="8421"/>
                    <a:pt x="3470" y="8421"/>
                  </a:cubicBezTo>
                  <a:cubicBezTo>
                    <a:pt x="3708" y="8421"/>
                    <a:pt x="3849" y="8259"/>
                    <a:pt x="3919" y="7978"/>
                  </a:cubicBezTo>
                  <a:cubicBezTo>
                    <a:pt x="2964" y="5153"/>
                    <a:pt x="2785" y="1572"/>
                    <a:pt x="2785" y="1572"/>
                  </a:cubicBezTo>
                  <a:cubicBezTo>
                    <a:pt x="1393" y="1015"/>
                    <a:pt x="1" y="1"/>
                    <a:pt x="0"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2"/>
            <p:cNvSpPr/>
            <p:nvPr/>
          </p:nvSpPr>
          <p:spPr>
            <a:xfrm>
              <a:off x="3525292" y="1353094"/>
              <a:ext cx="1344861" cy="1568950"/>
            </a:xfrm>
            <a:custGeom>
              <a:avLst/>
              <a:gdLst/>
              <a:ahLst/>
              <a:cxnLst/>
              <a:rect l="l" t="t" r="r" b="b"/>
              <a:pathLst>
                <a:path w="53671" h="62614" extrusionOk="0">
                  <a:moveTo>
                    <a:pt x="18958" y="0"/>
                  </a:moveTo>
                  <a:cubicBezTo>
                    <a:pt x="8157" y="0"/>
                    <a:pt x="1" y="9986"/>
                    <a:pt x="2388" y="20530"/>
                  </a:cubicBezTo>
                  <a:cubicBezTo>
                    <a:pt x="2885" y="22738"/>
                    <a:pt x="3721" y="25145"/>
                    <a:pt x="4914" y="27731"/>
                  </a:cubicBezTo>
                  <a:cubicBezTo>
                    <a:pt x="13528" y="46231"/>
                    <a:pt x="30297" y="49135"/>
                    <a:pt x="30297" y="49135"/>
                  </a:cubicBezTo>
                  <a:cubicBezTo>
                    <a:pt x="30199" y="49125"/>
                    <a:pt x="30102" y="49120"/>
                    <a:pt x="30006" y="49120"/>
                  </a:cubicBezTo>
                  <a:cubicBezTo>
                    <a:pt x="26403" y="49120"/>
                    <a:pt x="24748" y="56293"/>
                    <a:pt x="32267" y="60633"/>
                  </a:cubicBezTo>
                  <a:cubicBezTo>
                    <a:pt x="34833" y="62119"/>
                    <a:pt x="37229" y="62614"/>
                    <a:pt x="39283" y="62614"/>
                  </a:cubicBezTo>
                  <a:cubicBezTo>
                    <a:pt x="43391" y="62614"/>
                    <a:pt x="46132" y="60633"/>
                    <a:pt x="46132" y="60633"/>
                  </a:cubicBezTo>
                  <a:cubicBezTo>
                    <a:pt x="46132" y="60633"/>
                    <a:pt x="42452" y="58067"/>
                    <a:pt x="43546" y="56675"/>
                  </a:cubicBezTo>
                  <a:cubicBezTo>
                    <a:pt x="43788" y="56366"/>
                    <a:pt x="44038" y="56246"/>
                    <a:pt x="44281" y="56246"/>
                  </a:cubicBezTo>
                  <a:cubicBezTo>
                    <a:pt x="45133" y="56246"/>
                    <a:pt x="45893" y="57729"/>
                    <a:pt x="45893" y="57729"/>
                  </a:cubicBezTo>
                  <a:lnTo>
                    <a:pt x="46709" y="57450"/>
                  </a:lnTo>
                  <a:lnTo>
                    <a:pt x="45893" y="55481"/>
                  </a:lnTo>
                  <a:cubicBezTo>
                    <a:pt x="45893" y="55481"/>
                    <a:pt x="47803" y="54586"/>
                    <a:pt x="47504" y="48041"/>
                  </a:cubicBezTo>
                  <a:cubicBezTo>
                    <a:pt x="47944" y="47890"/>
                    <a:pt x="48375" y="47827"/>
                    <a:pt x="48788" y="47827"/>
                  </a:cubicBezTo>
                  <a:cubicBezTo>
                    <a:pt x="50933" y="47827"/>
                    <a:pt x="52597" y="49533"/>
                    <a:pt x="52597" y="49533"/>
                  </a:cubicBezTo>
                  <a:cubicBezTo>
                    <a:pt x="52597" y="49533"/>
                    <a:pt x="53671" y="45992"/>
                    <a:pt x="49553" y="38155"/>
                  </a:cubicBezTo>
                  <a:cubicBezTo>
                    <a:pt x="47515" y="34294"/>
                    <a:pt x="44841" y="33315"/>
                    <a:pt x="42651" y="33315"/>
                  </a:cubicBezTo>
                  <a:cubicBezTo>
                    <a:pt x="40394" y="33315"/>
                    <a:pt x="38652" y="34355"/>
                    <a:pt x="38652" y="34355"/>
                  </a:cubicBezTo>
                  <a:lnTo>
                    <a:pt x="35708" y="14482"/>
                  </a:lnTo>
                  <a:cubicBezTo>
                    <a:pt x="34494" y="6147"/>
                    <a:pt x="27353" y="0"/>
                    <a:pt x="189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2"/>
            <p:cNvSpPr/>
            <p:nvPr/>
          </p:nvSpPr>
          <p:spPr>
            <a:xfrm>
              <a:off x="3576636" y="1544011"/>
              <a:ext cx="1138513" cy="1377787"/>
            </a:xfrm>
            <a:custGeom>
              <a:avLst/>
              <a:gdLst/>
              <a:ahLst/>
              <a:cxnLst/>
              <a:rect l="l" t="t" r="r" b="b"/>
              <a:pathLst>
                <a:path w="45436" h="54985" extrusionOk="0">
                  <a:moveTo>
                    <a:pt x="2766" y="0"/>
                  </a:moveTo>
                  <a:cubicBezTo>
                    <a:pt x="2646" y="199"/>
                    <a:pt x="2507" y="398"/>
                    <a:pt x="2388" y="617"/>
                  </a:cubicBezTo>
                  <a:cubicBezTo>
                    <a:pt x="2368" y="677"/>
                    <a:pt x="2348" y="696"/>
                    <a:pt x="2308" y="756"/>
                  </a:cubicBezTo>
                  <a:cubicBezTo>
                    <a:pt x="2189" y="955"/>
                    <a:pt x="2089" y="1154"/>
                    <a:pt x="1990" y="1313"/>
                  </a:cubicBezTo>
                  <a:cubicBezTo>
                    <a:pt x="1970" y="1373"/>
                    <a:pt x="1930" y="1413"/>
                    <a:pt x="1890" y="1492"/>
                  </a:cubicBezTo>
                  <a:cubicBezTo>
                    <a:pt x="1791" y="1691"/>
                    <a:pt x="1691" y="1870"/>
                    <a:pt x="1592" y="2069"/>
                  </a:cubicBezTo>
                  <a:cubicBezTo>
                    <a:pt x="1572" y="2129"/>
                    <a:pt x="1532" y="2188"/>
                    <a:pt x="1492" y="2268"/>
                  </a:cubicBezTo>
                  <a:cubicBezTo>
                    <a:pt x="1393" y="2467"/>
                    <a:pt x="1313" y="2626"/>
                    <a:pt x="1234" y="2825"/>
                  </a:cubicBezTo>
                  <a:cubicBezTo>
                    <a:pt x="1214" y="2905"/>
                    <a:pt x="1194" y="2984"/>
                    <a:pt x="1174" y="3024"/>
                  </a:cubicBezTo>
                  <a:lnTo>
                    <a:pt x="935" y="3621"/>
                  </a:lnTo>
                  <a:cubicBezTo>
                    <a:pt x="916" y="3700"/>
                    <a:pt x="896" y="3760"/>
                    <a:pt x="876" y="3820"/>
                  </a:cubicBezTo>
                  <a:cubicBezTo>
                    <a:pt x="796" y="4019"/>
                    <a:pt x="717" y="4257"/>
                    <a:pt x="677" y="4456"/>
                  </a:cubicBezTo>
                  <a:lnTo>
                    <a:pt x="677" y="4476"/>
                  </a:lnTo>
                  <a:cubicBezTo>
                    <a:pt x="518" y="4954"/>
                    <a:pt x="418" y="5411"/>
                    <a:pt x="319" y="5888"/>
                  </a:cubicBezTo>
                  <a:cubicBezTo>
                    <a:pt x="299" y="5968"/>
                    <a:pt x="299" y="6008"/>
                    <a:pt x="279" y="6087"/>
                  </a:cubicBezTo>
                  <a:cubicBezTo>
                    <a:pt x="239" y="6266"/>
                    <a:pt x="219" y="6406"/>
                    <a:pt x="199" y="6585"/>
                  </a:cubicBezTo>
                  <a:cubicBezTo>
                    <a:pt x="180" y="6704"/>
                    <a:pt x="140" y="6843"/>
                    <a:pt x="140" y="6983"/>
                  </a:cubicBezTo>
                  <a:cubicBezTo>
                    <a:pt x="120" y="7142"/>
                    <a:pt x="120" y="7281"/>
                    <a:pt x="100" y="7440"/>
                  </a:cubicBezTo>
                  <a:cubicBezTo>
                    <a:pt x="80" y="7579"/>
                    <a:pt x="80" y="7738"/>
                    <a:pt x="40" y="7878"/>
                  </a:cubicBezTo>
                  <a:cubicBezTo>
                    <a:pt x="40" y="8037"/>
                    <a:pt x="20" y="8176"/>
                    <a:pt x="20" y="8335"/>
                  </a:cubicBezTo>
                  <a:cubicBezTo>
                    <a:pt x="20" y="8475"/>
                    <a:pt x="1" y="8654"/>
                    <a:pt x="1" y="8793"/>
                  </a:cubicBezTo>
                  <a:lnTo>
                    <a:pt x="1" y="9230"/>
                  </a:lnTo>
                  <a:lnTo>
                    <a:pt x="1" y="9728"/>
                  </a:lnTo>
                  <a:cubicBezTo>
                    <a:pt x="1" y="9847"/>
                    <a:pt x="1" y="9986"/>
                    <a:pt x="20" y="10126"/>
                  </a:cubicBezTo>
                  <a:cubicBezTo>
                    <a:pt x="20" y="10285"/>
                    <a:pt x="40" y="10484"/>
                    <a:pt x="80" y="10663"/>
                  </a:cubicBezTo>
                  <a:cubicBezTo>
                    <a:pt x="80" y="10782"/>
                    <a:pt x="100" y="10921"/>
                    <a:pt x="100" y="11041"/>
                  </a:cubicBezTo>
                  <a:cubicBezTo>
                    <a:pt x="120" y="11240"/>
                    <a:pt x="140" y="11439"/>
                    <a:pt x="180" y="11657"/>
                  </a:cubicBezTo>
                  <a:cubicBezTo>
                    <a:pt x="199" y="11757"/>
                    <a:pt x="199" y="11856"/>
                    <a:pt x="219" y="11976"/>
                  </a:cubicBezTo>
                  <a:cubicBezTo>
                    <a:pt x="279" y="12274"/>
                    <a:pt x="319" y="12612"/>
                    <a:pt x="398" y="12930"/>
                  </a:cubicBezTo>
                  <a:cubicBezTo>
                    <a:pt x="776" y="14601"/>
                    <a:pt x="1313" y="16352"/>
                    <a:pt x="2089" y="18242"/>
                  </a:cubicBezTo>
                  <a:cubicBezTo>
                    <a:pt x="2209" y="18580"/>
                    <a:pt x="2328" y="18878"/>
                    <a:pt x="2487" y="19197"/>
                  </a:cubicBezTo>
                  <a:cubicBezTo>
                    <a:pt x="2626" y="19515"/>
                    <a:pt x="2766" y="19833"/>
                    <a:pt x="2905" y="20171"/>
                  </a:cubicBezTo>
                  <a:cubicBezTo>
                    <a:pt x="3522" y="21504"/>
                    <a:pt x="4198" y="22757"/>
                    <a:pt x="4894" y="23951"/>
                  </a:cubicBezTo>
                  <a:cubicBezTo>
                    <a:pt x="5013" y="24150"/>
                    <a:pt x="5113" y="24309"/>
                    <a:pt x="5252" y="24508"/>
                  </a:cubicBezTo>
                  <a:cubicBezTo>
                    <a:pt x="5650" y="25165"/>
                    <a:pt x="6068" y="25801"/>
                    <a:pt x="6486" y="26398"/>
                  </a:cubicBezTo>
                  <a:cubicBezTo>
                    <a:pt x="6645" y="26637"/>
                    <a:pt x="6804" y="26855"/>
                    <a:pt x="6963" y="27074"/>
                  </a:cubicBezTo>
                  <a:cubicBezTo>
                    <a:pt x="7182" y="27393"/>
                    <a:pt x="7440" y="27731"/>
                    <a:pt x="7659" y="28029"/>
                  </a:cubicBezTo>
                  <a:cubicBezTo>
                    <a:pt x="7898" y="28367"/>
                    <a:pt x="8176" y="28686"/>
                    <a:pt x="8455" y="29024"/>
                  </a:cubicBezTo>
                  <a:cubicBezTo>
                    <a:pt x="8634" y="29223"/>
                    <a:pt x="8793" y="29422"/>
                    <a:pt x="8952" y="29620"/>
                  </a:cubicBezTo>
                  <a:cubicBezTo>
                    <a:pt x="9450" y="30217"/>
                    <a:pt x="9967" y="30754"/>
                    <a:pt x="10464" y="31272"/>
                  </a:cubicBezTo>
                  <a:cubicBezTo>
                    <a:pt x="10643" y="31471"/>
                    <a:pt x="10842" y="31650"/>
                    <a:pt x="11021" y="31829"/>
                  </a:cubicBezTo>
                  <a:cubicBezTo>
                    <a:pt x="11359" y="32167"/>
                    <a:pt x="11717" y="32505"/>
                    <a:pt x="12055" y="32823"/>
                  </a:cubicBezTo>
                  <a:cubicBezTo>
                    <a:pt x="12314" y="33062"/>
                    <a:pt x="12573" y="33301"/>
                    <a:pt x="12831" y="33519"/>
                  </a:cubicBezTo>
                  <a:cubicBezTo>
                    <a:pt x="13110" y="33738"/>
                    <a:pt x="13368" y="33997"/>
                    <a:pt x="13647" y="34216"/>
                  </a:cubicBezTo>
                  <a:cubicBezTo>
                    <a:pt x="14522" y="34932"/>
                    <a:pt x="15417" y="35608"/>
                    <a:pt x="16253" y="36185"/>
                  </a:cubicBezTo>
                  <a:cubicBezTo>
                    <a:pt x="16611" y="36424"/>
                    <a:pt x="16949" y="36643"/>
                    <a:pt x="17287" y="36842"/>
                  </a:cubicBezTo>
                  <a:cubicBezTo>
                    <a:pt x="17446" y="36941"/>
                    <a:pt x="17625" y="37080"/>
                    <a:pt x="17785" y="37180"/>
                  </a:cubicBezTo>
                  <a:cubicBezTo>
                    <a:pt x="18441" y="37597"/>
                    <a:pt x="19117" y="37975"/>
                    <a:pt x="19734" y="38314"/>
                  </a:cubicBezTo>
                  <a:cubicBezTo>
                    <a:pt x="19893" y="38393"/>
                    <a:pt x="20072" y="38493"/>
                    <a:pt x="20211" y="38572"/>
                  </a:cubicBezTo>
                  <a:cubicBezTo>
                    <a:pt x="20689" y="38811"/>
                    <a:pt x="21166" y="39030"/>
                    <a:pt x="21584" y="39229"/>
                  </a:cubicBezTo>
                  <a:cubicBezTo>
                    <a:pt x="22917" y="39865"/>
                    <a:pt x="24110" y="40323"/>
                    <a:pt x="25145" y="40681"/>
                  </a:cubicBezTo>
                  <a:cubicBezTo>
                    <a:pt x="25583" y="40820"/>
                    <a:pt x="25980" y="40959"/>
                    <a:pt x="26358" y="41079"/>
                  </a:cubicBezTo>
                  <a:cubicBezTo>
                    <a:pt x="27532" y="41417"/>
                    <a:pt x="28228" y="41556"/>
                    <a:pt x="28228" y="41556"/>
                  </a:cubicBezTo>
                  <a:cubicBezTo>
                    <a:pt x="28089" y="41556"/>
                    <a:pt x="27990" y="41516"/>
                    <a:pt x="27870" y="41516"/>
                  </a:cubicBezTo>
                  <a:cubicBezTo>
                    <a:pt x="27651" y="41516"/>
                    <a:pt x="27433" y="41576"/>
                    <a:pt x="27194" y="41616"/>
                  </a:cubicBezTo>
                  <a:cubicBezTo>
                    <a:pt x="27035" y="41675"/>
                    <a:pt x="26856" y="41755"/>
                    <a:pt x="26697" y="41815"/>
                  </a:cubicBezTo>
                  <a:cubicBezTo>
                    <a:pt x="26637" y="41874"/>
                    <a:pt x="26557" y="41894"/>
                    <a:pt x="26498" y="41954"/>
                  </a:cubicBezTo>
                  <a:cubicBezTo>
                    <a:pt x="26279" y="42093"/>
                    <a:pt x="26060" y="42292"/>
                    <a:pt x="25861" y="42511"/>
                  </a:cubicBezTo>
                  <a:lnTo>
                    <a:pt x="25781" y="42591"/>
                  </a:lnTo>
                  <a:cubicBezTo>
                    <a:pt x="25662" y="42750"/>
                    <a:pt x="25543" y="42909"/>
                    <a:pt x="25443" y="43108"/>
                  </a:cubicBezTo>
                  <a:cubicBezTo>
                    <a:pt x="25304" y="43346"/>
                    <a:pt x="25205" y="43565"/>
                    <a:pt x="25145" y="43804"/>
                  </a:cubicBezTo>
                  <a:cubicBezTo>
                    <a:pt x="25006" y="44182"/>
                    <a:pt x="24946" y="44580"/>
                    <a:pt x="24886" y="44998"/>
                  </a:cubicBezTo>
                  <a:cubicBezTo>
                    <a:pt x="24886" y="45157"/>
                    <a:pt x="24866" y="45296"/>
                    <a:pt x="24866" y="45455"/>
                  </a:cubicBezTo>
                  <a:cubicBezTo>
                    <a:pt x="24866" y="45753"/>
                    <a:pt x="24886" y="46052"/>
                    <a:pt x="24946" y="46370"/>
                  </a:cubicBezTo>
                  <a:cubicBezTo>
                    <a:pt x="25085" y="47385"/>
                    <a:pt x="25503" y="48519"/>
                    <a:pt x="26279" y="49573"/>
                  </a:cubicBezTo>
                  <a:cubicBezTo>
                    <a:pt x="26398" y="49712"/>
                    <a:pt x="26498" y="49831"/>
                    <a:pt x="26637" y="49971"/>
                  </a:cubicBezTo>
                  <a:cubicBezTo>
                    <a:pt x="26836" y="50229"/>
                    <a:pt x="27055" y="50468"/>
                    <a:pt x="27273" y="50727"/>
                  </a:cubicBezTo>
                  <a:cubicBezTo>
                    <a:pt x="28049" y="51522"/>
                    <a:pt x="29024" y="52298"/>
                    <a:pt x="30218" y="52994"/>
                  </a:cubicBezTo>
                  <a:cubicBezTo>
                    <a:pt x="32811" y="54496"/>
                    <a:pt x="35232" y="54984"/>
                    <a:pt x="37294" y="54984"/>
                  </a:cubicBezTo>
                  <a:cubicBezTo>
                    <a:pt x="37336" y="54984"/>
                    <a:pt x="37377" y="54984"/>
                    <a:pt x="37419" y="54984"/>
                  </a:cubicBezTo>
                  <a:cubicBezTo>
                    <a:pt x="41417" y="54924"/>
                    <a:pt x="44083" y="52994"/>
                    <a:pt x="44083" y="52994"/>
                  </a:cubicBezTo>
                  <a:lnTo>
                    <a:pt x="44063" y="52955"/>
                  </a:lnTo>
                  <a:cubicBezTo>
                    <a:pt x="43705" y="52716"/>
                    <a:pt x="40482" y="50349"/>
                    <a:pt x="41536" y="49036"/>
                  </a:cubicBezTo>
                  <a:cubicBezTo>
                    <a:pt x="41774" y="48723"/>
                    <a:pt x="42023" y="48601"/>
                    <a:pt x="42266" y="48601"/>
                  </a:cubicBezTo>
                  <a:cubicBezTo>
                    <a:pt x="42797" y="48601"/>
                    <a:pt x="43299" y="49182"/>
                    <a:pt x="43585" y="49633"/>
                  </a:cubicBezTo>
                  <a:cubicBezTo>
                    <a:pt x="43565" y="49454"/>
                    <a:pt x="43526" y="49294"/>
                    <a:pt x="43446" y="49135"/>
                  </a:cubicBezTo>
                  <a:lnTo>
                    <a:pt x="43367" y="48956"/>
                  </a:lnTo>
                  <a:cubicBezTo>
                    <a:pt x="43128" y="48399"/>
                    <a:pt x="43148" y="47743"/>
                    <a:pt x="43466" y="47186"/>
                  </a:cubicBezTo>
                  <a:cubicBezTo>
                    <a:pt x="44242" y="45952"/>
                    <a:pt x="45435" y="43346"/>
                    <a:pt x="44620" y="40263"/>
                  </a:cubicBezTo>
                  <a:cubicBezTo>
                    <a:pt x="44313" y="39149"/>
                    <a:pt x="43612" y="38674"/>
                    <a:pt x="42742" y="38674"/>
                  </a:cubicBezTo>
                  <a:cubicBezTo>
                    <a:pt x="41125" y="38674"/>
                    <a:pt x="38923" y="40314"/>
                    <a:pt x="37578" y="42551"/>
                  </a:cubicBezTo>
                  <a:cubicBezTo>
                    <a:pt x="36961" y="38990"/>
                    <a:pt x="36325" y="35529"/>
                    <a:pt x="32983" y="34454"/>
                  </a:cubicBezTo>
                  <a:cubicBezTo>
                    <a:pt x="27950" y="32823"/>
                    <a:pt x="23076" y="27930"/>
                    <a:pt x="20430" y="24886"/>
                  </a:cubicBezTo>
                  <a:cubicBezTo>
                    <a:pt x="20269" y="24701"/>
                    <a:pt x="20067" y="24622"/>
                    <a:pt x="19868" y="24622"/>
                  </a:cubicBezTo>
                  <a:cubicBezTo>
                    <a:pt x="19405" y="24622"/>
                    <a:pt x="18964" y="25053"/>
                    <a:pt x="19117" y="25582"/>
                  </a:cubicBezTo>
                  <a:cubicBezTo>
                    <a:pt x="19694" y="27671"/>
                    <a:pt x="20391" y="29561"/>
                    <a:pt x="21306" y="31212"/>
                  </a:cubicBezTo>
                  <a:cubicBezTo>
                    <a:pt x="21630" y="31800"/>
                    <a:pt x="21149" y="32411"/>
                    <a:pt x="20583" y="32411"/>
                  </a:cubicBezTo>
                  <a:cubicBezTo>
                    <a:pt x="20421" y="32411"/>
                    <a:pt x="20251" y="32361"/>
                    <a:pt x="20092" y="32246"/>
                  </a:cubicBezTo>
                  <a:cubicBezTo>
                    <a:pt x="14124" y="27751"/>
                    <a:pt x="4357" y="17804"/>
                    <a:pt x="2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2"/>
            <p:cNvSpPr/>
            <p:nvPr/>
          </p:nvSpPr>
          <p:spPr>
            <a:xfrm>
              <a:off x="4210699" y="3021478"/>
              <a:ext cx="904225" cy="1242827"/>
            </a:xfrm>
            <a:custGeom>
              <a:avLst/>
              <a:gdLst/>
              <a:ahLst/>
              <a:cxnLst/>
              <a:rect l="l" t="t" r="r" b="b"/>
              <a:pathLst>
                <a:path w="36086" h="49599" extrusionOk="0">
                  <a:moveTo>
                    <a:pt x="8672" y="1"/>
                  </a:moveTo>
                  <a:cubicBezTo>
                    <a:pt x="1866" y="1"/>
                    <a:pt x="0" y="5670"/>
                    <a:pt x="0" y="5670"/>
                  </a:cubicBezTo>
                  <a:cubicBezTo>
                    <a:pt x="0" y="5670"/>
                    <a:pt x="11578" y="26895"/>
                    <a:pt x="11080" y="33758"/>
                  </a:cubicBezTo>
                  <a:cubicBezTo>
                    <a:pt x="10583" y="40621"/>
                    <a:pt x="8057" y="48459"/>
                    <a:pt x="8057" y="48459"/>
                  </a:cubicBezTo>
                  <a:cubicBezTo>
                    <a:pt x="11951" y="49318"/>
                    <a:pt x="16052" y="49598"/>
                    <a:pt x="19744" y="49598"/>
                  </a:cubicBezTo>
                  <a:cubicBezTo>
                    <a:pt x="26652" y="49598"/>
                    <a:pt x="32127" y="48618"/>
                    <a:pt x="32127" y="48618"/>
                  </a:cubicBezTo>
                  <a:lnTo>
                    <a:pt x="30794" y="29322"/>
                  </a:lnTo>
                  <a:cubicBezTo>
                    <a:pt x="30794" y="29322"/>
                    <a:pt x="36085" y="28148"/>
                    <a:pt x="35489" y="24608"/>
                  </a:cubicBezTo>
                  <a:cubicBezTo>
                    <a:pt x="34892" y="21106"/>
                    <a:pt x="28447" y="3581"/>
                    <a:pt x="28447" y="3581"/>
                  </a:cubicBezTo>
                  <a:lnTo>
                    <a:pt x="24508" y="2527"/>
                  </a:lnTo>
                  <a:lnTo>
                    <a:pt x="24508" y="2527"/>
                  </a:lnTo>
                  <a:cubicBezTo>
                    <a:pt x="24508" y="2527"/>
                    <a:pt x="24647" y="9151"/>
                    <a:pt x="22538" y="9191"/>
                  </a:cubicBezTo>
                  <a:cubicBezTo>
                    <a:pt x="22531" y="9191"/>
                    <a:pt x="22523" y="9191"/>
                    <a:pt x="22515" y="9191"/>
                  </a:cubicBezTo>
                  <a:cubicBezTo>
                    <a:pt x="20405" y="9191"/>
                    <a:pt x="17008" y="1114"/>
                    <a:pt x="17008" y="1114"/>
                  </a:cubicBezTo>
                  <a:lnTo>
                    <a:pt x="9907" y="60"/>
                  </a:lnTo>
                  <a:cubicBezTo>
                    <a:pt x="9478" y="20"/>
                    <a:pt x="9067" y="1"/>
                    <a:pt x="8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2"/>
            <p:cNvSpPr/>
            <p:nvPr/>
          </p:nvSpPr>
          <p:spPr>
            <a:xfrm>
              <a:off x="4312885" y="3277195"/>
              <a:ext cx="801539" cy="987591"/>
            </a:xfrm>
            <a:custGeom>
              <a:avLst/>
              <a:gdLst/>
              <a:ahLst/>
              <a:cxnLst/>
              <a:rect l="l" t="t" r="r" b="b"/>
              <a:pathLst>
                <a:path w="31988" h="39413" extrusionOk="0">
                  <a:moveTo>
                    <a:pt x="1790" y="0"/>
                  </a:moveTo>
                  <a:lnTo>
                    <a:pt x="0" y="3442"/>
                  </a:lnTo>
                  <a:cubicBezTo>
                    <a:pt x="3282" y="10205"/>
                    <a:pt x="7321" y="19455"/>
                    <a:pt x="7002" y="23573"/>
                  </a:cubicBezTo>
                  <a:cubicBezTo>
                    <a:pt x="6505" y="30476"/>
                    <a:pt x="3979" y="38274"/>
                    <a:pt x="3979" y="38274"/>
                  </a:cubicBezTo>
                  <a:cubicBezTo>
                    <a:pt x="7873" y="39133"/>
                    <a:pt x="11977" y="39413"/>
                    <a:pt x="15672" y="39413"/>
                  </a:cubicBezTo>
                  <a:cubicBezTo>
                    <a:pt x="22586" y="39413"/>
                    <a:pt x="28069" y="38433"/>
                    <a:pt x="28069" y="38433"/>
                  </a:cubicBezTo>
                  <a:lnTo>
                    <a:pt x="26716" y="19137"/>
                  </a:lnTo>
                  <a:cubicBezTo>
                    <a:pt x="26716" y="19137"/>
                    <a:pt x="31987" y="17963"/>
                    <a:pt x="31411" y="14422"/>
                  </a:cubicBezTo>
                  <a:cubicBezTo>
                    <a:pt x="31391" y="14224"/>
                    <a:pt x="31311" y="13985"/>
                    <a:pt x="31271" y="13686"/>
                  </a:cubicBezTo>
                  <a:cubicBezTo>
                    <a:pt x="30410" y="14916"/>
                    <a:pt x="29189" y="15414"/>
                    <a:pt x="27781" y="15414"/>
                  </a:cubicBezTo>
                  <a:cubicBezTo>
                    <a:pt x="25842" y="15414"/>
                    <a:pt x="23547" y="14469"/>
                    <a:pt x="21345" y="13189"/>
                  </a:cubicBezTo>
                  <a:cubicBezTo>
                    <a:pt x="21345" y="13189"/>
                    <a:pt x="19793" y="16548"/>
                    <a:pt x="15149" y="16548"/>
                  </a:cubicBezTo>
                  <a:cubicBezTo>
                    <a:pt x="14303" y="16548"/>
                    <a:pt x="13354" y="16437"/>
                    <a:pt x="12294" y="16173"/>
                  </a:cubicBezTo>
                  <a:cubicBezTo>
                    <a:pt x="7440" y="14979"/>
                    <a:pt x="1790" y="0"/>
                    <a:pt x="1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2"/>
            <p:cNvSpPr/>
            <p:nvPr/>
          </p:nvSpPr>
          <p:spPr>
            <a:xfrm>
              <a:off x="4413567" y="3684437"/>
              <a:ext cx="682416" cy="580632"/>
            </a:xfrm>
            <a:custGeom>
              <a:avLst/>
              <a:gdLst/>
              <a:ahLst/>
              <a:cxnLst/>
              <a:rect l="l" t="t" r="r" b="b"/>
              <a:pathLst>
                <a:path w="27234" h="23172" extrusionOk="0">
                  <a:moveTo>
                    <a:pt x="27233" y="1"/>
                  </a:moveTo>
                  <a:lnTo>
                    <a:pt x="27233" y="1"/>
                  </a:lnTo>
                  <a:cubicBezTo>
                    <a:pt x="25493" y="730"/>
                    <a:pt x="23976" y="979"/>
                    <a:pt x="22713" y="979"/>
                  </a:cubicBezTo>
                  <a:cubicBezTo>
                    <a:pt x="21840" y="979"/>
                    <a:pt x="21088" y="860"/>
                    <a:pt x="20470" y="697"/>
                  </a:cubicBezTo>
                  <a:cubicBezTo>
                    <a:pt x="20331" y="660"/>
                    <a:pt x="20193" y="643"/>
                    <a:pt x="20058" y="643"/>
                  </a:cubicBezTo>
                  <a:cubicBezTo>
                    <a:pt x="19242" y="643"/>
                    <a:pt x="18535" y="1279"/>
                    <a:pt x="18501" y="2149"/>
                  </a:cubicBezTo>
                  <a:cubicBezTo>
                    <a:pt x="18321" y="6764"/>
                    <a:pt x="16591" y="16710"/>
                    <a:pt x="4695" y="17248"/>
                  </a:cubicBezTo>
                  <a:cubicBezTo>
                    <a:pt x="2726" y="17347"/>
                    <a:pt x="1015" y="18640"/>
                    <a:pt x="478" y="20550"/>
                  </a:cubicBezTo>
                  <a:cubicBezTo>
                    <a:pt x="239" y="21385"/>
                    <a:pt x="80" y="21922"/>
                    <a:pt x="20" y="22042"/>
                  </a:cubicBezTo>
                  <a:cubicBezTo>
                    <a:pt x="20" y="22082"/>
                    <a:pt x="0" y="22101"/>
                    <a:pt x="0" y="22101"/>
                  </a:cubicBezTo>
                  <a:cubicBezTo>
                    <a:pt x="3848" y="22910"/>
                    <a:pt x="7909" y="23171"/>
                    <a:pt x="11573" y="23171"/>
                  </a:cubicBezTo>
                  <a:cubicBezTo>
                    <a:pt x="13498" y="23171"/>
                    <a:pt x="15312" y="23099"/>
                    <a:pt x="16929" y="22997"/>
                  </a:cubicBezTo>
                  <a:cubicBezTo>
                    <a:pt x="19455" y="22818"/>
                    <a:pt x="21504" y="20848"/>
                    <a:pt x="21783" y="18342"/>
                  </a:cubicBezTo>
                  <a:cubicBezTo>
                    <a:pt x="22280" y="13627"/>
                    <a:pt x="22539" y="8395"/>
                    <a:pt x="22698" y="2905"/>
                  </a:cubicBezTo>
                  <a:lnTo>
                    <a:pt x="22837" y="2905"/>
                  </a:lnTo>
                  <a:cubicBezTo>
                    <a:pt x="22877" y="2905"/>
                    <a:pt x="22897" y="2905"/>
                    <a:pt x="22917" y="2885"/>
                  </a:cubicBezTo>
                  <a:lnTo>
                    <a:pt x="22937" y="2885"/>
                  </a:lnTo>
                  <a:cubicBezTo>
                    <a:pt x="22976" y="2885"/>
                    <a:pt x="23016" y="2845"/>
                    <a:pt x="23036" y="2845"/>
                  </a:cubicBezTo>
                  <a:lnTo>
                    <a:pt x="23076" y="2845"/>
                  </a:lnTo>
                  <a:cubicBezTo>
                    <a:pt x="23096" y="2845"/>
                    <a:pt x="23116" y="2825"/>
                    <a:pt x="23175" y="2825"/>
                  </a:cubicBezTo>
                  <a:cubicBezTo>
                    <a:pt x="23195" y="2825"/>
                    <a:pt x="23195" y="2825"/>
                    <a:pt x="23215" y="2805"/>
                  </a:cubicBezTo>
                  <a:cubicBezTo>
                    <a:pt x="23235" y="2805"/>
                    <a:pt x="23275" y="2786"/>
                    <a:pt x="23295" y="2786"/>
                  </a:cubicBezTo>
                  <a:cubicBezTo>
                    <a:pt x="23315" y="2786"/>
                    <a:pt x="23334" y="2746"/>
                    <a:pt x="23374" y="2746"/>
                  </a:cubicBezTo>
                  <a:cubicBezTo>
                    <a:pt x="23394" y="2746"/>
                    <a:pt x="23434" y="2726"/>
                    <a:pt x="23474" y="2726"/>
                  </a:cubicBezTo>
                  <a:cubicBezTo>
                    <a:pt x="23494" y="2726"/>
                    <a:pt x="23513" y="2706"/>
                    <a:pt x="23533" y="2706"/>
                  </a:cubicBezTo>
                  <a:cubicBezTo>
                    <a:pt x="23593" y="2686"/>
                    <a:pt x="23633" y="2646"/>
                    <a:pt x="23712" y="2646"/>
                  </a:cubicBezTo>
                  <a:cubicBezTo>
                    <a:pt x="23732" y="2646"/>
                    <a:pt x="23732" y="2626"/>
                    <a:pt x="23772" y="2626"/>
                  </a:cubicBezTo>
                  <a:cubicBezTo>
                    <a:pt x="23812" y="2607"/>
                    <a:pt x="23832" y="2607"/>
                    <a:pt x="23891" y="2587"/>
                  </a:cubicBezTo>
                  <a:cubicBezTo>
                    <a:pt x="23911" y="2587"/>
                    <a:pt x="23931" y="2547"/>
                    <a:pt x="23971" y="2547"/>
                  </a:cubicBezTo>
                  <a:cubicBezTo>
                    <a:pt x="24011" y="2527"/>
                    <a:pt x="24031" y="2527"/>
                    <a:pt x="24090" y="2507"/>
                  </a:cubicBezTo>
                  <a:cubicBezTo>
                    <a:pt x="24110" y="2507"/>
                    <a:pt x="24130" y="2487"/>
                    <a:pt x="24190" y="2487"/>
                  </a:cubicBezTo>
                  <a:cubicBezTo>
                    <a:pt x="24230" y="2447"/>
                    <a:pt x="24269" y="2447"/>
                    <a:pt x="24309" y="2427"/>
                  </a:cubicBezTo>
                  <a:cubicBezTo>
                    <a:pt x="24329" y="2408"/>
                    <a:pt x="24369" y="2408"/>
                    <a:pt x="24409" y="2388"/>
                  </a:cubicBezTo>
                  <a:lnTo>
                    <a:pt x="24568" y="2308"/>
                  </a:lnTo>
                  <a:cubicBezTo>
                    <a:pt x="24588" y="2288"/>
                    <a:pt x="24608" y="2288"/>
                    <a:pt x="24627" y="2248"/>
                  </a:cubicBezTo>
                  <a:cubicBezTo>
                    <a:pt x="24687" y="2229"/>
                    <a:pt x="24767" y="2209"/>
                    <a:pt x="24807" y="2189"/>
                  </a:cubicBezTo>
                  <a:cubicBezTo>
                    <a:pt x="24826" y="2149"/>
                    <a:pt x="24866" y="2149"/>
                    <a:pt x="24886" y="2129"/>
                  </a:cubicBezTo>
                  <a:cubicBezTo>
                    <a:pt x="24926" y="2109"/>
                    <a:pt x="24966" y="2089"/>
                    <a:pt x="25005" y="2050"/>
                  </a:cubicBezTo>
                  <a:cubicBezTo>
                    <a:pt x="25025" y="2030"/>
                    <a:pt x="25085" y="2030"/>
                    <a:pt x="25105" y="2010"/>
                  </a:cubicBezTo>
                  <a:cubicBezTo>
                    <a:pt x="25165" y="1990"/>
                    <a:pt x="25184" y="1950"/>
                    <a:pt x="25224" y="1930"/>
                  </a:cubicBezTo>
                  <a:cubicBezTo>
                    <a:pt x="25264" y="1910"/>
                    <a:pt x="25284" y="1910"/>
                    <a:pt x="25324" y="1890"/>
                  </a:cubicBezTo>
                  <a:cubicBezTo>
                    <a:pt x="25383" y="1851"/>
                    <a:pt x="25443" y="1831"/>
                    <a:pt x="25463" y="1811"/>
                  </a:cubicBezTo>
                  <a:cubicBezTo>
                    <a:pt x="25483" y="1791"/>
                    <a:pt x="25503" y="1791"/>
                    <a:pt x="25543" y="1751"/>
                  </a:cubicBezTo>
                  <a:cubicBezTo>
                    <a:pt x="25602" y="1711"/>
                    <a:pt x="25662" y="1652"/>
                    <a:pt x="25741" y="1632"/>
                  </a:cubicBezTo>
                  <a:cubicBezTo>
                    <a:pt x="25761" y="1612"/>
                    <a:pt x="25781" y="1612"/>
                    <a:pt x="25801" y="1592"/>
                  </a:cubicBezTo>
                  <a:cubicBezTo>
                    <a:pt x="25861" y="1552"/>
                    <a:pt x="25881" y="1512"/>
                    <a:pt x="25940" y="1493"/>
                  </a:cubicBezTo>
                  <a:lnTo>
                    <a:pt x="26000" y="1413"/>
                  </a:lnTo>
                  <a:cubicBezTo>
                    <a:pt x="26060" y="1393"/>
                    <a:pt x="26080" y="1353"/>
                    <a:pt x="26139" y="1314"/>
                  </a:cubicBezTo>
                  <a:lnTo>
                    <a:pt x="26199" y="1234"/>
                  </a:lnTo>
                  <a:cubicBezTo>
                    <a:pt x="26259" y="1214"/>
                    <a:pt x="26279" y="1154"/>
                    <a:pt x="26338" y="1134"/>
                  </a:cubicBezTo>
                  <a:lnTo>
                    <a:pt x="26398" y="1055"/>
                  </a:lnTo>
                  <a:lnTo>
                    <a:pt x="26577" y="896"/>
                  </a:lnTo>
                  <a:lnTo>
                    <a:pt x="26637" y="836"/>
                  </a:lnTo>
                  <a:cubicBezTo>
                    <a:pt x="26676" y="796"/>
                    <a:pt x="26696" y="737"/>
                    <a:pt x="26756" y="717"/>
                  </a:cubicBezTo>
                  <a:lnTo>
                    <a:pt x="26836" y="637"/>
                  </a:lnTo>
                  <a:cubicBezTo>
                    <a:pt x="26855" y="597"/>
                    <a:pt x="26875" y="558"/>
                    <a:pt x="26935" y="518"/>
                  </a:cubicBezTo>
                  <a:cubicBezTo>
                    <a:pt x="26955" y="498"/>
                    <a:pt x="26975" y="458"/>
                    <a:pt x="26975" y="418"/>
                  </a:cubicBezTo>
                  <a:cubicBezTo>
                    <a:pt x="26995" y="359"/>
                    <a:pt x="27034" y="339"/>
                    <a:pt x="27054" y="299"/>
                  </a:cubicBezTo>
                  <a:cubicBezTo>
                    <a:pt x="27074" y="259"/>
                    <a:pt x="27074" y="239"/>
                    <a:pt x="27094" y="219"/>
                  </a:cubicBezTo>
                  <a:cubicBezTo>
                    <a:pt x="27134" y="160"/>
                    <a:pt x="27154" y="100"/>
                    <a:pt x="27194" y="40"/>
                  </a:cubicBezTo>
                  <a:cubicBezTo>
                    <a:pt x="27194" y="20"/>
                    <a:pt x="27233" y="20"/>
                    <a:pt x="27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2"/>
            <p:cNvSpPr/>
            <p:nvPr/>
          </p:nvSpPr>
          <p:spPr>
            <a:xfrm>
              <a:off x="3574282" y="3802212"/>
              <a:ext cx="1106113" cy="919184"/>
            </a:xfrm>
            <a:custGeom>
              <a:avLst/>
              <a:gdLst/>
              <a:ahLst/>
              <a:cxnLst/>
              <a:rect l="l" t="t" r="r" b="b"/>
              <a:pathLst>
                <a:path w="44143" h="36683" extrusionOk="0">
                  <a:moveTo>
                    <a:pt x="8515" y="0"/>
                  </a:moveTo>
                  <a:lnTo>
                    <a:pt x="1" y="27273"/>
                  </a:lnTo>
                  <a:lnTo>
                    <a:pt x="39368" y="36683"/>
                  </a:lnTo>
                  <a:lnTo>
                    <a:pt x="44142" y="6665"/>
                  </a:lnTo>
                  <a:lnTo>
                    <a:pt x="85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2"/>
            <p:cNvSpPr/>
            <p:nvPr/>
          </p:nvSpPr>
          <p:spPr>
            <a:xfrm>
              <a:off x="3574282" y="3944265"/>
              <a:ext cx="1106113" cy="778637"/>
            </a:xfrm>
            <a:custGeom>
              <a:avLst/>
              <a:gdLst/>
              <a:ahLst/>
              <a:cxnLst/>
              <a:rect l="l" t="t" r="r" b="b"/>
              <a:pathLst>
                <a:path w="44143" h="31074" extrusionOk="0">
                  <a:moveTo>
                    <a:pt x="38771" y="1"/>
                  </a:moveTo>
                  <a:lnTo>
                    <a:pt x="34077" y="18461"/>
                  </a:lnTo>
                  <a:cubicBezTo>
                    <a:pt x="33093" y="22287"/>
                    <a:pt x="29657" y="24894"/>
                    <a:pt x="25801" y="24894"/>
                  </a:cubicBezTo>
                  <a:cubicBezTo>
                    <a:pt x="25446" y="24894"/>
                    <a:pt x="25088" y="24872"/>
                    <a:pt x="24727" y="24827"/>
                  </a:cubicBezTo>
                  <a:lnTo>
                    <a:pt x="1" y="21664"/>
                  </a:lnTo>
                  <a:lnTo>
                    <a:pt x="39388" y="31073"/>
                  </a:lnTo>
                  <a:lnTo>
                    <a:pt x="44142" y="996"/>
                  </a:lnTo>
                  <a:lnTo>
                    <a:pt x="387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2"/>
            <p:cNvSpPr/>
            <p:nvPr/>
          </p:nvSpPr>
          <p:spPr>
            <a:xfrm>
              <a:off x="3390707" y="3954612"/>
              <a:ext cx="1106113" cy="919184"/>
            </a:xfrm>
            <a:custGeom>
              <a:avLst/>
              <a:gdLst/>
              <a:ahLst/>
              <a:cxnLst/>
              <a:rect l="l" t="t" r="r" b="b"/>
              <a:pathLst>
                <a:path w="44143" h="36683" extrusionOk="0">
                  <a:moveTo>
                    <a:pt x="8515" y="0"/>
                  </a:moveTo>
                  <a:lnTo>
                    <a:pt x="1" y="27273"/>
                  </a:lnTo>
                  <a:lnTo>
                    <a:pt x="39368" y="36683"/>
                  </a:lnTo>
                  <a:lnTo>
                    <a:pt x="44142" y="6665"/>
                  </a:lnTo>
                  <a:lnTo>
                    <a:pt x="8515" y="0"/>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2"/>
            <p:cNvSpPr/>
            <p:nvPr/>
          </p:nvSpPr>
          <p:spPr>
            <a:xfrm>
              <a:off x="3917598" y="3032428"/>
              <a:ext cx="562290" cy="836946"/>
            </a:xfrm>
            <a:custGeom>
              <a:avLst/>
              <a:gdLst/>
              <a:ahLst/>
              <a:cxnLst/>
              <a:rect l="l" t="t" r="r" b="b"/>
              <a:pathLst>
                <a:path w="22440" h="33401" extrusionOk="0">
                  <a:moveTo>
                    <a:pt x="17347" y="1"/>
                  </a:moveTo>
                  <a:cubicBezTo>
                    <a:pt x="5928" y="4158"/>
                    <a:pt x="0" y="31809"/>
                    <a:pt x="0" y="31809"/>
                  </a:cubicBezTo>
                  <a:lnTo>
                    <a:pt x="8275" y="33401"/>
                  </a:lnTo>
                  <a:cubicBezTo>
                    <a:pt x="8275" y="33401"/>
                    <a:pt x="19117" y="19158"/>
                    <a:pt x="20808" y="11618"/>
                  </a:cubicBezTo>
                  <a:cubicBezTo>
                    <a:pt x="22439" y="4079"/>
                    <a:pt x="19694" y="458"/>
                    <a:pt x="1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2"/>
            <p:cNvSpPr/>
            <p:nvPr/>
          </p:nvSpPr>
          <p:spPr>
            <a:xfrm>
              <a:off x="3727198" y="4018262"/>
              <a:ext cx="81287" cy="81261"/>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2"/>
            <p:cNvSpPr/>
            <p:nvPr/>
          </p:nvSpPr>
          <p:spPr>
            <a:xfrm>
              <a:off x="4062131" y="3180972"/>
              <a:ext cx="158038" cy="613633"/>
            </a:xfrm>
            <a:custGeom>
              <a:avLst/>
              <a:gdLst/>
              <a:ahLst/>
              <a:cxnLst/>
              <a:rect l="l" t="t" r="r" b="b"/>
              <a:pathLst>
                <a:path w="6307" h="24489" extrusionOk="0">
                  <a:moveTo>
                    <a:pt x="4596" y="1"/>
                  </a:moveTo>
                  <a:lnTo>
                    <a:pt x="4596" y="1"/>
                  </a:lnTo>
                  <a:cubicBezTo>
                    <a:pt x="2826" y="2408"/>
                    <a:pt x="1314" y="5273"/>
                    <a:pt x="1" y="8197"/>
                  </a:cubicBezTo>
                  <a:lnTo>
                    <a:pt x="2885" y="24489"/>
                  </a:lnTo>
                  <a:cubicBezTo>
                    <a:pt x="2885" y="24489"/>
                    <a:pt x="6307" y="7859"/>
                    <a:pt x="4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2"/>
            <p:cNvSpPr/>
            <p:nvPr/>
          </p:nvSpPr>
          <p:spPr>
            <a:xfrm>
              <a:off x="3774518" y="3610666"/>
              <a:ext cx="377366" cy="433695"/>
            </a:xfrm>
            <a:custGeom>
              <a:avLst/>
              <a:gdLst/>
              <a:ahLst/>
              <a:cxnLst/>
              <a:rect l="l" t="t" r="r" b="b"/>
              <a:pathLst>
                <a:path w="15060" h="17308" fill="none" extrusionOk="0">
                  <a:moveTo>
                    <a:pt x="1" y="17307"/>
                  </a:moveTo>
                  <a:cubicBezTo>
                    <a:pt x="1" y="17307"/>
                    <a:pt x="2488" y="0"/>
                    <a:pt x="11479" y="1293"/>
                  </a:cubicBezTo>
                  <a:cubicBezTo>
                    <a:pt x="13369" y="1572"/>
                    <a:pt x="14423" y="3681"/>
                    <a:pt x="15060" y="6386"/>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2"/>
            <p:cNvSpPr/>
            <p:nvPr/>
          </p:nvSpPr>
          <p:spPr>
            <a:xfrm>
              <a:off x="4123448" y="4084712"/>
              <a:ext cx="81287" cy="81261"/>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2"/>
            <p:cNvSpPr/>
            <p:nvPr/>
          </p:nvSpPr>
          <p:spPr>
            <a:xfrm>
              <a:off x="4311023" y="3927525"/>
              <a:ext cx="81287" cy="81261"/>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2"/>
            <p:cNvSpPr/>
            <p:nvPr/>
          </p:nvSpPr>
          <p:spPr>
            <a:xfrm>
              <a:off x="3958093" y="3458266"/>
              <a:ext cx="377366" cy="433695"/>
            </a:xfrm>
            <a:custGeom>
              <a:avLst/>
              <a:gdLst/>
              <a:ahLst/>
              <a:cxnLst/>
              <a:rect l="l" t="t" r="r" b="b"/>
              <a:pathLst>
                <a:path w="15060" h="17308" fill="none" extrusionOk="0">
                  <a:moveTo>
                    <a:pt x="1" y="17307"/>
                  </a:moveTo>
                  <a:cubicBezTo>
                    <a:pt x="1" y="17307"/>
                    <a:pt x="2488" y="0"/>
                    <a:pt x="11479" y="1293"/>
                  </a:cubicBezTo>
                  <a:cubicBezTo>
                    <a:pt x="13369" y="1572"/>
                    <a:pt x="14423" y="3681"/>
                    <a:pt x="15060" y="6386"/>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2"/>
            <p:cNvSpPr/>
            <p:nvPr/>
          </p:nvSpPr>
          <p:spPr>
            <a:xfrm>
              <a:off x="4335438" y="3619263"/>
              <a:ext cx="32424" cy="354438"/>
            </a:xfrm>
            <a:custGeom>
              <a:avLst/>
              <a:gdLst/>
              <a:ahLst/>
              <a:cxnLst/>
              <a:rect l="l" t="t" r="r" b="b"/>
              <a:pathLst>
                <a:path w="1294" h="14145" fill="none" extrusionOk="0">
                  <a:moveTo>
                    <a:pt x="1" y="1"/>
                  </a:moveTo>
                  <a:cubicBezTo>
                    <a:pt x="1294" y="5710"/>
                    <a:pt x="498" y="14145"/>
                    <a:pt x="498" y="14145"/>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2"/>
            <p:cNvSpPr/>
            <p:nvPr/>
          </p:nvSpPr>
          <p:spPr>
            <a:xfrm>
              <a:off x="3390707" y="4096665"/>
              <a:ext cx="1106113" cy="778637"/>
            </a:xfrm>
            <a:custGeom>
              <a:avLst/>
              <a:gdLst/>
              <a:ahLst/>
              <a:cxnLst/>
              <a:rect l="l" t="t" r="r" b="b"/>
              <a:pathLst>
                <a:path w="44143" h="31074" extrusionOk="0">
                  <a:moveTo>
                    <a:pt x="38771" y="1"/>
                  </a:moveTo>
                  <a:lnTo>
                    <a:pt x="34077" y="18461"/>
                  </a:lnTo>
                  <a:cubicBezTo>
                    <a:pt x="33093" y="22287"/>
                    <a:pt x="29657" y="24894"/>
                    <a:pt x="25801" y="24894"/>
                  </a:cubicBezTo>
                  <a:cubicBezTo>
                    <a:pt x="25446" y="24894"/>
                    <a:pt x="25088" y="24872"/>
                    <a:pt x="24727" y="24827"/>
                  </a:cubicBezTo>
                  <a:lnTo>
                    <a:pt x="1" y="21664"/>
                  </a:lnTo>
                  <a:lnTo>
                    <a:pt x="39388" y="31073"/>
                  </a:lnTo>
                  <a:lnTo>
                    <a:pt x="44142" y="996"/>
                  </a:lnTo>
                  <a:lnTo>
                    <a:pt x="38771" y="1"/>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2"/>
            <p:cNvSpPr/>
            <p:nvPr/>
          </p:nvSpPr>
          <p:spPr>
            <a:xfrm>
              <a:off x="3883695" y="3219862"/>
              <a:ext cx="251252" cy="729073"/>
            </a:xfrm>
            <a:custGeom>
              <a:avLst/>
              <a:gdLst/>
              <a:ahLst/>
              <a:cxnLst/>
              <a:rect l="l" t="t" r="r" b="b"/>
              <a:pathLst>
                <a:path w="10027" h="29096" extrusionOk="0">
                  <a:moveTo>
                    <a:pt x="9668" y="1"/>
                  </a:moveTo>
                  <a:lnTo>
                    <a:pt x="3243" y="2308"/>
                  </a:lnTo>
                  <a:lnTo>
                    <a:pt x="0" y="23653"/>
                  </a:lnTo>
                  <a:lnTo>
                    <a:pt x="458" y="25503"/>
                  </a:lnTo>
                  <a:cubicBezTo>
                    <a:pt x="994" y="27706"/>
                    <a:pt x="2966" y="29096"/>
                    <a:pt x="5044" y="29096"/>
                  </a:cubicBezTo>
                  <a:cubicBezTo>
                    <a:pt x="5818" y="29096"/>
                    <a:pt x="6606" y="28903"/>
                    <a:pt x="7341" y="28487"/>
                  </a:cubicBezTo>
                  <a:cubicBezTo>
                    <a:pt x="9012" y="27532"/>
                    <a:pt x="10026" y="25782"/>
                    <a:pt x="10026" y="23872"/>
                  </a:cubicBezTo>
                  <a:lnTo>
                    <a:pt x="96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2"/>
            <p:cNvSpPr/>
            <p:nvPr/>
          </p:nvSpPr>
          <p:spPr>
            <a:xfrm>
              <a:off x="3835333" y="2939564"/>
              <a:ext cx="296606" cy="362632"/>
            </a:xfrm>
            <a:custGeom>
              <a:avLst/>
              <a:gdLst/>
              <a:ahLst/>
              <a:cxnLst/>
              <a:rect l="l" t="t" r="r" b="b"/>
              <a:pathLst>
                <a:path w="11837" h="14472" extrusionOk="0">
                  <a:moveTo>
                    <a:pt x="3035" y="0"/>
                  </a:moveTo>
                  <a:cubicBezTo>
                    <a:pt x="2596" y="0"/>
                    <a:pt x="2025" y="533"/>
                    <a:pt x="1731" y="2036"/>
                  </a:cubicBezTo>
                  <a:cubicBezTo>
                    <a:pt x="1214" y="4602"/>
                    <a:pt x="1" y="7387"/>
                    <a:pt x="5193" y="13474"/>
                  </a:cubicBezTo>
                  <a:cubicBezTo>
                    <a:pt x="5919" y="14211"/>
                    <a:pt x="6774" y="14472"/>
                    <a:pt x="7627" y="14472"/>
                  </a:cubicBezTo>
                  <a:cubicBezTo>
                    <a:pt x="8455" y="14472"/>
                    <a:pt x="9281" y="14226"/>
                    <a:pt x="9987" y="13932"/>
                  </a:cubicBezTo>
                  <a:cubicBezTo>
                    <a:pt x="11161" y="13434"/>
                    <a:pt x="11837" y="12161"/>
                    <a:pt x="11558" y="10928"/>
                  </a:cubicBezTo>
                  <a:cubicBezTo>
                    <a:pt x="11021" y="8461"/>
                    <a:pt x="10027" y="4383"/>
                    <a:pt x="9052" y="3707"/>
                  </a:cubicBezTo>
                  <a:cubicBezTo>
                    <a:pt x="8852" y="3573"/>
                    <a:pt x="8590" y="3515"/>
                    <a:pt x="8287" y="3515"/>
                  </a:cubicBezTo>
                  <a:cubicBezTo>
                    <a:pt x="6487" y="3515"/>
                    <a:pt x="3263" y="5557"/>
                    <a:pt x="3263" y="5557"/>
                  </a:cubicBezTo>
                  <a:cubicBezTo>
                    <a:pt x="3263" y="5557"/>
                    <a:pt x="3701" y="1340"/>
                    <a:pt x="3621" y="624"/>
                  </a:cubicBezTo>
                  <a:cubicBezTo>
                    <a:pt x="3581" y="257"/>
                    <a:pt x="3339" y="0"/>
                    <a:pt x="3035"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2"/>
            <p:cNvSpPr/>
            <p:nvPr/>
          </p:nvSpPr>
          <p:spPr>
            <a:xfrm>
              <a:off x="4151863" y="3771663"/>
              <a:ext cx="32424" cy="354438"/>
            </a:xfrm>
            <a:custGeom>
              <a:avLst/>
              <a:gdLst/>
              <a:ahLst/>
              <a:cxnLst/>
              <a:rect l="l" t="t" r="r" b="b"/>
              <a:pathLst>
                <a:path w="1294" h="14145" fill="none" extrusionOk="0">
                  <a:moveTo>
                    <a:pt x="1" y="1"/>
                  </a:moveTo>
                  <a:cubicBezTo>
                    <a:pt x="1294" y="5710"/>
                    <a:pt x="498" y="14145"/>
                    <a:pt x="498" y="14145"/>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2"/>
            <p:cNvSpPr/>
            <p:nvPr/>
          </p:nvSpPr>
          <p:spPr>
            <a:xfrm>
              <a:off x="3916595" y="3027617"/>
              <a:ext cx="210859" cy="218677"/>
            </a:xfrm>
            <a:custGeom>
              <a:avLst/>
              <a:gdLst/>
              <a:ahLst/>
              <a:cxnLst/>
              <a:rect l="l" t="t" r="r" b="b"/>
              <a:pathLst>
                <a:path w="8415" h="8727" extrusionOk="0">
                  <a:moveTo>
                    <a:pt x="5043" y="1"/>
                  </a:moveTo>
                  <a:cubicBezTo>
                    <a:pt x="3238" y="1"/>
                    <a:pt x="0" y="2043"/>
                    <a:pt x="0" y="2043"/>
                  </a:cubicBezTo>
                  <a:cubicBezTo>
                    <a:pt x="144" y="2616"/>
                    <a:pt x="649" y="2872"/>
                    <a:pt x="1368" y="2872"/>
                  </a:cubicBezTo>
                  <a:cubicBezTo>
                    <a:pt x="2148" y="2872"/>
                    <a:pt x="3180" y="2571"/>
                    <a:pt x="4277" y="2043"/>
                  </a:cubicBezTo>
                  <a:cubicBezTo>
                    <a:pt x="4420" y="1974"/>
                    <a:pt x="4555" y="1942"/>
                    <a:pt x="4684" y="1942"/>
                  </a:cubicBezTo>
                  <a:cubicBezTo>
                    <a:pt x="6427" y="1942"/>
                    <a:pt x="6996" y="7801"/>
                    <a:pt x="8256" y="8727"/>
                  </a:cubicBezTo>
                  <a:cubicBezTo>
                    <a:pt x="8395" y="8309"/>
                    <a:pt x="8415" y="7852"/>
                    <a:pt x="8315" y="7414"/>
                  </a:cubicBezTo>
                  <a:cubicBezTo>
                    <a:pt x="7758" y="4927"/>
                    <a:pt x="6744" y="849"/>
                    <a:pt x="5809" y="193"/>
                  </a:cubicBezTo>
                  <a:cubicBezTo>
                    <a:pt x="5609" y="59"/>
                    <a:pt x="5346" y="1"/>
                    <a:pt x="5043"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2"/>
            <p:cNvSpPr/>
            <p:nvPr/>
          </p:nvSpPr>
          <p:spPr>
            <a:xfrm>
              <a:off x="5342341" y="3318431"/>
              <a:ext cx="117169" cy="459104"/>
            </a:xfrm>
            <a:custGeom>
              <a:avLst/>
              <a:gdLst/>
              <a:ahLst/>
              <a:cxnLst/>
              <a:rect l="l" t="t" r="r" b="b"/>
              <a:pathLst>
                <a:path w="4676" h="18322" fill="none" extrusionOk="0">
                  <a:moveTo>
                    <a:pt x="3462" y="18322"/>
                  </a:moveTo>
                  <a:cubicBezTo>
                    <a:pt x="3462" y="18322"/>
                    <a:pt x="4676" y="3462"/>
                    <a:pt x="1" y="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1536" name="Google Shape;1536;p53"/>
          <p:cNvSpPr/>
          <p:nvPr/>
        </p:nvSpPr>
        <p:spPr>
          <a:xfrm rot="-293665">
            <a:off x="4955184" y="3101742"/>
            <a:ext cx="1255277" cy="461277"/>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37" name="Google Shape;1537;p53"/>
          <p:cNvSpPr/>
          <p:nvPr/>
        </p:nvSpPr>
        <p:spPr>
          <a:xfrm rot="-293665">
            <a:off x="911986" y="3101742"/>
            <a:ext cx="1255277" cy="461277"/>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38" name="Google Shape;1538;p53"/>
          <p:cNvSpPr/>
          <p:nvPr/>
        </p:nvSpPr>
        <p:spPr>
          <a:xfrm rot="207970">
            <a:off x="2905923" y="3101854"/>
            <a:ext cx="1255397" cy="461045"/>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39" name="Google Shape;1539;p53"/>
          <p:cNvSpPr/>
          <p:nvPr/>
        </p:nvSpPr>
        <p:spPr>
          <a:xfrm rot="207970">
            <a:off x="6976723" y="3101854"/>
            <a:ext cx="1255397" cy="461045"/>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40" name="Google Shape;1540;p53"/>
          <p:cNvSpPr/>
          <p:nvPr/>
        </p:nvSpPr>
        <p:spPr>
          <a:xfrm>
            <a:off x="1406700" y="1901842"/>
            <a:ext cx="6104400" cy="813275"/>
          </a:xfrm>
          <a:custGeom>
            <a:avLst/>
            <a:gdLst/>
            <a:ahLst/>
            <a:cxnLst/>
            <a:rect l="l" t="t" r="r" b="b"/>
            <a:pathLst>
              <a:path w="244176" h="32531" extrusionOk="0">
                <a:moveTo>
                  <a:pt x="0" y="18170"/>
                </a:moveTo>
                <a:cubicBezTo>
                  <a:pt x="9096" y="-35"/>
                  <a:pt x="40033" y="-3602"/>
                  <a:pt x="59199" y="3241"/>
                </a:cubicBezTo>
                <a:cubicBezTo>
                  <a:pt x="79290" y="10415"/>
                  <a:pt x="95252" y="29950"/>
                  <a:pt x="116511" y="31726"/>
                </a:cubicBezTo>
                <a:cubicBezTo>
                  <a:pt x="127370" y="32633"/>
                  <a:pt x="139054" y="33510"/>
                  <a:pt x="149114" y="29323"/>
                </a:cubicBezTo>
                <a:cubicBezTo>
                  <a:pt x="161390" y="24214"/>
                  <a:pt x="170009" y="11689"/>
                  <a:pt x="182746" y="7874"/>
                </a:cubicBezTo>
                <a:cubicBezTo>
                  <a:pt x="202702" y="1896"/>
                  <a:pt x="229445" y="4640"/>
                  <a:pt x="244176" y="19371"/>
                </a:cubicBezTo>
              </a:path>
            </a:pathLst>
          </a:custGeom>
          <a:noFill/>
          <a:ln w="38100" cap="flat" cmpd="sng">
            <a:solidFill>
              <a:schemeClr val="lt1"/>
            </a:solidFill>
            <a:prstDash val="solid"/>
            <a:round/>
            <a:headEnd type="none" w="med" len="med"/>
            <a:tailEnd type="none" w="med" len="med"/>
          </a:ln>
        </p:spPr>
      </p:sp>
      <p:sp>
        <p:nvSpPr>
          <p:cNvPr id="1541" name="Google Shape;1541;p53"/>
          <p:cNvSpPr txBox="1">
            <a:spLocks noGrp="1"/>
          </p:cNvSpPr>
          <p:nvPr>
            <p:ph type="title"/>
          </p:nvPr>
        </p:nvSpPr>
        <p:spPr>
          <a:xfrm>
            <a:off x="621100" y="568938"/>
            <a:ext cx="790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USE THIS TIMELINE</a:t>
            </a:r>
            <a:endParaRPr/>
          </a:p>
        </p:txBody>
      </p:sp>
      <p:sp>
        <p:nvSpPr>
          <p:cNvPr id="1542" name="Google Shape;1542;p53"/>
          <p:cNvSpPr txBox="1"/>
          <p:nvPr/>
        </p:nvSpPr>
        <p:spPr>
          <a:xfrm>
            <a:off x="645025" y="3137231"/>
            <a:ext cx="1789200" cy="478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500">
                <a:solidFill>
                  <a:schemeClr val="dk1"/>
                </a:solidFill>
                <a:latin typeface="Bebas Neue"/>
                <a:ea typeface="Bebas Neue"/>
                <a:cs typeface="Bebas Neue"/>
                <a:sym typeface="Bebas Neue"/>
              </a:rPr>
              <a:t>Jupiter</a:t>
            </a:r>
            <a:endParaRPr sz="2500">
              <a:solidFill>
                <a:schemeClr val="dk1"/>
              </a:solidFill>
              <a:latin typeface="Bebas Neue"/>
              <a:ea typeface="Bebas Neue"/>
              <a:cs typeface="Bebas Neue"/>
              <a:sym typeface="Bebas Neue"/>
            </a:endParaRPr>
          </a:p>
        </p:txBody>
      </p:sp>
      <p:sp>
        <p:nvSpPr>
          <p:cNvPr id="1543" name="Google Shape;1543;p53"/>
          <p:cNvSpPr txBox="1"/>
          <p:nvPr/>
        </p:nvSpPr>
        <p:spPr>
          <a:xfrm>
            <a:off x="2662025" y="3137231"/>
            <a:ext cx="1789200" cy="478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500">
                <a:solidFill>
                  <a:schemeClr val="dk1"/>
                </a:solidFill>
                <a:latin typeface="Bebas Neue"/>
                <a:ea typeface="Bebas Neue"/>
                <a:cs typeface="Bebas Neue"/>
                <a:sym typeface="Bebas Neue"/>
              </a:rPr>
              <a:t>Mars</a:t>
            </a:r>
            <a:endParaRPr sz="2500">
              <a:solidFill>
                <a:schemeClr val="dk1"/>
              </a:solidFill>
              <a:latin typeface="Bebas Neue"/>
              <a:ea typeface="Bebas Neue"/>
              <a:cs typeface="Bebas Neue"/>
              <a:sym typeface="Bebas Neue"/>
            </a:endParaRPr>
          </a:p>
        </p:txBody>
      </p:sp>
      <p:sp>
        <p:nvSpPr>
          <p:cNvPr id="1544" name="Google Shape;1544;p53"/>
          <p:cNvSpPr txBox="1"/>
          <p:nvPr/>
        </p:nvSpPr>
        <p:spPr>
          <a:xfrm>
            <a:off x="6709825" y="3137231"/>
            <a:ext cx="1789200" cy="478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500">
                <a:solidFill>
                  <a:schemeClr val="dk1"/>
                </a:solidFill>
                <a:latin typeface="Bebas Neue"/>
                <a:ea typeface="Bebas Neue"/>
                <a:cs typeface="Bebas Neue"/>
                <a:sym typeface="Bebas Neue"/>
              </a:rPr>
              <a:t>Saturn</a:t>
            </a:r>
            <a:endParaRPr sz="2500">
              <a:solidFill>
                <a:schemeClr val="dk1"/>
              </a:solidFill>
              <a:latin typeface="Bebas Neue"/>
              <a:ea typeface="Bebas Neue"/>
              <a:cs typeface="Bebas Neue"/>
              <a:sym typeface="Bebas Neue"/>
            </a:endParaRPr>
          </a:p>
        </p:txBody>
      </p:sp>
      <p:sp>
        <p:nvSpPr>
          <p:cNvPr id="1545" name="Google Shape;1545;p53"/>
          <p:cNvSpPr txBox="1"/>
          <p:nvPr/>
        </p:nvSpPr>
        <p:spPr>
          <a:xfrm>
            <a:off x="4679025" y="3137231"/>
            <a:ext cx="1789200" cy="478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500">
                <a:solidFill>
                  <a:schemeClr val="dk1"/>
                </a:solidFill>
                <a:latin typeface="Bebas Neue"/>
                <a:ea typeface="Bebas Neue"/>
                <a:cs typeface="Bebas Neue"/>
                <a:sym typeface="Bebas Neue"/>
              </a:rPr>
              <a:t>Venus</a:t>
            </a:r>
            <a:endParaRPr sz="2500">
              <a:solidFill>
                <a:schemeClr val="dk1"/>
              </a:solidFill>
              <a:latin typeface="Bebas Neue"/>
              <a:ea typeface="Bebas Neue"/>
              <a:cs typeface="Bebas Neue"/>
              <a:sym typeface="Bebas Neue"/>
            </a:endParaRPr>
          </a:p>
        </p:txBody>
      </p:sp>
      <p:sp>
        <p:nvSpPr>
          <p:cNvPr id="1546" name="Google Shape;1546;p53"/>
          <p:cNvSpPr txBox="1"/>
          <p:nvPr/>
        </p:nvSpPr>
        <p:spPr>
          <a:xfrm>
            <a:off x="2756324" y="3616775"/>
            <a:ext cx="1609800" cy="755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solidFill>
                  <a:schemeClr val="lt1"/>
                </a:solidFill>
                <a:latin typeface="Roboto"/>
                <a:ea typeface="Roboto"/>
                <a:cs typeface="Roboto"/>
                <a:sym typeface="Roboto"/>
              </a:rPr>
              <a:t>Despite being red, Mars is actually a cold place</a:t>
            </a:r>
            <a:endParaRPr>
              <a:solidFill>
                <a:schemeClr val="lt1"/>
              </a:solidFill>
              <a:latin typeface="Roboto"/>
              <a:ea typeface="Roboto"/>
              <a:cs typeface="Roboto"/>
              <a:sym typeface="Roboto"/>
            </a:endParaRPr>
          </a:p>
        </p:txBody>
      </p:sp>
      <p:sp>
        <p:nvSpPr>
          <p:cNvPr id="1547" name="Google Shape;1547;p53"/>
          <p:cNvSpPr txBox="1"/>
          <p:nvPr/>
        </p:nvSpPr>
        <p:spPr>
          <a:xfrm>
            <a:off x="6799522" y="3616775"/>
            <a:ext cx="1609800" cy="755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solidFill>
                  <a:schemeClr val="lt1"/>
                </a:solidFill>
                <a:latin typeface="Roboto"/>
                <a:ea typeface="Roboto"/>
                <a:cs typeface="Roboto"/>
                <a:sym typeface="Roboto"/>
              </a:rPr>
              <a:t>Saturn is a gas giant and has several rings</a:t>
            </a:r>
            <a:endParaRPr>
              <a:solidFill>
                <a:schemeClr val="lt1"/>
              </a:solidFill>
              <a:latin typeface="Roboto"/>
              <a:ea typeface="Roboto"/>
              <a:cs typeface="Roboto"/>
              <a:sym typeface="Roboto"/>
            </a:endParaRPr>
          </a:p>
        </p:txBody>
      </p:sp>
      <p:sp>
        <p:nvSpPr>
          <p:cNvPr id="1548" name="Google Shape;1548;p53"/>
          <p:cNvSpPr txBox="1"/>
          <p:nvPr/>
        </p:nvSpPr>
        <p:spPr>
          <a:xfrm>
            <a:off x="4777923" y="3616775"/>
            <a:ext cx="1609800" cy="755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solidFill>
                  <a:schemeClr val="lt1"/>
                </a:solidFill>
                <a:latin typeface="Roboto"/>
                <a:ea typeface="Roboto"/>
                <a:cs typeface="Roboto"/>
                <a:sym typeface="Roboto"/>
              </a:rPr>
              <a:t>Venus is the second planet from the Sun</a:t>
            </a:r>
            <a:endParaRPr>
              <a:solidFill>
                <a:schemeClr val="lt1"/>
              </a:solidFill>
              <a:latin typeface="Roboto"/>
              <a:ea typeface="Roboto"/>
              <a:cs typeface="Roboto"/>
              <a:sym typeface="Roboto"/>
            </a:endParaRPr>
          </a:p>
        </p:txBody>
      </p:sp>
      <p:sp>
        <p:nvSpPr>
          <p:cNvPr id="1549" name="Google Shape;1549;p53"/>
          <p:cNvSpPr txBox="1"/>
          <p:nvPr/>
        </p:nvSpPr>
        <p:spPr>
          <a:xfrm>
            <a:off x="734725" y="3616775"/>
            <a:ext cx="1609800" cy="755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solidFill>
                  <a:schemeClr val="lt1"/>
                </a:solidFill>
                <a:latin typeface="Roboto"/>
                <a:ea typeface="Roboto"/>
                <a:cs typeface="Roboto"/>
                <a:sym typeface="Roboto"/>
              </a:rPr>
              <a:t>Jupiter is a gas giant and the biggest planet </a:t>
            </a:r>
            <a:endParaRPr>
              <a:solidFill>
                <a:schemeClr val="lt1"/>
              </a:solidFill>
              <a:latin typeface="Roboto"/>
              <a:ea typeface="Roboto"/>
              <a:cs typeface="Roboto"/>
              <a:sym typeface="Roboto"/>
            </a:endParaRPr>
          </a:p>
        </p:txBody>
      </p:sp>
      <p:grpSp>
        <p:nvGrpSpPr>
          <p:cNvPr id="1550" name="Google Shape;1550;p53"/>
          <p:cNvGrpSpPr/>
          <p:nvPr/>
        </p:nvGrpSpPr>
        <p:grpSpPr>
          <a:xfrm rot="-7327771">
            <a:off x="1259810" y="2012081"/>
            <a:ext cx="559648" cy="611716"/>
            <a:chOff x="7400380" y="474768"/>
            <a:chExt cx="334465" cy="365583"/>
          </a:xfrm>
        </p:grpSpPr>
        <p:sp>
          <p:nvSpPr>
            <p:cNvPr id="1551" name="Google Shape;1551;p53"/>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3"/>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3"/>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53"/>
          <p:cNvGrpSpPr/>
          <p:nvPr/>
        </p:nvGrpSpPr>
        <p:grpSpPr>
          <a:xfrm rot="-4407491">
            <a:off x="5299146" y="2011902"/>
            <a:ext cx="559644" cy="611712"/>
            <a:chOff x="7400380" y="474768"/>
            <a:chExt cx="334465" cy="365583"/>
          </a:xfrm>
        </p:grpSpPr>
        <p:sp>
          <p:nvSpPr>
            <p:cNvPr id="1555" name="Google Shape;1555;p53"/>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3"/>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3"/>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53"/>
          <p:cNvGrpSpPr/>
          <p:nvPr/>
        </p:nvGrpSpPr>
        <p:grpSpPr>
          <a:xfrm rot="-1493927">
            <a:off x="7313928" y="2012210"/>
            <a:ext cx="559670" cy="611741"/>
            <a:chOff x="7400380" y="474768"/>
            <a:chExt cx="334465" cy="365583"/>
          </a:xfrm>
        </p:grpSpPr>
        <p:sp>
          <p:nvSpPr>
            <p:cNvPr id="1559" name="Google Shape;1559;p53"/>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3"/>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3"/>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53"/>
          <p:cNvGrpSpPr/>
          <p:nvPr/>
        </p:nvGrpSpPr>
        <p:grpSpPr>
          <a:xfrm rot="-1649035">
            <a:off x="3277655" y="2012221"/>
            <a:ext cx="559640" cy="611708"/>
            <a:chOff x="7400380" y="474768"/>
            <a:chExt cx="334465" cy="365583"/>
          </a:xfrm>
        </p:grpSpPr>
        <p:sp>
          <p:nvSpPr>
            <p:cNvPr id="1563" name="Google Shape;1563;p53"/>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3"/>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3"/>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69"/>
        <p:cNvGrpSpPr/>
        <p:nvPr/>
      </p:nvGrpSpPr>
      <p:grpSpPr>
        <a:xfrm>
          <a:off x="0" y="0"/>
          <a:ext cx="0" cy="0"/>
          <a:chOff x="0" y="0"/>
          <a:chExt cx="0" cy="0"/>
        </a:xfrm>
      </p:grpSpPr>
      <p:sp>
        <p:nvSpPr>
          <p:cNvPr id="1570" name="Google Shape;1570;p54"/>
          <p:cNvSpPr/>
          <p:nvPr/>
        </p:nvSpPr>
        <p:spPr>
          <a:xfrm rot="-294140">
            <a:off x="767181" y="2526931"/>
            <a:ext cx="2264283" cy="1951467"/>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4"/>
          <p:cNvSpPr txBox="1">
            <a:spLocks noGrp="1"/>
          </p:cNvSpPr>
          <p:nvPr>
            <p:ph type="title"/>
          </p:nvPr>
        </p:nvSpPr>
        <p:spPr>
          <a:xfrm>
            <a:off x="990473" y="2643180"/>
            <a:ext cx="1817700" cy="181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 PICTURE</a:t>
            </a:r>
            <a:endParaRPr>
              <a:solidFill>
                <a:schemeClr val="dk1"/>
              </a:solidFill>
            </a:endParaRPr>
          </a:p>
          <a:p>
            <a:pPr marL="0" lvl="0" indent="0" algn="ctr" rtl="0">
              <a:spcBef>
                <a:spcPts val="0"/>
              </a:spcBef>
              <a:spcAft>
                <a:spcPts val="0"/>
              </a:spcAft>
              <a:buNone/>
            </a:pPr>
            <a:r>
              <a:rPr lang="en">
                <a:solidFill>
                  <a:schemeClr val="dk1"/>
                </a:solidFill>
              </a:rPr>
              <a:t>IS WORTH A</a:t>
            </a:r>
            <a:endParaRPr>
              <a:solidFill>
                <a:schemeClr val="dk1"/>
              </a:solidFill>
            </a:endParaRPr>
          </a:p>
          <a:p>
            <a:pPr marL="0" lvl="0" indent="0" algn="ctr" rtl="0">
              <a:spcBef>
                <a:spcPts val="0"/>
              </a:spcBef>
              <a:spcAft>
                <a:spcPts val="0"/>
              </a:spcAft>
              <a:buNone/>
            </a:pPr>
            <a:r>
              <a:rPr lang="en">
                <a:solidFill>
                  <a:schemeClr val="dk1"/>
                </a:solidFill>
              </a:rPr>
              <a:t>THOUSAND WORDS</a:t>
            </a:r>
            <a:endParaRPr>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75"/>
        <p:cNvGrpSpPr/>
        <p:nvPr/>
      </p:nvGrpSpPr>
      <p:grpSpPr>
        <a:xfrm>
          <a:off x="0" y="0"/>
          <a:ext cx="0" cy="0"/>
          <a:chOff x="0" y="0"/>
          <a:chExt cx="0" cy="0"/>
        </a:xfrm>
      </p:grpSpPr>
      <p:sp>
        <p:nvSpPr>
          <p:cNvPr id="1576" name="Google Shape;1576;p55"/>
          <p:cNvSpPr/>
          <p:nvPr/>
        </p:nvSpPr>
        <p:spPr>
          <a:xfrm rot="-294208">
            <a:off x="6396722" y="2948329"/>
            <a:ext cx="2011060" cy="738916"/>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5"/>
          <p:cNvSpPr txBox="1">
            <a:spLocks noGrp="1"/>
          </p:cNvSpPr>
          <p:nvPr>
            <p:ph type="title"/>
          </p:nvPr>
        </p:nvSpPr>
        <p:spPr>
          <a:xfrm>
            <a:off x="4860425" y="3086365"/>
            <a:ext cx="3382500" cy="339000"/>
          </a:xfrm>
          <a:prstGeom prst="rect">
            <a:avLst/>
          </a:prstGeom>
        </p:spPr>
        <p:txBody>
          <a:bodyPr spcFirstLastPara="1" wrap="square" lIns="91425" tIns="91425" rIns="91425" bIns="91425" anchor="t" anchorCtr="0">
            <a:noAutofit/>
          </a:bodyPr>
          <a:lstStyle/>
          <a:p>
            <a:pPr marL="360000" lvl="0" indent="0" algn="r" rtl="0">
              <a:spcBef>
                <a:spcPts val="0"/>
              </a:spcBef>
              <a:spcAft>
                <a:spcPts val="0"/>
              </a:spcAft>
              <a:buNone/>
            </a:pPr>
            <a:r>
              <a:rPr lang="en" sz="1600">
                <a:solidFill>
                  <a:schemeClr val="dk1"/>
                </a:solidFill>
              </a:rPr>
              <a:t>—</a:t>
            </a:r>
            <a:r>
              <a:rPr lang="en" sz="2000">
                <a:solidFill>
                  <a:schemeClr val="dk1"/>
                </a:solidFill>
              </a:rPr>
              <a:t>SOMEONE FAMOUS</a:t>
            </a:r>
            <a:endParaRPr>
              <a:solidFill>
                <a:schemeClr val="dk1"/>
              </a:solidFill>
            </a:endParaRPr>
          </a:p>
        </p:txBody>
      </p:sp>
      <p:sp>
        <p:nvSpPr>
          <p:cNvPr id="1578" name="Google Shape;1578;p55"/>
          <p:cNvSpPr txBox="1">
            <a:spLocks noGrp="1"/>
          </p:cNvSpPr>
          <p:nvPr>
            <p:ph type="subTitle" idx="1"/>
          </p:nvPr>
        </p:nvSpPr>
        <p:spPr>
          <a:xfrm>
            <a:off x="2985501" y="1246490"/>
            <a:ext cx="5764800" cy="1611900"/>
          </a:xfrm>
          <a:prstGeom prst="rect">
            <a:avLst/>
          </a:prstGeom>
        </p:spPr>
        <p:txBody>
          <a:bodyPr spcFirstLastPara="1" wrap="square" lIns="91425" tIns="91425" rIns="91425" bIns="91425" anchor="ctr" anchorCtr="0">
            <a:noAutofit/>
          </a:bodyPr>
          <a:lstStyle/>
          <a:p>
            <a:pPr marL="228600" lvl="0" indent="0" algn="r" rtl="0">
              <a:spcBef>
                <a:spcPts val="1000"/>
              </a:spcBef>
              <a:spcAft>
                <a:spcPts val="0"/>
              </a:spcAft>
              <a:buClr>
                <a:srgbClr val="000000"/>
              </a:buClr>
              <a:buSzPts val="1800"/>
              <a:buFont typeface="Arial"/>
              <a:buNone/>
            </a:pPr>
            <a:r>
              <a:rPr lang="en"/>
              <a:t>“This is a quote, words full of wisdom that someone important said and can make the reader get inspired.”</a:t>
            </a:r>
            <a:endParaRPr/>
          </a:p>
        </p:txBody>
      </p:sp>
      <p:grpSp>
        <p:nvGrpSpPr>
          <p:cNvPr id="1579" name="Google Shape;1579;p55"/>
          <p:cNvGrpSpPr/>
          <p:nvPr/>
        </p:nvGrpSpPr>
        <p:grpSpPr>
          <a:xfrm flipH="1">
            <a:off x="413236" y="2054476"/>
            <a:ext cx="3330792" cy="3077537"/>
            <a:chOff x="5112053" y="1406390"/>
            <a:chExt cx="4031948" cy="3725381"/>
          </a:xfrm>
        </p:grpSpPr>
        <p:sp>
          <p:nvSpPr>
            <p:cNvPr id="1580" name="Google Shape;1580;p55"/>
            <p:cNvSpPr/>
            <p:nvPr/>
          </p:nvSpPr>
          <p:spPr>
            <a:xfrm>
              <a:off x="5600929" y="2539325"/>
              <a:ext cx="652515" cy="616700"/>
            </a:xfrm>
            <a:custGeom>
              <a:avLst/>
              <a:gdLst/>
              <a:ahLst/>
              <a:cxnLst/>
              <a:rect l="l" t="t" r="r" b="b"/>
              <a:pathLst>
                <a:path w="13409" h="12673" extrusionOk="0">
                  <a:moveTo>
                    <a:pt x="5670" y="1"/>
                  </a:moveTo>
                  <a:lnTo>
                    <a:pt x="0" y="1692"/>
                  </a:lnTo>
                  <a:lnTo>
                    <a:pt x="5670" y="12672"/>
                  </a:lnTo>
                  <a:lnTo>
                    <a:pt x="13408" y="8117"/>
                  </a:lnTo>
                  <a:lnTo>
                    <a:pt x="5670"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5"/>
            <p:cNvSpPr/>
            <p:nvPr/>
          </p:nvSpPr>
          <p:spPr>
            <a:xfrm>
              <a:off x="5599956" y="2621616"/>
              <a:ext cx="653489" cy="534412"/>
            </a:xfrm>
            <a:custGeom>
              <a:avLst/>
              <a:gdLst/>
              <a:ahLst/>
              <a:cxnLst/>
              <a:rect l="l" t="t" r="r" b="b"/>
              <a:pathLst>
                <a:path w="13429" h="10982" extrusionOk="0">
                  <a:moveTo>
                    <a:pt x="1" y="1"/>
                  </a:moveTo>
                  <a:lnTo>
                    <a:pt x="5670" y="10981"/>
                  </a:lnTo>
                  <a:lnTo>
                    <a:pt x="13428" y="6426"/>
                  </a:lnTo>
                  <a:lnTo>
                    <a:pt x="11479" y="4377"/>
                  </a:lnTo>
                  <a:cubicBezTo>
                    <a:pt x="8355" y="4317"/>
                    <a:pt x="3661" y="3541"/>
                    <a:pt x="1"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5"/>
            <p:cNvSpPr/>
            <p:nvPr/>
          </p:nvSpPr>
          <p:spPr>
            <a:xfrm>
              <a:off x="5114973" y="2170357"/>
              <a:ext cx="761860" cy="453583"/>
            </a:xfrm>
            <a:custGeom>
              <a:avLst/>
              <a:gdLst/>
              <a:ahLst/>
              <a:cxnLst/>
              <a:rect l="l" t="t" r="r" b="b"/>
              <a:pathLst>
                <a:path w="15656" h="9321" extrusionOk="0">
                  <a:moveTo>
                    <a:pt x="6988" y="0"/>
                  </a:moveTo>
                  <a:cubicBezTo>
                    <a:pt x="6840" y="0"/>
                    <a:pt x="6693" y="81"/>
                    <a:pt x="6664" y="222"/>
                  </a:cubicBezTo>
                  <a:cubicBezTo>
                    <a:pt x="6565" y="521"/>
                    <a:pt x="6585" y="998"/>
                    <a:pt x="7142" y="1535"/>
                  </a:cubicBezTo>
                  <a:cubicBezTo>
                    <a:pt x="8097" y="2510"/>
                    <a:pt x="8455" y="3723"/>
                    <a:pt x="8455" y="3723"/>
                  </a:cubicBezTo>
                  <a:cubicBezTo>
                    <a:pt x="8455" y="3723"/>
                    <a:pt x="4456" y="1515"/>
                    <a:pt x="836" y="1078"/>
                  </a:cubicBezTo>
                  <a:cubicBezTo>
                    <a:pt x="798" y="1071"/>
                    <a:pt x="761" y="1068"/>
                    <a:pt x="725" y="1068"/>
                  </a:cubicBezTo>
                  <a:cubicBezTo>
                    <a:pt x="434" y="1068"/>
                    <a:pt x="188" y="1274"/>
                    <a:pt x="100" y="1575"/>
                  </a:cubicBezTo>
                  <a:cubicBezTo>
                    <a:pt x="0" y="1933"/>
                    <a:pt x="239" y="2311"/>
                    <a:pt x="617" y="2391"/>
                  </a:cubicBezTo>
                  <a:cubicBezTo>
                    <a:pt x="1592" y="2590"/>
                    <a:pt x="3283" y="3007"/>
                    <a:pt x="3979" y="3783"/>
                  </a:cubicBezTo>
                  <a:cubicBezTo>
                    <a:pt x="3979" y="3783"/>
                    <a:pt x="3203" y="4917"/>
                    <a:pt x="3879" y="5792"/>
                  </a:cubicBezTo>
                  <a:cubicBezTo>
                    <a:pt x="3879" y="5792"/>
                    <a:pt x="3183" y="7165"/>
                    <a:pt x="4297" y="8239"/>
                  </a:cubicBezTo>
                  <a:cubicBezTo>
                    <a:pt x="5270" y="9194"/>
                    <a:pt x="8880" y="9255"/>
                    <a:pt x="9782" y="9255"/>
                  </a:cubicBezTo>
                  <a:cubicBezTo>
                    <a:pt x="9913" y="9255"/>
                    <a:pt x="9986" y="9254"/>
                    <a:pt x="9986" y="9254"/>
                  </a:cubicBezTo>
                  <a:cubicBezTo>
                    <a:pt x="9986" y="9254"/>
                    <a:pt x="10389" y="9320"/>
                    <a:pt x="11006" y="9320"/>
                  </a:cubicBezTo>
                  <a:cubicBezTo>
                    <a:pt x="12208" y="9320"/>
                    <a:pt x="14223" y="9068"/>
                    <a:pt x="15656" y="7583"/>
                  </a:cubicBezTo>
                  <a:cubicBezTo>
                    <a:pt x="12831" y="3664"/>
                    <a:pt x="8355" y="779"/>
                    <a:pt x="7162" y="43"/>
                  </a:cubicBezTo>
                  <a:cubicBezTo>
                    <a:pt x="7109" y="14"/>
                    <a:pt x="7049" y="0"/>
                    <a:pt x="6988"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5"/>
            <p:cNvSpPr/>
            <p:nvPr/>
          </p:nvSpPr>
          <p:spPr>
            <a:xfrm>
              <a:off x="5270843" y="2355425"/>
              <a:ext cx="258495" cy="261415"/>
            </a:xfrm>
            <a:custGeom>
              <a:avLst/>
              <a:gdLst/>
              <a:ahLst/>
              <a:cxnLst/>
              <a:rect l="l" t="t" r="r" b="b"/>
              <a:pathLst>
                <a:path w="5312" h="5372" extrusionOk="0">
                  <a:moveTo>
                    <a:pt x="796" y="0"/>
                  </a:moveTo>
                  <a:cubicBezTo>
                    <a:pt x="796" y="0"/>
                    <a:pt x="20" y="1154"/>
                    <a:pt x="696" y="2009"/>
                  </a:cubicBezTo>
                  <a:cubicBezTo>
                    <a:pt x="696" y="2009"/>
                    <a:pt x="0" y="3362"/>
                    <a:pt x="1114" y="4456"/>
                  </a:cubicBezTo>
                  <a:cubicBezTo>
                    <a:pt x="1691" y="4993"/>
                    <a:pt x="3183" y="5252"/>
                    <a:pt x="4496" y="5371"/>
                  </a:cubicBezTo>
                  <a:cubicBezTo>
                    <a:pt x="5311" y="3800"/>
                    <a:pt x="4078" y="3163"/>
                    <a:pt x="4078" y="3163"/>
                  </a:cubicBezTo>
                  <a:cubicBezTo>
                    <a:pt x="4277" y="2049"/>
                    <a:pt x="3680" y="1552"/>
                    <a:pt x="796"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5"/>
            <p:cNvSpPr/>
            <p:nvPr/>
          </p:nvSpPr>
          <p:spPr>
            <a:xfrm>
              <a:off x="6646423" y="1861001"/>
              <a:ext cx="970963" cy="987167"/>
            </a:xfrm>
            <a:custGeom>
              <a:avLst/>
              <a:gdLst/>
              <a:ahLst/>
              <a:cxnLst/>
              <a:rect l="l" t="t" r="r" b="b"/>
              <a:pathLst>
                <a:path w="19953" h="20286" extrusionOk="0">
                  <a:moveTo>
                    <a:pt x="7190" y="0"/>
                  </a:moveTo>
                  <a:cubicBezTo>
                    <a:pt x="5496" y="0"/>
                    <a:pt x="3906" y="982"/>
                    <a:pt x="3223" y="2581"/>
                  </a:cubicBezTo>
                  <a:cubicBezTo>
                    <a:pt x="2547" y="4093"/>
                    <a:pt x="2268" y="5247"/>
                    <a:pt x="2268" y="5247"/>
                  </a:cubicBezTo>
                  <a:lnTo>
                    <a:pt x="1" y="7077"/>
                  </a:lnTo>
                  <a:lnTo>
                    <a:pt x="1154" y="8171"/>
                  </a:lnTo>
                  <a:cubicBezTo>
                    <a:pt x="1154" y="8171"/>
                    <a:pt x="1413" y="12826"/>
                    <a:pt x="2666" y="13582"/>
                  </a:cubicBezTo>
                  <a:cubicBezTo>
                    <a:pt x="2876" y="13707"/>
                    <a:pt x="3197" y="13759"/>
                    <a:pt x="3583" y="13759"/>
                  </a:cubicBezTo>
                  <a:cubicBezTo>
                    <a:pt x="5463" y="13759"/>
                    <a:pt x="8912" y="12527"/>
                    <a:pt x="8912" y="12527"/>
                  </a:cubicBezTo>
                  <a:lnTo>
                    <a:pt x="13030" y="20285"/>
                  </a:lnTo>
                  <a:lnTo>
                    <a:pt x="19953" y="17500"/>
                  </a:lnTo>
                  <a:lnTo>
                    <a:pt x="13886" y="9643"/>
                  </a:lnTo>
                  <a:lnTo>
                    <a:pt x="14025" y="9325"/>
                  </a:lnTo>
                  <a:cubicBezTo>
                    <a:pt x="15974" y="5505"/>
                    <a:pt x="13607" y="910"/>
                    <a:pt x="9370" y="293"/>
                  </a:cubicBezTo>
                  <a:lnTo>
                    <a:pt x="7739" y="35"/>
                  </a:lnTo>
                  <a:cubicBezTo>
                    <a:pt x="7555" y="11"/>
                    <a:pt x="7372" y="0"/>
                    <a:pt x="7190"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5"/>
            <p:cNvSpPr/>
            <p:nvPr/>
          </p:nvSpPr>
          <p:spPr>
            <a:xfrm>
              <a:off x="7080115" y="2395378"/>
              <a:ext cx="209151" cy="452805"/>
            </a:xfrm>
            <a:custGeom>
              <a:avLst/>
              <a:gdLst/>
              <a:ahLst/>
              <a:cxnLst/>
              <a:rect l="l" t="t" r="r" b="b"/>
              <a:pathLst>
                <a:path w="4298" h="9305" extrusionOk="0">
                  <a:moveTo>
                    <a:pt x="1978" y="1"/>
                  </a:moveTo>
                  <a:cubicBezTo>
                    <a:pt x="1791" y="1"/>
                    <a:pt x="1603" y="82"/>
                    <a:pt x="1473" y="253"/>
                  </a:cubicBezTo>
                  <a:cubicBezTo>
                    <a:pt x="1095" y="691"/>
                    <a:pt x="597" y="1188"/>
                    <a:pt x="0" y="1546"/>
                  </a:cubicBezTo>
                  <a:lnTo>
                    <a:pt x="4118" y="9304"/>
                  </a:lnTo>
                  <a:cubicBezTo>
                    <a:pt x="4297" y="7216"/>
                    <a:pt x="4078" y="5147"/>
                    <a:pt x="3462" y="3158"/>
                  </a:cubicBezTo>
                  <a:lnTo>
                    <a:pt x="2606" y="472"/>
                  </a:lnTo>
                  <a:cubicBezTo>
                    <a:pt x="2513" y="167"/>
                    <a:pt x="2246" y="1"/>
                    <a:pt x="1978"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5"/>
            <p:cNvSpPr/>
            <p:nvPr/>
          </p:nvSpPr>
          <p:spPr>
            <a:xfrm>
              <a:off x="6447973" y="1406390"/>
              <a:ext cx="1142321" cy="1099286"/>
            </a:xfrm>
            <a:custGeom>
              <a:avLst/>
              <a:gdLst/>
              <a:ahLst/>
              <a:cxnLst/>
              <a:rect l="l" t="t" r="r" b="b"/>
              <a:pathLst>
                <a:path w="21744" h="19589" extrusionOk="0">
                  <a:moveTo>
                    <a:pt x="9493" y="0"/>
                  </a:moveTo>
                  <a:cubicBezTo>
                    <a:pt x="8268" y="0"/>
                    <a:pt x="7056" y="336"/>
                    <a:pt x="5929" y="1148"/>
                  </a:cubicBezTo>
                  <a:cubicBezTo>
                    <a:pt x="1" y="5027"/>
                    <a:pt x="8554" y="12049"/>
                    <a:pt x="14025" y="12726"/>
                  </a:cubicBezTo>
                  <a:cubicBezTo>
                    <a:pt x="14025" y="12726"/>
                    <a:pt x="14529" y="11041"/>
                    <a:pt x="15697" y="11041"/>
                  </a:cubicBezTo>
                  <a:cubicBezTo>
                    <a:pt x="15901" y="11041"/>
                    <a:pt x="16126" y="11092"/>
                    <a:pt x="16372" y="11214"/>
                  </a:cubicBezTo>
                  <a:cubicBezTo>
                    <a:pt x="17984" y="12010"/>
                    <a:pt x="16929" y="14456"/>
                    <a:pt x="15994" y="14814"/>
                  </a:cubicBezTo>
                  <a:cubicBezTo>
                    <a:pt x="15994" y="14814"/>
                    <a:pt x="13942" y="19589"/>
                    <a:pt x="20429" y="19589"/>
                  </a:cubicBezTo>
                  <a:cubicBezTo>
                    <a:pt x="20456" y="19589"/>
                    <a:pt x="20483" y="19589"/>
                    <a:pt x="20510" y="19589"/>
                  </a:cubicBezTo>
                  <a:cubicBezTo>
                    <a:pt x="20848" y="19589"/>
                    <a:pt x="21325" y="15431"/>
                    <a:pt x="21405" y="13919"/>
                  </a:cubicBezTo>
                  <a:cubicBezTo>
                    <a:pt x="21743" y="9344"/>
                    <a:pt x="21087" y="8170"/>
                    <a:pt x="18361" y="4629"/>
                  </a:cubicBezTo>
                  <a:cubicBezTo>
                    <a:pt x="16266" y="2490"/>
                    <a:pt x="12830" y="0"/>
                    <a:pt x="9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5"/>
            <p:cNvSpPr/>
            <p:nvPr/>
          </p:nvSpPr>
          <p:spPr>
            <a:xfrm>
              <a:off x="7113985" y="2539325"/>
              <a:ext cx="1959347" cy="2592446"/>
            </a:xfrm>
            <a:custGeom>
              <a:avLst/>
              <a:gdLst/>
              <a:ahLst/>
              <a:cxnLst/>
              <a:rect l="l" t="t" r="r" b="b"/>
              <a:pathLst>
                <a:path w="40264" h="53274" extrusionOk="0">
                  <a:moveTo>
                    <a:pt x="7679" y="1"/>
                  </a:moveTo>
                  <a:cubicBezTo>
                    <a:pt x="5710" y="5005"/>
                    <a:pt x="3347" y="5235"/>
                    <a:pt x="2930" y="5235"/>
                  </a:cubicBezTo>
                  <a:cubicBezTo>
                    <a:pt x="2888" y="5235"/>
                    <a:pt x="2865" y="5232"/>
                    <a:pt x="2865" y="5232"/>
                  </a:cubicBezTo>
                  <a:cubicBezTo>
                    <a:pt x="2865" y="5232"/>
                    <a:pt x="1" y="12414"/>
                    <a:pt x="379" y="20888"/>
                  </a:cubicBezTo>
                  <a:cubicBezTo>
                    <a:pt x="757" y="29382"/>
                    <a:pt x="5889" y="32963"/>
                    <a:pt x="10345" y="40065"/>
                  </a:cubicBezTo>
                  <a:cubicBezTo>
                    <a:pt x="14801" y="47166"/>
                    <a:pt x="14164" y="53273"/>
                    <a:pt x="14164" y="53273"/>
                  </a:cubicBezTo>
                  <a:lnTo>
                    <a:pt x="40263" y="53273"/>
                  </a:lnTo>
                  <a:cubicBezTo>
                    <a:pt x="40263" y="53273"/>
                    <a:pt x="40045" y="47504"/>
                    <a:pt x="33440" y="39448"/>
                  </a:cubicBezTo>
                  <a:cubicBezTo>
                    <a:pt x="26856" y="31391"/>
                    <a:pt x="23912" y="3621"/>
                    <a:pt x="23912" y="3621"/>
                  </a:cubicBezTo>
                  <a:cubicBezTo>
                    <a:pt x="23912" y="3621"/>
                    <a:pt x="16492" y="80"/>
                    <a:pt x="7679"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5"/>
            <p:cNvSpPr/>
            <p:nvPr/>
          </p:nvSpPr>
          <p:spPr>
            <a:xfrm>
              <a:off x="7129460" y="3265583"/>
              <a:ext cx="1797690" cy="1742117"/>
            </a:xfrm>
            <a:custGeom>
              <a:avLst/>
              <a:gdLst/>
              <a:ahLst/>
              <a:cxnLst/>
              <a:rect l="l" t="t" r="r" b="b"/>
              <a:pathLst>
                <a:path w="36942" h="35800" extrusionOk="0">
                  <a:moveTo>
                    <a:pt x="18843" y="0"/>
                  </a:moveTo>
                  <a:cubicBezTo>
                    <a:pt x="18599" y="0"/>
                    <a:pt x="18352" y="5"/>
                    <a:pt x="18103" y="16"/>
                  </a:cubicBezTo>
                  <a:cubicBezTo>
                    <a:pt x="16617" y="5230"/>
                    <a:pt x="12982" y="7269"/>
                    <a:pt x="9159" y="7269"/>
                  </a:cubicBezTo>
                  <a:cubicBezTo>
                    <a:pt x="5821" y="7269"/>
                    <a:pt x="2339" y="5714"/>
                    <a:pt x="21" y="3358"/>
                  </a:cubicBezTo>
                  <a:cubicBezTo>
                    <a:pt x="1" y="4194"/>
                    <a:pt x="21" y="5069"/>
                    <a:pt x="21" y="5964"/>
                  </a:cubicBezTo>
                  <a:cubicBezTo>
                    <a:pt x="419" y="14438"/>
                    <a:pt x="6148" y="17800"/>
                    <a:pt x="10584" y="24942"/>
                  </a:cubicBezTo>
                  <a:cubicBezTo>
                    <a:pt x="12732" y="28383"/>
                    <a:pt x="13130" y="31765"/>
                    <a:pt x="13548" y="34152"/>
                  </a:cubicBezTo>
                  <a:cubicBezTo>
                    <a:pt x="13548" y="34152"/>
                    <a:pt x="16487" y="35800"/>
                    <a:pt x="22416" y="35800"/>
                  </a:cubicBezTo>
                  <a:cubicBezTo>
                    <a:pt x="23351" y="35800"/>
                    <a:pt x="24360" y="35759"/>
                    <a:pt x="25444" y="35664"/>
                  </a:cubicBezTo>
                  <a:cubicBezTo>
                    <a:pt x="30118" y="35266"/>
                    <a:pt x="34296" y="32382"/>
                    <a:pt x="36942" y="30054"/>
                  </a:cubicBezTo>
                  <a:cubicBezTo>
                    <a:pt x="36007" y="28403"/>
                    <a:pt x="34753" y="26533"/>
                    <a:pt x="33122" y="24524"/>
                  </a:cubicBezTo>
                  <a:cubicBezTo>
                    <a:pt x="29542" y="20128"/>
                    <a:pt x="27035" y="9903"/>
                    <a:pt x="25483" y="1488"/>
                  </a:cubicBezTo>
                  <a:cubicBezTo>
                    <a:pt x="23545" y="546"/>
                    <a:pt x="21327" y="0"/>
                    <a:pt x="1884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5"/>
            <p:cNvSpPr/>
            <p:nvPr/>
          </p:nvSpPr>
          <p:spPr>
            <a:xfrm>
              <a:off x="5112053" y="2934280"/>
              <a:ext cx="2311712" cy="827749"/>
            </a:xfrm>
            <a:custGeom>
              <a:avLst/>
              <a:gdLst/>
              <a:ahLst/>
              <a:cxnLst/>
              <a:rect l="l" t="t" r="r" b="b"/>
              <a:pathLst>
                <a:path w="47505" h="17010" extrusionOk="0">
                  <a:moveTo>
                    <a:pt x="23454" y="1"/>
                  </a:moveTo>
                  <a:lnTo>
                    <a:pt x="1" y="3880"/>
                  </a:lnTo>
                  <a:lnTo>
                    <a:pt x="23971" y="17009"/>
                  </a:lnTo>
                  <a:lnTo>
                    <a:pt x="46649" y="9649"/>
                  </a:lnTo>
                  <a:lnTo>
                    <a:pt x="47504" y="5312"/>
                  </a:lnTo>
                  <a:lnTo>
                    <a:pt x="23454" y="1"/>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5"/>
            <p:cNvSpPr/>
            <p:nvPr/>
          </p:nvSpPr>
          <p:spPr>
            <a:xfrm>
              <a:off x="5112053" y="2934280"/>
              <a:ext cx="1142304" cy="654851"/>
            </a:xfrm>
            <a:custGeom>
              <a:avLst/>
              <a:gdLst/>
              <a:ahLst/>
              <a:cxnLst/>
              <a:rect l="l" t="t" r="r" b="b"/>
              <a:pathLst>
                <a:path w="23474" h="13457" extrusionOk="0">
                  <a:moveTo>
                    <a:pt x="23474" y="1"/>
                  </a:moveTo>
                  <a:lnTo>
                    <a:pt x="1" y="3880"/>
                  </a:lnTo>
                  <a:lnTo>
                    <a:pt x="16392" y="12852"/>
                  </a:lnTo>
                  <a:cubicBezTo>
                    <a:pt x="17141" y="13262"/>
                    <a:pt x="17949" y="13457"/>
                    <a:pt x="18747" y="13457"/>
                  </a:cubicBezTo>
                  <a:cubicBezTo>
                    <a:pt x="20386" y="13457"/>
                    <a:pt x="21980" y="12633"/>
                    <a:pt x="22917" y="11161"/>
                  </a:cubicBezTo>
                  <a:cubicBezTo>
                    <a:pt x="22917" y="11161"/>
                    <a:pt x="22062" y="7958"/>
                    <a:pt x="23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5"/>
            <p:cNvSpPr/>
            <p:nvPr/>
          </p:nvSpPr>
          <p:spPr>
            <a:xfrm>
              <a:off x="6227233" y="3192782"/>
              <a:ext cx="1484060" cy="1628247"/>
            </a:xfrm>
            <a:custGeom>
              <a:avLst/>
              <a:gdLst/>
              <a:ahLst/>
              <a:cxnLst/>
              <a:rect l="l" t="t" r="r" b="b"/>
              <a:pathLst>
                <a:path w="30497" h="33460" extrusionOk="0">
                  <a:moveTo>
                    <a:pt x="24588" y="0"/>
                  </a:moveTo>
                  <a:lnTo>
                    <a:pt x="1" y="5849"/>
                  </a:lnTo>
                  <a:lnTo>
                    <a:pt x="5094" y="33460"/>
                  </a:lnTo>
                  <a:lnTo>
                    <a:pt x="30496" y="26040"/>
                  </a:lnTo>
                  <a:lnTo>
                    <a:pt x="24588" y="0"/>
                  </a:ln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5"/>
            <p:cNvSpPr/>
            <p:nvPr/>
          </p:nvSpPr>
          <p:spPr>
            <a:xfrm>
              <a:off x="5112053" y="3123047"/>
              <a:ext cx="1363037" cy="1697981"/>
            </a:xfrm>
            <a:custGeom>
              <a:avLst/>
              <a:gdLst/>
              <a:ahLst/>
              <a:cxnLst/>
              <a:rect l="l" t="t" r="r" b="b"/>
              <a:pathLst>
                <a:path w="28010" h="34893" extrusionOk="0">
                  <a:moveTo>
                    <a:pt x="1" y="1"/>
                  </a:moveTo>
                  <a:lnTo>
                    <a:pt x="5571" y="26697"/>
                  </a:lnTo>
                  <a:lnTo>
                    <a:pt x="28010" y="34893"/>
                  </a:lnTo>
                  <a:lnTo>
                    <a:pt x="22917" y="7282"/>
                  </a:lnTo>
                  <a:lnTo>
                    <a:pt x="1" y="1"/>
                  </a:lnTo>
                  <a:close/>
                  <a:moveTo>
                    <a:pt x="28010" y="34893"/>
                  </a:moveTo>
                  <a:lnTo>
                    <a:pt x="28010" y="34893"/>
                  </a:lnTo>
                  <a:lnTo>
                    <a:pt x="28010" y="34893"/>
                  </a:lnTo>
                  <a:close/>
                </a:path>
              </a:pathLst>
            </a:custGeom>
            <a:solidFill>
              <a:srgbClr val="F9C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5"/>
            <p:cNvSpPr/>
            <p:nvPr/>
          </p:nvSpPr>
          <p:spPr>
            <a:xfrm>
              <a:off x="7508016" y="2710670"/>
              <a:ext cx="1635985" cy="1875161"/>
            </a:xfrm>
            <a:custGeom>
              <a:avLst/>
              <a:gdLst/>
              <a:ahLst/>
              <a:cxnLst/>
              <a:rect l="l" t="t" r="r" b="b"/>
              <a:pathLst>
                <a:path w="33619" h="38534" extrusionOk="0">
                  <a:moveTo>
                    <a:pt x="14610" y="1"/>
                  </a:moveTo>
                  <a:cubicBezTo>
                    <a:pt x="10415" y="1"/>
                    <a:pt x="9409" y="3216"/>
                    <a:pt x="9409" y="6247"/>
                  </a:cubicBezTo>
                  <a:cubicBezTo>
                    <a:pt x="9409" y="8833"/>
                    <a:pt x="10125" y="11399"/>
                    <a:pt x="11399" y="13667"/>
                  </a:cubicBezTo>
                  <a:lnTo>
                    <a:pt x="17506" y="24608"/>
                  </a:lnTo>
                  <a:lnTo>
                    <a:pt x="0" y="21863"/>
                  </a:lnTo>
                  <a:lnTo>
                    <a:pt x="0" y="26597"/>
                  </a:lnTo>
                  <a:cubicBezTo>
                    <a:pt x="0" y="26597"/>
                    <a:pt x="17525" y="38533"/>
                    <a:pt x="26492" y="38533"/>
                  </a:cubicBezTo>
                  <a:cubicBezTo>
                    <a:pt x="29148" y="38533"/>
                    <a:pt x="31053" y="37486"/>
                    <a:pt x="31530" y="34773"/>
                  </a:cubicBezTo>
                  <a:cubicBezTo>
                    <a:pt x="33619" y="22917"/>
                    <a:pt x="22638" y="2825"/>
                    <a:pt x="15815" y="80"/>
                  </a:cubicBezTo>
                  <a:cubicBezTo>
                    <a:pt x="15387" y="26"/>
                    <a:pt x="14986" y="1"/>
                    <a:pt x="14610"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5"/>
            <p:cNvSpPr/>
            <p:nvPr/>
          </p:nvSpPr>
          <p:spPr>
            <a:xfrm>
              <a:off x="6919086" y="3761758"/>
              <a:ext cx="680886" cy="445505"/>
            </a:xfrm>
            <a:custGeom>
              <a:avLst/>
              <a:gdLst/>
              <a:ahLst/>
              <a:cxnLst/>
              <a:rect l="l" t="t" r="r" b="b"/>
              <a:pathLst>
                <a:path w="13992" h="9155" extrusionOk="0">
                  <a:moveTo>
                    <a:pt x="8800" y="1"/>
                  </a:moveTo>
                  <a:cubicBezTo>
                    <a:pt x="5900" y="1"/>
                    <a:pt x="3910" y="655"/>
                    <a:pt x="2817" y="655"/>
                  </a:cubicBezTo>
                  <a:cubicBezTo>
                    <a:pt x="2730" y="655"/>
                    <a:pt x="2649" y="651"/>
                    <a:pt x="2573" y="642"/>
                  </a:cubicBezTo>
                  <a:cubicBezTo>
                    <a:pt x="2529" y="637"/>
                    <a:pt x="2488" y="635"/>
                    <a:pt x="2448" y="635"/>
                  </a:cubicBezTo>
                  <a:cubicBezTo>
                    <a:pt x="1410" y="635"/>
                    <a:pt x="2155" y="2180"/>
                    <a:pt x="4346" y="2180"/>
                  </a:cubicBezTo>
                  <a:cubicBezTo>
                    <a:pt x="4598" y="2180"/>
                    <a:pt x="4869" y="2160"/>
                    <a:pt x="5159" y="2114"/>
                  </a:cubicBezTo>
                  <a:lnTo>
                    <a:pt x="5159" y="2114"/>
                  </a:lnTo>
                  <a:cubicBezTo>
                    <a:pt x="5159" y="2114"/>
                    <a:pt x="1718" y="6968"/>
                    <a:pt x="763" y="7684"/>
                  </a:cubicBezTo>
                  <a:cubicBezTo>
                    <a:pt x="1" y="8268"/>
                    <a:pt x="1011" y="9024"/>
                    <a:pt x="1874" y="9024"/>
                  </a:cubicBezTo>
                  <a:cubicBezTo>
                    <a:pt x="2069" y="9024"/>
                    <a:pt x="2257" y="8985"/>
                    <a:pt x="2414" y="8897"/>
                  </a:cubicBezTo>
                  <a:cubicBezTo>
                    <a:pt x="2557" y="8812"/>
                    <a:pt x="2660" y="8780"/>
                    <a:pt x="2745" y="8780"/>
                  </a:cubicBezTo>
                  <a:cubicBezTo>
                    <a:pt x="3033" y="8780"/>
                    <a:pt x="3113" y="9155"/>
                    <a:pt x="3808" y="9155"/>
                  </a:cubicBezTo>
                  <a:cubicBezTo>
                    <a:pt x="4111" y="9155"/>
                    <a:pt x="4533" y="9083"/>
                    <a:pt x="5140" y="8877"/>
                  </a:cubicBezTo>
                  <a:cubicBezTo>
                    <a:pt x="7547" y="8042"/>
                    <a:pt x="12122" y="4998"/>
                    <a:pt x="12122" y="4998"/>
                  </a:cubicBezTo>
                  <a:cubicBezTo>
                    <a:pt x="12122" y="4998"/>
                    <a:pt x="13992" y="2770"/>
                    <a:pt x="12102" y="284"/>
                  </a:cubicBezTo>
                  <a:cubicBezTo>
                    <a:pt x="10894" y="78"/>
                    <a:pt x="9794" y="1"/>
                    <a:pt x="8800"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5"/>
            <p:cNvSpPr/>
            <p:nvPr/>
          </p:nvSpPr>
          <p:spPr>
            <a:xfrm>
              <a:off x="7045272" y="4052378"/>
              <a:ext cx="297231" cy="156012"/>
            </a:xfrm>
            <a:custGeom>
              <a:avLst/>
              <a:gdLst/>
              <a:ahLst/>
              <a:cxnLst/>
              <a:rect l="l" t="t" r="r" b="b"/>
              <a:pathLst>
                <a:path w="6108" h="3206" extrusionOk="0">
                  <a:moveTo>
                    <a:pt x="4177" y="1"/>
                  </a:moveTo>
                  <a:cubicBezTo>
                    <a:pt x="2624" y="1"/>
                    <a:pt x="1062" y="1762"/>
                    <a:pt x="0" y="2866"/>
                  </a:cubicBezTo>
                  <a:cubicBezTo>
                    <a:pt x="48" y="2850"/>
                    <a:pt x="90" y="2844"/>
                    <a:pt x="128" y="2844"/>
                  </a:cubicBezTo>
                  <a:cubicBezTo>
                    <a:pt x="408" y="2844"/>
                    <a:pt x="491" y="3205"/>
                    <a:pt x="1159" y="3205"/>
                  </a:cubicBezTo>
                  <a:cubicBezTo>
                    <a:pt x="1466" y="3205"/>
                    <a:pt x="1896" y="3129"/>
                    <a:pt x="2527" y="2905"/>
                  </a:cubicBezTo>
                  <a:cubicBezTo>
                    <a:pt x="3521" y="2567"/>
                    <a:pt x="4874" y="1871"/>
                    <a:pt x="6107" y="1135"/>
                  </a:cubicBezTo>
                  <a:cubicBezTo>
                    <a:pt x="5491" y="318"/>
                    <a:pt x="4835" y="1"/>
                    <a:pt x="4177"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0" name="Google Shape;1600;p56"/>
          <p:cNvSpPr/>
          <p:nvPr/>
        </p:nvSpPr>
        <p:spPr>
          <a:xfrm>
            <a:off x="1518725" y="2835585"/>
            <a:ext cx="6160175" cy="446925"/>
          </a:xfrm>
          <a:custGeom>
            <a:avLst/>
            <a:gdLst/>
            <a:ahLst/>
            <a:cxnLst/>
            <a:rect l="l" t="t" r="r" b="b"/>
            <a:pathLst>
              <a:path w="246407" h="17877" extrusionOk="0">
                <a:moveTo>
                  <a:pt x="0" y="6565"/>
                </a:moveTo>
                <a:cubicBezTo>
                  <a:pt x="13439" y="2429"/>
                  <a:pt x="28347" y="-2444"/>
                  <a:pt x="41868" y="1417"/>
                </a:cubicBezTo>
                <a:cubicBezTo>
                  <a:pt x="57208" y="5798"/>
                  <a:pt x="71240" y="15974"/>
                  <a:pt x="87169" y="16861"/>
                </a:cubicBezTo>
                <a:cubicBezTo>
                  <a:pt x="100769" y="17618"/>
                  <a:pt x="114912" y="19231"/>
                  <a:pt x="128008" y="15488"/>
                </a:cubicBezTo>
                <a:cubicBezTo>
                  <a:pt x="142558" y="11330"/>
                  <a:pt x="156577" y="914"/>
                  <a:pt x="171593" y="2790"/>
                </a:cubicBezTo>
                <a:cubicBezTo>
                  <a:pt x="178595" y="3665"/>
                  <a:pt x="184713" y="8060"/>
                  <a:pt x="191498" y="9997"/>
                </a:cubicBezTo>
                <a:cubicBezTo>
                  <a:pt x="204411" y="13683"/>
                  <a:pt x="217982" y="17838"/>
                  <a:pt x="231307" y="16174"/>
                </a:cubicBezTo>
                <a:cubicBezTo>
                  <a:pt x="237289" y="15427"/>
                  <a:pt x="241015" y="8918"/>
                  <a:pt x="246407" y="6222"/>
                </a:cubicBezTo>
              </a:path>
            </a:pathLst>
          </a:custGeom>
          <a:noFill/>
          <a:ln w="76200" cap="flat" cmpd="sng">
            <a:solidFill>
              <a:schemeClr val="lt1"/>
            </a:solidFill>
            <a:prstDash val="solid"/>
            <a:round/>
            <a:headEnd type="none" w="med" len="med"/>
            <a:tailEnd type="none" w="med" len="med"/>
          </a:ln>
        </p:spPr>
      </p:sp>
      <p:sp>
        <p:nvSpPr>
          <p:cNvPr id="1601" name="Google Shape;1601;p56"/>
          <p:cNvSpPr txBox="1">
            <a:spLocks noGrp="1"/>
          </p:cNvSpPr>
          <p:nvPr>
            <p:ph type="title"/>
          </p:nvPr>
        </p:nvSpPr>
        <p:spPr>
          <a:xfrm>
            <a:off x="621100" y="568938"/>
            <a:ext cx="790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PURCHASING PROCESS</a:t>
            </a:r>
            <a:endParaRPr/>
          </a:p>
        </p:txBody>
      </p:sp>
      <p:sp>
        <p:nvSpPr>
          <p:cNvPr id="1602" name="Google Shape;1602;p56"/>
          <p:cNvSpPr txBox="1">
            <a:spLocks noGrp="1"/>
          </p:cNvSpPr>
          <p:nvPr>
            <p:ph type="title"/>
          </p:nvPr>
        </p:nvSpPr>
        <p:spPr>
          <a:xfrm>
            <a:off x="798475" y="3821882"/>
            <a:ext cx="1248300" cy="37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500"/>
              <a:t>VENUS</a:t>
            </a:r>
            <a:endParaRPr sz="2500"/>
          </a:p>
        </p:txBody>
      </p:sp>
      <p:sp>
        <p:nvSpPr>
          <p:cNvPr id="1603" name="Google Shape;1603;p56"/>
          <p:cNvSpPr txBox="1">
            <a:spLocks noGrp="1"/>
          </p:cNvSpPr>
          <p:nvPr>
            <p:ph type="subTitle" idx="4294967295"/>
          </p:nvPr>
        </p:nvSpPr>
        <p:spPr>
          <a:xfrm>
            <a:off x="581125" y="4172567"/>
            <a:ext cx="1683000" cy="3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quite hot</a:t>
            </a:r>
            <a:endParaRPr sz="1400"/>
          </a:p>
        </p:txBody>
      </p:sp>
      <p:sp>
        <p:nvSpPr>
          <p:cNvPr id="1604" name="Google Shape;1604;p56"/>
          <p:cNvSpPr txBox="1">
            <a:spLocks noGrp="1"/>
          </p:cNvSpPr>
          <p:nvPr>
            <p:ph type="title"/>
          </p:nvPr>
        </p:nvSpPr>
        <p:spPr>
          <a:xfrm>
            <a:off x="2377826" y="1589173"/>
            <a:ext cx="1248300" cy="37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500"/>
              <a:t>SATURN</a:t>
            </a:r>
            <a:endParaRPr sz="2500"/>
          </a:p>
        </p:txBody>
      </p:sp>
      <p:sp>
        <p:nvSpPr>
          <p:cNvPr id="1605" name="Google Shape;1605;p56"/>
          <p:cNvSpPr txBox="1">
            <a:spLocks noGrp="1"/>
          </p:cNvSpPr>
          <p:nvPr>
            <p:ph type="subTitle" idx="4294967295"/>
          </p:nvPr>
        </p:nvSpPr>
        <p:spPr>
          <a:xfrm>
            <a:off x="2160475" y="1939857"/>
            <a:ext cx="1683000" cy="3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 </a:t>
            </a:r>
            <a:r>
              <a:rPr lang="en" sz="1400"/>
              <a:t>has several rings</a:t>
            </a:r>
            <a:endParaRPr sz="1400"/>
          </a:p>
        </p:txBody>
      </p:sp>
      <p:sp>
        <p:nvSpPr>
          <p:cNvPr id="1606" name="Google Shape;1606;p56"/>
          <p:cNvSpPr txBox="1">
            <a:spLocks noGrp="1"/>
          </p:cNvSpPr>
          <p:nvPr>
            <p:ph type="title"/>
          </p:nvPr>
        </p:nvSpPr>
        <p:spPr>
          <a:xfrm>
            <a:off x="5520099" y="1589173"/>
            <a:ext cx="1248300" cy="37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500"/>
              <a:t>MARS</a:t>
            </a:r>
            <a:endParaRPr sz="2500"/>
          </a:p>
        </p:txBody>
      </p:sp>
      <p:sp>
        <p:nvSpPr>
          <p:cNvPr id="1607" name="Google Shape;1607;p56"/>
          <p:cNvSpPr txBox="1">
            <a:spLocks noGrp="1"/>
          </p:cNvSpPr>
          <p:nvPr>
            <p:ph type="subTitle" idx="4294967295"/>
          </p:nvPr>
        </p:nvSpPr>
        <p:spPr>
          <a:xfrm>
            <a:off x="5302750" y="1939857"/>
            <a:ext cx="1683000" cy="3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a:t>
            </a:r>
            <a:r>
              <a:rPr lang="en" sz="1400"/>
              <a:t>s </a:t>
            </a:r>
            <a:r>
              <a:rPr lang="en"/>
              <a:t>a</a:t>
            </a:r>
            <a:r>
              <a:rPr lang="en" sz="1400"/>
              <a:t> cold place</a:t>
            </a:r>
            <a:endParaRPr sz="1400"/>
          </a:p>
        </p:txBody>
      </p:sp>
      <p:sp>
        <p:nvSpPr>
          <p:cNvPr id="1608" name="Google Shape;1608;p56"/>
          <p:cNvSpPr txBox="1">
            <a:spLocks noGrp="1"/>
          </p:cNvSpPr>
          <p:nvPr>
            <p:ph type="title"/>
          </p:nvPr>
        </p:nvSpPr>
        <p:spPr>
          <a:xfrm>
            <a:off x="7049625" y="3821890"/>
            <a:ext cx="1347900" cy="37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500"/>
              <a:t>JUPITER</a:t>
            </a:r>
            <a:endParaRPr sz="2500"/>
          </a:p>
        </p:txBody>
      </p:sp>
      <p:sp>
        <p:nvSpPr>
          <p:cNvPr id="1609" name="Google Shape;1609;p56"/>
          <p:cNvSpPr txBox="1">
            <a:spLocks noGrp="1"/>
          </p:cNvSpPr>
          <p:nvPr>
            <p:ph type="subTitle" idx="4294967295"/>
          </p:nvPr>
        </p:nvSpPr>
        <p:spPr>
          <a:xfrm>
            <a:off x="6882125" y="4172567"/>
            <a:ext cx="1683000" cy="3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a:t>
            </a:r>
            <a:r>
              <a:rPr lang="en" sz="1400"/>
              <a:t>s the biggest one</a:t>
            </a:r>
            <a:endParaRPr sz="1400"/>
          </a:p>
        </p:txBody>
      </p:sp>
      <p:sp>
        <p:nvSpPr>
          <p:cNvPr id="1610" name="Google Shape;1610;p56"/>
          <p:cNvSpPr txBox="1">
            <a:spLocks noGrp="1"/>
          </p:cNvSpPr>
          <p:nvPr>
            <p:ph type="title"/>
          </p:nvPr>
        </p:nvSpPr>
        <p:spPr>
          <a:xfrm>
            <a:off x="3948975" y="3821707"/>
            <a:ext cx="1248300" cy="37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500"/>
              <a:t>EARTH</a:t>
            </a:r>
            <a:endParaRPr sz="2500"/>
          </a:p>
        </p:txBody>
      </p:sp>
      <p:sp>
        <p:nvSpPr>
          <p:cNvPr id="1611" name="Google Shape;1611;p56"/>
          <p:cNvSpPr txBox="1">
            <a:spLocks noGrp="1"/>
          </p:cNvSpPr>
          <p:nvPr>
            <p:ph type="subTitle" idx="4294967295"/>
          </p:nvPr>
        </p:nvSpPr>
        <p:spPr>
          <a:xfrm>
            <a:off x="3731625" y="4172567"/>
            <a:ext cx="1683000" cy="3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We live on Earth</a:t>
            </a:r>
            <a:endParaRPr/>
          </a:p>
        </p:txBody>
      </p:sp>
      <p:grpSp>
        <p:nvGrpSpPr>
          <p:cNvPr id="1612" name="Google Shape;1612;p56"/>
          <p:cNvGrpSpPr/>
          <p:nvPr/>
        </p:nvGrpSpPr>
        <p:grpSpPr>
          <a:xfrm>
            <a:off x="7364458" y="2562411"/>
            <a:ext cx="718336" cy="828930"/>
            <a:chOff x="5558850" y="2556400"/>
            <a:chExt cx="766307" cy="884287"/>
          </a:xfrm>
        </p:grpSpPr>
        <p:sp>
          <p:nvSpPr>
            <p:cNvPr id="1613" name="Google Shape;1613;p56"/>
            <p:cNvSpPr/>
            <p:nvPr/>
          </p:nvSpPr>
          <p:spPr>
            <a:xfrm>
              <a:off x="5558850" y="2691963"/>
              <a:ext cx="766307" cy="748724"/>
            </a:xfrm>
            <a:custGeom>
              <a:avLst/>
              <a:gdLst/>
              <a:ahLst/>
              <a:cxnLst/>
              <a:rect l="l" t="t" r="r" b="b"/>
              <a:pathLst>
                <a:path w="29462" h="28925" extrusionOk="0">
                  <a:moveTo>
                    <a:pt x="3064" y="0"/>
                  </a:moveTo>
                  <a:cubicBezTo>
                    <a:pt x="2607" y="0"/>
                    <a:pt x="2229" y="358"/>
                    <a:pt x="2189" y="796"/>
                  </a:cubicBezTo>
                  <a:lnTo>
                    <a:pt x="21" y="27989"/>
                  </a:lnTo>
                  <a:cubicBezTo>
                    <a:pt x="1" y="28228"/>
                    <a:pt x="100" y="28447"/>
                    <a:pt x="260" y="28646"/>
                  </a:cubicBezTo>
                  <a:cubicBezTo>
                    <a:pt x="399" y="28845"/>
                    <a:pt x="657" y="28924"/>
                    <a:pt x="896" y="28924"/>
                  </a:cubicBezTo>
                  <a:lnTo>
                    <a:pt x="28567" y="28924"/>
                  </a:lnTo>
                  <a:cubicBezTo>
                    <a:pt x="29044" y="28924"/>
                    <a:pt x="29442" y="28527"/>
                    <a:pt x="29442" y="28049"/>
                  </a:cubicBezTo>
                  <a:cubicBezTo>
                    <a:pt x="29462" y="28009"/>
                    <a:pt x="29442" y="27950"/>
                    <a:pt x="29442" y="27910"/>
                  </a:cubicBezTo>
                  <a:lnTo>
                    <a:pt x="27135" y="796"/>
                  </a:lnTo>
                  <a:cubicBezTo>
                    <a:pt x="27075" y="358"/>
                    <a:pt x="26717" y="0"/>
                    <a:pt x="26259"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6"/>
            <p:cNvSpPr/>
            <p:nvPr/>
          </p:nvSpPr>
          <p:spPr>
            <a:xfrm>
              <a:off x="5793755" y="2909785"/>
              <a:ext cx="284601" cy="284601"/>
            </a:xfrm>
            <a:custGeom>
              <a:avLst/>
              <a:gdLst/>
              <a:ahLst/>
              <a:cxnLst/>
              <a:rect l="l" t="t" r="r" b="b"/>
              <a:pathLst>
                <a:path w="10942" h="10942" extrusionOk="0">
                  <a:moveTo>
                    <a:pt x="5471" y="0"/>
                  </a:moveTo>
                  <a:cubicBezTo>
                    <a:pt x="2447" y="0"/>
                    <a:pt x="0" y="2447"/>
                    <a:pt x="0" y="5471"/>
                  </a:cubicBezTo>
                  <a:cubicBezTo>
                    <a:pt x="0" y="8495"/>
                    <a:pt x="2447" y="10941"/>
                    <a:pt x="5471" y="10941"/>
                  </a:cubicBezTo>
                  <a:cubicBezTo>
                    <a:pt x="8494" y="10941"/>
                    <a:pt x="10941" y="8495"/>
                    <a:pt x="10941" y="5471"/>
                  </a:cubicBezTo>
                  <a:cubicBezTo>
                    <a:pt x="10941" y="2447"/>
                    <a:pt x="8494" y="0"/>
                    <a:pt x="5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6"/>
            <p:cNvSpPr/>
            <p:nvPr/>
          </p:nvSpPr>
          <p:spPr>
            <a:xfrm>
              <a:off x="5784443" y="2556400"/>
              <a:ext cx="301664" cy="202852"/>
            </a:xfrm>
            <a:custGeom>
              <a:avLst/>
              <a:gdLst/>
              <a:ahLst/>
              <a:cxnLst/>
              <a:rect l="l" t="t" r="r" b="b"/>
              <a:pathLst>
                <a:path w="11598" h="7799" fill="none" extrusionOk="0">
                  <a:moveTo>
                    <a:pt x="0" y="7799"/>
                  </a:moveTo>
                  <a:cubicBezTo>
                    <a:pt x="0" y="3482"/>
                    <a:pt x="2586" y="1"/>
                    <a:pt x="5809" y="1"/>
                  </a:cubicBezTo>
                  <a:cubicBezTo>
                    <a:pt x="9012" y="1"/>
                    <a:pt x="11598" y="3482"/>
                    <a:pt x="11598" y="7799"/>
                  </a:cubicBezTo>
                </a:path>
              </a:pathLst>
            </a:custGeom>
            <a:noFill/>
            <a:ln w="43275" cap="rnd"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 name="Google Shape;1616;p56"/>
          <p:cNvGrpSpPr/>
          <p:nvPr/>
        </p:nvGrpSpPr>
        <p:grpSpPr>
          <a:xfrm>
            <a:off x="4158461" y="2562415"/>
            <a:ext cx="831372" cy="828923"/>
            <a:chOff x="968877" y="2340680"/>
            <a:chExt cx="907512" cy="904839"/>
          </a:xfrm>
        </p:grpSpPr>
        <p:sp>
          <p:nvSpPr>
            <p:cNvPr id="1617" name="Google Shape;1617;p56"/>
            <p:cNvSpPr/>
            <p:nvPr/>
          </p:nvSpPr>
          <p:spPr>
            <a:xfrm>
              <a:off x="968877" y="2696256"/>
              <a:ext cx="907512" cy="549263"/>
            </a:xfrm>
            <a:custGeom>
              <a:avLst/>
              <a:gdLst/>
              <a:ahLst/>
              <a:cxnLst/>
              <a:rect l="l" t="t" r="r" b="b"/>
              <a:pathLst>
                <a:path w="34117" h="20649" extrusionOk="0">
                  <a:moveTo>
                    <a:pt x="1413" y="0"/>
                  </a:moveTo>
                  <a:cubicBezTo>
                    <a:pt x="1015" y="0"/>
                    <a:pt x="617" y="179"/>
                    <a:pt x="379" y="478"/>
                  </a:cubicBezTo>
                  <a:cubicBezTo>
                    <a:pt x="120" y="776"/>
                    <a:pt x="1" y="1194"/>
                    <a:pt x="80" y="1592"/>
                  </a:cubicBezTo>
                  <a:lnTo>
                    <a:pt x="3104" y="19495"/>
                  </a:lnTo>
                  <a:cubicBezTo>
                    <a:pt x="3203" y="20151"/>
                    <a:pt x="3780" y="20649"/>
                    <a:pt x="4457" y="20649"/>
                  </a:cubicBezTo>
                  <a:lnTo>
                    <a:pt x="29939" y="20649"/>
                  </a:lnTo>
                  <a:cubicBezTo>
                    <a:pt x="30616" y="20649"/>
                    <a:pt x="31173" y="20151"/>
                    <a:pt x="31272" y="19475"/>
                  </a:cubicBezTo>
                  <a:lnTo>
                    <a:pt x="34017" y="1572"/>
                  </a:lnTo>
                  <a:cubicBezTo>
                    <a:pt x="34117" y="1194"/>
                    <a:pt x="33997" y="796"/>
                    <a:pt x="33719" y="478"/>
                  </a:cubicBezTo>
                  <a:cubicBezTo>
                    <a:pt x="33460" y="179"/>
                    <a:pt x="33062" y="0"/>
                    <a:pt x="32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6"/>
            <p:cNvSpPr/>
            <p:nvPr/>
          </p:nvSpPr>
          <p:spPr>
            <a:xfrm>
              <a:off x="1342967" y="2340680"/>
              <a:ext cx="158775" cy="600069"/>
            </a:xfrm>
            <a:custGeom>
              <a:avLst/>
              <a:gdLst/>
              <a:ahLst/>
              <a:cxnLst/>
              <a:rect l="l" t="t" r="r" b="b"/>
              <a:pathLst>
                <a:path w="5969" h="22559" extrusionOk="0">
                  <a:moveTo>
                    <a:pt x="2985" y="0"/>
                  </a:moveTo>
                  <a:cubicBezTo>
                    <a:pt x="1354" y="0"/>
                    <a:pt x="1" y="1333"/>
                    <a:pt x="1" y="2984"/>
                  </a:cubicBezTo>
                  <a:lnTo>
                    <a:pt x="1" y="19575"/>
                  </a:lnTo>
                  <a:cubicBezTo>
                    <a:pt x="1" y="21206"/>
                    <a:pt x="1354" y="22559"/>
                    <a:pt x="2985" y="22559"/>
                  </a:cubicBezTo>
                  <a:cubicBezTo>
                    <a:pt x="4636" y="22559"/>
                    <a:pt x="5969" y="21206"/>
                    <a:pt x="5969" y="19575"/>
                  </a:cubicBezTo>
                  <a:lnTo>
                    <a:pt x="5969" y="2984"/>
                  </a:lnTo>
                  <a:cubicBezTo>
                    <a:pt x="5969" y="1333"/>
                    <a:pt x="4636" y="0"/>
                    <a:pt x="2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6"/>
            <p:cNvSpPr/>
            <p:nvPr/>
          </p:nvSpPr>
          <p:spPr>
            <a:xfrm>
              <a:off x="1295886" y="2739053"/>
              <a:ext cx="258765" cy="255174"/>
            </a:xfrm>
            <a:custGeom>
              <a:avLst/>
              <a:gdLst/>
              <a:ahLst/>
              <a:cxnLst/>
              <a:rect l="l" t="t" r="r" b="b"/>
              <a:pathLst>
                <a:path w="9728" h="9593" extrusionOk="0">
                  <a:moveTo>
                    <a:pt x="4849" y="0"/>
                  </a:moveTo>
                  <a:cubicBezTo>
                    <a:pt x="2268" y="0"/>
                    <a:pt x="138" y="2080"/>
                    <a:pt x="60" y="4677"/>
                  </a:cubicBezTo>
                  <a:cubicBezTo>
                    <a:pt x="0" y="7323"/>
                    <a:pt x="2089" y="9531"/>
                    <a:pt x="4735" y="9591"/>
                  </a:cubicBezTo>
                  <a:cubicBezTo>
                    <a:pt x="4784" y="9592"/>
                    <a:pt x="4832" y="9593"/>
                    <a:pt x="4881" y="9593"/>
                  </a:cubicBezTo>
                  <a:cubicBezTo>
                    <a:pt x="7480" y="9593"/>
                    <a:pt x="9590" y="7513"/>
                    <a:pt x="9668" y="4916"/>
                  </a:cubicBezTo>
                  <a:cubicBezTo>
                    <a:pt x="9728" y="2270"/>
                    <a:pt x="7639" y="62"/>
                    <a:pt x="4993" y="2"/>
                  </a:cubicBezTo>
                  <a:cubicBezTo>
                    <a:pt x="4945" y="1"/>
                    <a:pt x="4897"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6"/>
            <p:cNvSpPr/>
            <p:nvPr/>
          </p:nvSpPr>
          <p:spPr>
            <a:xfrm>
              <a:off x="1345094" y="2787224"/>
              <a:ext cx="160877" cy="158829"/>
            </a:xfrm>
            <a:custGeom>
              <a:avLst/>
              <a:gdLst/>
              <a:ahLst/>
              <a:cxnLst/>
              <a:rect l="l" t="t" r="r" b="b"/>
              <a:pathLst>
                <a:path w="6048" h="5971" extrusionOk="0">
                  <a:moveTo>
                    <a:pt x="3010" y="1"/>
                  </a:moveTo>
                  <a:cubicBezTo>
                    <a:pt x="1412" y="1"/>
                    <a:pt x="79" y="1280"/>
                    <a:pt x="40" y="2906"/>
                  </a:cubicBezTo>
                  <a:cubicBezTo>
                    <a:pt x="0" y="4557"/>
                    <a:pt x="1293" y="5930"/>
                    <a:pt x="2944" y="5969"/>
                  </a:cubicBezTo>
                  <a:cubicBezTo>
                    <a:pt x="2969" y="5970"/>
                    <a:pt x="2994" y="5970"/>
                    <a:pt x="3019" y="5970"/>
                  </a:cubicBezTo>
                  <a:cubicBezTo>
                    <a:pt x="4636" y="5970"/>
                    <a:pt x="5949" y="4691"/>
                    <a:pt x="6008" y="3065"/>
                  </a:cubicBezTo>
                  <a:cubicBezTo>
                    <a:pt x="6048" y="1414"/>
                    <a:pt x="4735" y="41"/>
                    <a:pt x="3084" y="2"/>
                  </a:cubicBezTo>
                  <a:cubicBezTo>
                    <a:pt x="3059" y="1"/>
                    <a:pt x="3035" y="1"/>
                    <a:pt x="3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56"/>
          <p:cNvGrpSpPr/>
          <p:nvPr/>
        </p:nvGrpSpPr>
        <p:grpSpPr>
          <a:xfrm>
            <a:off x="2600618" y="2527873"/>
            <a:ext cx="775814" cy="898007"/>
            <a:chOff x="2377837" y="3615362"/>
            <a:chExt cx="400855" cy="463990"/>
          </a:xfrm>
        </p:grpSpPr>
        <p:sp>
          <p:nvSpPr>
            <p:cNvPr id="1622" name="Google Shape;1622;p56"/>
            <p:cNvSpPr/>
            <p:nvPr/>
          </p:nvSpPr>
          <p:spPr>
            <a:xfrm>
              <a:off x="2538161" y="3615362"/>
              <a:ext cx="83390" cy="83378"/>
            </a:xfrm>
            <a:custGeom>
              <a:avLst/>
              <a:gdLst/>
              <a:ahLst/>
              <a:cxnLst/>
              <a:rect l="l" t="t" r="r" b="b"/>
              <a:pathLst>
                <a:path w="6725" h="6724" fill="none" extrusionOk="0">
                  <a:moveTo>
                    <a:pt x="1" y="3362"/>
                  </a:moveTo>
                  <a:cubicBezTo>
                    <a:pt x="1" y="1492"/>
                    <a:pt x="1493" y="0"/>
                    <a:pt x="3363" y="0"/>
                  </a:cubicBezTo>
                  <a:cubicBezTo>
                    <a:pt x="5233" y="0"/>
                    <a:pt x="6725" y="1492"/>
                    <a:pt x="6725" y="3362"/>
                  </a:cubicBezTo>
                  <a:cubicBezTo>
                    <a:pt x="6725" y="5232"/>
                    <a:pt x="5233" y="6724"/>
                    <a:pt x="3363" y="6724"/>
                  </a:cubicBezTo>
                </a:path>
              </a:pathLst>
            </a:custGeom>
            <a:solidFill>
              <a:schemeClr val="accent1"/>
            </a:solidFill>
            <a:ln w="31325" cap="rnd" cmpd="sng">
              <a:solidFill>
                <a:schemeClr val="lt2"/>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6"/>
            <p:cNvSpPr/>
            <p:nvPr/>
          </p:nvSpPr>
          <p:spPr>
            <a:xfrm>
              <a:off x="2450361" y="3675536"/>
              <a:ext cx="129506" cy="63166"/>
            </a:xfrm>
            <a:custGeom>
              <a:avLst/>
              <a:gdLst/>
              <a:ahLst/>
              <a:cxnLst/>
              <a:rect l="l" t="t" r="r" b="b"/>
              <a:pathLst>
                <a:path w="10444" h="5094" fill="none" extrusionOk="0">
                  <a:moveTo>
                    <a:pt x="10444" y="1"/>
                  </a:moveTo>
                  <a:lnTo>
                    <a:pt x="10444" y="2726"/>
                  </a:lnTo>
                  <a:lnTo>
                    <a:pt x="0" y="5093"/>
                  </a:lnTo>
                </a:path>
              </a:pathLst>
            </a:custGeom>
            <a:solidFill>
              <a:schemeClr val="accent1"/>
            </a:solidFill>
            <a:ln w="31325" cap="rnd" cmpd="sng">
              <a:solidFill>
                <a:schemeClr val="lt2"/>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6"/>
            <p:cNvSpPr/>
            <p:nvPr/>
          </p:nvSpPr>
          <p:spPr>
            <a:xfrm>
              <a:off x="2579848" y="3709336"/>
              <a:ext cx="130994" cy="27888"/>
            </a:xfrm>
            <a:custGeom>
              <a:avLst/>
              <a:gdLst/>
              <a:ahLst/>
              <a:cxnLst/>
              <a:rect l="l" t="t" r="r" b="b"/>
              <a:pathLst>
                <a:path w="10564" h="2249" fill="none" extrusionOk="0">
                  <a:moveTo>
                    <a:pt x="10564" y="2248"/>
                  </a:moveTo>
                  <a:lnTo>
                    <a:pt x="1" y="0"/>
                  </a:lnTo>
                </a:path>
              </a:pathLst>
            </a:custGeom>
            <a:solidFill>
              <a:schemeClr val="accent1"/>
            </a:solidFill>
            <a:ln w="31325" cap="rnd" cmpd="sng">
              <a:solidFill>
                <a:schemeClr val="lt2"/>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6"/>
            <p:cNvSpPr/>
            <p:nvPr/>
          </p:nvSpPr>
          <p:spPr>
            <a:xfrm>
              <a:off x="2377837" y="3708592"/>
              <a:ext cx="400855" cy="370760"/>
            </a:xfrm>
            <a:custGeom>
              <a:avLst/>
              <a:gdLst/>
              <a:ahLst/>
              <a:cxnLst/>
              <a:rect l="l" t="t" r="r" b="b"/>
              <a:pathLst>
                <a:path w="32327" h="29900" extrusionOk="0">
                  <a:moveTo>
                    <a:pt x="21525" y="0"/>
                  </a:moveTo>
                  <a:lnTo>
                    <a:pt x="21525" y="60"/>
                  </a:lnTo>
                  <a:cubicBezTo>
                    <a:pt x="21525" y="2885"/>
                    <a:pt x="19237" y="5173"/>
                    <a:pt x="16412" y="5173"/>
                  </a:cubicBezTo>
                  <a:cubicBezTo>
                    <a:pt x="13667" y="5173"/>
                    <a:pt x="11419" y="2984"/>
                    <a:pt x="11320" y="239"/>
                  </a:cubicBezTo>
                  <a:lnTo>
                    <a:pt x="2985" y="1930"/>
                  </a:lnTo>
                  <a:lnTo>
                    <a:pt x="1" y="11001"/>
                  </a:lnTo>
                  <a:lnTo>
                    <a:pt x="3124" y="11001"/>
                  </a:lnTo>
                  <a:lnTo>
                    <a:pt x="4238" y="29899"/>
                  </a:lnTo>
                  <a:lnTo>
                    <a:pt x="28348" y="29899"/>
                  </a:lnTo>
                  <a:lnTo>
                    <a:pt x="28845" y="10882"/>
                  </a:lnTo>
                  <a:lnTo>
                    <a:pt x="32326" y="10882"/>
                  </a:lnTo>
                  <a:lnTo>
                    <a:pt x="29223" y="1811"/>
                  </a:lnTo>
                  <a:lnTo>
                    <a:pt x="215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6"/>
            <p:cNvSpPr/>
            <p:nvPr/>
          </p:nvSpPr>
          <p:spPr>
            <a:xfrm>
              <a:off x="2509308" y="3840793"/>
              <a:ext cx="145787" cy="139884"/>
            </a:xfrm>
            <a:custGeom>
              <a:avLst/>
              <a:gdLst/>
              <a:ahLst/>
              <a:cxnLst/>
              <a:rect l="l" t="t" r="r" b="b"/>
              <a:pathLst>
                <a:path w="11757" h="11281" extrusionOk="0">
                  <a:moveTo>
                    <a:pt x="5968" y="1"/>
                  </a:moveTo>
                  <a:lnTo>
                    <a:pt x="4297" y="3980"/>
                  </a:lnTo>
                  <a:lnTo>
                    <a:pt x="0" y="4119"/>
                  </a:lnTo>
                  <a:lnTo>
                    <a:pt x="3223" y="6963"/>
                  </a:lnTo>
                  <a:lnTo>
                    <a:pt x="2069" y="11081"/>
                  </a:lnTo>
                  <a:lnTo>
                    <a:pt x="5769" y="8873"/>
                  </a:lnTo>
                  <a:lnTo>
                    <a:pt x="9330" y="11280"/>
                  </a:lnTo>
                  <a:lnTo>
                    <a:pt x="8355" y="7083"/>
                  </a:lnTo>
                  <a:lnTo>
                    <a:pt x="11757" y="4417"/>
                  </a:lnTo>
                  <a:lnTo>
                    <a:pt x="7460" y="4059"/>
                  </a:lnTo>
                  <a:lnTo>
                    <a:pt x="59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56"/>
          <p:cNvGrpSpPr/>
          <p:nvPr/>
        </p:nvGrpSpPr>
        <p:grpSpPr>
          <a:xfrm>
            <a:off x="1026662" y="2582060"/>
            <a:ext cx="791927" cy="789633"/>
            <a:chOff x="2629703" y="2573473"/>
            <a:chExt cx="734558" cy="732431"/>
          </a:xfrm>
        </p:grpSpPr>
        <p:sp>
          <p:nvSpPr>
            <p:cNvPr id="1628" name="Google Shape;1628;p56"/>
            <p:cNvSpPr/>
            <p:nvPr/>
          </p:nvSpPr>
          <p:spPr>
            <a:xfrm>
              <a:off x="2629703" y="2573473"/>
              <a:ext cx="734558" cy="732431"/>
            </a:xfrm>
            <a:custGeom>
              <a:avLst/>
              <a:gdLst/>
              <a:ahLst/>
              <a:cxnLst/>
              <a:rect l="l" t="t" r="r" b="b"/>
              <a:pathLst>
                <a:path w="39010" h="38897" extrusionOk="0">
                  <a:moveTo>
                    <a:pt x="21851" y="1"/>
                  </a:moveTo>
                  <a:cubicBezTo>
                    <a:pt x="21521" y="1"/>
                    <a:pt x="21192" y="195"/>
                    <a:pt x="21047" y="523"/>
                  </a:cubicBezTo>
                  <a:lnTo>
                    <a:pt x="19515" y="4044"/>
                  </a:lnTo>
                  <a:lnTo>
                    <a:pt x="17963" y="523"/>
                  </a:lnTo>
                  <a:cubicBezTo>
                    <a:pt x="17835" y="212"/>
                    <a:pt x="17504" y="1"/>
                    <a:pt x="17157" y="1"/>
                  </a:cubicBezTo>
                  <a:cubicBezTo>
                    <a:pt x="17128" y="1"/>
                    <a:pt x="17098" y="3"/>
                    <a:pt x="17068" y="6"/>
                  </a:cubicBezTo>
                  <a:cubicBezTo>
                    <a:pt x="16710" y="66"/>
                    <a:pt x="16372" y="364"/>
                    <a:pt x="16332" y="722"/>
                  </a:cubicBezTo>
                  <a:lnTo>
                    <a:pt x="15715" y="4502"/>
                  </a:lnTo>
                  <a:lnTo>
                    <a:pt x="13348" y="1478"/>
                  </a:lnTo>
                  <a:cubicBezTo>
                    <a:pt x="13162" y="1264"/>
                    <a:pt x="12905" y="1142"/>
                    <a:pt x="12649" y="1142"/>
                  </a:cubicBezTo>
                  <a:cubicBezTo>
                    <a:pt x="12549" y="1142"/>
                    <a:pt x="12449" y="1160"/>
                    <a:pt x="12354" y="1200"/>
                  </a:cubicBezTo>
                  <a:cubicBezTo>
                    <a:pt x="11996" y="1359"/>
                    <a:pt x="11777" y="1697"/>
                    <a:pt x="11797" y="2095"/>
                  </a:cubicBezTo>
                  <a:lnTo>
                    <a:pt x="12155" y="5934"/>
                  </a:lnTo>
                  <a:lnTo>
                    <a:pt x="9111" y="3587"/>
                  </a:lnTo>
                  <a:cubicBezTo>
                    <a:pt x="8955" y="3472"/>
                    <a:pt x="8767" y="3412"/>
                    <a:pt x="8577" y="3412"/>
                  </a:cubicBezTo>
                  <a:cubicBezTo>
                    <a:pt x="8403" y="3412"/>
                    <a:pt x="8229" y="3462"/>
                    <a:pt x="8077" y="3567"/>
                  </a:cubicBezTo>
                  <a:cubicBezTo>
                    <a:pt x="7758" y="3786"/>
                    <a:pt x="7619" y="4183"/>
                    <a:pt x="7778" y="4561"/>
                  </a:cubicBezTo>
                  <a:lnTo>
                    <a:pt x="9071" y="8162"/>
                  </a:lnTo>
                  <a:lnTo>
                    <a:pt x="5530" y="6650"/>
                  </a:lnTo>
                  <a:cubicBezTo>
                    <a:pt x="5422" y="6599"/>
                    <a:pt x="5306" y="6575"/>
                    <a:pt x="5190" y="6575"/>
                  </a:cubicBezTo>
                  <a:cubicBezTo>
                    <a:pt x="4942" y="6575"/>
                    <a:pt x="4692" y="6686"/>
                    <a:pt x="4516" y="6889"/>
                  </a:cubicBezTo>
                  <a:cubicBezTo>
                    <a:pt x="4277" y="7187"/>
                    <a:pt x="4237" y="7625"/>
                    <a:pt x="4476" y="7943"/>
                  </a:cubicBezTo>
                  <a:lnTo>
                    <a:pt x="6605" y="11126"/>
                  </a:lnTo>
                  <a:lnTo>
                    <a:pt x="6605" y="11126"/>
                  </a:lnTo>
                  <a:lnTo>
                    <a:pt x="2805" y="10549"/>
                  </a:lnTo>
                  <a:cubicBezTo>
                    <a:pt x="2773" y="10546"/>
                    <a:pt x="2741" y="10544"/>
                    <a:pt x="2709" y="10544"/>
                  </a:cubicBezTo>
                  <a:cubicBezTo>
                    <a:pt x="2365" y="10544"/>
                    <a:pt x="2036" y="10737"/>
                    <a:pt x="1890" y="11046"/>
                  </a:cubicBezTo>
                  <a:cubicBezTo>
                    <a:pt x="1711" y="11404"/>
                    <a:pt x="1810" y="11822"/>
                    <a:pt x="2089" y="12061"/>
                  </a:cubicBezTo>
                  <a:lnTo>
                    <a:pt x="4934" y="14627"/>
                  </a:lnTo>
                  <a:lnTo>
                    <a:pt x="1114" y="15005"/>
                  </a:lnTo>
                  <a:cubicBezTo>
                    <a:pt x="736" y="15045"/>
                    <a:pt x="418" y="15323"/>
                    <a:pt x="338" y="15701"/>
                  </a:cubicBezTo>
                  <a:cubicBezTo>
                    <a:pt x="259" y="16079"/>
                    <a:pt x="458" y="16477"/>
                    <a:pt x="796" y="16636"/>
                  </a:cubicBezTo>
                  <a:lnTo>
                    <a:pt x="4198" y="18407"/>
                  </a:lnTo>
                  <a:lnTo>
                    <a:pt x="597" y="19720"/>
                  </a:lnTo>
                  <a:cubicBezTo>
                    <a:pt x="219" y="19859"/>
                    <a:pt x="0" y="20217"/>
                    <a:pt x="20" y="20595"/>
                  </a:cubicBezTo>
                  <a:cubicBezTo>
                    <a:pt x="40" y="20973"/>
                    <a:pt x="319" y="21291"/>
                    <a:pt x="697" y="21391"/>
                  </a:cubicBezTo>
                  <a:lnTo>
                    <a:pt x="4416" y="22246"/>
                  </a:lnTo>
                  <a:lnTo>
                    <a:pt x="1254" y="24394"/>
                  </a:lnTo>
                  <a:cubicBezTo>
                    <a:pt x="935" y="24633"/>
                    <a:pt x="816" y="25031"/>
                    <a:pt x="935" y="25389"/>
                  </a:cubicBezTo>
                  <a:cubicBezTo>
                    <a:pt x="1046" y="25741"/>
                    <a:pt x="1365" y="25990"/>
                    <a:pt x="1714" y="25990"/>
                  </a:cubicBezTo>
                  <a:cubicBezTo>
                    <a:pt x="1739" y="25990"/>
                    <a:pt x="1765" y="25989"/>
                    <a:pt x="1791" y="25986"/>
                  </a:cubicBezTo>
                  <a:lnTo>
                    <a:pt x="5610" y="25886"/>
                  </a:lnTo>
                  <a:lnTo>
                    <a:pt x="5610" y="25886"/>
                  </a:lnTo>
                  <a:lnTo>
                    <a:pt x="3084" y="28771"/>
                  </a:lnTo>
                  <a:cubicBezTo>
                    <a:pt x="2825" y="29069"/>
                    <a:pt x="2785" y="29507"/>
                    <a:pt x="3004" y="29825"/>
                  </a:cubicBezTo>
                  <a:cubicBezTo>
                    <a:pt x="3163" y="30080"/>
                    <a:pt x="3450" y="30233"/>
                    <a:pt x="3751" y="30233"/>
                  </a:cubicBezTo>
                  <a:cubicBezTo>
                    <a:pt x="3827" y="30233"/>
                    <a:pt x="3903" y="30223"/>
                    <a:pt x="3979" y="30203"/>
                  </a:cubicBezTo>
                  <a:lnTo>
                    <a:pt x="7659" y="29149"/>
                  </a:lnTo>
                  <a:lnTo>
                    <a:pt x="5928" y="32590"/>
                  </a:lnTo>
                  <a:cubicBezTo>
                    <a:pt x="5769" y="32928"/>
                    <a:pt x="5829" y="33346"/>
                    <a:pt x="6107" y="33605"/>
                  </a:cubicBezTo>
                  <a:cubicBezTo>
                    <a:pt x="6270" y="33767"/>
                    <a:pt x="6480" y="33848"/>
                    <a:pt x="6697" y="33848"/>
                  </a:cubicBezTo>
                  <a:cubicBezTo>
                    <a:pt x="6853" y="33848"/>
                    <a:pt x="7012" y="33807"/>
                    <a:pt x="7162" y="33724"/>
                  </a:cubicBezTo>
                  <a:lnTo>
                    <a:pt x="10464" y="31795"/>
                  </a:lnTo>
                  <a:lnTo>
                    <a:pt x="9648" y="35534"/>
                  </a:lnTo>
                  <a:cubicBezTo>
                    <a:pt x="9569" y="35912"/>
                    <a:pt x="9748" y="36310"/>
                    <a:pt x="10066" y="36489"/>
                  </a:cubicBezTo>
                  <a:cubicBezTo>
                    <a:pt x="10195" y="36557"/>
                    <a:pt x="10332" y="36591"/>
                    <a:pt x="10469" y="36591"/>
                  </a:cubicBezTo>
                  <a:cubicBezTo>
                    <a:pt x="10690" y="36591"/>
                    <a:pt x="10908" y="36502"/>
                    <a:pt x="11080" y="36330"/>
                  </a:cubicBezTo>
                  <a:lnTo>
                    <a:pt x="13826" y="33625"/>
                  </a:lnTo>
                  <a:lnTo>
                    <a:pt x="13965" y="37464"/>
                  </a:lnTo>
                  <a:cubicBezTo>
                    <a:pt x="13985" y="37862"/>
                    <a:pt x="14243" y="38180"/>
                    <a:pt x="14621" y="38280"/>
                  </a:cubicBezTo>
                  <a:cubicBezTo>
                    <a:pt x="14688" y="38298"/>
                    <a:pt x="14757" y="38307"/>
                    <a:pt x="14825" y="38307"/>
                  </a:cubicBezTo>
                  <a:cubicBezTo>
                    <a:pt x="15122" y="38307"/>
                    <a:pt x="15415" y="38140"/>
                    <a:pt x="15576" y="37882"/>
                  </a:cubicBezTo>
                  <a:lnTo>
                    <a:pt x="17546" y="34599"/>
                  </a:lnTo>
                  <a:lnTo>
                    <a:pt x="18640" y="38280"/>
                  </a:lnTo>
                  <a:cubicBezTo>
                    <a:pt x="18739" y="38638"/>
                    <a:pt x="19097" y="38896"/>
                    <a:pt x="19495" y="38896"/>
                  </a:cubicBezTo>
                  <a:cubicBezTo>
                    <a:pt x="19893" y="38896"/>
                    <a:pt x="20211" y="38638"/>
                    <a:pt x="20331" y="38280"/>
                  </a:cubicBezTo>
                  <a:lnTo>
                    <a:pt x="21425" y="34599"/>
                  </a:lnTo>
                  <a:lnTo>
                    <a:pt x="23394" y="37882"/>
                  </a:lnTo>
                  <a:cubicBezTo>
                    <a:pt x="23556" y="38140"/>
                    <a:pt x="23849" y="38307"/>
                    <a:pt x="24156" y="38307"/>
                  </a:cubicBezTo>
                  <a:cubicBezTo>
                    <a:pt x="24226" y="38307"/>
                    <a:pt x="24298" y="38298"/>
                    <a:pt x="24369" y="38280"/>
                  </a:cubicBezTo>
                  <a:cubicBezTo>
                    <a:pt x="24727" y="38180"/>
                    <a:pt x="25005" y="37862"/>
                    <a:pt x="25005" y="37464"/>
                  </a:cubicBezTo>
                  <a:lnTo>
                    <a:pt x="25165" y="33625"/>
                  </a:lnTo>
                  <a:lnTo>
                    <a:pt x="27890" y="36330"/>
                  </a:lnTo>
                  <a:cubicBezTo>
                    <a:pt x="28062" y="36502"/>
                    <a:pt x="28288" y="36591"/>
                    <a:pt x="28510" y="36591"/>
                  </a:cubicBezTo>
                  <a:cubicBezTo>
                    <a:pt x="28647" y="36591"/>
                    <a:pt x="28783" y="36557"/>
                    <a:pt x="28904" y="36489"/>
                  </a:cubicBezTo>
                  <a:cubicBezTo>
                    <a:pt x="29262" y="36310"/>
                    <a:pt x="29441" y="35912"/>
                    <a:pt x="29342" y="35534"/>
                  </a:cubicBezTo>
                  <a:lnTo>
                    <a:pt x="28506" y="31795"/>
                  </a:lnTo>
                  <a:lnTo>
                    <a:pt x="28506" y="31795"/>
                  </a:lnTo>
                  <a:lnTo>
                    <a:pt x="31829" y="33724"/>
                  </a:lnTo>
                  <a:cubicBezTo>
                    <a:pt x="31961" y="33807"/>
                    <a:pt x="32111" y="33848"/>
                    <a:pt x="32262" y="33848"/>
                  </a:cubicBezTo>
                  <a:cubicBezTo>
                    <a:pt x="32474" y="33848"/>
                    <a:pt x="32689" y="33767"/>
                    <a:pt x="32863" y="33605"/>
                  </a:cubicBezTo>
                  <a:cubicBezTo>
                    <a:pt x="33141" y="33326"/>
                    <a:pt x="33221" y="32928"/>
                    <a:pt x="33042" y="32590"/>
                  </a:cubicBezTo>
                  <a:lnTo>
                    <a:pt x="31331" y="29149"/>
                  </a:lnTo>
                  <a:lnTo>
                    <a:pt x="31331" y="29149"/>
                  </a:lnTo>
                  <a:lnTo>
                    <a:pt x="35011" y="30203"/>
                  </a:lnTo>
                  <a:cubicBezTo>
                    <a:pt x="35083" y="30223"/>
                    <a:pt x="35156" y="30233"/>
                    <a:pt x="35229" y="30233"/>
                  </a:cubicBezTo>
                  <a:cubicBezTo>
                    <a:pt x="35521" y="30233"/>
                    <a:pt x="35807" y="30080"/>
                    <a:pt x="35966" y="29825"/>
                  </a:cubicBezTo>
                  <a:cubicBezTo>
                    <a:pt x="36165" y="29507"/>
                    <a:pt x="36145" y="29069"/>
                    <a:pt x="35907" y="28771"/>
                  </a:cubicBezTo>
                  <a:lnTo>
                    <a:pt x="33360" y="25886"/>
                  </a:lnTo>
                  <a:lnTo>
                    <a:pt x="37200" y="25986"/>
                  </a:lnTo>
                  <a:cubicBezTo>
                    <a:pt x="37597" y="25986"/>
                    <a:pt x="37916" y="25767"/>
                    <a:pt x="38035" y="25389"/>
                  </a:cubicBezTo>
                  <a:cubicBezTo>
                    <a:pt x="38154" y="25031"/>
                    <a:pt x="38015" y="24633"/>
                    <a:pt x="37717" y="24394"/>
                  </a:cubicBezTo>
                  <a:lnTo>
                    <a:pt x="34554" y="22246"/>
                  </a:lnTo>
                  <a:lnTo>
                    <a:pt x="38294" y="21391"/>
                  </a:lnTo>
                  <a:cubicBezTo>
                    <a:pt x="38652" y="21311"/>
                    <a:pt x="38930" y="20993"/>
                    <a:pt x="38950" y="20595"/>
                  </a:cubicBezTo>
                  <a:cubicBezTo>
                    <a:pt x="39010" y="20217"/>
                    <a:pt x="38791" y="19879"/>
                    <a:pt x="38433" y="19720"/>
                  </a:cubicBezTo>
                  <a:lnTo>
                    <a:pt x="34832" y="18407"/>
                  </a:lnTo>
                  <a:lnTo>
                    <a:pt x="38234" y="16636"/>
                  </a:lnTo>
                  <a:cubicBezTo>
                    <a:pt x="38592" y="16477"/>
                    <a:pt x="38751" y="16099"/>
                    <a:pt x="38692" y="15701"/>
                  </a:cubicBezTo>
                  <a:cubicBezTo>
                    <a:pt x="38612" y="15323"/>
                    <a:pt x="38294" y="15025"/>
                    <a:pt x="37916" y="15005"/>
                  </a:cubicBezTo>
                  <a:lnTo>
                    <a:pt x="34076" y="14627"/>
                  </a:lnTo>
                  <a:lnTo>
                    <a:pt x="36941" y="12061"/>
                  </a:lnTo>
                  <a:cubicBezTo>
                    <a:pt x="37239" y="11822"/>
                    <a:pt x="37319" y="11404"/>
                    <a:pt x="37140" y="11046"/>
                  </a:cubicBezTo>
                  <a:cubicBezTo>
                    <a:pt x="36976" y="10737"/>
                    <a:pt x="36662" y="10544"/>
                    <a:pt x="36321" y="10544"/>
                  </a:cubicBezTo>
                  <a:cubicBezTo>
                    <a:pt x="36289" y="10544"/>
                    <a:pt x="36257" y="10546"/>
                    <a:pt x="36225" y="10549"/>
                  </a:cubicBezTo>
                  <a:lnTo>
                    <a:pt x="32425" y="11126"/>
                  </a:lnTo>
                  <a:lnTo>
                    <a:pt x="32425" y="11126"/>
                  </a:lnTo>
                  <a:lnTo>
                    <a:pt x="34554" y="7943"/>
                  </a:lnTo>
                  <a:cubicBezTo>
                    <a:pt x="34773" y="7625"/>
                    <a:pt x="34753" y="7187"/>
                    <a:pt x="34514" y="6889"/>
                  </a:cubicBezTo>
                  <a:cubicBezTo>
                    <a:pt x="34338" y="6686"/>
                    <a:pt x="34098" y="6575"/>
                    <a:pt x="33843" y="6575"/>
                  </a:cubicBezTo>
                  <a:cubicBezTo>
                    <a:pt x="33723" y="6575"/>
                    <a:pt x="33600" y="6599"/>
                    <a:pt x="33480" y="6650"/>
                  </a:cubicBezTo>
                  <a:lnTo>
                    <a:pt x="29959" y="8162"/>
                  </a:lnTo>
                  <a:lnTo>
                    <a:pt x="31252" y="4561"/>
                  </a:lnTo>
                  <a:cubicBezTo>
                    <a:pt x="31371" y="4183"/>
                    <a:pt x="31252" y="3786"/>
                    <a:pt x="30953" y="3567"/>
                  </a:cubicBezTo>
                  <a:cubicBezTo>
                    <a:pt x="30798" y="3460"/>
                    <a:pt x="30613" y="3405"/>
                    <a:pt x="30431" y="3405"/>
                  </a:cubicBezTo>
                  <a:cubicBezTo>
                    <a:pt x="30240" y="3405"/>
                    <a:pt x="30051" y="3465"/>
                    <a:pt x="29899" y="3587"/>
                  </a:cubicBezTo>
                  <a:lnTo>
                    <a:pt x="26875" y="5934"/>
                  </a:lnTo>
                  <a:lnTo>
                    <a:pt x="27213" y="2095"/>
                  </a:lnTo>
                  <a:cubicBezTo>
                    <a:pt x="27253" y="1717"/>
                    <a:pt x="27015" y="1359"/>
                    <a:pt x="26676" y="1200"/>
                  </a:cubicBezTo>
                  <a:cubicBezTo>
                    <a:pt x="26576" y="1160"/>
                    <a:pt x="26470" y="1142"/>
                    <a:pt x="26366" y="1142"/>
                  </a:cubicBezTo>
                  <a:cubicBezTo>
                    <a:pt x="26099" y="1142"/>
                    <a:pt x="25839" y="1264"/>
                    <a:pt x="25682" y="1478"/>
                  </a:cubicBezTo>
                  <a:lnTo>
                    <a:pt x="23314" y="4502"/>
                  </a:lnTo>
                  <a:lnTo>
                    <a:pt x="22698" y="722"/>
                  </a:lnTo>
                  <a:cubicBezTo>
                    <a:pt x="22638" y="364"/>
                    <a:pt x="22320" y="66"/>
                    <a:pt x="21942" y="6"/>
                  </a:cubicBezTo>
                  <a:cubicBezTo>
                    <a:pt x="21912" y="3"/>
                    <a:pt x="21881" y="1"/>
                    <a:pt x="21851"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6"/>
            <p:cNvSpPr/>
            <p:nvPr/>
          </p:nvSpPr>
          <p:spPr>
            <a:xfrm>
              <a:off x="2823401" y="2783337"/>
              <a:ext cx="347152" cy="312709"/>
            </a:xfrm>
            <a:custGeom>
              <a:avLst/>
              <a:gdLst/>
              <a:ahLst/>
              <a:cxnLst/>
              <a:rect l="l" t="t" r="r" b="b"/>
              <a:pathLst>
                <a:path w="17447" h="15716" extrusionOk="0">
                  <a:moveTo>
                    <a:pt x="3482" y="1293"/>
                  </a:moveTo>
                  <a:cubicBezTo>
                    <a:pt x="4078" y="1293"/>
                    <a:pt x="4536" y="1552"/>
                    <a:pt x="4874" y="2049"/>
                  </a:cubicBezTo>
                  <a:cubicBezTo>
                    <a:pt x="5212" y="2566"/>
                    <a:pt x="5371" y="3262"/>
                    <a:pt x="5371" y="4138"/>
                  </a:cubicBezTo>
                  <a:cubicBezTo>
                    <a:pt x="5371" y="5013"/>
                    <a:pt x="5212" y="5709"/>
                    <a:pt x="4874" y="6226"/>
                  </a:cubicBezTo>
                  <a:cubicBezTo>
                    <a:pt x="4536" y="6724"/>
                    <a:pt x="4078" y="6963"/>
                    <a:pt x="3482" y="6963"/>
                  </a:cubicBezTo>
                  <a:cubicBezTo>
                    <a:pt x="2905" y="6963"/>
                    <a:pt x="2447" y="6724"/>
                    <a:pt x="2109" y="6226"/>
                  </a:cubicBezTo>
                  <a:cubicBezTo>
                    <a:pt x="1771" y="5709"/>
                    <a:pt x="1612" y="5013"/>
                    <a:pt x="1612" y="4138"/>
                  </a:cubicBezTo>
                  <a:cubicBezTo>
                    <a:pt x="1612" y="3243"/>
                    <a:pt x="1771" y="2566"/>
                    <a:pt x="2109" y="2049"/>
                  </a:cubicBezTo>
                  <a:cubicBezTo>
                    <a:pt x="2447" y="1552"/>
                    <a:pt x="2905" y="1293"/>
                    <a:pt x="3482" y="1293"/>
                  </a:cubicBezTo>
                  <a:close/>
                  <a:moveTo>
                    <a:pt x="3482" y="0"/>
                  </a:moveTo>
                  <a:cubicBezTo>
                    <a:pt x="2427" y="0"/>
                    <a:pt x="1572" y="378"/>
                    <a:pt x="935" y="1134"/>
                  </a:cubicBezTo>
                  <a:cubicBezTo>
                    <a:pt x="319" y="1870"/>
                    <a:pt x="0" y="2865"/>
                    <a:pt x="0" y="4138"/>
                  </a:cubicBezTo>
                  <a:cubicBezTo>
                    <a:pt x="0" y="5391"/>
                    <a:pt x="319" y="6406"/>
                    <a:pt x="935" y="7142"/>
                  </a:cubicBezTo>
                  <a:cubicBezTo>
                    <a:pt x="1552" y="7897"/>
                    <a:pt x="2407" y="8256"/>
                    <a:pt x="3482" y="8256"/>
                  </a:cubicBezTo>
                  <a:cubicBezTo>
                    <a:pt x="4556" y="8256"/>
                    <a:pt x="5411" y="7897"/>
                    <a:pt x="6048" y="7142"/>
                  </a:cubicBezTo>
                  <a:cubicBezTo>
                    <a:pt x="6684" y="6406"/>
                    <a:pt x="7003" y="5411"/>
                    <a:pt x="7003" y="4138"/>
                  </a:cubicBezTo>
                  <a:cubicBezTo>
                    <a:pt x="7003" y="2865"/>
                    <a:pt x="6684" y="1870"/>
                    <a:pt x="6048" y="1134"/>
                  </a:cubicBezTo>
                  <a:cubicBezTo>
                    <a:pt x="5411" y="378"/>
                    <a:pt x="4556" y="0"/>
                    <a:pt x="3482" y="0"/>
                  </a:cubicBezTo>
                  <a:close/>
                  <a:moveTo>
                    <a:pt x="13965" y="8773"/>
                  </a:moveTo>
                  <a:cubicBezTo>
                    <a:pt x="14542" y="8773"/>
                    <a:pt x="14980" y="9011"/>
                    <a:pt x="15318" y="9529"/>
                  </a:cubicBezTo>
                  <a:cubicBezTo>
                    <a:pt x="15656" y="10026"/>
                    <a:pt x="15815" y="10722"/>
                    <a:pt x="15815" y="11598"/>
                  </a:cubicBezTo>
                  <a:cubicBezTo>
                    <a:pt x="15815" y="12493"/>
                    <a:pt x="15656" y="13169"/>
                    <a:pt x="15318" y="13686"/>
                  </a:cubicBezTo>
                  <a:cubicBezTo>
                    <a:pt x="14980" y="14184"/>
                    <a:pt x="14542" y="14442"/>
                    <a:pt x="13965" y="14442"/>
                  </a:cubicBezTo>
                  <a:cubicBezTo>
                    <a:pt x="13368" y="14442"/>
                    <a:pt x="12911" y="14184"/>
                    <a:pt x="12573" y="13686"/>
                  </a:cubicBezTo>
                  <a:cubicBezTo>
                    <a:pt x="12234" y="13169"/>
                    <a:pt x="12075" y="12493"/>
                    <a:pt x="12075" y="11598"/>
                  </a:cubicBezTo>
                  <a:cubicBezTo>
                    <a:pt x="12075" y="10702"/>
                    <a:pt x="12234" y="10006"/>
                    <a:pt x="12573" y="9509"/>
                  </a:cubicBezTo>
                  <a:cubicBezTo>
                    <a:pt x="12911" y="9011"/>
                    <a:pt x="13368" y="8773"/>
                    <a:pt x="13965" y="8773"/>
                  </a:cubicBezTo>
                  <a:close/>
                  <a:moveTo>
                    <a:pt x="12652" y="0"/>
                  </a:moveTo>
                  <a:lnTo>
                    <a:pt x="3183" y="15715"/>
                  </a:lnTo>
                  <a:lnTo>
                    <a:pt x="4795" y="15715"/>
                  </a:lnTo>
                  <a:lnTo>
                    <a:pt x="14263" y="0"/>
                  </a:lnTo>
                  <a:close/>
                  <a:moveTo>
                    <a:pt x="13965" y="7480"/>
                  </a:moveTo>
                  <a:cubicBezTo>
                    <a:pt x="12891" y="7480"/>
                    <a:pt x="12035" y="7858"/>
                    <a:pt x="11399" y="8594"/>
                  </a:cubicBezTo>
                  <a:cubicBezTo>
                    <a:pt x="10762" y="9330"/>
                    <a:pt x="10444" y="10324"/>
                    <a:pt x="10444" y="11598"/>
                  </a:cubicBezTo>
                  <a:cubicBezTo>
                    <a:pt x="10444" y="12871"/>
                    <a:pt x="10762" y="13865"/>
                    <a:pt x="11399" y="14621"/>
                  </a:cubicBezTo>
                  <a:cubicBezTo>
                    <a:pt x="12016" y="15357"/>
                    <a:pt x="12871" y="15715"/>
                    <a:pt x="13965" y="15715"/>
                  </a:cubicBezTo>
                  <a:cubicBezTo>
                    <a:pt x="15019" y="15715"/>
                    <a:pt x="15875" y="15357"/>
                    <a:pt x="16491" y="14621"/>
                  </a:cubicBezTo>
                  <a:cubicBezTo>
                    <a:pt x="17128" y="13865"/>
                    <a:pt x="17446" y="12871"/>
                    <a:pt x="17446" y="11598"/>
                  </a:cubicBezTo>
                  <a:cubicBezTo>
                    <a:pt x="17446" y="10344"/>
                    <a:pt x="17128" y="9330"/>
                    <a:pt x="16511" y="8594"/>
                  </a:cubicBezTo>
                  <a:cubicBezTo>
                    <a:pt x="15875" y="7858"/>
                    <a:pt x="15019" y="7480"/>
                    <a:pt x="13965" y="7480"/>
                  </a:cubicBezTo>
                  <a:close/>
                </a:path>
              </a:pathLst>
            </a:custGeom>
            <a:solidFill>
              <a:srgbClr val="E73E4E"/>
            </a:solidFill>
            <a:ln w="19050"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56"/>
          <p:cNvGrpSpPr/>
          <p:nvPr/>
        </p:nvGrpSpPr>
        <p:grpSpPr>
          <a:xfrm>
            <a:off x="5771861" y="2525873"/>
            <a:ext cx="810568" cy="902007"/>
            <a:chOff x="4117550" y="2351649"/>
            <a:chExt cx="908912" cy="1011445"/>
          </a:xfrm>
        </p:grpSpPr>
        <p:sp>
          <p:nvSpPr>
            <p:cNvPr id="1631" name="Google Shape;1631;p56"/>
            <p:cNvSpPr/>
            <p:nvPr/>
          </p:nvSpPr>
          <p:spPr>
            <a:xfrm>
              <a:off x="4178111" y="2351649"/>
              <a:ext cx="532819" cy="655011"/>
            </a:xfrm>
            <a:custGeom>
              <a:avLst/>
              <a:gdLst/>
              <a:ahLst/>
              <a:cxnLst/>
              <a:rect l="l" t="t" r="r" b="b"/>
              <a:pathLst>
                <a:path w="33458" h="41131" extrusionOk="0">
                  <a:moveTo>
                    <a:pt x="12042" y="1"/>
                  </a:moveTo>
                  <a:lnTo>
                    <a:pt x="0" y="33391"/>
                  </a:lnTo>
                  <a:lnTo>
                    <a:pt x="21382" y="41130"/>
                  </a:lnTo>
                  <a:lnTo>
                    <a:pt x="33458" y="7740"/>
                  </a:lnTo>
                  <a:lnTo>
                    <a:pt x="120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6"/>
            <p:cNvSpPr/>
            <p:nvPr/>
          </p:nvSpPr>
          <p:spPr>
            <a:xfrm>
              <a:off x="4215820" y="2393085"/>
              <a:ext cx="456331" cy="576389"/>
            </a:xfrm>
            <a:custGeom>
              <a:avLst/>
              <a:gdLst/>
              <a:ahLst/>
              <a:cxnLst/>
              <a:rect l="l" t="t" r="r" b="b"/>
              <a:pathLst>
                <a:path w="28655" h="36194" extrusionOk="0">
                  <a:moveTo>
                    <a:pt x="10775" y="1"/>
                  </a:moveTo>
                  <a:lnTo>
                    <a:pt x="1" y="29722"/>
                  </a:lnTo>
                  <a:lnTo>
                    <a:pt x="17880" y="36193"/>
                  </a:lnTo>
                  <a:lnTo>
                    <a:pt x="28655" y="6472"/>
                  </a:lnTo>
                  <a:lnTo>
                    <a:pt x="10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6"/>
            <p:cNvSpPr/>
            <p:nvPr/>
          </p:nvSpPr>
          <p:spPr>
            <a:xfrm>
              <a:off x="4287544" y="2542822"/>
              <a:ext cx="308642" cy="271601"/>
            </a:xfrm>
            <a:custGeom>
              <a:avLst/>
              <a:gdLst/>
              <a:ahLst/>
              <a:cxnLst/>
              <a:rect l="l" t="t" r="r" b="b"/>
              <a:pathLst>
                <a:path w="19381" h="17055" extrusionOk="0">
                  <a:moveTo>
                    <a:pt x="9678" y="0"/>
                  </a:moveTo>
                  <a:cubicBezTo>
                    <a:pt x="6962" y="0"/>
                    <a:pt x="4287" y="1291"/>
                    <a:pt x="2635" y="3707"/>
                  </a:cubicBezTo>
                  <a:cubicBezTo>
                    <a:pt x="0" y="7577"/>
                    <a:pt x="967" y="12914"/>
                    <a:pt x="4870" y="15549"/>
                  </a:cubicBezTo>
                  <a:cubicBezTo>
                    <a:pt x="6344" y="16566"/>
                    <a:pt x="8027" y="17055"/>
                    <a:pt x="9692" y="17055"/>
                  </a:cubicBezTo>
                  <a:cubicBezTo>
                    <a:pt x="12398" y="17055"/>
                    <a:pt x="15060" y="15763"/>
                    <a:pt x="16712" y="13347"/>
                  </a:cubicBezTo>
                  <a:cubicBezTo>
                    <a:pt x="19381" y="9478"/>
                    <a:pt x="18413" y="4174"/>
                    <a:pt x="14510" y="1506"/>
                  </a:cubicBezTo>
                  <a:cubicBezTo>
                    <a:pt x="13036" y="489"/>
                    <a:pt x="11349" y="0"/>
                    <a:pt x="9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6"/>
            <p:cNvSpPr/>
            <p:nvPr/>
          </p:nvSpPr>
          <p:spPr>
            <a:xfrm>
              <a:off x="4330031" y="2607698"/>
              <a:ext cx="225785" cy="149806"/>
            </a:xfrm>
            <a:custGeom>
              <a:avLst/>
              <a:gdLst/>
              <a:ahLst/>
              <a:cxnLst/>
              <a:rect l="l" t="t" r="r" b="b"/>
              <a:pathLst>
                <a:path w="14178" h="9407" extrusionOk="0">
                  <a:moveTo>
                    <a:pt x="3670" y="0"/>
                  </a:moveTo>
                  <a:cubicBezTo>
                    <a:pt x="3270" y="434"/>
                    <a:pt x="2836" y="1001"/>
                    <a:pt x="2469" y="1868"/>
                  </a:cubicBezTo>
                  <a:lnTo>
                    <a:pt x="634" y="1201"/>
                  </a:lnTo>
                  <a:lnTo>
                    <a:pt x="1" y="2969"/>
                  </a:lnTo>
                  <a:lnTo>
                    <a:pt x="1969" y="3703"/>
                  </a:lnTo>
                  <a:cubicBezTo>
                    <a:pt x="1869" y="5271"/>
                    <a:pt x="2603" y="6505"/>
                    <a:pt x="3870" y="6972"/>
                  </a:cubicBezTo>
                  <a:cubicBezTo>
                    <a:pt x="4169" y="7078"/>
                    <a:pt x="4461" y="7129"/>
                    <a:pt x="4748" y="7129"/>
                  </a:cubicBezTo>
                  <a:cubicBezTo>
                    <a:pt x="5805" y="7129"/>
                    <a:pt x="6780" y="6440"/>
                    <a:pt x="7673" y="5337"/>
                  </a:cubicBezTo>
                  <a:cubicBezTo>
                    <a:pt x="8338" y="4539"/>
                    <a:pt x="8791" y="4165"/>
                    <a:pt x="9252" y="4165"/>
                  </a:cubicBezTo>
                  <a:cubicBezTo>
                    <a:pt x="9369" y="4165"/>
                    <a:pt x="9486" y="4189"/>
                    <a:pt x="9608" y="4236"/>
                  </a:cubicBezTo>
                  <a:cubicBezTo>
                    <a:pt x="10241" y="4470"/>
                    <a:pt x="10441" y="5137"/>
                    <a:pt x="10108" y="6138"/>
                  </a:cubicBezTo>
                  <a:cubicBezTo>
                    <a:pt x="9774" y="7072"/>
                    <a:pt x="9141" y="7839"/>
                    <a:pt x="8640" y="8339"/>
                  </a:cubicBezTo>
                  <a:lnTo>
                    <a:pt x="10275" y="9407"/>
                  </a:lnTo>
                  <a:cubicBezTo>
                    <a:pt x="10708" y="9007"/>
                    <a:pt x="11309" y="8173"/>
                    <a:pt x="11742" y="7205"/>
                  </a:cubicBezTo>
                  <a:lnTo>
                    <a:pt x="13544" y="7872"/>
                  </a:lnTo>
                  <a:lnTo>
                    <a:pt x="14177" y="6104"/>
                  </a:lnTo>
                  <a:lnTo>
                    <a:pt x="12209" y="5404"/>
                  </a:lnTo>
                  <a:cubicBezTo>
                    <a:pt x="12376" y="3603"/>
                    <a:pt x="11542" y="2402"/>
                    <a:pt x="10241" y="1935"/>
                  </a:cubicBezTo>
                  <a:cubicBezTo>
                    <a:pt x="9911" y="1819"/>
                    <a:pt x="9590" y="1761"/>
                    <a:pt x="9276" y="1761"/>
                  </a:cubicBezTo>
                  <a:cubicBezTo>
                    <a:pt x="8322" y="1761"/>
                    <a:pt x="7425" y="2299"/>
                    <a:pt x="6472" y="3403"/>
                  </a:cubicBezTo>
                  <a:cubicBezTo>
                    <a:pt x="5713" y="4301"/>
                    <a:pt x="5263" y="4751"/>
                    <a:pt x="4781" y="4751"/>
                  </a:cubicBezTo>
                  <a:cubicBezTo>
                    <a:pt x="4690" y="4751"/>
                    <a:pt x="4599" y="4735"/>
                    <a:pt x="4504" y="4703"/>
                  </a:cubicBezTo>
                  <a:cubicBezTo>
                    <a:pt x="4004" y="4537"/>
                    <a:pt x="3737" y="3903"/>
                    <a:pt x="4070" y="2969"/>
                  </a:cubicBezTo>
                  <a:cubicBezTo>
                    <a:pt x="4404" y="2035"/>
                    <a:pt x="4938" y="1434"/>
                    <a:pt x="5238" y="1134"/>
                  </a:cubicBezTo>
                  <a:lnTo>
                    <a:pt x="367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6"/>
            <p:cNvSpPr/>
            <p:nvPr/>
          </p:nvSpPr>
          <p:spPr>
            <a:xfrm>
              <a:off x="4365622" y="2462675"/>
              <a:ext cx="660840" cy="660840"/>
            </a:xfrm>
            <a:custGeom>
              <a:avLst/>
              <a:gdLst/>
              <a:ahLst/>
              <a:cxnLst/>
              <a:rect l="l" t="t" r="r" b="b"/>
              <a:pathLst>
                <a:path w="41497" h="41497" extrusionOk="0">
                  <a:moveTo>
                    <a:pt x="25752" y="1"/>
                  </a:moveTo>
                  <a:lnTo>
                    <a:pt x="1" y="24818"/>
                  </a:lnTo>
                  <a:lnTo>
                    <a:pt x="15745" y="41497"/>
                  </a:lnTo>
                  <a:lnTo>
                    <a:pt x="41497" y="16679"/>
                  </a:lnTo>
                  <a:lnTo>
                    <a:pt x="257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6"/>
            <p:cNvSpPr/>
            <p:nvPr/>
          </p:nvSpPr>
          <p:spPr>
            <a:xfrm>
              <a:off x="4408650" y="2505702"/>
              <a:ext cx="574781" cy="574256"/>
            </a:xfrm>
            <a:custGeom>
              <a:avLst/>
              <a:gdLst/>
              <a:ahLst/>
              <a:cxnLst/>
              <a:rect l="l" t="t" r="r" b="b"/>
              <a:pathLst>
                <a:path w="36093" h="36060" extrusionOk="0">
                  <a:moveTo>
                    <a:pt x="22950" y="1"/>
                  </a:moveTo>
                  <a:lnTo>
                    <a:pt x="1" y="22116"/>
                  </a:lnTo>
                  <a:lnTo>
                    <a:pt x="13143" y="36060"/>
                  </a:lnTo>
                  <a:lnTo>
                    <a:pt x="36093" y="13944"/>
                  </a:lnTo>
                  <a:lnTo>
                    <a:pt x="229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6"/>
            <p:cNvSpPr/>
            <p:nvPr/>
          </p:nvSpPr>
          <p:spPr>
            <a:xfrm>
              <a:off x="4560045" y="2655504"/>
              <a:ext cx="272525" cy="275184"/>
            </a:xfrm>
            <a:custGeom>
              <a:avLst/>
              <a:gdLst/>
              <a:ahLst/>
              <a:cxnLst/>
              <a:rect l="l" t="t" r="r" b="b"/>
              <a:pathLst>
                <a:path w="17113" h="17280" extrusionOk="0">
                  <a:moveTo>
                    <a:pt x="8540" y="0"/>
                  </a:moveTo>
                  <a:cubicBezTo>
                    <a:pt x="3803" y="0"/>
                    <a:pt x="0" y="3870"/>
                    <a:pt x="0" y="8640"/>
                  </a:cubicBezTo>
                  <a:cubicBezTo>
                    <a:pt x="0" y="13410"/>
                    <a:pt x="3803" y="17279"/>
                    <a:pt x="8540" y="17279"/>
                  </a:cubicBezTo>
                  <a:cubicBezTo>
                    <a:pt x="13276" y="17279"/>
                    <a:pt x="17113" y="13410"/>
                    <a:pt x="17113" y="8640"/>
                  </a:cubicBezTo>
                  <a:cubicBezTo>
                    <a:pt x="17113" y="3870"/>
                    <a:pt x="13276" y="0"/>
                    <a:pt x="85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6"/>
            <p:cNvSpPr/>
            <p:nvPr/>
          </p:nvSpPr>
          <p:spPr>
            <a:xfrm>
              <a:off x="4605733" y="2698531"/>
              <a:ext cx="180621" cy="189125"/>
            </a:xfrm>
            <a:custGeom>
              <a:avLst/>
              <a:gdLst/>
              <a:ahLst/>
              <a:cxnLst/>
              <a:rect l="l" t="t" r="r" b="b"/>
              <a:pathLst>
                <a:path w="11342" h="11876" extrusionOk="0">
                  <a:moveTo>
                    <a:pt x="1368" y="0"/>
                  </a:moveTo>
                  <a:lnTo>
                    <a:pt x="0" y="1301"/>
                  </a:lnTo>
                  <a:lnTo>
                    <a:pt x="1468" y="2836"/>
                  </a:lnTo>
                  <a:cubicBezTo>
                    <a:pt x="634" y="4237"/>
                    <a:pt x="767" y="5671"/>
                    <a:pt x="1701" y="6672"/>
                  </a:cubicBezTo>
                  <a:cubicBezTo>
                    <a:pt x="2237" y="7242"/>
                    <a:pt x="2880" y="7490"/>
                    <a:pt x="3602" y="7490"/>
                  </a:cubicBezTo>
                  <a:cubicBezTo>
                    <a:pt x="4275" y="7490"/>
                    <a:pt x="5016" y="7275"/>
                    <a:pt x="5804" y="6905"/>
                  </a:cubicBezTo>
                  <a:cubicBezTo>
                    <a:pt x="6464" y="6612"/>
                    <a:pt x="6943" y="6459"/>
                    <a:pt x="7318" y="6459"/>
                  </a:cubicBezTo>
                  <a:cubicBezTo>
                    <a:pt x="7625" y="6459"/>
                    <a:pt x="7862" y="6561"/>
                    <a:pt x="8072" y="6772"/>
                  </a:cubicBezTo>
                  <a:cubicBezTo>
                    <a:pt x="8506" y="7272"/>
                    <a:pt x="8406" y="7973"/>
                    <a:pt x="7639" y="8740"/>
                  </a:cubicBezTo>
                  <a:cubicBezTo>
                    <a:pt x="6938" y="9407"/>
                    <a:pt x="6004" y="9841"/>
                    <a:pt x="5337" y="10041"/>
                  </a:cubicBezTo>
                  <a:lnTo>
                    <a:pt x="6338" y="11775"/>
                  </a:lnTo>
                  <a:cubicBezTo>
                    <a:pt x="6905" y="11642"/>
                    <a:pt x="7839" y="11141"/>
                    <a:pt x="8640" y="10441"/>
                  </a:cubicBezTo>
                  <a:lnTo>
                    <a:pt x="9974" y="11875"/>
                  </a:lnTo>
                  <a:lnTo>
                    <a:pt x="11341" y="10541"/>
                  </a:lnTo>
                  <a:lnTo>
                    <a:pt x="9874" y="9007"/>
                  </a:lnTo>
                  <a:cubicBezTo>
                    <a:pt x="10841" y="7472"/>
                    <a:pt x="10608" y="6004"/>
                    <a:pt x="9674" y="5004"/>
                  </a:cubicBezTo>
                  <a:cubicBezTo>
                    <a:pt x="9114" y="4407"/>
                    <a:pt x="8470" y="4123"/>
                    <a:pt x="7703" y="4123"/>
                  </a:cubicBezTo>
                  <a:cubicBezTo>
                    <a:pt x="7098" y="4123"/>
                    <a:pt x="6416" y="4299"/>
                    <a:pt x="5637" y="4637"/>
                  </a:cubicBezTo>
                  <a:cubicBezTo>
                    <a:pt x="4841" y="4964"/>
                    <a:pt x="4294" y="5165"/>
                    <a:pt x="3891" y="5165"/>
                  </a:cubicBezTo>
                  <a:cubicBezTo>
                    <a:pt x="3635" y="5165"/>
                    <a:pt x="3437" y="5085"/>
                    <a:pt x="3269" y="4904"/>
                  </a:cubicBezTo>
                  <a:cubicBezTo>
                    <a:pt x="2902" y="4503"/>
                    <a:pt x="2935" y="3836"/>
                    <a:pt x="3669" y="3136"/>
                  </a:cubicBezTo>
                  <a:cubicBezTo>
                    <a:pt x="4370" y="2435"/>
                    <a:pt x="5104" y="2135"/>
                    <a:pt x="5537" y="2002"/>
                  </a:cubicBezTo>
                  <a:lnTo>
                    <a:pt x="4637" y="267"/>
                  </a:lnTo>
                  <a:cubicBezTo>
                    <a:pt x="4070" y="467"/>
                    <a:pt x="3436" y="801"/>
                    <a:pt x="2702" y="1401"/>
                  </a:cubicBezTo>
                  <a:lnTo>
                    <a:pt x="13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6"/>
            <p:cNvSpPr/>
            <p:nvPr/>
          </p:nvSpPr>
          <p:spPr>
            <a:xfrm>
              <a:off x="4117550" y="2787772"/>
              <a:ext cx="682100" cy="575322"/>
            </a:xfrm>
            <a:custGeom>
              <a:avLst/>
              <a:gdLst/>
              <a:ahLst/>
              <a:cxnLst/>
              <a:rect l="l" t="t" r="r" b="b"/>
              <a:pathLst>
                <a:path w="42832" h="36127" extrusionOk="0">
                  <a:moveTo>
                    <a:pt x="2102" y="0"/>
                  </a:moveTo>
                  <a:cubicBezTo>
                    <a:pt x="935" y="0"/>
                    <a:pt x="1" y="934"/>
                    <a:pt x="1" y="2102"/>
                  </a:cubicBezTo>
                  <a:lnTo>
                    <a:pt x="1" y="34025"/>
                  </a:lnTo>
                  <a:cubicBezTo>
                    <a:pt x="1" y="35159"/>
                    <a:pt x="935" y="36126"/>
                    <a:pt x="2102" y="36126"/>
                  </a:cubicBezTo>
                  <a:lnTo>
                    <a:pt x="40730" y="36126"/>
                  </a:lnTo>
                  <a:cubicBezTo>
                    <a:pt x="41897" y="36126"/>
                    <a:pt x="42831" y="35159"/>
                    <a:pt x="42831" y="34025"/>
                  </a:cubicBezTo>
                  <a:lnTo>
                    <a:pt x="42831" y="2102"/>
                  </a:lnTo>
                  <a:cubicBezTo>
                    <a:pt x="42831" y="934"/>
                    <a:pt x="41897" y="0"/>
                    <a:pt x="40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6"/>
            <p:cNvSpPr/>
            <p:nvPr/>
          </p:nvSpPr>
          <p:spPr>
            <a:xfrm>
              <a:off x="4591385" y="2993866"/>
              <a:ext cx="258718" cy="140793"/>
            </a:xfrm>
            <a:custGeom>
              <a:avLst/>
              <a:gdLst/>
              <a:ahLst/>
              <a:cxnLst/>
              <a:rect l="l" t="t" r="r" b="b"/>
              <a:pathLst>
                <a:path w="16246" h="8841" extrusionOk="0">
                  <a:moveTo>
                    <a:pt x="2069" y="1"/>
                  </a:moveTo>
                  <a:cubicBezTo>
                    <a:pt x="934" y="1"/>
                    <a:pt x="0" y="935"/>
                    <a:pt x="0" y="2069"/>
                  </a:cubicBezTo>
                  <a:lnTo>
                    <a:pt x="0" y="6772"/>
                  </a:lnTo>
                  <a:cubicBezTo>
                    <a:pt x="0" y="7906"/>
                    <a:pt x="934" y="8840"/>
                    <a:pt x="2069" y="8840"/>
                  </a:cubicBezTo>
                  <a:lnTo>
                    <a:pt x="14177" y="8840"/>
                  </a:lnTo>
                  <a:cubicBezTo>
                    <a:pt x="15311" y="8840"/>
                    <a:pt x="16245" y="7906"/>
                    <a:pt x="16245" y="6772"/>
                  </a:cubicBezTo>
                  <a:lnTo>
                    <a:pt x="16245" y="2069"/>
                  </a:lnTo>
                  <a:cubicBezTo>
                    <a:pt x="16245" y="935"/>
                    <a:pt x="15311" y="1"/>
                    <a:pt x="141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6"/>
            <p:cNvSpPr/>
            <p:nvPr/>
          </p:nvSpPr>
          <p:spPr>
            <a:xfrm>
              <a:off x="4622199" y="3035843"/>
              <a:ext cx="56311" cy="56311"/>
            </a:xfrm>
            <a:custGeom>
              <a:avLst/>
              <a:gdLst/>
              <a:ahLst/>
              <a:cxnLst/>
              <a:rect l="l" t="t" r="r" b="b"/>
              <a:pathLst>
                <a:path w="3536" h="3536" extrusionOk="0">
                  <a:moveTo>
                    <a:pt x="1768" y="0"/>
                  </a:moveTo>
                  <a:cubicBezTo>
                    <a:pt x="801" y="0"/>
                    <a:pt x="0" y="801"/>
                    <a:pt x="0" y="1768"/>
                  </a:cubicBezTo>
                  <a:cubicBezTo>
                    <a:pt x="0" y="2769"/>
                    <a:pt x="801" y="3536"/>
                    <a:pt x="1768" y="3536"/>
                  </a:cubicBezTo>
                  <a:cubicBezTo>
                    <a:pt x="2735" y="3536"/>
                    <a:pt x="3536" y="2769"/>
                    <a:pt x="3536" y="1768"/>
                  </a:cubicBezTo>
                  <a:cubicBezTo>
                    <a:pt x="3536" y="801"/>
                    <a:pt x="2735" y="0"/>
                    <a:pt x="1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39"/>
          <p:cNvSpPr/>
          <p:nvPr/>
        </p:nvSpPr>
        <p:spPr>
          <a:xfrm>
            <a:off x="2260275" y="3314827"/>
            <a:ext cx="4623600" cy="382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9"/>
          <p:cNvSpPr txBox="1">
            <a:spLocks noGrp="1"/>
          </p:cNvSpPr>
          <p:nvPr>
            <p:ph type="title"/>
          </p:nvPr>
        </p:nvSpPr>
        <p:spPr>
          <a:xfrm>
            <a:off x="1962200" y="1596302"/>
            <a:ext cx="5219700" cy="143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SALES!!</a:t>
            </a:r>
            <a:endParaRPr/>
          </a:p>
        </p:txBody>
      </p:sp>
      <p:sp>
        <p:nvSpPr>
          <p:cNvPr id="943" name="Google Shape;943;p39"/>
          <p:cNvSpPr txBox="1">
            <a:spLocks noGrp="1"/>
          </p:cNvSpPr>
          <p:nvPr>
            <p:ph type="subTitle" idx="1"/>
          </p:nvPr>
        </p:nvSpPr>
        <p:spPr>
          <a:xfrm>
            <a:off x="2638475" y="3314827"/>
            <a:ext cx="3819600" cy="382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write a little text about big sales here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grpSp>
        <p:nvGrpSpPr>
          <p:cNvPr id="1646" name="Google Shape;1646;p57"/>
          <p:cNvGrpSpPr/>
          <p:nvPr/>
        </p:nvGrpSpPr>
        <p:grpSpPr>
          <a:xfrm>
            <a:off x="2164191" y="469532"/>
            <a:ext cx="6496586" cy="3977221"/>
            <a:chOff x="2310600" y="572637"/>
            <a:chExt cx="5897945" cy="3610732"/>
          </a:xfrm>
        </p:grpSpPr>
        <p:sp>
          <p:nvSpPr>
            <p:cNvPr id="1647" name="Google Shape;1647;p57"/>
            <p:cNvSpPr/>
            <p:nvPr/>
          </p:nvSpPr>
          <p:spPr>
            <a:xfrm rot="-640331">
              <a:off x="2533301" y="965035"/>
              <a:ext cx="4501695" cy="2825778"/>
            </a:xfrm>
            <a:custGeom>
              <a:avLst/>
              <a:gdLst/>
              <a:ahLst/>
              <a:cxnLst/>
              <a:rect l="l" t="t" r="r" b="b"/>
              <a:pathLst>
                <a:path w="48161" h="30238" extrusionOk="0">
                  <a:moveTo>
                    <a:pt x="2069" y="0"/>
                  </a:moveTo>
                  <a:cubicBezTo>
                    <a:pt x="915" y="0"/>
                    <a:pt x="0" y="915"/>
                    <a:pt x="0" y="2069"/>
                  </a:cubicBezTo>
                  <a:lnTo>
                    <a:pt x="0" y="28169"/>
                  </a:lnTo>
                  <a:cubicBezTo>
                    <a:pt x="0" y="29322"/>
                    <a:pt x="915" y="30237"/>
                    <a:pt x="2069" y="30237"/>
                  </a:cubicBezTo>
                  <a:lnTo>
                    <a:pt x="32306" y="30237"/>
                  </a:lnTo>
                  <a:cubicBezTo>
                    <a:pt x="33778" y="30237"/>
                    <a:pt x="35190" y="29641"/>
                    <a:pt x="36205" y="28566"/>
                  </a:cubicBezTo>
                  <a:lnTo>
                    <a:pt x="46648" y="17904"/>
                  </a:lnTo>
                  <a:cubicBezTo>
                    <a:pt x="48160" y="16372"/>
                    <a:pt x="48160" y="13886"/>
                    <a:pt x="46648" y="12334"/>
                  </a:cubicBezTo>
                  <a:lnTo>
                    <a:pt x="36205" y="1652"/>
                  </a:lnTo>
                  <a:cubicBezTo>
                    <a:pt x="35190" y="597"/>
                    <a:pt x="33778" y="0"/>
                    <a:pt x="323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7"/>
            <p:cNvSpPr/>
            <p:nvPr/>
          </p:nvSpPr>
          <p:spPr>
            <a:xfrm rot="-640331">
              <a:off x="2689074" y="2632467"/>
              <a:ext cx="4365881" cy="1156646"/>
            </a:xfrm>
            <a:custGeom>
              <a:avLst/>
              <a:gdLst/>
              <a:ahLst/>
              <a:cxnLst/>
              <a:rect l="l" t="t" r="r" b="b"/>
              <a:pathLst>
                <a:path w="46708" h="12377" extrusionOk="0">
                  <a:moveTo>
                    <a:pt x="46707" y="0"/>
                  </a:moveTo>
                  <a:cubicBezTo>
                    <a:pt x="46707" y="0"/>
                    <a:pt x="46685" y="22"/>
                    <a:pt x="46644" y="63"/>
                  </a:cubicBezTo>
                  <a:lnTo>
                    <a:pt x="46644" y="63"/>
                  </a:lnTo>
                  <a:cubicBezTo>
                    <a:pt x="46645" y="63"/>
                    <a:pt x="46647" y="63"/>
                    <a:pt x="46648" y="63"/>
                  </a:cubicBezTo>
                  <a:cubicBezTo>
                    <a:pt x="46689" y="21"/>
                    <a:pt x="46708" y="0"/>
                    <a:pt x="46707" y="0"/>
                  </a:cubicBezTo>
                  <a:close/>
                  <a:moveTo>
                    <a:pt x="46644" y="63"/>
                  </a:moveTo>
                  <a:cubicBezTo>
                    <a:pt x="43363" y="443"/>
                    <a:pt x="40261" y="2770"/>
                    <a:pt x="36205" y="6607"/>
                  </a:cubicBezTo>
                  <a:cubicBezTo>
                    <a:pt x="35190" y="7642"/>
                    <a:pt x="33778" y="8239"/>
                    <a:pt x="32306" y="8239"/>
                  </a:cubicBezTo>
                  <a:lnTo>
                    <a:pt x="2069" y="8239"/>
                  </a:lnTo>
                  <a:cubicBezTo>
                    <a:pt x="915" y="8239"/>
                    <a:pt x="0" y="9174"/>
                    <a:pt x="0" y="10308"/>
                  </a:cubicBezTo>
                  <a:cubicBezTo>
                    <a:pt x="0" y="11461"/>
                    <a:pt x="915" y="12376"/>
                    <a:pt x="2069" y="12376"/>
                  </a:cubicBezTo>
                  <a:lnTo>
                    <a:pt x="32306" y="12376"/>
                  </a:lnTo>
                  <a:cubicBezTo>
                    <a:pt x="33778" y="12376"/>
                    <a:pt x="35190" y="11780"/>
                    <a:pt x="36205" y="10725"/>
                  </a:cubicBezTo>
                  <a:cubicBezTo>
                    <a:pt x="36205" y="10725"/>
                    <a:pt x="45771" y="942"/>
                    <a:pt x="46644" y="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7"/>
            <p:cNvSpPr/>
            <p:nvPr/>
          </p:nvSpPr>
          <p:spPr>
            <a:xfrm rot="-640331">
              <a:off x="6255249" y="1826985"/>
              <a:ext cx="459320" cy="461088"/>
            </a:xfrm>
            <a:custGeom>
              <a:avLst/>
              <a:gdLst/>
              <a:ahLst/>
              <a:cxnLst/>
              <a:rect l="l" t="t" r="r" b="b"/>
              <a:pathLst>
                <a:path w="4914" h="4934" extrusionOk="0">
                  <a:moveTo>
                    <a:pt x="2447" y="0"/>
                  </a:moveTo>
                  <a:cubicBezTo>
                    <a:pt x="1095" y="0"/>
                    <a:pt x="0" y="1114"/>
                    <a:pt x="0" y="2467"/>
                  </a:cubicBezTo>
                  <a:cubicBezTo>
                    <a:pt x="0" y="3800"/>
                    <a:pt x="1095" y="4934"/>
                    <a:pt x="2447" y="4934"/>
                  </a:cubicBezTo>
                  <a:cubicBezTo>
                    <a:pt x="3820" y="4934"/>
                    <a:pt x="4914" y="3800"/>
                    <a:pt x="4914" y="2467"/>
                  </a:cubicBezTo>
                  <a:cubicBezTo>
                    <a:pt x="4914" y="1094"/>
                    <a:pt x="3800" y="0"/>
                    <a:pt x="2447"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7"/>
            <p:cNvSpPr/>
            <p:nvPr/>
          </p:nvSpPr>
          <p:spPr>
            <a:xfrm rot="-640331">
              <a:off x="6428344" y="1454735"/>
              <a:ext cx="1753531" cy="451837"/>
            </a:xfrm>
            <a:custGeom>
              <a:avLst/>
              <a:gdLst/>
              <a:ahLst/>
              <a:cxnLst/>
              <a:rect l="l" t="t" r="r" b="b"/>
              <a:pathLst>
                <a:path w="18760" h="4835" fill="none" extrusionOk="0">
                  <a:moveTo>
                    <a:pt x="0" y="4755"/>
                  </a:moveTo>
                  <a:cubicBezTo>
                    <a:pt x="4556" y="4834"/>
                    <a:pt x="11737" y="2209"/>
                    <a:pt x="15775" y="577"/>
                  </a:cubicBezTo>
                  <a:cubicBezTo>
                    <a:pt x="17207" y="1"/>
                    <a:pt x="18759" y="1055"/>
                    <a:pt x="18759" y="2587"/>
                  </a:cubicBezTo>
                  <a:lnTo>
                    <a:pt x="18759" y="2587"/>
                  </a:lnTo>
                  <a:cubicBezTo>
                    <a:pt x="18759" y="3780"/>
                    <a:pt x="17784" y="4755"/>
                    <a:pt x="16591" y="4755"/>
                  </a:cubicBezTo>
                  <a:lnTo>
                    <a:pt x="2765" y="4755"/>
                  </a:lnTo>
                </a:path>
              </a:pathLst>
            </a:custGeom>
            <a:solidFill>
              <a:schemeClr val="accent5"/>
            </a:solid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1" name="Google Shape;1651;p57"/>
          <p:cNvSpPr txBox="1">
            <a:spLocks noGrp="1"/>
          </p:cNvSpPr>
          <p:nvPr>
            <p:ph type="title"/>
          </p:nvPr>
        </p:nvSpPr>
        <p:spPr>
          <a:xfrm>
            <a:off x="3114600" y="1255988"/>
            <a:ext cx="2915100" cy="240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BLACK FRIDAY</a:t>
            </a:r>
            <a:endParaRPr>
              <a:solidFill>
                <a:schemeClr val="dk1"/>
              </a:solidFill>
            </a:endParaRPr>
          </a:p>
        </p:txBody>
      </p:sp>
      <p:sp>
        <p:nvSpPr>
          <p:cNvPr id="1652" name="Google Shape;1652;p57"/>
          <p:cNvSpPr txBox="1">
            <a:spLocks noGrp="1"/>
          </p:cNvSpPr>
          <p:nvPr>
            <p:ph type="subTitle" idx="1"/>
          </p:nvPr>
        </p:nvSpPr>
        <p:spPr>
          <a:xfrm rot="-640516">
            <a:off x="3167229" y="3695647"/>
            <a:ext cx="2809830" cy="38162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write a little text here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sp>
        <p:nvSpPr>
          <p:cNvPr id="1657" name="Google Shape;1657;p58"/>
          <p:cNvSpPr txBox="1">
            <a:spLocks noGrp="1"/>
          </p:cNvSpPr>
          <p:nvPr>
            <p:ph type="title"/>
          </p:nvPr>
        </p:nvSpPr>
        <p:spPr>
          <a:xfrm>
            <a:off x="606525" y="568049"/>
            <a:ext cx="7941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BUY ONLINE WITH DEVICES</a:t>
            </a:r>
            <a:endParaRPr/>
          </a:p>
        </p:txBody>
      </p:sp>
      <p:sp>
        <p:nvSpPr>
          <p:cNvPr id="1658" name="Google Shape;1658;p58"/>
          <p:cNvSpPr txBox="1">
            <a:spLocks noGrp="1"/>
          </p:cNvSpPr>
          <p:nvPr>
            <p:ph type="body" idx="1"/>
          </p:nvPr>
        </p:nvSpPr>
        <p:spPr>
          <a:xfrm>
            <a:off x="2118925" y="1480675"/>
            <a:ext cx="4906200" cy="219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 </a:t>
            </a:r>
            <a:endParaRPr/>
          </a:p>
          <a:p>
            <a:pPr marL="457200" lvl="0" indent="-330200" algn="l" rtl="0">
              <a:spcBef>
                <a:spcPts val="1600"/>
              </a:spcBef>
              <a:spcAft>
                <a:spcPts val="0"/>
              </a:spcAft>
              <a:buClr>
                <a:schemeClr val="accent5"/>
              </a:buClr>
              <a:buSzPts val="1600"/>
              <a:buChar char="●"/>
            </a:pPr>
            <a:r>
              <a:rPr lang="en"/>
              <a:t>They’re simple</a:t>
            </a:r>
            <a:endParaRPr/>
          </a:p>
          <a:p>
            <a:pPr marL="457200" lvl="0" indent="-330200" algn="l" rtl="0">
              <a:spcBef>
                <a:spcPts val="0"/>
              </a:spcBef>
              <a:spcAft>
                <a:spcPts val="0"/>
              </a:spcAft>
              <a:buClr>
                <a:schemeClr val="accent5"/>
              </a:buClr>
              <a:buSzPts val="1600"/>
              <a:buChar char="●"/>
            </a:pPr>
            <a:r>
              <a:rPr lang="en"/>
              <a:t>You can organize your ideas clearly</a:t>
            </a:r>
            <a:endParaRPr/>
          </a:p>
          <a:p>
            <a:pPr marL="457200" lvl="0" indent="-330200" algn="l" rtl="0">
              <a:spcBef>
                <a:spcPts val="0"/>
              </a:spcBef>
              <a:spcAft>
                <a:spcPts val="0"/>
              </a:spcAft>
              <a:buClr>
                <a:schemeClr val="accent5"/>
              </a:buClr>
              <a:buSzPts val="1600"/>
              <a:buChar char="●"/>
            </a:pPr>
            <a:r>
              <a:rPr lang="en"/>
              <a:t>You’ll never forget to buy milk!</a:t>
            </a:r>
            <a:endParaRPr/>
          </a:p>
          <a:p>
            <a:pPr marL="0" lvl="0" indent="0" algn="l" rtl="0">
              <a:spcBef>
                <a:spcPts val="1600"/>
              </a:spcBef>
              <a:spcAft>
                <a:spcPts val="0"/>
              </a:spcAft>
              <a:buClr>
                <a:schemeClr val="dk1"/>
              </a:buClr>
              <a:buSzPts val="1100"/>
              <a:buFont typeface="Arial"/>
              <a:buNone/>
            </a:pPr>
            <a:r>
              <a:rPr lang="en"/>
              <a:t>And the most important thing: the audience won’t miss the point of your presentation</a:t>
            </a:r>
            <a:endParaRPr/>
          </a:p>
          <a:p>
            <a:pPr marL="0" lvl="0" indent="0" algn="l" rtl="0">
              <a:spcBef>
                <a:spcPts val="1600"/>
              </a:spcBef>
              <a:spcAft>
                <a:spcPts val="160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62"/>
        <p:cNvGrpSpPr/>
        <p:nvPr/>
      </p:nvGrpSpPr>
      <p:grpSpPr>
        <a:xfrm>
          <a:off x="0" y="0"/>
          <a:ext cx="0" cy="0"/>
          <a:chOff x="0" y="0"/>
          <a:chExt cx="0" cy="0"/>
        </a:xfrm>
      </p:grpSpPr>
      <p:sp>
        <p:nvSpPr>
          <p:cNvPr id="1663" name="Google Shape;1663;p59"/>
          <p:cNvSpPr/>
          <p:nvPr/>
        </p:nvSpPr>
        <p:spPr>
          <a:xfrm rot="-294187">
            <a:off x="5395342" y="1408027"/>
            <a:ext cx="2190215" cy="1262255"/>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9"/>
          <p:cNvSpPr txBox="1">
            <a:spLocks noGrp="1"/>
          </p:cNvSpPr>
          <p:nvPr>
            <p:ph type="title"/>
          </p:nvPr>
        </p:nvSpPr>
        <p:spPr>
          <a:xfrm>
            <a:off x="5362700" y="1418963"/>
            <a:ext cx="2301300" cy="122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DESKTOP SOFTWARE</a:t>
            </a:r>
            <a:endParaRPr>
              <a:solidFill>
                <a:schemeClr val="dk1"/>
              </a:solidFill>
            </a:endParaRPr>
          </a:p>
        </p:txBody>
      </p:sp>
      <p:sp>
        <p:nvSpPr>
          <p:cNvPr id="1665" name="Google Shape;1665;p59"/>
          <p:cNvSpPr txBox="1">
            <a:spLocks noGrp="1"/>
          </p:cNvSpPr>
          <p:nvPr>
            <p:ph type="subTitle" idx="1"/>
          </p:nvPr>
        </p:nvSpPr>
        <p:spPr>
          <a:xfrm>
            <a:off x="5328500" y="2761438"/>
            <a:ext cx="2369700" cy="106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and add yours</a:t>
            </a:r>
            <a:endParaRPr/>
          </a:p>
          <a:p>
            <a:pPr marL="0" lvl="0" indent="0" algn="ctr" rtl="0">
              <a:spcBef>
                <a:spcPts val="0"/>
              </a:spcBef>
              <a:spcAft>
                <a:spcPts val="0"/>
              </a:spcAft>
              <a:buNone/>
            </a:pPr>
            <a:endParaRPr/>
          </a:p>
        </p:txBody>
      </p:sp>
      <p:grpSp>
        <p:nvGrpSpPr>
          <p:cNvPr id="1666" name="Google Shape;1666;p59"/>
          <p:cNvGrpSpPr/>
          <p:nvPr/>
        </p:nvGrpSpPr>
        <p:grpSpPr>
          <a:xfrm>
            <a:off x="576820" y="975938"/>
            <a:ext cx="3995173" cy="3174476"/>
            <a:chOff x="576820" y="975938"/>
            <a:chExt cx="3995173" cy="3174476"/>
          </a:xfrm>
        </p:grpSpPr>
        <p:grpSp>
          <p:nvGrpSpPr>
            <p:cNvPr id="1667" name="Google Shape;1667;p59"/>
            <p:cNvGrpSpPr/>
            <p:nvPr/>
          </p:nvGrpSpPr>
          <p:grpSpPr>
            <a:xfrm>
              <a:off x="576820" y="975938"/>
              <a:ext cx="3995173" cy="3173960"/>
              <a:chOff x="3852100" y="957350"/>
              <a:chExt cx="2111725" cy="1677657"/>
            </a:xfrm>
          </p:grpSpPr>
          <p:sp>
            <p:nvSpPr>
              <p:cNvPr id="1668" name="Google Shape;1668;p59"/>
              <p:cNvSpPr/>
              <p:nvPr/>
            </p:nvSpPr>
            <p:spPr>
              <a:xfrm>
                <a:off x="4533150" y="2399582"/>
                <a:ext cx="764800" cy="235425"/>
              </a:xfrm>
              <a:custGeom>
                <a:avLst/>
                <a:gdLst/>
                <a:ahLst/>
                <a:cxnLst/>
                <a:rect l="l" t="t" r="r" b="b"/>
                <a:pathLst>
                  <a:path w="30592" h="9417" extrusionOk="0">
                    <a:moveTo>
                      <a:pt x="25842" y="5922"/>
                    </a:moveTo>
                    <a:cubicBezTo>
                      <a:pt x="24000" y="4039"/>
                      <a:pt x="23917" y="1"/>
                      <a:pt x="23917" y="1"/>
                    </a:cubicBezTo>
                    <a:lnTo>
                      <a:pt x="15610" y="1"/>
                    </a:lnTo>
                    <a:lnTo>
                      <a:pt x="14982" y="1"/>
                    </a:lnTo>
                    <a:lnTo>
                      <a:pt x="6676" y="1"/>
                    </a:lnTo>
                    <a:cubicBezTo>
                      <a:pt x="6676" y="1"/>
                      <a:pt x="6592" y="4039"/>
                      <a:pt x="4751" y="5922"/>
                    </a:cubicBezTo>
                    <a:cubicBezTo>
                      <a:pt x="2909" y="7805"/>
                      <a:pt x="1" y="9417"/>
                      <a:pt x="5023" y="9417"/>
                    </a:cubicBezTo>
                    <a:lnTo>
                      <a:pt x="14982" y="9417"/>
                    </a:lnTo>
                    <a:lnTo>
                      <a:pt x="15610" y="9417"/>
                    </a:lnTo>
                    <a:lnTo>
                      <a:pt x="25570" y="9417"/>
                    </a:lnTo>
                    <a:cubicBezTo>
                      <a:pt x="30591" y="9417"/>
                      <a:pt x="27704" y="7805"/>
                      <a:pt x="25842" y="59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9"/>
              <p:cNvSpPr/>
              <p:nvPr/>
            </p:nvSpPr>
            <p:spPr>
              <a:xfrm>
                <a:off x="3852100" y="2219575"/>
                <a:ext cx="2111725" cy="183100"/>
              </a:xfrm>
              <a:custGeom>
                <a:avLst/>
                <a:gdLst/>
                <a:ahLst/>
                <a:cxnLst/>
                <a:rect l="l" t="t" r="r" b="b"/>
                <a:pathLst>
                  <a:path w="84469" h="7324" extrusionOk="0">
                    <a:moveTo>
                      <a:pt x="0" y="4855"/>
                    </a:moveTo>
                    <a:cubicBezTo>
                      <a:pt x="0" y="6236"/>
                      <a:pt x="1298" y="7324"/>
                      <a:pt x="2679" y="7324"/>
                    </a:cubicBezTo>
                    <a:lnTo>
                      <a:pt x="41659" y="7324"/>
                    </a:lnTo>
                    <a:lnTo>
                      <a:pt x="42998" y="7324"/>
                    </a:lnTo>
                    <a:lnTo>
                      <a:pt x="81979" y="7324"/>
                    </a:lnTo>
                    <a:cubicBezTo>
                      <a:pt x="83360" y="7324"/>
                      <a:pt x="84469" y="6236"/>
                      <a:pt x="84469" y="4855"/>
                    </a:cubicBezTo>
                    <a:lnTo>
                      <a:pt x="84469" y="1"/>
                    </a:lnTo>
                    <a:lnTo>
                      <a:pt x="0" y="1"/>
                    </a:lnTo>
                    <a:close/>
                  </a:path>
                </a:pathLst>
              </a:custGeom>
              <a:solidFill>
                <a:srgbClr val="727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9"/>
              <p:cNvSpPr/>
              <p:nvPr/>
            </p:nvSpPr>
            <p:spPr>
              <a:xfrm>
                <a:off x="3852100" y="957350"/>
                <a:ext cx="2111725" cy="1262250"/>
              </a:xfrm>
              <a:custGeom>
                <a:avLst/>
                <a:gdLst/>
                <a:ahLst/>
                <a:cxnLst/>
                <a:rect l="l" t="t" r="r" b="b"/>
                <a:pathLst>
                  <a:path w="84469" h="50490" extrusionOk="0">
                    <a:moveTo>
                      <a:pt x="80807" y="3140"/>
                    </a:moveTo>
                    <a:lnTo>
                      <a:pt x="80807" y="46828"/>
                    </a:lnTo>
                    <a:lnTo>
                      <a:pt x="3662" y="46828"/>
                    </a:lnTo>
                    <a:lnTo>
                      <a:pt x="3662" y="3140"/>
                    </a:lnTo>
                    <a:close/>
                    <a:moveTo>
                      <a:pt x="2679" y="1"/>
                    </a:moveTo>
                    <a:cubicBezTo>
                      <a:pt x="1298" y="1"/>
                      <a:pt x="0" y="984"/>
                      <a:pt x="0" y="2386"/>
                    </a:cubicBezTo>
                    <a:lnTo>
                      <a:pt x="0" y="50490"/>
                    </a:lnTo>
                    <a:lnTo>
                      <a:pt x="84469" y="50490"/>
                    </a:lnTo>
                    <a:lnTo>
                      <a:pt x="84469" y="2386"/>
                    </a:lnTo>
                    <a:cubicBezTo>
                      <a:pt x="84469" y="984"/>
                      <a:pt x="83360" y="1"/>
                      <a:pt x="819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9"/>
              <p:cNvSpPr/>
              <p:nvPr/>
            </p:nvSpPr>
            <p:spPr>
              <a:xfrm>
                <a:off x="3852100" y="2219575"/>
                <a:ext cx="2111725" cy="183100"/>
              </a:xfrm>
              <a:custGeom>
                <a:avLst/>
                <a:gdLst/>
                <a:ahLst/>
                <a:cxnLst/>
                <a:rect l="l" t="t" r="r" b="b"/>
                <a:pathLst>
                  <a:path w="84469" h="7324" extrusionOk="0">
                    <a:moveTo>
                      <a:pt x="0" y="4562"/>
                    </a:moveTo>
                    <a:cubicBezTo>
                      <a:pt x="0" y="5964"/>
                      <a:pt x="1298" y="7324"/>
                      <a:pt x="2679" y="7324"/>
                    </a:cubicBezTo>
                    <a:lnTo>
                      <a:pt x="41659" y="7324"/>
                    </a:lnTo>
                    <a:lnTo>
                      <a:pt x="42998" y="7324"/>
                    </a:lnTo>
                    <a:lnTo>
                      <a:pt x="81979" y="7324"/>
                    </a:lnTo>
                    <a:cubicBezTo>
                      <a:pt x="83360" y="7324"/>
                      <a:pt x="84469" y="5964"/>
                      <a:pt x="84469" y="4562"/>
                    </a:cubicBezTo>
                    <a:lnTo>
                      <a:pt x="84469"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 name="Google Shape;1672;p59"/>
            <p:cNvSpPr/>
            <p:nvPr/>
          </p:nvSpPr>
          <p:spPr>
            <a:xfrm>
              <a:off x="1969888" y="4113758"/>
              <a:ext cx="1240046" cy="36656"/>
            </a:xfrm>
            <a:custGeom>
              <a:avLst/>
              <a:gdLst/>
              <a:ahLst/>
              <a:cxnLst/>
              <a:rect l="l" t="t" r="r" b="b"/>
              <a:pathLst>
                <a:path w="26218" h="775" extrusionOk="0">
                  <a:moveTo>
                    <a:pt x="1" y="0"/>
                  </a:moveTo>
                  <a:lnTo>
                    <a:pt x="1" y="21"/>
                  </a:lnTo>
                  <a:lnTo>
                    <a:pt x="1" y="63"/>
                  </a:lnTo>
                  <a:lnTo>
                    <a:pt x="1" y="63"/>
                  </a:lnTo>
                  <a:cubicBezTo>
                    <a:pt x="1" y="565"/>
                    <a:pt x="796" y="775"/>
                    <a:pt x="2867" y="775"/>
                  </a:cubicBezTo>
                  <a:lnTo>
                    <a:pt x="12827" y="775"/>
                  </a:lnTo>
                  <a:lnTo>
                    <a:pt x="13454" y="775"/>
                  </a:lnTo>
                  <a:lnTo>
                    <a:pt x="23393" y="775"/>
                  </a:lnTo>
                  <a:cubicBezTo>
                    <a:pt x="25485" y="775"/>
                    <a:pt x="26197" y="524"/>
                    <a:pt x="26218" y="0"/>
                  </a:cubicBezTo>
                  <a:lnTo>
                    <a:pt x="26009" y="0"/>
                  </a:lnTo>
                  <a:lnTo>
                    <a:pt x="26009"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73" name="Google Shape;1673;p59"/>
          <p:cNvPicPr preferRelativeResize="0"/>
          <p:nvPr/>
        </p:nvPicPr>
        <p:blipFill rotWithShape="1">
          <a:blip r:embed="rId3">
            <a:alphaModFix/>
          </a:blip>
          <a:srcRect l="544" r="544"/>
          <a:stretch/>
        </p:blipFill>
        <p:spPr>
          <a:xfrm>
            <a:off x="753010" y="1112216"/>
            <a:ext cx="3647904" cy="2074538"/>
          </a:xfrm>
          <a:prstGeom prst="rect">
            <a:avLst/>
          </a:prstGeom>
          <a:noFill/>
          <a:ln w="28575" cap="flat" cmpd="sng">
            <a:solidFill>
              <a:schemeClr val="accent1"/>
            </a:solidFill>
            <a:prstDash val="solid"/>
            <a:round/>
            <a:headEnd type="none" w="sm" len="sm"/>
            <a:tailEnd type="none" w="sm" len="sm"/>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77"/>
        <p:cNvGrpSpPr/>
        <p:nvPr/>
      </p:nvGrpSpPr>
      <p:grpSpPr>
        <a:xfrm>
          <a:off x="0" y="0"/>
          <a:ext cx="0" cy="0"/>
          <a:chOff x="0" y="0"/>
          <a:chExt cx="0" cy="0"/>
        </a:xfrm>
      </p:grpSpPr>
      <p:sp>
        <p:nvSpPr>
          <p:cNvPr id="1678" name="Google Shape;1678;p60"/>
          <p:cNvSpPr/>
          <p:nvPr/>
        </p:nvSpPr>
        <p:spPr>
          <a:xfrm rot="294187" flipH="1">
            <a:off x="1527718" y="1752021"/>
            <a:ext cx="2190215" cy="727481"/>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txBox="1">
            <a:spLocks noGrp="1"/>
          </p:cNvSpPr>
          <p:nvPr>
            <p:ph type="title"/>
          </p:nvPr>
        </p:nvSpPr>
        <p:spPr>
          <a:xfrm>
            <a:off x="1472175" y="1305475"/>
            <a:ext cx="2301300" cy="122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TABLET APP</a:t>
            </a:r>
            <a:endParaRPr>
              <a:solidFill>
                <a:schemeClr val="dk1"/>
              </a:solidFill>
            </a:endParaRPr>
          </a:p>
        </p:txBody>
      </p:sp>
      <p:grpSp>
        <p:nvGrpSpPr>
          <p:cNvPr id="1680" name="Google Shape;1680;p60"/>
          <p:cNvGrpSpPr/>
          <p:nvPr/>
        </p:nvGrpSpPr>
        <p:grpSpPr>
          <a:xfrm>
            <a:off x="4571902" y="1083073"/>
            <a:ext cx="3863672" cy="2977353"/>
            <a:chOff x="4644625" y="1198925"/>
            <a:chExt cx="3711857" cy="2860364"/>
          </a:xfrm>
        </p:grpSpPr>
        <p:sp>
          <p:nvSpPr>
            <p:cNvPr id="1681" name="Google Shape;1681;p60"/>
            <p:cNvSpPr/>
            <p:nvPr/>
          </p:nvSpPr>
          <p:spPr>
            <a:xfrm>
              <a:off x="4644625" y="1198925"/>
              <a:ext cx="3711857" cy="2860364"/>
            </a:xfrm>
            <a:custGeom>
              <a:avLst/>
              <a:gdLst/>
              <a:ahLst/>
              <a:cxnLst/>
              <a:rect l="l" t="t" r="r" b="b"/>
              <a:pathLst>
                <a:path w="49255" h="37956" extrusionOk="0">
                  <a:moveTo>
                    <a:pt x="45070" y="3913"/>
                  </a:moveTo>
                  <a:lnTo>
                    <a:pt x="45070" y="34189"/>
                  </a:lnTo>
                  <a:lnTo>
                    <a:pt x="4310" y="34189"/>
                  </a:lnTo>
                  <a:lnTo>
                    <a:pt x="4310" y="3913"/>
                  </a:lnTo>
                  <a:close/>
                  <a:moveTo>
                    <a:pt x="1988" y="0"/>
                  </a:moveTo>
                  <a:cubicBezTo>
                    <a:pt x="879" y="0"/>
                    <a:pt x="0" y="879"/>
                    <a:pt x="0" y="1988"/>
                  </a:cubicBezTo>
                  <a:lnTo>
                    <a:pt x="0" y="35968"/>
                  </a:lnTo>
                  <a:cubicBezTo>
                    <a:pt x="0" y="37056"/>
                    <a:pt x="879" y="37956"/>
                    <a:pt x="1988" y="37956"/>
                  </a:cubicBezTo>
                  <a:lnTo>
                    <a:pt x="47266" y="37956"/>
                  </a:lnTo>
                  <a:cubicBezTo>
                    <a:pt x="48355" y="37956"/>
                    <a:pt x="49254" y="37056"/>
                    <a:pt x="49254" y="35968"/>
                  </a:cubicBezTo>
                  <a:lnTo>
                    <a:pt x="49254" y="1988"/>
                  </a:lnTo>
                  <a:cubicBezTo>
                    <a:pt x="49254" y="879"/>
                    <a:pt x="48355" y="0"/>
                    <a:pt x="47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8126001" y="2540313"/>
              <a:ext cx="177600" cy="1776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3" name="Google Shape;1683;p60"/>
          <p:cNvSpPr txBox="1">
            <a:spLocks noGrp="1"/>
          </p:cNvSpPr>
          <p:nvPr>
            <p:ph type="subTitle" idx="1"/>
          </p:nvPr>
        </p:nvSpPr>
        <p:spPr>
          <a:xfrm>
            <a:off x="1437975" y="2571750"/>
            <a:ext cx="2369700" cy="106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and add yours </a:t>
            </a:r>
            <a:endParaRPr/>
          </a:p>
          <a:p>
            <a:pPr marL="0" lvl="0" indent="0" algn="ctr" rtl="0">
              <a:spcBef>
                <a:spcPts val="1600"/>
              </a:spcBef>
              <a:spcAft>
                <a:spcPts val="0"/>
              </a:spcAft>
              <a:buNone/>
            </a:pPr>
            <a:endParaRPr/>
          </a:p>
        </p:txBody>
      </p:sp>
      <p:pic>
        <p:nvPicPr>
          <p:cNvPr id="1684" name="Google Shape;1684;p60"/>
          <p:cNvPicPr preferRelativeResize="0"/>
          <p:nvPr/>
        </p:nvPicPr>
        <p:blipFill rotWithShape="1">
          <a:blip r:embed="rId3">
            <a:alphaModFix/>
          </a:blip>
          <a:srcRect l="11655" r="11663"/>
          <a:stretch/>
        </p:blipFill>
        <p:spPr>
          <a:xfrm>
            <a:off x="4884592" y="1388329"/>
            <a:ext cx="3238570" cy="2375627"/>
          </a:xfrm>
          <a:prstGeom prst="rect">
            <a:avLst/>
          </a:prstGeom>
          <a:noFill/>
          <a:ln w="19050" cap="flat" cmpd="sng">
            <a:solidFill>
              <a:schemeClr val="lt1"/>
            </a:solidFill>
            <a:prstDash val="solid"/>
            <a:round/>
            <a:headEnd type="none" w="sm" len="sm"/>
            <a:tailEnd type="none" w="sm" len="sm"/>
          </a:ln>
        </p:spPr>
      </p:pic>
      <p:grpSp>
        <p:nvGrpSpPr>
          <p:cNvPr id="1685" name="Google Shape;1685;p60"/>
          <p:cNvGrpSpPr/>
          <p:nvPr/>
        </p:nvGrpSpPr>
        <p:grpSpPr>
          <a:xfrm>
            <a:off x="6108886" y="2155645"/>
            <a:ext cx="842667" cy="840876"/>
            <a:chOff x="2383818" y="2175137"/>
            <a:chExt cx="803152" cy="801444"/>
          </a:xfrm>
        </p:grpSpPr>
        <p:sp>
          <p:nvSpPr>
            <p:cNvPr id="1686" name="Google Shape;1686;p60"/>
            <p:cNvSpPr/>
            <p:nvPr/>
          </p:nvSpPr>
          <p:spPr>
            <a:xfrm>
              <a:off x="2425250" y="2241000"/>
              <a:ext cx="661500" cy="66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2383818" y="2175137"/>
              <a:ext cx="803152" cy="801444"/>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60"/>
          <p:cNvGrpSpPr/>
          <p:nvPr/>
        </p:nvGrpSpPr>
        <p:grpSpPr>
          <a:xfrm>
            <a:off x="4910901" y="3456602"/>
            <a:ext cx="3238691" cy="142463"/>
            <a:chOff x="4910901" y="3456602"/>
            <a:chExt cx="3238691" cy="142463"/>
          </a:xfrm>
        </p:grpSpPr>
        <p:sp>
          <p:nvSpPr>
            <p:cNvPr id="1689" name="Google Shape;1689;p60"/>
            <p:cNvSpPr/>
            <p:nvPr/>
          </p:nvSpPr>
          <p:spPr>
            <a:xfrm>
              <a:off x="4910901" y="3497590"/>
              <a:ext cx="3238691" cy="82867"/>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0"/>
            <p:cNvSpPr/>
            <p:nvPr/>
          </p:nvSpPr>
          <p:spPr>
            <a:xfrm>
              <a:off x="4910901" y="3497590"/>
              <a:ext cx="1551555" cy="82867"/>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0"/>
            <p:cNvSpPr/>
            <p:nvPr/>
          </p:nvSpPr>
          <p:spPr>
            <a:xfrm>
              <a:off x="6421818" y="3456602"/>
              <a:ext cx="107510" cy="142463"/>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95"/>
        <p:cNvGrpSpPr/>
        <p:nvPr/>
      </p:nvGrpSpPr>
      <p:grpSpPr>
        <a:xfrm>
          <a:off x="0" y="0"/>
          <a:ext cx="0" cy="0"/>
          <a:chOff x="0" y="0"/>
          <a:chExt cx="0" cy="0"/>
        </a:xfrm>
      </p:grpSpPr>
      <p:sp>
        <p:nvSpPr>
          <p:cNvPr id="1696" name="Google Shape;1696;p61"/>
          <p:cNvSpPr/>
          <p:nvPr/>
        </p:nvSpPr>
        <p:spPr>
          <a:xfrm rot="-294187">
            <a:off x="5418243" y="1752021"/>
            <a:ext cx="2190215" cy="727481"/>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1"/>
          <p:cNvSpPr txBox="1">
            <a:spLocks noGrp="1"/>
          </p:cNvSpPr>
          <p:nvPr>
            <p:ph type="title"/>
          </p:nvPr>
        </p:nvSpPr>
        <p:spPr>
          <a:xfrm>
            <a:off x="5362700" y="1229275"/>
            <a:ext cx="2301300" cy="122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MOBILE WEB</a:t>
            </a:r>
            <a:endParaRPr>
              <a:solidFill>
                <a:schemeClr val="dk1"/>
              </a:solidFill>
            </a:endParaRPr>
          </a:p>
        </p:txBody>
      </p:sp>
      <p:sp>
        <p:nvSpPr>
          <p:cNvPr id="1698" name="Google Shape;1698;p61"/>
          <p:cNvSpPr txBox="1">
            <a:spLocks noGrp="1"/>
          </p:cNvSpPr>
          <p:nvPr>
            <p:ph type="subTitle" idx="1"/>
          </p:nvPr>
        </p:nvSpPr>
        <p:spPr>
          <a:xfrm>
            <a:off x="5328500" y="2571750"/>
            <a:ext cx="2369700" cy="106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and add yours</a:t>
            </a:r>
            <a:endParaRPr/>
          </a:p>
          <a:p>
            <a:pPr marL="0" lvl="0" indent="0" algn="ctr" rtl="0">
              <a:spcBef>
                <a:spcPts val="0"/>
              </a:spcBef>
              <a:spcAft>
                <a:spcPts val="0"/>
              </a:spcAft>
              <a:buNone/>
            </a:pPr>
            <a:endParaRPr/>
          </a:p>
        </p:txBody>
      </p:sp>
      <p:grpSp>
        <p:nvGrpSpPr>
          <p:cNvPr id="1699" name="Google Shape;1699;p61"/>
          <p:cNvGrpSpPr/>
          <p:nvPr/>
        </p:nvGrpSpPr>
        <p:grpSpPr>
          <a:xfrm>
            <a:off x="1190800" y="1163400"/>
            <a:ext cx="2748481" cy="5667044"/>
            <a:chOff x="1190800" y="706200"/>
            <a:chExt cx="2748481" cy="5667044"/>
          </a:xfrm>
        </p:grpSpPr>
        <p:sp>
          <p:nvSpPr>
            <p:cNvPr id="1700" name="Google Shape;1700;p61"/>
            <p:cNvSpPr/>
            <p:nvPr/>
          </p:nvSpPr>
          <p:spPr>
            <a:xfrm>
              <a:off x="2182400" y="1121350"/>
              <a:ext cx="789900" cy="179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1"/>
            <p:cNvSpPr/>
            <p:nvPr/>
          </p:nvSpPr>
          <p:spPr>
            <a:xfrm>
              <a:off x="1190800" y="706200"/>
              <a:ext cx="2748481" cy="5667044"/>
            </a:xfrm>
            <a:custGeom>
              <a:avLst/>
              <a:gdLst/>
              <a:ahLst/>
              <a:cxnLst/>
              <a:rect l="l" t="t" r="r" b="b"/>
              <a:pathLst>
                <a:path w="14020" h="29670" extrusionOk="0">
                  <a:moveTo>
                    <a:pt x="8161" y="2281"/>
                  </a:moveTo>
                  <a:cubicBezTo>
                    <a:pt x="8328" y="2281"/>
                    <a:pt x="8474" y="2427"/>
                    <a:pt x="8474" y="2595"/>
                  </a:cubicBezTo>
                  <a:lnTo>
                    <a:pt x="8474" y="2616"/>
                  </a:lnTo>
                  <a:cubicBezTo>
                    <a:pt x="8474" y="2804"/>
                    <a:pt x="8328" y="2929"/>
                    <a:pt x="8161" y="2929"/>
                  </a:cubicBezTo>
                  <a:lnTo>
                    <a:pt x="6026" y="2929"/>
                  </a:lnTo>
                  <a:cubicBezTo>
                    <a:pt x="5838" y="2929"/>
                    <a:pt x="5692" y="2804"/>
                    <a:pt x="5692" y="2616"/>
                  </a:cubicBezTo>
                  <a:lnTo>
                    <a:pt x="5692" y="2595"/>
                  </a:lnTo>
                  <a:cubicBezTo>
                    <a:pt x="5692" y="2427"/>
                    <a:pt x="5838" y="2281"/>
                    <a:pt x="6026" y="2281"/>
                  </a:cubicBezTo>
                  <a:close/>
                  <a:moveTo>
                    <a:pt x="13036" y="4248"/>
                  </a:moveTo>
                  <a:lnTo>
                    <a:pt x="13036" y="25422"/>
                  </a:lnTo>
                  <a:lnTo>
                    <a:pt x="1151" y="25422"/>
                  </a:lnTo>
                  <a:lnTo>
                    <a:pt x="1151" y="4248"/>
                  </a:lnTo>
                  <a:close/>
                  <a:moveTo>
                    <a:pt x="1988" y="0"/>
                  </a:moveTo>
                  <a:cubicBezTo>
                    <a:pt x="900" y="0"/>
                    <a:pt x="0" y="900"/>
                    <a:pt x="0" y="2009"/>
                  </a:cubicBezTo>
                  <a:lnTo>
                    <a:pt x="0" y="27661"/>
                  </a:lnTo>
                  <a:cubicBezTo>
                    <a:pt x="0" y="28770"/>
                    <a:pt x="900" y="29670"/>
                    <a:pt x="1988" y="29670"/>
                  </a:cubicBezTo>
                  <a:lnTo>
                    <a:pt x="12010" y="29670"/>
                  </a:lnTo>
                  <a:cubicBezTo>
                    <a:pt x="13119" y="29670"/>
                    <a:pt x="14019" y="28770"/>
                    <a:pt x="14019" y="27661"/>
                  </a:cubicBezTo>
                  <a:lnTo>
                    <a:pt x="14019" y="2009"/>
                  </a:lnTo>
                  <a:cubicBezTo>
                    <a:pt x="14019" y="900"/>
                    <a:pt x="13119" y="0"/>
                    <a:pt x="1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1"/>
            <p:cNvSpPr/>
            <p:nvPr/>
          </p:nvSpPr>
          <p:spPr>
            <a:xfrm>
              <a:off x="2348683" y="5723244"/>
              <a:ext cx="456600" cy="456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1"/>
            <p:cNvSpPr/>
            <p:nvPr/>
          </p:nvSpPr>
          <p:spPr>
            <a:xfrm>
              <a:off x="2182400" y="951626"/>
              <a:ext cx="789900" cy="1320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04" name="Google Shape;1704;p61"/>
          <p:cNvPicPr preferRelativeResize="0"/>
          <p:nvPr/>
        </p:nvPicPr>
        <p:blipFill rotWithShape="1">
          <a:blip r:embed="rId3">
            <a:alphaModFix/>
          </a:blip>
          <a:srcRect l="34376" r="34376"/>
          <a:stretch/>
        </p:blipFill>
        <p:spPr>
          <a:xfrm>
            <a:off x="1405350" y="1749050"/>
            <a:ext cx="2343998" cy="4249487"/>
          </a:xfrm>
          <a:prstGeom prst="rect">
            <a:avLst/>
          </a:prstGeom>
          <a:noFill/>
          <a:ln w="19050" cap="flat" cmpd="sng">
            <a:solidFill>
              <a:schemeClr val="lt1"/>
            </a:solidFill>
            <a:prstDash val="solid"/>
            <a:round/>
            <a:headEnd type="none" w="sm" len="sm"/>
            <a:tailEnd type="none" w="sm" len="sm"/>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08"/>
        <p:cNvGrpSpPr/>
        <p:nvPr/>
      </p:nvGrpSpPr>
      <p:grpSpPr>
        <a:xfrm>
          <a:off x="0" y="0"/>
          <a:ext cx="0" cy="0"/>
          <a:chOff x="0" y="0"/>
          <a:chExt cx="0" cy="0"/>
        </a:xfrm>
      </p:grpSpPr>
      <p:sp>
        <p:nvSpPr>
          <p:cNvPr id="1709" name="Google Shape;1709;p62"/>
          <p:cNvSpPr/>
          <p:nvPr/>
        </p:nvSpPr>
        <p:spPr>
          <a:xfrm rot="-294312">
            <a:off x="6379555" y="1686450"/>
            <a:ext cx="1603372" cy="727481"/>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2"/>
          <p:cNvSpPr/>
          <p:nvPr/>
        </p:nvSpPr>
        <p:spPr>
          <a:xfrm rot="-294312">
            <a:off x="6379555" y="3168700"/>
            <a:ext cx="1603372" cy="727481"/>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2"/>
          <p:cNvSpPr txBox="1">
            <a:spLocks noGrp="1"/>
          </p:cNvSpPr>
          <p:nvPr>
            <p:ph type="title"/>
          </p:nvPr>
        </p:nvSpPr>
        <p:spPr>
          <a:xfrm>
            <a:off x="1384600" y="569912"/>
            <a:ext cx="637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BEST DISCOUNTS AROUND THE WORLD</a:t>
            </a:r>
            <a:endParaRPr/>
          </a:p>
        </p:txBody>
      </p:sp>
      <p:sp>
        <p:nvSpPr>
          <p:cNvPr id="1712" name="Google Shape;1712;p62"/>
          <p:cNvSpPr txBox="1">
            <a:spLocks noGrp="1"/>
          </p:cNvSpPr>
          <p:nvPr>
            <p:ph type="subTitle" idx="4294967295"/>
          </p:nvPr>
        </p:nvSpPr>
        <p:spPr>
          <a:xfrm>
            <a:off x="6337541" y="3214057"/>
            <a:ext cx="1535400" cy="604800"/>
          </a:xfrm>
          <a:prstGeom prst="rect">
            <a:avLst/>
          </a:prstGeom>
        </p:spPr>
        <p:txBody>
          <a:bodyPr spcFirstLastPara="1" wrap="square" lIns="91425" tIns="0" rIns="91425" bIns="0" anchor="t" anchorCtr="0">
            <a:noAutofit/>
          </a:bodyPr>
          <a:lstStyle/>
          <a:p>
            <a:pPr marL="0" lvl="0" indent="0" algn="ctr" rtl="0">
              <a:spcBef>
                <a:spcPts val="0"/>
              </a:spcBef>
              <a:spcAft>
                <a:spcPts val="0"/>
              </a:spcAft>
              <a:buClr>
                <a:schemeClr val="dk1"/>
              </a:buClr>
              <a:buSzPts val="1100"/>
              <a:buFont typeface="Arial"/>
              <a:buNone/>
            </a:pPr>
            <a:r>
              <a:rPr lang="en" sz="4500">
                <a:latin typeface="Bebas Neue"/>
                <a:ea typeface="Bebas Neue"/>
                <a:cs typeface="Bebas Neue"/>
                <a:sym typeface="Bebas Neue"/>
              </a:rPr>
              <a:t>&gt; 30%</a:t>
            </a:r>
            <a:endParaRPr sz="4500">
              <a:latin typeface="Bebas Neue"/>
              <a:ea typeface="Bebas Neue"/>
              <a:cs typeface="Bebas Neue"/>
              <a:sym typeface="Bebas Neue"/>
            </a:endParaRPr>
          </a:p>
        </p:txBody>
      </p:sp>
      <p:sp>
        <p:nvSpPr>
          <p:cNvPr id="1713" name="Google Shape;1713;p62"/>
          <p:cNvSpPr txBox="1">
            <a:spLocks noGrp="1"/>
          </p:cNvSpPr>
          <p:nvPr>
            <p:ph type="subTitle" idx="4294967295"/>
          </p:nvPr>
        </p:nvSpPr>
        <p:spPr>
          <a:xfrm>
            <a:off x="6337541" y="1700454"/>
            <a:ext cx="1535400" cy="604800"/>
          </a:xfrm>
          <a:prstGeom prst="rect">
            <a:avLst/>
          </a:prstGeom>
        </p:spPr>
        <p:txBody>
          <a:bodyPr spcFirstLastPara="1" wrap="square" lIns="91425" tIns="0" rIns="91425" bIns="0" anchor="t" anchorCtr="0">
            <a:noAutofit/>
          </a:bodyPr>
          <a:lstStyle/>
          <a:p>
            <a:pPr marL="0" lvl="0" indent="0" algn="ctr" rtl="0">
              <a:spcBef>
                <a:spcPts val="0"/>
              </a:spcBef>
              <a:spcAft>
                <a:spcPts val="0"/>
              </a:spcAft>
              <a:buClr>
                <a:schemeClr val="dk1"/>
              </a:buClr>
              <a:buSzPts val="1100"/>
              <a:buFont typeface="Arial"/>
              <a:buNone/>
            </a:pPr>
            <a:r>
              <a:rPr lang="en" sz="4500">
                <a:latin typeface="Bebas Neue"/>
                <a:ea typeface="Bebas Neue"/>
                <a:cs typeface="Bebas Neue"/>
                <a:sym typeface="Bebas Neue"/>
              </a:rPr>
              <a:t>&gt; 50%</a:t>
            </a:r>
            <a:endParaRPr sz="4500">
              <a:latin typeface="Bebas Neue"/>
              <a:ea typeface="Bebas Neue"/>
              <a:cs typeface="Bebas Neue"/>
              <a:sym typeface="Bebas Neue"/>
            </a:endParaRPr>
          </a:p>
        </p:txBody>
      </p:sp>
      <p:grpSp>
        <p:nvGrpSpPr>
          <p:cNvPr id="1714" name="Google Shape;1714;p62"/>
          <p:cNvGrpSpPr/>
          <p:nvPr/>
        </p:nvGrpSpPr>
        <p:grpSpPr>
          <a:xfrm>
            <a:off x="981442" y="1616148"/>
            <a:ext cx="4649741" cy="3057547"/>
            <a:chOff x="235800" y="830650"/>
            <a:chExt cx="6978450" cy="4588844"/>
          </a:xfrm>
        </p:grpSpPr>
        <p:sp>
          <p:nvSpPr>
            <p:cNvPr id="1715" name="Google Shape;1715;p6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62"/>
          <p:cNvGrpSpPr/>
          <p:nvPr/>
        </p:nvGrpSpPr>
        <p:grpSpPr>
          <a:xfrm rot="-1648942">
            <a:off x="1772591" y="2503618"/>
            <a:ext cx="334482" cy="365602"/>
            <a:chOff x="7400380" y="474768"/>
            <a:chExt cx="334465" cy="365583"/>
          </a:xfrm>
        </p:grpSpPr>
        <p:sp>
          <p:nvSpPr>
            <p:cNvPr id="1722" name="Google Shape;1722;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62"/>
          <p:cNvGrpSpPr/>
          <p:nvPr/>
        </p:nvGrpSpPr>
        <p:grpSpPr>
          <a:xfrm rot="-1648942">
            <a:off x="4895591" y="2427568"/>
            <a:ext cx="334482" cy="365602"/>
            <a:chOff x="7400380" y="474768"/>
            <a:chExt cx="334465" cy="365583"/>
          </a:xfrm>
        </p:grpSpPr>
        <p:sp>
          <p:nvSpPr>
            <p:cNvPr id="1726" name="Google Shape;1726;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62"/>
          <p:cNvGrpSpPr/>
          <p:nvPr/>
        </p:nvGrpSpPr>
        <p:grpSpPr>
          <a:xfrm rot="-1648942">
            <a:off x="3788816" y="2859668"/>
            <a:ext cx="334482" cy="365602"/>
            <a:chOff x="7400380" y="474768"/>
            <a:chExt cx="334465" cy="365583"/>
          </a:xfrm>
        </p:grpSpPr>
        <p:sp>
          <p:nvSpPr>
            <p:cNvPr id="1730" name="Google Shape;1730;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62"/>
          <p:cNvSpPr txBox="1"/>
          <p:nvPr/>
        </p:nvSpPr>
        <p:spPr>
          <a:xfrm>
            <a:off x="6197276" y="3967130"/>
            <a:ext cx="1954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Roboto"/>
                <a:ea typeface="Roboto"/>
                <a:cs typeface="Roboto"/>
                <a:sym typeface="Roboto"/>
              </a:rPr>
              <a:t>Despite being red, Mars is a cold place</a:t>
            </a:r>
            <a:endParaRPr>
              <a:solidFill>
                <a:schemeClr val="lt1"/>
              </a:solidFill>
              <a:latin typeface="Roboto"/>
              <a:ea typeface="Roboto"/>
              <a:cs typeface="Roboto"/>
              <a:sym typeface="Roboto"/>
            </a:endParaRPr>
          </a:p>
        </p:txBody>
      </p:sp>
      <p:sp>
        <p:nvSpPr>
          <p:cNvPr id="1734" name="Google Shape;1734;p62"/>
          <p:cNvSpPr txBox="1"/>
          <p:nvPr/>
        </p:nvSpPr>
        <p:spPr>
          <a:xfrm>
            <a:off x="6197265" y="2460404"/>
            <a:ext cx="19542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Roboto"/>
                <a:ea typeface="Roboto"/>
                <a:cs typeface="Roboto"/>
                <a:sym typeface="Roboto"/>
              </a:rPr>
              <a:t>Mercury is the closest planet to the Sun</a:t>
            </a:r>
            <a:endParaRPr>
              <a:solidFill>
                <a:schemeClr val="lt1"/>
              </a:solidFill>
              <a:latin typeface="Roboto"/>
              <a:ea typeface="Roboto"/>
              <a:cs typeface="Roboto"/>
              <a:sym typeface="Roboto"/>
            </a:endParaRPr>
          </a:p>
        </p:txBody>
      </p:sp>
      <p:grpSp>
        <p:nvGrpSpPr>
          <p:cNvPr id="1735" name="Google Shape;1735;p62"/>
          <p:cNvGrpSpPr/>
          <p:nvPr/>
        </p:nvGrpSpPr>
        <p:grpSpPr>
          <a:xfrm rot="-1648819">
            <a:off x="5203045" y="2816272"/>
            <a:ext cx="242525" cy="265089"/>
            <a:chOff x="7400380" y="474768"/>
            <a:chExt cx="334465" cy="365583"/>
          </a:xfrm>
        </p:grpSpPr>
        <p:sp>
          <p:nvSpPr>
            <p:cNvPr id="1736" name="Google Shape;1736;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62"/>
          <p:cNvGrpSpPr/>
          <p:nvPr/>
        </p:nvGrpSpPr>
        <p:grpSpPr>
          <a:xfrm rot="-1648819">
            <a:off x="3083870" y="2721897"/>
            <a:ext cx="242525" cy="265089"/>
            <a:chOff x="7400380" y="474768"/>
            <a:chExt cx="334465" cy="365583"/>
          </a:xfrm>
        </p:grpSpPr>
        <p:sp>
          <p:nvSpPr>
            <p:cNvPr id="1740" name="Google Shape;1740;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62"/>
          <p:cNvGrpSpPr/>
          <p:nvPr/>
        </p:nvGrpSpPr>
        <p:grpSpPr>
          <a:xfrm rot="-1648819">
            <a:off x="2341720" y="3687122"/>
            <a:ext cx="242525" cy="265089"/>
            <a:chOff x="7400380" y="474768"/>
            <a:chExt cx="334465" cy="365583"/>
          </a:xfrm>
        </p:grpSpPr>
        <p:sp>
          <p:nvSpPr>
            <p:cNvPr id="1744" name="Google Shape;1744;p62"/>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2"/>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2"/>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sp>
        <p:nvSpPr>
          <p:cNvPr id="1751" name="Google Shape;1751;p63"/>
          <p:cNvSpPr txBox="1">
            <a:spLocks noGrp="1"/>
          </p:cNvSpPr>
          <p:nvPr>
            <p:ph type="title"/>
          </p:nvPr>
        </p:nvSpPr>
        <p:spPr>
          <a:xfrm>
            <a:off x="2170000" y="1245700"/>
            <a:ext cx="4803900" cy="22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0"/>
              <a:t>50%</a:t>
            </a:r>
            <a:endParaRPr sz="20000"/>
          </a:p>
        </p:txBody>
      </p:sp>
      <p:sp>
        <p:nvSpPr>
          <p:cNvPr id="1752" name="Google Shape;1752;p63"/>
          <p:cNvSpPr txBox="1">
            <a:spLocks noGrp="1"/>
          </p:cNvSpPr>
          <p:nvPr>
            <p:ph type="subTitle" idx="1"/>
          </p:nvPr>
        </p:nvSpPr>
        <p:spPr>
          <a:xfrm>
            <a:off x="2382975" y="3448700"/>
            <a:ext cx="4377900" cy="449100"/>
          </a:xfrm>
          <a:prstGeom prst="rect">
            <a:avLst/>
          </a:prstGeom>
          <a:solidFill>
            <a:schemeClr val="lt1"/>
          </a:solidFill>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Big numbers catch your audience’s attention</a:t>
            </a:r>
            <a:endParaRPr>
              <a:solidFill>
                <a:schemeClr val="dk1"/>
              </a:solidFill>
            </a:endParaRPr>
          </a:p>
        </p:txBody>
      </p:sp>
      <p:sp>
        <p:nvSpPr>
          <p:cNvPr id="1753" name="Google Shape;1753;p63"/>
          <p:cNvSpPr/>
          <p:nvPr/>
        </p:nvSpPr>
        <p:spPr>
          <a:xfrm>
            <a:off x="8985447" y="6115249"/>
            <a:ext cx="2007441" cy="634307"/>
          </a:xfrm>
          <a:custGeom>
            <a:avLst/>
            <a:gdLst/>
            <a:ahLst/>
            <a:cxnLst/>
            <a:rect l="l" t="t" r="r" b="b"/>
            <a:pathLst>
              <a:path w="57868" h="18285" extrusionOk="0">
                <a:moveTo>
                  <a:pt x="7500" y="1"/>
                </a:moveTo>
                <a:cubicBezTo>
                  <a:pt x="4822" y="1"/>
                  <a:pt x="2518" y="1966"/>
                  <a:pt x="2089" y="4658"/>
                </a:cubicBezTo>
                <a:lnTo>
                  <a:pt x="0" y="18284"/>
                </a:lnTo>
                <a:lnTo>
                  <a:pt x="57868" y="18284"/>
                </a:lnTo>
                <a:lnTo>
                  <a:pt x="54924" y="5553"/>
                </a:lnTo>
                <a:cubicBezTo>
                  <a:pt x="54665" y="3047"/>
                  <a:pt x="52517" y="1117"/>
                  <a:pt x="49990" y="1117"/>
                </a:cubicBezTo>
                <a:lnTo>
                  <a:pt x="7659" y="3"/>
                </a:lnTo>
                <a:cubicBezTo>
                  <a:pt x="7606" y="1"/>
                  <a:pt x="7553" y="1"/>
                  <a:pt x="7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4" name="Google Shape;1754;p63"/>
          <p:cNvGrpSpPr/>
          <p:nvPr/>
        </p:nvGrpSpPr>
        <p:grpSpPr>
          <a:xfrm>
            <a:off x="6350079" y="3199290"/>
            <a:ext cx="970213" cy="965111"/>
            <a:chOff x="6350079" y="3195000"/>
            <a:chExt cx="970213" cy="965111"/>
          </a:xfrm>
        </p:grpSpPr>
        <p:sp>
          <p:nvSpPr>
            <p:cNvPr id="1755" name="Google Shape;1755;p63"/>
            <p:cNvSpPr/>
            <p:nvPr/>
          </p:nvSpPr>
          <p:spPr>
            <a:xfrm rot="2412840">
              <a:off x="6480659" y="3345442"/>
              <a:ext cx="709053" cy="664227"/>
            </a:xfrm>
            <a:custGeom>
              <a:avLst/>
              <a:gdLst/>
              <a:ahLst/>
              <a:cxnLst/>
              <a:rect l="l" t="t" r="r" b="b"/>
              <a:pathLst>
                <a:path w="17944" h="17219" extrusionOk="0">
                  <a:moveTo>
                    <a:pt x="10624" y="0"/>
                  </a:moveTo>
                  <a:cubicBezTo>
                    <a:pt x="10126" y="0"/>
                    <a:pt x="9655" y="179"/>
                    <a:pt x="9290" y="509"/>
                  </a:cubicBezTo>
                  <a:lnTo>
                    <a:pt x="0" y="8526"/>
                  </a:lnTo>
                  <a:lnTo>
                    <a:pt x="7480" y="17219"/>
                  </a:lnTo>
                  <a:lnTo>
                    <a:pt x="16770" y="9202"/>
                  </a:lnTo>
                  <a:cubicBezTo>
                    <a:pt x="17207" y="8864"/>
                    <a:pt x="17446" y="8346"/>
                    <a:pt x="17526" y="7789"/>
                  </a:cubicBezTo>
                  <a:lnTo>
                    <a:pt x="17904" y="2120"/>
                  </a:lnTo>
                  <a:cubicBezTo>
                    <a:pt x="17943" y="1304"/>
                    <a:pt x="17327" y="588"/>
                    <a:pt x="16511" y="509"/>
                  </a:cubicBezTo>
                  <a:lnTo>
                    <a:pt x="10842" y="11"/>
                  </a:lnTo>
                  <a:cubicBezTo>
                    <a:pt x="10769" y="4"/>
                    <a:pt x="10696" y="0"/>
                    <a:pt x="10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3"/>
            <p:cNvSpPr/>
            <p:nvPr/>
          </p:nvSpPr>
          <p:spPr>
            <a:xfrm>
              <a:off x="6939555" y="3597537"/>
              <a:ext cx="145800" cy="145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60"/>
        <p:cNvGrpSpPr/>
        <p:nvPr/>
      </p:nvGrpSpPr>
      <p:grpSpPr>
        <a:xfrm>
          <a:off x="0" y="0"/>
          <a:ext cx="0" cy="0"/>
          <a:chOff x="0" y="0"/>
          <a:chExt cx="0" cy="0"/>
        </a:xfrm>
      </p:grpSpPr>
      <p:sp>
        <p:nvSpPr>
          <p:cNvPr id="1761" name="Google Shape;1761;p64"/>
          <p:cNvSpPr txBox="1">
            <a:spLocks noGrp="1"/>
          </p:cNvSpPr>
          <p:nvPr>
            <p:ph type="title"/>
          </p:nvPr>
        </p:nvSpPr>
        <p:spPr>
          <a:xfrm>
            <a:off x="621100" y="568938"/>
            <a:ext cx="790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ANNUAL PURCHASES</a:t>
            </a:r>
            <a:endParaRPr/>
          </a:p>
        </p:txBody>
      </p:sp>
      <p:sp>
        <p:nvSpPr>
          <p:cNvPr id="1762" name="Google Shape;1762;p64"/>
          <p:cNvSpPr txBox="1">
            <a:spLocks noGrp="1"/>
          </p:cNvSpPr>
          <p:nvPr>
            <p:ph type="subTitle" idx="4294967295"/>
          </p:nvPr>
        </p:nvSpPr>
        <p:spPr>
          <a:xfrm>
            <a:off x="1181400" y="3163199"/>
            <a:ext cx="2232300" cy="371700"/>
          </a:xfrm>
          <a:prstGeom prst="rect">
            <a:avLst/>
          </a:prstGeom>
        </p:spPr>
        <p:txBody>
          <a:bodyPr spcFirstLastPara="1" wrap="square" lIns="91425" tIns="91425" rIns="91425" bIns="0" anchor="t" anchorCtr="0">
            <a:noAutofit/>
          </a:bodyPr>
          <a:lstStyle/>
          <a:p>
            <a:pPr marL="0" lvl="0" indent="0" algn="l" rtl="0">
              <a:spcBef>
                <a:spcPts val="0"/>
              </a:spcBef>
              <a:spcAft>
                <a:spcPts val="0"/>
              </a:spcAft>
              <a:buClr>
                <a:schemeClr val="dk1"/>
              </a:buClr>
              <a:buSzPts val="1100"/>
              <a:buFont typeface="Arial"/>
              <a:buNone/>
            </a:pPr>
            <a:r>
              <a:rPr lang="en"/>
              <a:t>It’s the farthest planet</a:t>
            </a:r>
            <a:endParaRPr b="1"/>
          </a:p>
        </p:txBody>
      </p:sp>
      <p:sp>
        <p:nvSpPr>
          <p:cNvPr id="1763" name="Google Shape;1763;p64"/>
          <p:cNvSpPr txBox="1">
            <a:spLocks noGrp="1"/>
          </p:cNvSpPr>
          <p:nvPr>
            <p:ph type="subTitle" idx="4294967295"/>
          </p:nvPr>
        </p:nvSpPr>
        <p:spPr>
          <a:xfrm>
            <a:off x="1181400" y="2724975"/>
            <a:ext cx="2232300" cy="371700"/>
          </a:xfrm>
          <a:prstGeom prst="rect">
            <a:avLst/>
          </a:prstGeom>
        </p:spPr>
        <p:txBody>
          <a:bodyPr spcFirstLastPara="1" wrap="square" lIns="91425" tIns="91425" rIns="91425" bIns="0" anchor="t" anchorCtr="0">
            <a:noAutofit/>
          </a:bodyPr>
          <a:lstStyle/>
          <a:p>
            <a:pPr marL="0" lvl="0" indent="0" algn="l" rtl="0">
              <a:spcBef>
                <a:spcPts val="0"/>
              </a:spcBef>
              <a:spcAft>
                <a:spcPts val="0"/>
              </a:spcAft>
              <a:buClr>
                <a:schemeClr val="dk1"/>
              </a:buClr>
              <a:buSzPts val="1100"/>
              <a:buFont typeface="Arial"/>
              <a:buNone/>
            </a:pPr>
            <a:r>
              <a:rPr lang="en"/>
              <a:t>It’s the smallest planet</a:t>
            </a:r>
            <a:endParaRPr b="1"/>
          </a:p>
        </p:txBody>
      </p:sp>
      <p:sp>
        <p:nvSpPr>
          <p:cNvPr id="1764" name="Google Shape;1764;p64"/>
          <p:cNvSpPr txBox="1">
            <a:spLocks noGrp="1"/>
          </p:cNvSpPr>
          <p:nvPr>
            <p:ph type="subTitle" idx="4294967295"/>
          </p:nvPr>
        </p:nvSpPr>
        <p:spPr>
          <a:xfrm>
            <a:off x="1181400" y="2286750"/>
            <a:ext cx="2232300" cy="371700"/>
          </a:xfrm>
          <a:prstGeom prst="rect">
            <a:avLst/>
          </a:prstGeom>
        </p:spPr>
        <p:txBody>
          <a:bodyPr spcFirstLastPara="1" wrap="square" lIns="91425" tIns="91425" rIns="91425" bIns="0" anchor="t" anchorCtr="0">
            <a:noAutofit/>
          </a:bodyPr>
          <a:lstStyle/>
          <a:p>
            <a:pPr marL="0" lvl="0" indent="0" algn="l" rtl="0">
              <a:spcBef>
                <a:spcPts val="0"/>
              </a:spcBef>
              <a:spcAft>
                <a:spcPts val="0"/>
              </a:spcAft>
              <a:buClr>
                <a:schemeClr val="dk1"/>
              </a:buClr>
              <a:buSzPts val="1100"/>
              <a:buFont typeface="Arial"/>
              <a:buNone/>
            </a:pPr>
            <a:r>
              <a:rPr lang="en"/>
              <a:t>It’s the biggest planet</a:t>
            </a:r>
            <a:endParaRPr b="1"/>
          </a:p>
          <a:p>
            <a:pPr marL="0" lvl="0" indent="0" algn="l" rtl="0">
              <a:spcBef>
                <a:spcPts val="0"/>
              </a:spcBef>
              <a:spcAft>
                <a:spcPts val="0"/>
              </a:spcAft>
              <a:buClr>
                <a:schemeClr val="dk1"/>
              </a:buClr>
              <a:buSzPts val="1100"/>
              <a:buFont typeface="Arial"/>
              <a:buNone/>
            </a:pPr>
            <a:endParaRPr/>
          </a:p>
        </p:txBody>
      </p:sp>
      <p:sp>
        <p:nvSpPr>
          <p:cNvPr id="1765" name="Google Shape;1765;p64"/>
          <p:cNvSpPr txBox="1">
            <a:spLocks noGrp="1"/>
          </p:cNvSpPr>
          <p:nvPr>
            <p:ph type="title" idx="4294967295"/>
          </p:nvPr>
        </p:nvSpPr>
        <p:spPr>
          <a:xfrm>
            <a:off x="715950" y="1734050"/>
            <a:ext cx="2592000" cy="48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accent5"/>
                </a:solidFill>
              </a:rPr>
              <a:t>Annual </a:t>
            </a:r>
            <a:endParaRPr sz="2000">
              <a:solidFill>
                <a:schemeClr val="accent5"/>
              </a:solidFill>
            </a:endParaRPr>
          </a:p>
        </p:txBody>
      </p:sp>
      <p:sp>
        <p:nvSpPr>
          <p:cNvPr id="1766" name="Google Shape;1766;p64"/>
          <p:cNvSpPr txBox="1"/>
          <p:nvPr/>
        </p:nvSpPr>
        <p:spPr>
          <a:xfrm>
            <a:off x="715950" y="3834575"/>
            <a:ext cx="2505000" cy="700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Roboto"/>
                <a:ea typeface="Roboto"/>
                <a:cs typeface="Roboto"/>
                <a:sym typeface="Roboto"/>
              </a:rPr>
              <a:t>To modify this graph, click on the link, change the data and paste the new graph here</a:t>
            </a:r>
            <a:endParaRPr sz="1200">
              <a:solidFill>
                <a:schemeClr val="lt1"/>
              </a:solidFill>
              <a:latin typeface="Roboto"/>
              <a:ea typeface="Roboto"/>
              <a:cs typeface="Roboto"/>
              <a:sym typeface="Roboto"/>
            </a:endParaRPr>
          </a:p>
        </p:txBody>
      </p:sp>
      <p:pic>
        <p:nvPicPr>
          <p:cNvPr id="1767" name="Google Shape;1767;p64" title="Points scored">
            <a:hlinkClick r:id="rId3"/>
          </p:cNvPr>
          <p:cNvPicPr preferRelativeResize="0"/>
          <p:nvPr/>
        </p:nvPicPr>
        <p:blipFill>
          <a:blip r:embed="rId4">
            <a:alphaModFix/>
          </a:blip>
          <a:stretch>
            <a:fillRect/>
          </a:stretch>
        </p:blipFill>
        <p:spPr>
          <a:xfrm>
            <a:off x="3814175" y="1749151"/>
            <a:ext cx="4621674" cy="2865451"/>
          </a:xfrm>
          <a:prstGeom prst="rect">
            <a:avLst/>
          </a:prstGeom>
          <a:noFill/>
          <a:ln>
            <a:noFill/>
          </a:ln>
        </p:spPr>
      </p:pic>
      <p:grpSp>
        <p:nvGrpSpPr>
          <p:cNvPr id="1768" name="Google Shape;1768;p64"/>
          <p:cNvGrpSpPr/>
          <p:nvPr/>
        </p:nvGrpSpPr>
        <p:grpSpPr>
          <a:xfrm rot="-1648933">
            <a:off x="786625" y="2295886"/>
            <a:ext cx="323323" cy="353436"/>
            <a:chOff x="7400380" y="474768"/>
            <a:chExt cx="334465" cy="365583"/>
          </a:xfrm>
        </p:grpSpPr>
        <p:sp>
          <p:nvSpPr>
            <p:cNvPr id="1769" name="Google Shape;1769;p6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4"/>
          <p:cNvGrpSpPr/>
          <p:nvPr/>
        </p:nvGrpSpPr>
        <p:grpSpPr>
          <a:xfrm rot="-1648933">
            <a:off x="786625" y="2734369"/>
            <a:ext cx="323323" cy="353436"/>
            <a:chOff x="7400380" y="474768"/>
            <a:chExt cx="334465" cy="365583"/>
          </a:xfrm>
        </p:grpSpPr>
        <p:sp>
          <p:nvSpPr>
            <p:cNvPr id="1773" name="Google Shape;1773;p6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64"/>
          <p:cNvGrpSpPr/>
          <p:nvPr/>
        </p:nvGrpSpPr>
        <p:grpSpPr>
          <a:xfrm rot="-1648933">
            <a:off x="786625" y="3172339"/>
            <a:ext cx="323323" cy="353436"/>
            <a:chOff x="7400380" y="474768"/>
            <a:chExt cx="334465" cy="365583"/>
          </a:xfrm>
        </p:grpSpPr>
        <p:sp>
          <p:nvSpPr>
            <p:cNvPr id="1777" name="Google Shape;1777;p6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83"/>
        <p:cNvGrpSpPr/>
        <p:nvPr/>
      </p:nvGrpSpPr>
      <p:grpSpPr>
        <a:xfrm>
          <a:off x="0" y="0"/>
          <a:ext cx="0" cy="0"/>
          <a:chOff x="0" y="0"/>
          <a:chExt cx="0" cy="0"/>
        </a:xfrm>
      </p:grpSpPr>
      <p:sp>
        <p:nvSpPr>
          <p:cNvPr id="1784" name="Google Shape;1784;p65"/>
          <p:cNvSpPr txBox="1">
            <a:spLocks noGrp="1"/>
          </p:cNvSpPr>
          <p:nvPr>
            <p:ph type="title" idx="6"/>
          </p:nvPr>
        </p:nvSpPr>
        <p:spPr>
          <a:xfrm>
            <a:off x="1761150" y="570038"/>
            <a:ext cx="562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ANNUAL PURCHASES ON BLACK FRIDAY</a:t>
            </a:r>
            <a:endParaRPr/>
          </a:p>
        </p:txBody>
      </p:sp>
      <p:sp>
        <p:nvSpPr>
          <p:cNvPr id="1785" name="Google Shape;1785;p65"/>
          <p:cNvSpPr txBox="1">
            <a:spLocks noGrp="1"/>
          </p:cNvSpPr>
          <p:nvPr>
            <p:ph type="title"/>
          </p:nvPr>
        </p:nvSpPr>
        <p:spPr>
          <a:xfrm>
            <a:off x="730635" y="2924525"/>
            <a:ext cx="2163000" cy="8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$7,000</a:t>
            </a:r>
            <a:endParaRPr/>
          </a:p>
        </p:txBody>
      </p:sp>
      <p:sp>
        <p:nvSpPr>
          <p:cNvPr id="1786" name="Google Shape;1786;p65"/>
          <p:cNvSpPr txBox="1">
            <a:spLocks noGrp="1"/>
          </p:cNvSpPr>
          <p:nvPr>
            <p:ph type="subTitle" idx="1"/>
          </p:nvPr>
        </p:nvSpPr>
        <p:spPr>
          <a:xfrm>
            <a:off x="710675" y="3967175"/>
            <a:ext cx="2202600" cy="5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2018 </a:t>
            </a:r>
            <a:endParaRPr/>
          </a:p>
        </p:txBody>
      </p:sp>
      <p:sp>
        <p:nvSpPr>
          <p:cNvPr id="1787" name="Google Shape;1787;p65"/>
          <p:cNvSpPr txBox="1">
            <a:spLocks noGrp="1"/>
          </p:cNvSpPr>
          <p:nvPr>
            <p:ph type="title" idx="2"/>
          </p:nvPr>
        </p:nvSpPr>
        <p:spPr>
          <a:xfrm>
            <a:off x="3490668" y="2924525"/>
            <a:ext cx="2163000" cy="8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$9,800</a:t>
            </a:r>
            <a:endParaRPr/>
          </a:p>
        </p:txBody>
      </p:sp>
      <p:sp>
        <p:nvSpPr>
          <p:cNvPr id="1788" name="Google Shape;1788;p65"/>
          <p:cNvSpPr txBox="1">
            <a:spLocks noGrp="1"/>
          </p:cNvSpPr>
          <p:nvPr>
            <p:ph type="subTitle" idx="3"/>
          </p:nvPr>
        </p:nvSpPr>
        <p:spPr>
          <a:xfrm>
            <a:off x="3470712" y="3967175"/>
            <a:ext cx="2202600" cy="5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in 2019</a:t>
            </a:r>
            <a:endParaRPr/>
          </a:p>
        </p:txBody>
      </p:sp>
      <p:sp>
        <p:nvSpPr>
          <p:cNvPr id="1789" name="Google Shape;1789;p65"/>
          <p:cNvSpPr txBox="1">
            <a:spLocks noGrp="1"/>
          </p:cNvSpPr>
          <p:nvPr>
            <p:ph type="title" idx="4"/>
          </p:nvPr>
        </p:nvSpPr>
        <p:spPr>
          <a:xfrm>
            <a:off x="6250712" y="2924525"/>
            <a:ext cx="2163000" cy="8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$5,000</a:t>
            </a:r>
            <a:endParaRPr/>
          </a:p>
        </p:txBody>
      </p:sp>
      <p:sp>
        <p:nvSpPr>
          <p:cNvPr id="1790" name="Google Shape;1790;p65"/>
          <p:cNvSpPr txBox="1">
            <a:spLocks noGrp="1"/>
          </p:cNvSpPr>
          <p:nvPr>
            <p:ph type="subTitle" idx="5"/>
          </p:nvPr>
        </p:nvSpPr>
        <p:spPr>
          <a:xfrm>
            <a:off x="6230760" y="3967175"/>
            <a:ext cx="2202600" cy="5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in 2020</a:t>
            </a:r>
            <a:endParaRPr/>
          </a:p>
        </p:txBody>
      </p:sp>
      <p:sp>
        <p:nvSpPr>
          <p:cNvPr id="1791" name="Google Shape;1791;p65"/>
          <p:cNvSpPr/>
          <p:nvPr/>
        </p:nvSpPr>
        <p:spPr>
          <a:xfrm rot="5400000">
            <a:off x="1479800" y="1870175"/>
            <a:ext cx="665100" cy="7389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5"/>
          <p:cNvSpPr/>
          <p:nvPr/>
        </p:nvSpPr>
        <p:spPr>
          <a:xfrm rot="5400000">
            <a:off x="4126257" y="1756889"/>
            <a:ext cx="891900" cy="7389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5"/>
          <p:cNvSpPr/>
          <p:nvPr/>
        </p:nvSpPr>
        <p:spPr>
          <a:xfrm rot="5400000">
            <a:off x="7101807" y="1972844"/>
            <a:ext cx="460500" cy="7389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 name="Google Shape;1794;p65"/>
          <p:cNvGrpSpPr/>
          <p:nvPr/>
        </p:nvGrpSpPr>
        <p:grpSpPr>
          <a:xfrm>
            <a:off x="715875" y="1636071"/>
            <a:ext cx="7713099" cy="941691"/>
            <a:chOff x="1442900" y="1948000"/>
            <a:chExt cx="6258600" cy="603300"/>
          </a:xfrm>
        </p:grpSpPr>
        <p:cxnSp>
          <p:nvCxnSpPr>
            <p:cNvPr id="1795" name="Google Shape;1795;p65"/>
            <p:cNvCxnSpPr/>
            <p:nvPr/>
          </p:nvCxnSpPr>
          <p:spPr>
            <a:xfrm>
              <a:off x="1442900" y="2551300"/>
              <a:ext cx="6258600" cy="0"/>
            </a:xfrm>
            <a:prstGeom prst="straightConnector1">
              <a:avLst/>
            </a:prstGeom>
            <a:noFill/>
            <a:ln w="9525" cap="rnd" cmpd="sng">
              <a:solidFill>
                <a:schemeClr val="lt1"/>
              </a:solidFill>
              <a:prstDash val="solid"/>
              <a:round/>
              <a:headEnd type="none" w="med" len="med"/>
              <a:tailEnd type="none" w="med" len="med"/>
            </a:ln>
          </p:spPr>
        </p:cxnSp>
        <p:cxnSp>
          <p:nvCxnSpPr>
            <p:cNvPr id="1796" name="Google Shape;1796;p65"/>
            <p:cNvCxnSpPr/>
            <p:nvPr/>
          </p:nvCxnSpPr>
          <p:spPr>
            <a:xfrm>
              <a:off x="1442900" y="2249650"/>
              <a:ext cx="6258600" cy="0"/>
            </a:xfrm>
            <a:prstGeom prst="straightConnector1">
              <a:avLst/>
            </a:prstGeom>
            <a:noFill/>
            <a:ln w="9525" cap="rnd" cmpd="sng">
              <a:solidFill>
                <a:schemeClr val="lt1"/>
              </a:solidFill>
              <a:prstDash val="solid"/>
              <a:round/>
              <a:headEnd type="none" w="med" len="med"/>
              <a:tailEnd type="none" w="med" len="med"/>
            </a:ln>
          </p:spPr>
        </p:cxnSp>
        <p:cxnSp>
          <p:nvCxnSpPr>
            <p:cNvPr id="1797" name="Google Shape;1797;p65"/>
            <p:cNvCxnSpPr/>
            <p:nvPr/>
          </p:nvCxnSpPr>
          <p:spPr>
            <a:xfrm>
              <a:off x="1442900" y="1948000"/>
              <a:ext cx="6258600" cy="0"/>
            </a:xfrm>
            <a:prstGeom prst="straightConnector1">
              <a:avLst/>
            </a:prstGeom>
            <a:noFill/>
            <a:ln w="9525" cap="rnd" cmpd="sng">
              <a:solidFill>
                <a:schemeClr val="lt1"/>
              </a:solidFill>
              <a:prstDash val="solid"/>
              <a:round/>
              <a:headEnd type="none" w="med" len="med"/>
              <a:tailEnd type="none" w="med" len="med"/>
            </a:ln>
          </p:spPr>
        </p:cxn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01"/>
        <p:cNvGrpSpPr/>
        <p:nvPr/>
      </p:nvGrpSpPr>
      <p:grpSpPr>
        <a:xfrm>
          <a:off x="0" y="0"/>
          <a:ext cx="0" cy="0"/>
          <a:chOff x="0" y="0"/>
          <a:chExt cx="0" cy="0"/>
        </a:xfrm>
      </p:grpSpPr>
      <p:grpSp>
        <p:nvGrpSpPr>
          <p:cNvPr id="1802" name="Google Shape;1802;p66"/>
          <p:cNvGrpSpPr/>
          <p:nvPr/>
        </p:nvGrpSpPr>
        <p:grpSpPr>
          <a:xfrm>
            <a:off x="1252760" y="1659194"/>
            <a:ext cx="2478003" cy="1896901"/>
            <a:chOff x="1176560" y="1642035"/>
            <a:chExt cx="2478003" cy="1896901"/>
          </a:xfrm>
        </p:grpSpPr>
        <p:grpSp>
          <p:nvGrpSpPr>
            <p:cNvPr id="1803" name="Google Shape;1803;p66"/>
            <p:cNvGrpSpPr/>
            <p:nvPr/>
          </p:nvGrpSpPr>
          <p:grpSpPr>
            <a:xfrm>
              <a:off x="1846497" y="1878481"/>
              <a:ext cx="1808066" cy="1660456"/>
              <a:chOff x="1846497" y="1878481"/>
              <a:chExt cx="1808066" cy="1660456"/>
            </a:xfrm>
          </p:grpSpPr>
          <p:grpSp>
            <p:nvGrpSpPr>
              <p:cNvPr id="1804" name="Google Shape;1804;p66"/>
              <p:cNvGrpSpPr/>
              <p:nvPr/>
            </p:nvGrpSpPr>
            <p:grpSpPr>
              <a:xfrm>
                <a:off x="1846497" y="1878481"/>
                <a:ext cx="1808066" cy="1660456"/>
                <a:chOff x="1846497" y="1878481"/>
                <a:chExt cx="1808066" cy="1660456"/>
              </a:xfrm>
            </p:grpSpPr>
            <p:sp>
              <p:nvSpPr>
                <p:cNvPr id="1805" name="Google Shape;1805;p66"/>
                <p:cNvSpPr/>
                <p:nvPr/>
              </p:nvSpPr>
              <p:spPr>
                <a:xfrm flipH="1">
                  <a:off x="1846497" y="1878481"/>
                  <a:ext cx="1808066" cy="1660456"/>
                </a:xfrm>
                <a:custGeom>
                  <a:avLst/>
                  <a:gdLst/>
                  <a:ahLst/>
                  <a:cxnLst/>
                  <a:rect l="l" t="t" r="r" b="b"/>
                  <a:pathLst>
                    <a:path w="128050" h="117596" extrusionOk="0">
                      <a:moveTo>
                        <a:pt x="94099" y="0"/>
                      </a:moveTo>
                      <a:cubicBezTo>
                        <a:pt x="92650" y="0"/>
                        <a:pt x="91177" y="284"/>
                        <a:pt x="89756" y="886"/>
                      </a:cubicBezTo>
                      <a:cubicBezTo>
                        <a:pt x="89577" y="946"/>
                        <a:pt x="89378" y="1045"/>
                        <a:pt x="89199" y="1125"/>
                      </a:cubicBezTo>
                      <a:cubicBezTo>
                        <a:pt x="80068" y="5362"/>
                        <a:pt x="78517" y="24718"/>
                        <a:pt x="61568" y="34346"/>
                      </a:cubicBezTo>
                      <a:cubicBezTo>
                        <a:pt x="54188" y="38523"/>
                        <a:pt x="41298" y="42502"/>
                        <a:pt x="29064" y="45645"/>
                      </a:cubicBezTo>
                      <a:cubicBezTo>
                        <a:pt x="11558" y="50141"/>
                        <a:pt x="0" y="66851"/>
                        <a:pt x="1910" y="84853"/>
                      </a:cubicBezTo>
                      <a:cubicBezTo>
                        <a:pt x="3908" y="103827"/>
                        <a:pt x="19959" y="117595"/>
                        <a:pt x="38200" y="117595"/>
                      </a:cubicBezTo>
                      <a:cubicBezTo>
                        <a:pt x="40843" y="117595"/>
                        <a:pt x="43532" y="117306"/>
                        <a:pt x="46231" y="116702"/>
                      </a:cubicBezTo>
                      <a:cubicBezTo>
                        <a:pt x="63438" y="112843"/>
                        <a:pt x="82495" y="106736"/>
                        <a:pt x="95465" y="97127"/>
                      </a:cubicBezTo>
                      <a:cubicBezTo>
                        <a:pt x="128050" y="73037"/>
                        <a:pt x="110305" y="21197"/>
                        <a:pt x="104735" y="7272"/>
                      </a:cubicBezTo>
                      <a:cubicBezTo>
                        <a:pt x="102941" y="2779"/>
                        <a:pt x="98634" y="0"/>
                        <a:pt x="94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flipH="1">
                  <a:off x="1846503" y="1931681"/>
                  <a:ext cx="1718178" cy="1607209"/>
                </a:xfrm>
                <a:custGeom>
                  <a:avLst/>
                  <a:gdLst/>
                  <a:ahLst/>
                  <a:cxnLst/>
                  <a:rect l="l" t="t" r="r" b="b"/>
                  <a:pathLst>
                    <a:path w="121684" h="113825" extrusionOk="0">
                      <a:moveTo>
                        <a:pt x="89118" y="0"/>
                      </a:moveTo>
                      <a:cubicBezTo>
                        <a:pt x="89109" y="0"/>
                        <a:pt x="89103" y="1"/>
                        <a:pt x="89099" y="3"/>
                      </a:cubicBezTo>
                      <a:cubicBezTo>
                        <a:pt x="75672" y="5235"/>
                        <a:pt x="78099" y="25724"/>
                        <a:pt x="61568" y="36506"/>
                      </a:cubicBezTo>
                      <a:cubicBezTo>
                        <a:pt x="54446" y="41121"/>
                        <a:pt x="41297" y="44662"/>
                        <a:pt x="29063" y="47785"/>
                      </a:cubicBezTo>
                      <a:cubicBezTo>
                        <a:pt x="11538" y="52321"/>
                        <a:pt x="0" y="69031"/>
                        <a:pt x="1890" y="86994"/>
                      </a:cubicBezTo>
                      <a:cubicBezTo>
                        <a:pt x="2686" y="94593"/>
                        <a:pt x="5749" y="101356"/>
                        <a:pt x="10285" y="106747"/>
                      </a:cubicBezTo>
                      <a:cubicBezTo>
                        <a:pt x="16399" y="111236"/>
                        <a:pt x="23901" y="113825"/>
                        <a:pt x="31824" y="113825"/>
                      </a:cubicBezTo>
                      <a:cubicBezTo>
                        <a:pt x="34470" y="113825"/>
                        <a:pt x="37162" y="113536"/>
                        <a:pt x="39865" y="112934"/>
                      </a:cubicBezTo>
                      <a:cubicBezTo>
                        <a:pt x="57072" y="109075"/>
                        <a:pt x="76129" y="102968"/>
                        <a:pt x="89099" y="93359"/>
                      </a:cubicBezTo>
                      <a:cubicBezTo>
                        <a:pt x="121684" y="69269"/>
                        <a:pt x="103939" y="17429"/>
                        <a:pt x="98369" y="3504"/>
                      </a:cubicBezTo>
                      <a:cubicBezTo>
                        <a:pt x="98290" y="3305"/>
                        <a:pt x="98190" y="3106"/>
                        <a:pt x="98111" y="2907"/>
                      </a:cubicBezTo>
                      <a:cubicBezTo>
                        <a:pt x="95556" y="1932"/>
                        <a:pt x="89539" y="0"/>
                        <a:pt x="89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flipH="1">
                  <a:off x="1981262" y="2661209"/>
                  <a:ext cx="498491" cy="704485"/>
                </a:xfrm>
                <a:custGeom>
                  <a:avLst/>
                  <a:gdLst/>
                  <a:ahLst/>
                  <a:cxnLst/>
                  <a:rect l="l" t="t" r="r" b="b"/>
                  <a:pathLst>
                    <a:path w="19357" h="27356" extrusionOk="0">
                      <a:moveTo>
                        <a:pt x="3720" y="1"/>
                      </a:moveTo>
                      <a:lnTo>
                        <a:pt x="3720" y="1"/>
                      </a:lnTo>
                      <a:cubicBezTo>
                        <a:pt x="3939" y="6227"/>
                        <a:pt x="1" y="17606"/>
                        <a:pt x="1" y="17606"/>
                      </a:cubicBezTo>
                      <a:cubicBezTo>
                        <a:pt x="1" y="17606"/>
                        <a:pt x="6704" y="27015"/>
                        <a:pt x="13030" y="27353"/>
                      </a:cubicBezTo>
                      <a:cubicBezTo>
                        <a:pt x="13067" y="27355"/>
                        <a:pt x="13103" y="27356"/>
                        <a:pt x="13139" y="27356"/>
                      </a:cubicBezTo>
                      <a:cubicBezTo>
                        <a:pt x="19357" y="27356"/>
                        <a:pt x="17705" y="120"/>
                        <a:pt x="17705" y="120"/>
                      </a:cubicBezTo>
                      <a:lnTo>
                        <a:pt x="3720" y="1"/>
                      </a:ln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flipH="1">
                  <a:off x="1980793" y="2661212"/>
                  <a:ext cx="181375" cy="701936"/>
                </a:xfrm>
                <a:custGeom>
                  <a:avLst/>
                  <a:gdLst/>
                  <a:ahLst/>
                  <a:cxnLst/>
                  <a:rect l="l" t="t" r="r" b="b"/>
                  <a:pathLst>
                    <a:path w="7043" h="27257" extrusionOk="0">
                      <a:moveTo>
                        <a:pt x="2249" y="0"/>
                      </a:moveTo>
                      <a:lnTo>
                        <a:pt x="657" y="1333"/>
                      </a:lnTo>
                      <a:cubicBezTo>
                        <a:pt x="1493" y="10603"/>
                        <a:pt x="1453" y="19336"/>
                        <a:pt x="1" y="27193"/>
                      </a:cubicBezTo>
                      <a:cubicBezTo>
                        <a:pt x="240" y="27213"/>
                        <a:pt x="478" y="27233"/>
                        <a:pt x="697" y="27253"/>
                      </a:cubicBezTo>
                      <a:cubicBezTo>
                        <a:pt x="736" y="27255"/>
                        <a:pt x="775" y="27256"/>
                        <a:pt x="813" y="27256"/>
                      </a:cubicBezTo>
                      <a:cubicBezTo>
                        <a:pt x="7042" y="27256"/>
                        <a:pt x="5372" y="40"/>
                        <a:pt x="5372" y="40"/>
                      </a:cubicBezTo>
                      <a:lnTo>
                        <a:pt x="2249" y="0"/>
                      </a:ln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flipH="1">
                  <a:off x="2145205" y="2666336"/>
                  <a:ext cx="293579" cy="312507"/>
                </a:xfrm>
                <a:custGeom>
                  <a:avLst/>
                  <a:gdLst/>
                  <a:ahLst/>
                  <a:cxnLst/>
                  <a:rect l="l" t="t" r="r" b="b"/>
                  <a:pathLst>
                    <a:path w="11400" h="12135" extrusionOk="0">
                      <a:moveTo>
                        <a:pt x="2149" y="0"/>
                      </a:moveTo>
                      <a:lnTo>
                        <a:pt x="2149" y="0"/>
                      </a:lnTo>
                      <a:cubicBezTo>
                        <a:pt x="2169" y="3521"/>
                        <a:pt x="1015" y="8435"/>
                        <a:pt x="1" y="12135"/>
                      </a:cubicBezTo>
                      <a:cubicBezTo>
                        <a:pt x="3860" y="11319"/>
                        <a:pt x="10743" y="4118"/>
                        <a:pt x="11399" y="1094"/>
                      </a:cubicBezTo>
                      <a:lnTo>
                        <a:pt x="2149" y="0"/>
                      </a:ln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flipH="1">
                  <a:off x="1999716" y="2003976"/>
                  <a:ext cx="636267" cy="765364"/>
                </a:xfrm>
                <a:custGeom>
                  <a:avLst/>
                  <a:gdLst/>
                  <a:ahLst/>
                  <a:cxnLst/>
                  <a:rect l="l" t="t" r="r" b="b"/>
                  <a:pathLst>
                    <a:path w="24707" h="29720" extrusionOk="0">
                      <a:moveTo>
                        <a:pt x="9787" y="1"/>
                      </a:moveTo>
                      <a:cubicBezTo>
                        <a:pt x="2785" y="3383"/>
                        <a:pt x="2248" y="12692"/>
                        <a:pt x="2248" y="12692"/>
                      </a:cubicBezTo>
                      <a:cubicBezTo>
                        <a:pt x="2248" y="12692"/>
                        <a:pt x="0" y="15875"/>
                        <a:pt x="338" y="20013"/>
                      </a:cubicBezTo>
                      <a:cubicBezTo>
                        <a:pt x="657" y="24131"/>
                        <a:pt x="3263" y="29004"/>
                        <a:pt x="5033" y="29661"/>
                      </a:cubicBezTo>
                      <a:cubicBezTo>
                        <a:pt x="5144" y="29701"/>
                        <a:pt x="5314" y="29719"/>
                        <a:pt x="5535" y="29719"/>
                      </a:cubicBezTo>
                      <a:cubicBezTo>
                        <a:pt x="8856" y="29719"/>
                        <a:pt x="23752" y="25523"/>
                        <a:pt x="23752" y="25523"/>
                      </a:cubicBezTo>
                      <a:cubicBezTo>
                        <a:pt x="23752" y="25523"/>
                        <a:pt x="24707" y="12275"/>
                        <a:pt x="22161" y="6466"/>
                      </a:cubicBezTo>
                      <a:cubicBezTo>
                        <a:pt x="19634" y="637"/>
                        <a:pt x="9787" y="1"/>
                        <a:pt x="9787"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flipH="1">
                  <a:off x="1999218" y="2003976"/>
                  <a:ext cx="384742" cy="690605"/>
                </a:xfrm>
                <a:custGeom>
                  <a:avLst/>
                  <a:gdLst/>
                  <a:ahLst/>
                  <a:cxnLst/>
                  <a:rect l="l" t="t" r="r" b="b"/>
                  <a:pathLst>
                    <a:path w="14940" h="26817" extrusionOk="0">
                      <a:moveTo>
                        <a:pt x="0" y="1"/>
                      </a:moveTo>
                      <a:lnTo>
                        <a:pt x="0" y="1"/>
                      </a:lnTo>
                      <a:cubicBezTo>
                        <a:pt x="10384" y="7759"/>
                        <a:pt x="9251" y="26816"/>
                        <a:pt x="9251" y="26816"/>
                      </a:cubicBezTo>
                      <a:cubicBezTo>
                        <a:pt x="11956" y="26100"/>
                        <a:pt x="13985" y="25523"/>
                        <a:pt x="13985" y="25523"/>
                      </a:cubicBezTo>
                      <a:cubicBezTo>
                        <a:pt x="13985" y="25523"/>
                        <a:pt x="14940" y="12275"/>
                        <a:pt x="12394" y="6466"/>
                      </a:cubicBezTo>
                      <a:cubicBezTo>
                        <a:pt x="9867" y="637"/>
                        <a:pt x="1" y="1"/>
                        <a:pt x="0"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6"/>
                <p:cNvSpPr/>
                <p:nvPr/>
              </p:nvSpPr>
              <p:spPr>
                <a:xfrm rot="-818564" flipH="1">
                  <a:off x="2132199" y="2024958"/>
                  <a:ext cx="479267" cy="745895"/>
                </a:xfrm>
                <a:custGeom>
                  <a:avLst/>
                  <a:gdLst/>
                  <a:ahLst/>
                  <a:cxnLst/>
                  <a:rect l="l" t="t" r="r" b="b"/>
                  <a:pathLst>
                    <a:path w="33102" h="44604" extrusionOk="0">
                      <a:moveTo>
                        <a:pt x="15695" y="1"/>
                      </a:moveTo>
                      <a:cubicBezTo>
                        <a:pt x="4078" y="538"/>
                        <a:pt x="0" y="12354"/>
                        <a:pt x="0" y="22260"/>
                      </a:cubicBezTo>
                      <a:cubicBezTo>
                        <a:pt x="0" y="32147"/>
                        <a:pt x="4635" y="44282"/>
                        <a:pt x="16113" y="44600"/>
                      </a:cubicBezTo>
                      <a:cubicBezTo>
                        <a:pt x="16180" y="44602"/>
                        <a:pt x="16247" y="44603"/>
                        <a:pt x="16314" y="44603"/>
                      </a:cubicBezTo>
                      <a:cubicBezTo>
                        <a:pt x="22873" y="44603"/>
                        <a:pt x="27560" y="34968"/>
                        <a:pt x="30337" y="26796"/>
                      </a:cubicBezTo>
                      <a:cubicBezTo>
                        <a:pt x="32545" y="20371"/>
                        <a:pt x="33102" y="13468"/>
                        <a:pt x="32027" y="6764"/>
                      </a:cubicBezTo>
                      <a:cubicBezTo>
                        <a:pt x="31411" y="2885"/>
                        <a:pt x="28049" y="20"/>
                        <a:pt x="24130" y="20"/>
                      </a:cubicBezTo>
                      <a:lnTo>
                        <a:pt x="15695" y="20"/>
                      </a:lnTo>
                      <a:lnTo>
                        <a:pt x="15695" y="1"/>
                      </a:ln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66"/>
              <p:cNvSpPr/>
              <p:nvPr/>
            </p:nvSpPr>
            <p:spPr>
              <a:xfrm>
                <a:off x="1876523" y="3104725"/>
                <a:ext cx="717717" cy="260445"/>
              </a:xfrm>
              <a:custGeom>
                <a:avLst/>
                <a:gdLst/>
                <a:ahLst/>
                <a:cxnLst/>
                <a:rect l="l" t="t" r="r" b="b"/>
                <a:pathLst>
                  <a:path w="66920" h="88137" extrusionOk="0">
                    <a:moveTo>
                      <a:pt x="6641" y="1"/>
                    </a:moveTo>
                    <a:cubicBezTo>
                      <a:pt x="4559" y="1"/>
                      <a:pt x="2363" y="317"/>
                      <a:pt x="0" y="1086"/>
                    </a:cubicBezTo>
                    <a:lnTo>
                      <a:pt x="16929" y="88136"/>
                    </a:lnTo>
                    <a:lnTo>
                      <a:pt x="66919" y="85093"/>
                    </a:lnTo>
                    <a:lnTo>
                      <a:pt x="64015" y="11390"/>
                    </a:lnTo>
                    <a:cubicBezTo>
                      <a:pt x="63895" y="8346"/>
                      <a:pt x="61767" y="5760"/>
                      <a:pt x="58803" y="5064"/>
                    </a:cubicBezTo>
                    <a:lnTo>
                      <a:pt x="47564" y="2438"/>
                    </a:lnTo>
                    <a:cubicBezTo>
                      <a:pt x="47564" y="2438"/>
                      <a:pt x="45475" y="6556"/>
                      <a:pt x="33480" y="6735"/>
                    </a:cubicBezTo>
                    <a:cubicBezTo>
                      <a:pt x="33374" y="6737"/>
                      <a:pt x="33270" y="6737"/>
                      <a:pt x="33165" y="6737"/>
                    </a:cubicBezTo>
                    <a:cubicBezTo>
                      <a:pt x="23415" y="6737"/>
                      <a:pt x="16252" y="1"/>
                      <a:pt x="6641"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814;p66"/>
            <p:cNvSpPr/>
            <p:nvPr/>
          </p:nvSpPr>
          <p:spPr>
            <a:xfrm rot="3599724" flipH="1">
              <a:off x="1359586" y="1915985"/>
              <a:ext cx="1315221" cy="1181815"/>
            </a:xfrm>
            <a:custGeom>
              <a:avLst/>
              <a:gdLst/>
              <a:ahLst/>
              <a:cxnLst/>
              <a:rect l="l" t="t" r="r" b="b"/>
              <a:pathLst>
                <a:path w="121684" h="113825" extrusionOk="0">
                  <a:moveTo>
                    <a:pt x="89118" y="0"/>
                  </a:moveTo>
                  <a:cubicBezTo>
                    <a:pt x="89109" y="0"/>
                    <a:pt x="89103" y="1"/>
                    <a:pt x="89099" y="3"/>
                  </a:cubicBezTo>
                  <a:cubicBezTo>
                    <a:pt x="75672" y="5235"/>
                    <a:pt x="78099" y="25724"/>
                    <a:pt x="61568" y="36506"/>
                  </a:cubicBezTo>
                  <a:cubicBezTo>
                    <a:pt x="54446" y="41121"/>
                    <a:pt x="41297" y="44662"/>
                    <a:pt x="29063" y="47785"/>
                  </a:cubicBezTo>
                  <a:cubicBezTo>
                    <a:pt x="11538" y="52321"/>
                    <a:pt x="0" y="69031"/>
                    <a:pt x="1890" y="86994"/>
                  </a:cubicBezTo>
                  <a:cubicBezTo>
                    <a:pt x="2686" y="94593"/>
                    <a:pt x="5749" y="101356"/>
                    <a:pt x="10285" y="106747"/>
                  </a:cubicBezTo>
                  <a:cubicBezTo>
                    <a:pt x="16399" y="111236"/>
                    <a:pt x="23901" y="113825"/>
                    <a:pt x="31824" y="113825"/>
                  </a:cubicBezTo>
                  <a:cubicBezTo>
                    <a:pt x="34470" y="113825"/>
                    <a:pt x="37162" y="113536"/>
                    <a:pt x="39865" y="112934"/>
                  </a:cubicBezTo>
                  <a:cubicBezTo>
                    <a:pt x="57072" y="109075"/>
                    <a:pt x="76129" y="102968"/>
                    <a:pt x="89099" y="93359"/>
                  </a:cubicBezTo>
                  <a:cubicBezTo>
                    <a:pt x="121684" y="69269"/>
                    <a:pt x="103939" y="17429"/>
                    <a:pt x="98369" y="3504"/>
                  </a:cubicBezTo>
                  <a:cubicBezTo>
                    <a:pt x="98290" y="3305"/>
                    <a:pt x="98190" y="3106"/>
                    <a:pt x="98111" y="2907"/>
                  </a:cubicBezTo>
                  <a:cubicBezTo>
                    <a:pt x="95556" y="1932"/>
                    <a:pt x="89539" y="0"/>
                    <a:pt x="89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 name="Google Shape;1815;p66"/>
          <p:cNvSpPr txBox="1">
            <a:spLocks noGrp="1"/>
          </p:cNvSpPr>
          <p:nvPr>
            <p:ph type="title"/>
          </p:nvPr>
        </p:nvSpPr>
        <p:spPr>
          <a:xfrm>
            <a:off x="1761150" y="567767"/>
            <a:ext cx="562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SHOPPING TEAM</a:t>
            </a:r>
            <a:endParaRPr/>
          </a:p>
        </p:txBody>
      </p:sp>
      <p:grpSp>
        <p:nvGrpSpPr>
          <p:cNvPr id="1816" name="Google Shape;1816;p66"/>
          <p:cNvGrpSpPr/>
          <p:nvPr/>
        </p:nvGrpSpPr>
        <p:grpSpPr>
          <a:xfrm>
            <a:off x="5807563" y="1629966"/>
            <a:ext cx="1351265" cy="1753792"/>
            <a:chOff x="5734788" y="2559616"/>
            <a:chExt cx="1351265" cy="1753792"/>
          </a:xfrm>
        </p:grpSpPr>
        <p:grpSp>
          <p:nvGrpSpPr>
            <p:cNvPr id="1817" name="Google Shape;1817;p66"/>
            <p:cNvGrpSpPr/>
            <p:nvPr/>
          </p:nvGrpSpPr>
          <p:grpSpPr>
            <a:xfrm>
              <a:off x="5734788" y="2559616"/>
              <a:ext cx="1299867" cy="1689948"/>
              <a:chOff x="5856543" y="2351783"/>
              <a:chExt cx="1217218" cy="1582496"/>
            </a:xfrm>
          </p:grpSpPr>
          <p:sp>
            <p:nvSpPr>
              <p:cNvPr id="1818" name="Google Shape;1818;p66"/>
              <p:cNvSpPr/>
              <p:nvPr/>
            </p:nvSpPr>
            <p:spPr>
              <a:xfrm rot="1642364">
                <a:off x="6139799" y="2452541"/>
                <a:ext cx="713824" cy="1131384"/>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rot="-2185918">
                <a:off x="5942132" y="2709988"/>
                <a:ext cx="514863" cy="384386"/>
              </a:xfrm>
              <a:custGeom>
                <a:avLst/>
                <a:gdLst/>
                <a:ahLst/>
                <a:cxnLst/>
                <a:rect l="l" t="t" r="r" b="b"/>
                <a:pathLst>
                  <a:path w="26061" h="23733" extrusionOk="0">
                    <a:moveTo>
                      <a:pt x="25662" y="0"/>
                    </a:moveTo>
                    <a:cubicBezTo>
                      <a:pt x="8694" y="4834"/>
                      <a:pt x="1" y="22121"/>
                      <a:pt x="1" y="22121"/>
                    </a:cubicBezTo>
                    <a:lnTo>
                      <a:pt x="1712" y="23732"/>
                    </a:lnTo>
                    <a:cubicBezTo>
                      <a:pt x="1712" y="23732"/>
                      <a:pt x="9569" y="9608"/>
                      <a:pt x="26060" y="2268"/>
                    </a:cubicBezTo>
                    <a:lnTo>
                      <a:pt x="256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6136098" y="3229877"/>
                <a:ext cx="602369" cy="704402"/>
              </a:xfrm>
              <a:custGeom>
                <a:avLst/>
                <a:gdLst/>
                <a:ahLst/>
                <a:cxnLst/>
                <a:rect l="l" t="t" r="r" b="b"/>
                <a:pathLst>
                  <a:path w="34495" h="40338" extrusionOk="0">
                    <a:moveTo>
                      <a:pt x="18138" y="0"/>
                    </a:moveTo>
                    <a:cubicBezTo>
                      <a:pt x="13225" y="0"/>
                      <a:pt x="8267" y="3623"/>
                      <a:pt x="7958" y="12065"/>
                    </a:cubicBezTo>
                    <a:cubicBezTo>
                      <a:pt x="7301" y="28954"/>
                      <a:pt x="0" y="32614"/>
                      <a:pt x="0" y="32614"/>
                    </a:cubicBezTo>
                    <a:cubicBezTo>
                      <a:pt x="0" y="32614"/>
                      <a:pt x="6971" y="40338"/>
                      <a:pt x="18192" y="40338"/>
                    </a:cubicBezTo>
                    <a:cubicBezTo>
                      <a:pt x="18360" y="40338"/>
                      <a:pt x="18529" y="40336"/>
                      <a:pt x="18700" y="40333"/>
                    </a:cubicBezTo>
                    <a:cubicBezTo>
                      <a:pt x="30217" y="40134"/>
                      <a:pt x="34494" y="34226"/>
                      <a:pt x="34494" y="34226"/>
                    </a:cubicBezTo>
                    <a:cubicBezTo>
                      <a:pt x="34494" y="34226"/>
                      <a:pt x="28149" y="30148"/>
                      <a:pt x="28049" y="9598"/>
                    </a:cubicBezTo>
                    <a:cubicBezTo>
                      <a:pt x="27880" y="3593"/>
                      <a:pt x="23031" y="0"/>
                      <a:pt x="18138"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6558490" y="3444364"/>
                <a:ext cx="179270" cy="383180"/>
              </a:xfrm>
              <a:custGeom>
                <a:avLst/>
                <a:gdLst/>
                <a:ahLst/>
                <a:cxnLst/>
                <a:rect l="l" t="t" r="r" b="b"/>
                <a:pathLst>
                  <a:path w="10266" h="21943" extrusionOk="0">
                    <a:moveTo>
                      <a:pt x="3900" y="1"/>
                    </a:moveTo>
                    <a:lnTo>
                      <a:pt x="2468" y="1751"/>
                    </a:lnTo>
                    <a:cubicBezTo>
                      <a:pt x="2468" y="1751"/>
                      <a:pt x="1" y="18282"/>
                      <a:pt x="10266" y="21943"/>
                    </a:cubicBezTo>
                    <a:cubicBezTo>
                      <a:pt x="10266" y="21943"/>
                      <a:pt x="4537" y="18203"/>
                      <a:pt x="3900"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6136098" y="3229877"/>
                <a:ext cx="492250" cy="569539"/>
              </a:xfrm>
              <a:custGeom>
                <a:avLst/>
                <a:gdLst/>
                <a:ahLst/>
                <a:cxnLst/>
                <a:rect l="l" t="t" r="r" b="b"/>
                <a:pathLst>
                  <a:path w="28189" h="32615" extrusionOk="0">
                    <a:moveTo>
                      <a:pt x="18153" y="0"/>
                    </a:moveTo>
                    <a:cubicBezTo>
                      <a:pt x="13240" y="0"/>
                      <a:pt x="8276" y="3623"/>
                      <a:pt x="7958" y="12065"/>
                    </a:cubicBezTo>
                    <a:cubicBezTo>
                      <a:pt x="7301" y="28954"/>
                      <a:pt x="0" y="32614"/>
                      <a:pt x="0" y="32614"/>
                    </a:cubicBezTo>
                    <a:cubicBezTo>
                      <a:pt x="18381" y="30565"/>
                      <a:pt x="28188" y="14472"/>
                      <a:pt x="28188" y="14472"/>
                    </a:cubicBezTo>
                    <a:cubicBezTo>
                      <a:pt x="28089" y="12960"/>
                      <a:pt x="28049" y="11349"/>
                      <a:pt x="28049" y="9598"/>
                    </a:cubicBezTo>
                    <a:cubicBezTo>
                      <a:pt x="27890" y="3593"/>
                      <a:pt x="23046" y="0"/>
                      <a:pt x="18153"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6091168" y="3213376"/>
                <a:ext cx="107831" cy="171726"/>
              </a:xfrm>
              <a:custGeom>
                <a:avLst/>
                <a:gdLst/>
                <a:ahLst/>
                <a:cxnLst/>
                <a:rect l="l" t="t" r="r" b="b"/>
                <a:pathLst>
                  <a:path w="6175" h="9834" extrusionOk="0">
                    <a:moveTo>
                      <a:pt x="2638" y="1"/>
                    </a:moveTo>
                    <a:cubicBezTo>
                      <a:pt x="2504" y="1"/>
                      <a:pt x="2363" y="13"/>
                      <a:pt x="2215" y="40"/>
                    </a:cubicBezTo>
                    <a:cubicBezTo>
                      <a:pt x="1" y="424"/>
                      <a:pt x="969" y="9834"/>
                      <a:pt x="5042" y="9834"/>
                    </a:cubicBezTo>
                    <a:cubicBezTo>
                      <a:pt x="5396" y="9834"/>
                      <a:pt x="5773" y="9763"/>
                      <a:pt x="6174" y="9608"/>
                    </a:cubicBezTo>
                    <a:lnTo>
                      <a:pt x="5279" y="2984"/>
                    </a:lnTo>
                    <a:cubicBezTo>
                      <a:pt x="5279" y="2984"/>
                      <a:pt x="4717" y="1"/>
                      <a:pt x="2638"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6169451" y="2849676"/>
                <a:ext cx="578044" cy="778897"/>
              </a:xfrm>
              <a:custGeom>
                <a:avLst/>
                <a:gdLst/>
                <a:ahLst/>
                <a:cxnLst/>
                <a:rect l="l" t="t" r="r" b="b"/>
                <a:pathLst>
                  <a:path w="33102" h="44604" extrusionOk="0">
                    <a:moveTo>
                      <a:pt x="15695" y="1"/>
                    </a:moveTo>
                    <a:cubicBezTo>
                      <a:pt x="4078" y="538"/>
                      <a:pt x="0" y="12354"/>
                      <a:pt x="0" y="22260"/>
                    </a:cubicBezTo>
                    <a:cubicBezTo>
                      <a:pt x="0" y="32147"/>
                      <a:pt x="4635" y="44282"/>
                      <a:pt x="16113" y="44600"/>
                    </a:cubicBezTo>
                    <a:cubicBezTo>
                      <a:pt x="16180" y="44602"/>
                      <a:pt x="16247" y="44603"/>
                      <a:pt x="16314" y="44603"/>
                    </a:cubicBezTo>
                    <a:cubicBezTo>
                      <a:pt x="22873" y="44603"/>
                      <a:pt x="27560" y="34968"/>
                      <a:pt x="30337" y="26796"/>
                    </a:cubicBezTo>
                    <a:cubicBezTo>
                      <a:pt x="32545" y="20371"/>
                      <a:pt x="33102" y="13468"/>
                      <a:pt x="32027" y="6764"/>
                    </a:cubicBezTo>
                    <a:cubicBezTo>
                      <a:pt x="31411" y="2885"/>
                      <a:pt x="28049" y="20"/>
                      <a:pt x="24130" y="20"/>
                    </a:cubicBezTo>
                    <a:lnTo>
                      <a:pt x="15695" y="20"/>
                    </a:lnTo>
                    <a:lnTo>
                      <a:pt x="15695" y="1"/>
                    </a:ln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flipH="1">
                <a:off x="6674018" y="3208276"/>
                <a:ext cx="107831" cy="171726"/>
              </a:xfrm>
              <a:custGeom>
                <a:avLst/>
                <a:gdLst/>
                <a:ahLst/>
                <a:cxnLst/>
                <a:rect l="l" t="t" r="r" b="b"/>
                <a:pathLst>
                  <a:path w="6175" h="9834" extrusionOk="0">
                    <a:moveTo>
                      <a:pt x="2638" y="1"/>
                    </a:moveTo>
                    <a:cubicBezTo>
                      <a:pt x="2504" y="1"/>
                      <a:pt x="2363" y="13"/>
                      <a:pt x="2215" y="40"/>
                    </a:cubicBezTo>
                    <a:cubicBezTo>
                      <a:pt x="1" y="424"/>
                      <a:pt x="969" y="9834"/>
                      <a:pt x="5042" y="9834"/>
                    </a:cubicBezTo>
                    <a:cubicBezTo>
                      <a:pt x="5396" y="9834"/>
                      <a:pt x="5773" y="9763"/>
                      <a:pt x="6174" y="9608"/>
                    </a:cubicBezTo>
                    <a:lnTo>
                      <a:pt x="5279" y="2984"/>
                    </a:lnTo>
                    <a:cubicBezTo>
                      <a:pt x="5279" y="2984"/>
                      <a:pt x="4717" y="1"/>
                      <a:pt x="2638"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 name="Google Shape;1826;p66"/>
            <p:cNvSpPr/>
            <p:nvPr/>
          </p:nvSpPr>
          <p:spPr>
            <a:xfrm>
              <a:off x="5961547" y="4052963"/>
              <a:ext cx="782295" cy="260445"/>
            </a:xfrm>
            <a:custGeom>
              <a:avLst/>
              <a:gdLst/>
              <a:ahLst/>
              <a:cxnLst/>
              <a:rect l="l" t="t" r="r" b="b"/>
              <a:pathLst>
                <a:path w="66920" h="88137" extrusionOk="0">
                  <a:moveTo>
                    <a:pt x="6641" y="1"/>
                  </a:moveTo>
                  <a:cubicBezTo>
                    <a:pt x="4559" y="1"/>
                    <a:pt x="2363" y="317"/>
                    <a:pt x="0" y="1086"/>
                  </a:cubicBezTo>
                  <a:lnTo>
                    <a:pt x="16929" y="88136"/>
                  </a:lnTo>
                  <a:lnTo>
                    <a:pt x="66919" y="85093"/>
                  </a:lnTo>
                  <a:lnTo>
                    <a:pt x="64015" y="11390"/>
                  </a:lnTo>
                  <a:cubicBezTo>
                    <a:pt x="63895" y="8346"/>
                    <a:pt x="61767" y="5760"/>
                    <a:pt x="58803" y="5064"/>
                  </a:cubicBezTo>
                  <a:lnTo>
                    <a:pt x="47564" y="2438"/>
                  </a:lnTo>
                  <a:cubicBezTo>
                    <a:pt x="47564" y="2438"/>
                    <a:pt x="45475" y="6556"/>
                    <a:pt x="33480" y="6735"/>
                  </a:cubicBezTo>
                  <a:cubicBezTo>
                    <a:pt x="33374" y="6737"/>
                    <a:pt x="33270" y="6737"/>
                    <a:pt x="33165" y="6737"/>
                  </a:cubicBezTo>
                  <a:cubicBezTo>
                    <a:pt x="23415" y="6737"/>
                    <a:pt x="16252" y="1"/>
                    <a:pt x="6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rot="-2185961">
              <a:off x="6444807" y="3073681"/>
              <a:ext cx="549851" cy="410482"/>
            </a:xfrm>
            <a:custGeom>
              <a:avLst/>
              <a:gdLst/>
              <a:ahLst/>
              <a:cxnLst/>
              <a:rect l="l" t="t" r="r" b="b"/>
              <a:pathLst>
                <a:path w="26061" h="23733" extrusionOk="0">
                  <a:moveTo>
                    <a:pt x="25662" y="0"/>
                  </a:moveTo>
                  <a:cubicBezTo>
                    <a:pt x="8694" y="4834"/>
                    <a:pt x="1" y="22121"/>
                    <a:pt x="1" y="22121"/>
                  </a:cubicBezTo>
                  <a:lnTo>
                    <a:pt x="1712" y="23732"/>
                  </a:lnTo>
                  <a:cubicBezTo>
                    <a:pt x="1712" y="23732"/>
                    <a:pt x="9569" y="9608"/>
                    <a:pt x="26060" y="2268"/>
                  </a:cubicBezTo>
                  <a:lnTo>
                    <a:pt x="256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rot="-2185961">
              <a:off x="5882382" y="3063456"/>
              <a:ext cx="549851" cy="410482"/>
            </a:xfrm>
            <a:custGeom>
              <a:avLst/>
              <a:gdLst/>
              <a:ahLst/>
              <a:cxnLst/>
              <a:rect l="l" t="t" r="r" b="b"/>
              <a:pathLst>
                <a:path w="26061" h="23733" extrusionOk="0">
                  <a:moveTo>
                    <a:pt x="25662" y="0"/>
                  </a:moveTo>
                  <a:cubicBezTo>
                    <a:pt x="8694" y="4834"/>
                    <a:pt x="1" y="22121"/>
                    <a:pt x="1" y="22121"/>
                  </a:cubicBezTo>
                  <a:lnTo>
                    <a:pt x="1712" y="23732"/>
                  </a:lnTo>
                  <a:cubicBezTo>
                    <a:pt x="1712" y="23732"/>
                    <a:pt x="9569" y="9608"/>
                    <a:pt x="26060" y="2268"/>
                  </a:cubicBezTo>
                  <a:lnTo>
                    <a:pt x="256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66"/>
          <p:cNvSpPr txBox="1">
            <a:spLocks noGrp="1"/>
          </p:cNvSpPr>
          <p:nvPr>
            <p:ph type="subTitle" idx="1"/>
          </p:nvPr>
        </p:nvSpPr>
        <p:spPr>
          <a:xfrm>
            <a:off x="1241808" y="3886680"/>
            <a:ext cx="2838000" cy="59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Roboto"/>
                <a:ea typeface="Roboto"/>
                <a:cs typeface="Roboto"/>
                <a:sym typeface="Roboto"/>
              </a:rPr>
              <a:t>You can replace the image on the screen with your own </a:t>
            </a:r>
            <a:endParaRPr>
              <a:latin typeface="Roboto"/>
              <a:ea typeface="Roboto"/>
              <a:cs typeface="Roboto"/>
              <a:sym typeface="Roboto"/>
            </a:endParaRPr>
          </a:p>
          <a:p>
            <a:pPr marL="0" lvl="0" indent="0" algn="ctr" rtl="0">
              <a:spcBef>
                <a:spcPts val="1600"/>
              </a:spcBef>
              <a:spcAft>
                <a:spcPts val="1600"/>
              </a:spcAft>
              <a:buNone/>
            </a:pPr>
            <a:endParaRPr>
              <a:latin typeface="Roboto"/>
              <a:ea typeface="Roboto"/>
              <a:cs typeface="Roboto"/>
              <a:sym typeface="Roboto"/>
            </a:endParaRPr>
          </a:p>
        </p:txBody>
      </p:sp>
      <p:sp>
        <p:nvSpPr>
          <p:cNvPr id="1830" name="Google Shape;1830;p66"/>
          <p:cNvSpPr txBox="1">
            <a:spLocks noGrp="1"/>
          </p:cNvSpPr>
          <p:nvPr>
            <p:ph type="subTitle" idx="4"/>
          </p:nvPr>
        </p:nvSpPr>
        <p:spPr>
          <a:xfrm>
            <a:off x="5064134" y="3878975"/>
            <a:ext cx="2838000" cy="59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Roboto"/>
                <a:ea typeface="Roboto"/>
                <a:cs typeface="Roboto"/>
                <a:sym typeface="Roboto"/>
              </a:rPr>
              <a:t>You can replace the image on the screen with your own </a:t>
            </a:r>
            <a:endParaRPr>
              <a:latin typeface="Roboto"/>
              <a:ea typeface="Roboto"/>
              <a:cs typeface="Roboto"/>
              <a:sym typeface="Roboto"/>
            </a:endParaRPr>
          </a:p>
          <a:p>
            <a:pPr marL="0" lvl="0" indent="0" algn="ctr" rtl="0">
              <a:spcBef>
                <a:spcPts val="1600"/>
              </a:spcBef>
              <a:spcAft>
                <a:spcPts val="1600"/>
              </a:spcAft>
              <a:buNone/>
            </a:pPr>
            <a:endParaRPr>
              <a:latin typeface="Roboto"/>
              <a:ea typeface="Roboto"/>
              <a:cs typeface="Roboto"/>
              <a:sym typeface="Roboto"/>
            </a:endParaRPr>
          </a:p>
        </p:txBody>
      </p:sp>
      <p:sp>
        <p:nvSpPr>
          <p:cNvPr id="1831" name="Google Shape;1831;p66"/>
          <p:cNvSpPr/>
          <p:nvPr/>
        </p:nvSpPr>
        <p:spPr>
          <a:xfrm rot="186020" flipH="1">
            <a:off x="5337698" y="3115646"/>
            <a:ext cx="2290853" cy="566344"/>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rot="-186020">
            <a:off x="1515373" y="3115646"/>
            <a:ext cx="2290853" cy="566344"/>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txBox="1">
            <a:spLocks noGrp="1"/>
          </p:cNvSpPr>
          <p:nvPr>
            <p:ph type="title" idx="2"/>
          </p:nvPr>
        </p:nvSpPr>
        <p:spPr>
          <a:xfrm>
            <a:off x="1072900" y="3189856"/>
            <a:ext cx="31758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SHEREZADE SMITH</a:t>
            </a:r>
            <a:endParaRPr>
              <a:solidFill>
                <a:schemeClr val="dk1"/>
              </a:solidFill>
            </a:endParaRPr>
          </a:p>
        </p:txBody>
      </p:sp>
      <p:sp>
        <p:nvSpPr>
          <p:cNvPr id="1834" name="Google Shape;1834;p66"/>
          <p:cNvSpPr txBox="1">
            <a:spLocks noGrp="1"/>
          </p:cNvSpPr>
          <p:nvPr>
            <p:ph type="title" idx="3"/>
          </p:nvPr>
        </p:nvSpPr>
        <p:spPr>
          <a:xfrm>
            <a:off x="4895301" y="3185056"/>
            <a:ext cx="3175800" cy="43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CHRISTIAN BLANE</a:t>
            </a:r>
            <a:endParaRPr>
              <a:solidFill>
                <a:schemeClr val="dk1"/>
              </a:solidFill>
            </a:endParaRPr>
          </a:p>
        </p:txBody>
      </p:sp>
      <p:grpSp>
        <p:nvGrpSpPr>
          <p:cNvPr id="1835" name="Google Shape;1835;p66"/>
          <p:cNvGrpSpPr/>
          <p:nvPr/>
        </p:nvGrpSpPr>
        <p:grpSpPr>
          <a:xfrm>
            <a:off x="4111464" y="2053573"/>
            <a:ext cx="927388" cy="926418"/>
            <a:chOff x="-61351725" y="3372400"/>
            <a:chExt cx="310350" cy="310150"/>
          </a:xfrm>
        </p:grpSpPr>
        <p:sp>
          <p:nvSpPr>
            <p:cNvPr id="1836" name="Google Shape;1836;p6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7"/>
        <p:cNvGrpSpPr/>
        <p:nvPr/>
      </p:nvGrpSpPr>
      <p:grpSpPr>
        <a:xfrm>
          <a:off x="0" y="0"/>
          <a:ext cx="0" cy="0"/>
          <a:chOff x="0" y="0"/>
          <a:chExt cx="0" cy="0"/>
        </a:xfrm>
      </p:grpSpPr>
      <p:sp>
        <p:nvSpPr>
          <p:cNvPr id="948" name="Google Shape;948;p40"/>
          <p:cNvSpPr/>
          <p:nvPr/>
        </p:nvSpPr>
        <p:spPr>
          <a:xfrm rot="-357817">
            <a:off x="2660063" y="1990721"/>
            <a:ext cx="3805696" cy="1814308"/>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rot="-154732">
            <a:off x="1490736" y="3114672"/>
            <a:ext cx="2767002" cy="1319238"/>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rot="-265266">
            <a:off x="4886351" y="1538348"/>
            <a:ext cx="2767033" cy="1318827"/>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rot="138316">
            <a:off x="4886329" y="3114701"/>
            <a:ext cx="2767039" cy="1318969"/>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0"/>
          <p:cNvSpPr txBox="1">
            <a:spLocks noGrp="1"/>
          </p:cNvSpPr>
          <p:nvPr>
            <p:ph type="subTitle" idx="4"/>
          </p:nvPr>
        </p:nvSpPr>
        <p:spPr>
          <a:xfrm>
            <a:off x="1695025" y="3718696"/>
            <a:ext cx="2358300" cy="60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rPr>
              <a:t>You could describe the topic of the section here</a:t>
            </a:r>
            <a:endParaRPr>
              <a:solidFill>
                <a:schemeClr val="dk1"/>
              </a:solidFill>
            </a:endParaRPr>
          </a:p>
          <a:p>
            <a:pPr marL="0" lvl="0" indent="0" algn="r" rtl="0">
              <a:spcBef>
                <a:spcPts val="0"/>
              </a:spcBef>
              <a:spcAft>
                <a:spcPts val="0"/>
              </a:spcAft>
              <a:buClr>
                <a:schemeClr val="dk1"/>
              </a:buClr>
              <a:buSzPts val="1100"/>
              <a:buFont typeface="Arial"/>
              <a:buNone/>
            </a:pPr>
            <a:endParaRPr>
              <a:solidFill>
                <a:schemeClr val="dk1"/>
              </a:solidFill>
            </a:endParaRPr>
          </a:p>
          <a:p>
            <a:pPr marL="0" lvl="0" indent="0" algn="r" rtl="0">
              <a:spcBef>
                <a:spcPts val="0"/>
              </a:spcBef>
              <a:spcAft>
                <a:spcPts val="0"/>
              </a:spcAft>
              <a:buNone/>
            </a:pPr>
            <a:endParaRPr>
              <a:solidFill>
                <a:schemeClr val="dk1"/>
              </a:solidFill>
            </a:endParaRPr>
          </a:p>
        </p:txBody>
      </p:sp>
      <p:sp>
        <p:nvSpPr>
          <p:cNvPr id="953" name="Google Shape;953;p40"/>
          <p:cNvSpPr/>
          <p:nvPr/>
        </p:nvSpPr>
        <p:spPr>
          <a:xfrm>
            <a:off x="4724939" y="1385900"/>
            <a:ext cx="705305" cy="627245"/>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a:off x="4724939" y="2959925"/>
            <a:ext cx="705305" cy="627245"/>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rot="285107">
            <a:off x="1490736" y="1538322"/>
            <a:ext cx="2766810" cy="1319128"/>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txBox="1">
            <a:spLocks noGrp="1"/>
          </p:cNvSpPr>
          <p:nvPr>
            <p:ph type="title"/>
          </p:nvPr>
        </p:nvSpPr>
        <p:spPr>
          <a:xfrm>
            <a:off x="617200" y="569563"/>
            <a:ext cx="7909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TABLE OF CONTENTS</a:t>
            </a:r>
            <a:endParaRPr>
              <a:solidFill>
                <a:schemeClr val="lt1"/>
              </a:solidFill>
            </a:endParaRPr>
          </a:p>
        </p:txBody>
      </p:sp>
      <p:sp>
        <p:nvSpPr>
          <p:cNvPr id="957" name="Google Shape;957;p40"/>
          <p:cNvSpPr/>
          <p:nvPr/>
        </p:nvSpPr>
        <p:spPr>
          <a:xfrm>
            <a:off x="1357364" y="2959925"/>
            <a:ext cx="705305" cy="627245"/>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txBox="1">
            <a:spLocks noGrp="1"/>
          </p:cNvSpPr>
          <p:nvPr>
            <p:ph type="title" idx="2"/>
          </p:nvPr>
        </p:nvSpPr>
        <p:spPr>
          <a:xfrm>
            <a:off x="1695013" y="1704213"/>
            <a:ext cx="2358300" cy="42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ABOUT BLACK FRIDAY</a:t>
            </a:r>
            <a:endParaRPr>
              <a:solidFill>
                <a:schemeClr val="dk1"/>
              </a:solidFill>
            </a:endParaRPr>
          </a:p>
        </p:txBody>
      </p:sp>
      <p:sp>
        <p:nvSpPr>
          <p:cNvPr id="959" name="Google Shape;959;p40"/>
          <p:cNvSpPr txBox="1">
            <a:spLocks noGrp="1"/>
          </p:cNvSpPr>
          <p:nvPr>
            <p:ph type="subTitle" idx="1"/>
          </p:nvPr>
        </p:nvSpPr>
        <p:spPr>
          <a:xfrm>
            <a:off x="1695025" y="2098253"/>
            <a:ext cx="2358300" cy="60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rPr>
              <a:t>You could describe the topic of the section here</a:t>
            </a:r>
            <a:endParaRPr>
              <a:solidFill>
                <a:schemeClr val="dk1"/>
              </a:solidFill>
            </a:endParaRPr>
          </a:p>
        </p:txBody>
      </p:sp>
      <p:sp>
        <p:nvSpPr>
          <p:cNvPr id="960" name="Google Shape;960;p40"/>
          <p:cNvSpPr txBox="1">
            <a:spLocks noGrp="1"/>
          </p:cNvSpPr>
          <p:nvPr>
            <p:ph type="title" idx="3"/>
          </p:nvPr>
        </p:nvSpPr>
        <p:spPr>
          <a:xfrm>
            <a:off x="1695025" y="3324846"/>
            <a:ext cx="2358300" cy="42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MARKET ANALYSIS</a:t>
            </a:r>
            <a:endParaRPr>
              <a:solidFill>
                <a:schemeClr val="dk1"/>
              </a:solidFill>
            </a:endParaRPr>
          </a:p>
        </p:txBody>
      </p:sp>
      <p:sp>
        <p:nvSpPr>
          <p:cNvPr id="961" name="Google Shape;961;p40"/>
          <p:cNvSpPr txBox="1">
            <a:spLocks noGrp="1"/>
          </p:cNvSpPr>
          <p:nvPr>
            <p:ph type="title" idx="5"/>
          </p:nvPr>
        </p:nvSpPr>
        <p:spPr>
          <a:xfrm>
            <a:off x="5090687" y="1702305"/>
            <a:ext cx="2358300" cy="42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800"/>
              <a:buFont typeface="Raleway Thin"/>
              <a:buNone/>
            </a:pPr>
            <a:r>
              <a:rPr lang="en">
                <a:solidFill>
                  <a:schemeClr val="dk1"/>
                </a:solidFill>
              </a:rPr>
              <a:t>SALES &amp; MORE</a:t>
            </a:r>
            <a:endParaRPr>
              <a:solidFill>
                <a:schemeClr val="dk1"/>
              </a:solidFill>
            </a:endParaRPr>
          </a:p>
        </p:txBody>
      </p:sp>
      <p:sp>
        <p:nvSpPr>
          <p:cNvPr id="962" name="Google Shape;962;p40"/>
          <p:cNvSpPr txBox="1">
            <a:spLocks noGrp="1"/>
          </p:cNvSpPr>
          <p:nvPr>
            <p:ph type="subTitle" idx="6"/>
          </p:nvPr>
        </p:nvSpPr>
        <p:spPr>
          <a:xfrm>
            <a:off x="5090684" y="2096124"/>
            <a:ext cx="2358300" cy="60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rPr>
              <a:t>You could describe the topic of the section here</a:t>
            </a:r>
            <a:endParaRPr>
              <a:solidFill>
                <a:schemeClr val="dk1"/>
              </a:solidFill>
            </a:endParaRPr>
          </a:p>
          <a:p>
            <a:pPr marL="0" lvl="0" indent="0" algn="r" rtl="0">
              <a:spcBef>
                <a:spcPts val="0"/>
              </a:spcBef>
              <a:spcAft>
                <a:spcPts val="0"/>
              </a:spcAft>
              <a:buNone/>
            </a:pPr>
            <a:endParaRPr>
              <a:solidFill>
                <a:schemeClr val="dk1"/>
              </a:solidFill>
            </a:endParaRPr>
          </a:p>
        </p:txBody>
      </p:sp>
      <p:sp>
        <p:nvSpPr>
          <p:cNvPr id="963" name="Google Shape;963;p40"/>
          <p:cNvSpPr txBox="1">
            <a:spLocks noGrp="1"/>
          </p:cNvSpPr>
          <p:nvPr>
            <p:ph type="title" idx="7"/>
          </p:nvPr>
        </p:nvSpPr>
        <p:spPr>
          <a:xfrm>
            <a:off x="5090687" y="3324852"/>
            <a:ext cx="2358300" cy="42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 OUR CONCLUSIONS</a:t>
            </a:r>
            <a:endParaRPr>
              <a:solidFill>
                <a:schemeClr val="dk1"/>
              </a:solidFill>
            </a:endParaRPr>
          </a:p>
        </p:txBody>
      </p:sp>
      <p:sp>
        <p:nvSpPr>
          <p:cNvPr id="964" name="Google Shape;964;p40"/>
          <p:cNvSpPr txBox="1">
            <a:spLocks noGrp="1"/>
          </p:cNvSpPr>
          <p:nvPr>
            <p:ph type="subTitle" idx="8"/>
          </p:nvPr>
        </p:nvSpPr>
        <p:spPr>
          <a:xfrm>
            <a:off x="5090684" y="3718694"/>
            <a:ext cx="2358300" cy="60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rPr>
              <a:t>You could describe the topic of the section here</a:t>
            </a:r>
            <a:endParaRPr>
              <a:solidFill>
                <a:schemeClr val="dk1"/>
              </a:solidFill>
            </a:endParaRPr>
          </a:p>
          <a:p>
            <a:pPr marL="0" lvl="0" indent="0" algn="r" rtl="0">
              <a:spcBef>
                <a:spcPts val="0"/>
              </a:spcBef>
              <a:spcAft>
                <a:spcPts val="0"/>
              </a:spcAft>
              <a:buNone/>
            </a:pPr>
            <a:endParaRPr>
              <a:solidFill>
                <a:schemeClr val="dk1"/>
              </a:solidFill>
            </a:endParaRPr>
          </a:p>
        </p:txBody>
      </p:sp>
      <p:sp>
        <p:nvSpPr>
          <p:cNvPr id="965" name="Google Shape;965;p40"/>
          <p:cNvSpPr txBox="1">
            <a:spLocks noGrp="1"/>
          </p:cNvSpPr>
          <p:nvPr>
            <p:ph type="title" idx="13"/>
          </p:nvPr>
        </p:nvSpPr>
        <p:spPr>
          <a:xfrm>
            <a:off x="1527171" y="3112317"/>
            <a:ext cx="365700" cy="3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2</a:t>
            </a:r>
            <a:endParaRPr>
              <a:solidFill>
                <a:schemeClr val="dk1"/>
              </a:solidFill>
            </a:endParaRPr>
          </a:p>
        </p:txBody>
      </p:sp>
      <p:sp>
        <p:nvSpPr>
          <p:cNvPr id="966" name="Google Shape;966;p40"/>
          <p:cNvSpPr txBox="1">
            <a:spLocks noGrp="1"/>
          </p:cNvSpPr>
          <p:nvPr>
            <p:ph type="title" idx="14"/>
          </p:nvPr>
        </p:nvSpPr>
        <p:spPr>
          <a:xfrm>
            <a:off x="4886369" y="1538291"/>
            <a:ext cx="365700" cy="3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3</a:t>
            </a:r>
            <a:endParaRPr>
              <a:solidFill>
                <a:schemeClr val="dk1"/>
              </a:solidFill>
            </a:endParaRPr>
          </a:p>
        </p:txBody>
      </p:sp>
      <p:sp>
        <p:nvSpPr>
          <p:cNvPr id="967" name="Google Shape;967;p40"/>
          <p:cNvSpPr txBox="1">
            <a:spLocks noGrp="1"/>
          </p:cNvSpPr>
          <p:nvPr>
            <p:ph type="title" idx="15"/>
          </p:nvPr>
        </p:nvSpPr>
        <p:spPr>
          <a:xfrm>
            <a:off x="4886369" y="3112317"/>
            <a:ext cx="365700" cy="3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4</a:t>
            </a:r>
            <a:endParaRPr>
              <a:solidFill>
                <a:schemeClr val="dk1"/>
              </a:solidFill>
            </a:endParaRPr>
          </a:p>
        </p:txBody>
      </p:sp>
      <p:sp>
        <p:nvSpPr>
          <p:cNvPr id="968" name="Google Shape;968;p40"/>
          <p:cNvSpPr/>
          <p:nvPr/>
        </p:nvSpPr>
        <p:spPr>
          <a:xfrm>
            <a:off x="1333564" y="1385900"/>
            <a:ext cx="705305" cy="627245"/>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0"/>
          <p:cNvSpPr txBox="1">
            <a:spLocks noGrp="1"/>
          </p:cNvSpPr>
          <p:nvPr>
            <p:ph type="title" idx="9"/>
          </p:nvPr>
        </p:nvSpPr>
        <p:spPr>
          <a:xfrm>
            <a:off x="1490721" y="1538301"/>
            <a:ext cx="365700" cy="3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1</a:t>
            </a:r>
            <a:endParaRPr>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842"/>
        <p:cNvGrpSpPr/>
        <p:nvPr/>
      </p:nvGrpSpPr>
      <p:grpSpPr>
        <a:xfrm>
          <a:off x="0" y="0"/>
          <a:ext cx="0" cy="0"/>
          <a:chOff x="0" y="0"/>
          <a:chExt cx="0" cy="0"/>
        </a:xfrm>
      </p:grpSpPr>
      <p:sp>
        <p:nvSpPr>
          <p:cNvPr id="1843" name="Google Shape;1843;p67"/>
          <p:cNvSpPr/>
          <p:nvPr/>
        </p:nvSpPr>
        <p:spPr>
          <a:xfrm rot="-161830">
            <a:off x="2653033" y="1491681"/>
            <a:ext cx="3844259" cy="816018"/>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7"/>
          <p:cNvSpPr txBox="1">
            <a:spLocks noGrp="1"/>
          </p:cNvSpPr>
          <p:nvPr>
            <p:ph type="title"/>
          </p:nvPr>
        </p:nvSpPr>
        <p:spPr>
          <a:xfrm>
            <a:off x="2924825" y="1613348"/>
            <a:ext cx="3304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FINAL CONCLUSIONS</a:t>
            </a:r>
            <a:endParaRPr>
              <a:solidFill>
                <a:schemeClr val="dk1"/>
              </a:solidFill>
            </a:endParaRPr>
          </a:p>
        </p:txBody>
      </p:sp>
      <p:sp>
        <p:nvSpPr>
          <p:cNvPr id="1845" name="Google Shape;1845;p67"/>
          <p:cNvSpPr txBox="1">
            <a:spLocks noGrp="1"/>
          </p:cNvSpPr>
          <p:nvPr>
            <p:ph type="body" idx="1"/>
          </p:nvPr>
        </p:nvSpPr>
        <p:spPr>
          <a:xfrm>
            <a:off x="2770400" y="2500423"/>
            <a:ext cx="3603300" cy="124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also the smallest one in the Solar System. This planet was named after the Roman messenger god</a:t>
            </a:r>
            <a:endParaRPr/>
          </a:p>
          <a:p>
            <a:pPr marL="0" lvl="0" indent="0" algn="ctr" rtl="0">
              <a:spcBef>
                <a:spcPts val="0"/>
              </a:spcBef>
              <a:spcAft>
                <a:spcPts val="160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Shape 1849"/>
        <p:cNvGrpSpPr/>
        <p:nvPr/>
      </p:nvGrpSpPr>
      <p:grpSpPr>
        <a:xfrm>
          <a:off x="0" y="0"/>
          <a:ext cx="0" cy="0"/>
          <a:chOff x="0" y="0"/>
          <a:chExt cx="0" cy="0"/>
        </a:xfrm>
      </p:grpSpPr>
      <p:sp>
        <p:nvSpPr>
          <p:cNvPr id="1850" name="Google Shape;1850;p68"/>
          <p:cNvSpPr txBox="1">
            <a:spLocks noGrp="1"/>
          </p:cNvSpPr>
          <p:nvPr>
            <p:ph type="title"/>
          </p:nvPr>
        </p:nvSpPr>
        <p:spPr>
          <a:xfrm>
            <a:off x="4575975" y="646115"/>
            <a:ext cx="3859800" cy="84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a:t>
            </a:r>
            <a:r>
              <a:rPr lang="en">
                <a:solidFill>
                  <a:schemeClr val="lt1"/>
                </a:solidFill>
              </a:rPr>
              <a:t>YOU!</a:t>
            </a:r>
            <a:endParaRPr>
              <a:solidFill>
                <a:schemeClr val="lt1"/>
              </a:solidFill>
            </a:endParaRPr>
          </a:p>
        </p:txBody>
      </p:sp>
      <p:sp>
        <p:nvSpPr>
          <p:cNvPr id="1851" name="Google Shape;1851;p68"/>
          <p:cNvSpPr txBox="1">
            <a:spLocks noGrp="1"/>
          </p:cNvSpPr>
          <p:nvPr>
            <p:ph type="subTitle" idx="1"/>
          </p:nvPr>
        </p:nvSpPr>
        <p:spPr>
          <a:xfrm>
            <a:off x="5026826" y="1550806"/>
            <a:ext cx="2946900" cy="102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Do you have any questions?</a:t>
            </a:r>
            <a:endParaRPr dirty="0"/>
          </a:p>
          <a:p>
            <a:pPr marL="0" lvl="0" indent="0" algn="ctr" rtl="0">
              <a:spcBef>
                <a:spcPts val="0"/>
              </a:spcBef>
              <a:spcAft>
                <a:spcPts val="0"/>
              </a:spcAft>
              <a:buClr>
                <a:schemeClr val="dk1"/>
              </a:buClr>
              <a:buSzPts val="1100"/>
              <a:buFont typeface="Arial"/>
              <a:buNone/>
            </a:pPr>
            <a:r>
              <a:rPr lang="en-US" altLang="zh-CN" dirty="0" err="1"/>
              <a:t>great_ppt@outlook</a:t>
            </a:r>
            <a:r>
              <a:rPr lang="en" dirty="0"/>
              <a:t>.com</a:t>
            </a:r>
            <a:endParaRPr dirty="0"/>
          </a:p>
          <a:p>
            <a:pPr marL="0" lvl="0" indent="0" algn="ctr" rtl="0">
              <a:spcBef>
                <a:spcPts val="0"/>
              </a:spcBef>
              <a:spcAft>
                <a:spcPts val="0"/>
              </a:spcAft>
              <a:buClr>
                <a:schemeClr val="dk1"/>
              </a:buClr>
              <a:buSzPts val="1100"/>
              <a:buFont typeface="Arial"/>
              <a:buNone/>
            </a:pPr>
            <a:r>
              <a:rPr lang="en" dirty="0"/>
              <a:t>+1(540) 328-0772</a:t>
            </a:r>
          </a:p>
          <a:p>
            <a:pPr marL="0" lvl="0" indent="0" algn="ctr" rtl="0">
              <a:spcBef>
                <a:spcPts val="0"/>
              </a:spcBef>
              <a:spcAft>
                <a:spcPts val="0"/>
              </a:spcAft>
              <a:buClr>
                <a:schemeClr val="dk1"/>
              </a:buClr>
              <a:buSzPts val="1100"/>
              <a:buFont typeface="Arial"/>
              <a:buNone/>
            </a:pPr>
            <a:r>
              <a:rPr lang="en" dirty="0"/>
              <a:t>www.greatppt.com</a:t>
            </a:r>
            <a:endParaRPr dirty="0"/>
          </a:p>
        </p:txBody>
      </p:sp>
      <p:sp>
        <p:nvSpPr>
          <p:cNvPr id="1852" name="Google Shape;1852;p68"/>
          <p:cNvSpPr txBox="1"/>
          <p:nvPr/>
        </p:nvSpPr>
        <p:spPr>
          <a:xfrm>
            <a:off x="5005950" y="4165349"/>
            <a:ext cx="3000000" cy="352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accent5"/>
                </a:solidFill>
                <a:latin typeface="Roboto"/>
                <a:ea typeface="Roboto"/>
                <a:cs typeface="Roboto"/>
                <a:sym typeface="Roboto"/>
              </a:rPr>
              <a:t>Please keep this slide for attribution</a:t>
            </a:r>
            <a:endParaRPr sz="1200">
              <a:solidFill>
                <a:schemeClr val="accent5"/>
              </a:solidFill>
              <a:latin typeface="Roboto"/>
              <a:ea typeface="Roboto"/>
              <a:cs typeface="Roboto"/>
              <a:sym typeface="Roboto"/>
            </a:endParaRPr>
          </a:p>
        </p:txBody>
      </p:sp>
      <p:grpSp>
        <p:nvGrpSpPr>
          <p:cNvPr id="1853" name="Google Shape;1853;p68"/>
          <p:cNvGrpSpPr/>
          <p:nvPr/>
        </p:nvGrpSpPr>
        <p:grpSpPr>
          <a:xfrm>
            <a:off x="6561136" y="2876144"/>
            <a:ext cx="551108" cy="551108"/>
            <a:chOff x="4610913" y="2571750"/>
            <a:chExt cx="663825" cy="663825"/>
          </a:xfrm>
        </p:grpSpPr>
        <p:sp>
          <p:nvSpPr>
            <p:cNvPr id="1854" name="Google Shape;1854;p68"/>
            <p:cNvSpPr/>
            <p:nvPr/>
          </p:nvSpPr>
          <p:spPr>
            <a:xfrm>
              <a:off x="4610913" y="2571750"/>
              <a:ext cx="663825" cy="663825"/>
            </a:xfrm>
            <a:custGeom>
              <a:avLst/>
              <a:gdLst/>
              <a:ahLst/>
              <a:cxnLst/>
              <a:rect l="l" t="t" r="r" b="b"/>
              <a:pathLst>
                <a:path w="26553" h="26553" extrusionOk="0">
                  <a:moveTo>
                    <a:pt x="3536" y="0"/>
                  </a:moveTo>
                  <a:cubicBezTo>
                    <a:pt x="1568" y="0"/>
                    <a:pt x="0" y="1602"/>
                    <a:pt x="0" y="3536"/>
                  </a:cubicBezTo>
                  <a:lnTo>
                    <a:pt x="0" y="23050"/>
                  </a:lnTo>
                  <a:cubicBezTo>
                    <a:pt x="0" y="24985"/>
                    <a:pt x="1568" y="26553"/>
                    <a:pt x="3536" y="26553"/>
                  </a:cubicBezTo>
                  <a:lnTo>
                    <a:pt x="23017" y="26553"/>
                  </a:lnTo>
                  <a:cubicBezTo>
                    <a:pt x="24985" y="26553"/>
                    <a:pt x="26552" y="24985"/>
                    <a:pt x="26552" y="23050"/>
                  </a:cubicBezTo>
                  <a:lnTo>
                    <a:pt x="26552" y="3536"/>
                  </a:lnTo>
                  <a:cubicBezTo>
                    <a:pt x="26552" y="1602"/>
                    <a:pt x="24985" y="0"/>
                    <a:pt x="2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8"/>
            <p:cNvSpPr/>
            <p:nvPr/>
          </p:nvSpPr>
          <p:spPr>
            <a:xfrm>
              <a:off x="4766013" y="2760225"/>
              <a:ext cx="353600" cy="287725"/>
            </a:xfrm>
            <a:custGeom>
              <a:avLst/>
              <a:gdLst/>
              <a:ahLst/>
              <a:cxnLst/>
              <a:rect l="l" t="t" r="r" b="b"/>
              <a:pathLst>
                <a:path w="14144" h="11509" extrusionOk="0">
                  <a:moveTo>
                    <a:pt x="9774" y="0"/>
                  </a:moveTo>
                  <a:cubicBezTo>
                    <a:pt x="7906" y="0"/>
                    <a:pt x="6539" y="1735"/>
                    <a:pt x="6972" y="3569"/>
                  </a:cubicBezTo>
                  <a:cubicBezTo>
                    <a:pt x="4537" y="3436"/>
                    <a:pt x="2402" y="2302"/>
                    <a:pt x="968" y="534"/>
                  </a:cubicBezTo>
                  <a:lnTo>
                    <a:pt x="968" y="534"/>
                  </a:lnTo>
                  <a:cubicBezTo>
                    <a:pt x="234" y="1835"/>
                    <a:pt x="568" y="3536"/>
                    <a:pt x="1869" y="4403"/>
                  </a:cubicBezTo>
                  <a:cubicBezTo>
                    <a:pt x="1402" y="4403"/>
                    <a:pt x="968" y="4270"/>
                    <a:pt x="568" y="4036"/>
                  </a:cubicBezTo>
                  <a:lnTo>
                    <a:pt x="568" y="4036"/>
                  </a:lnTo>
                  <a:cubicBezTo>
                    <a:pt x="534" y="5404"/>
                    <a:pt x="1502" y="6638"/>
                    <a:pt x="2903" y="6939"/>
                  </a:cubicBezTo>
                  <a:cubicBezTo>
                    <a:pt x="2651" y="6997"/>
                    <a:pt x="2399" y="7032"/>
                    <a:pt x="2140" y="7032"/>
                  </a:cubicBezTo>
                  <a:cubicBezTo>
                    <a:pt x="1954" y="7032"/>
                    <a:pt x="1764" y="7014"/>
                    <a:pt x="1568" y="6972"/>
                  </a:cubicBezTo>
                  <a:lnTo>
                    <a:pt x="1568" y="6972"/>
                  </a:lnTo>
                  <a:cubicBezTo>
                    <a:pt x="1935" y="8139"/>
                    <a:pt x="3036" y="8973"/>
                    <a:pt x="4304" y="9007"/>
                  </a:cubicBezTo>
                  <a:cubicBezTo>
                    <a:pt x="3243" y="9809"/>
                    <a:pt x="1960" y="10243"/>
                    <a:pt x="647" y="10243"/>
                  </a:cubicBezTo>
                  <a:cubicBezTo>
                    <a:pt x="432" y="10243"/>
                    <a:pt x="216" y="10231"/>
                    <a:pt x="1" y="10208"/>
                  </a:cubicBezTo>
                  <a:lnTo>
                    <a:pt x="1" y="10208"/>
                  </a:lnTo>
                  <a:cubicBezTo>
                    <a:pt x="1268" y="11008"/>
                    <a:pt x="2803" y="11508"/>
                    <a:pt x="4437" y="11508"/>
                  </a:cubicBezTo>
                  <a:cubicBezTo>
                    <a:pt x="9841" y="11508"/>
                    <a:pt x="12876" y="6939"/>
                    <a:pt x="12710" y="2869"/>
                  </a:cubicBezTo>
                  <a:cubicBezTo>
                    <a:pt x="13277" y="2469"/>
                    <a:pt x="13744" y="1935"/>
                    <a:pt x="14144" y="1368"/>
                  </a:cubicBezTo>
                  <a:lnTo>
                    <a:pt x="14144" y="1368"/>
                  </a:lnTo>
                  <a:cubicBezTo>
                    <a:pt x="13610" y="1601"/>
                    <a:pt x="13077" y="1735"/>
                    <a:pt x="12476" y="1835"/>
                  </a:cubicBezTo>
                  <a:cubicBezTo>
                    <a:pt x="13077" y="1468"/>
                    <a:pt x="13544" y="901"/>
                    <a:pt x="13744" y="200"/>
                  </a:cubicBezTo>
                  <a:lnTo>
                    <a:pt x="13744" y="200"/>
                  </a:lnTo>
                  <a:cubicBezTo>
                    <a:pt x="13177" y="534"/>
                    <a:pt x="12576" y="801"/>
                    <a:pt x="11909" y="901"/>
                  </a:cubicBezTo>
                  <a:cubicBezTo>
                    <a:pt x="11375" y="367"/>
                    <a:pt x="10608" y="0"/>
                    <a:pt x="9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68"/>
          <p:cNvGrpSpPr/>
          <p:nvPr/>
        </p:nvGrpSpPr>
        <p:grpSpPr>
          <a:xfrm>
            <a:off x="4575939" y="2876144"/>
            <a:ext cx="551128" cy="551108"/>
            <a:chOff x="2241713" y="2571750"/>
            <a:chExt cx="663850" cy="663825"/>
          </a:xfrm>
        </p:grpSpPr>
        <p:sp>
          <p:nvSpPr>
            <p:cNvPr id="1857" name="Google Shape;1857;p68"/>
            <p:cNvSpPr/>
            <p:nvPr/>
          </p:nvSpPr>
          <p:spPr>
            <a:xfrm>
              <a:off x="2241713" y="2571750"/>
              <a:ext cx="663850" cy="663825"/>
            </a:xfrm>
            <a:custGeom>
              <a:avLst/>
              <a:gdLst/>
              <a:ahLst/>
              <a:cxnLst/>
              <a:rect l="l" t="t" r="r" b="b"/>
              <a:pathLst>
                <a:path w="26554" h="26553" extrusionOk="0">
                  <a:moveTo>
                    <a:pt x="3537" y="0"/>
                  </a:moveTo>
                  <a:cubicBezTo>
                    <a:pt x="1569" y="0"/>
                    <a:pt x="1" y="1602"/>
                    <a:pt x="1" y="3536"/>
                  </a:cubicBezTo>
                  <a:lnTo>
                    <a:pt x="1" y="23050"/>
                  </a:lnTo>
                  <a:cubicBezTo>
                    <a:pt x="1" y="24985"/>
                    <a:pt x="1569" y="26553"/>
                    <a:pt x="3537" y="26553"/>
                  </a:cubicBezTo>
                  <a:lnTo>
                    <a:pt x="23017" y="26553"/>
                  </a:lnTo>
                  <a:cubicBezTo>
                    <a:pt x="24952" y="26553"/>
                    <a:pt x="26553" y="24985"/>
                    <a:pt x="26553" y="23050"/>
                  </a:cubicBezTo>
                  <a:lnTo>
                    <a:pt x="26553" y="3536"/>
                  </a:lnTo>
                  <a:cubicBezTo>
                    <a:pt x="26553" y="1602"/>
                    <a:pt x="24952" y="0"/>
                    <a:pt x="23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8"/>
            <p:cNvSpPr/>
            <p:nvPr/>
          </p:nvSpPr>
          <p:spPr>
            <a:xfrm>
              <a:off x="2481063" y="2703500"/>
              <a:ext cx="185150" cy="401150"/>
            </a:xfrm>
            <a:custGeom>
              <a:avLst/>
              <a:gdLst/>
              <a:ahLst/>
              <a:cxnLst/>
              <a:rect l="l" t="t" r="r" b="b"/>
              <a:pathLst>
                <a:path w="7406" h="16046" extrusionOk="0">
                  <a:moveTo>
                    <a:pt x="5171" y="1"/>
                  </a:moveTo>
                  <a:cubicBezTo>
                    <a:pt x="2769" y="1"/>
                    <a:pt x="1668" y="1035"/>
                    <a:pt x="1668" y="3070"/>
                  </a:cubicBezTo>
                  <a:lnTo>
                    <a:pt x="1668" y="5238"/>
                  </a:lnTo>
                  <a:lnTo>
                    <a:pt x="0" y="5238"/>
                  </a:lnTo>
                  <a:lnTo>
                    <a:pt x="0" y="7973"/>
                  </a:lnTo>
                  <a:lnTo>
                    <a:pt x="1668" y="7973"/>
                  </a:lnTo>
                  <a:lnTo>
                    <a:pt x="1668" y="16046"/>
                  </a:lnTo>
                  <a:lnTo>
                    <a:pt x="4904" y="16046"/>
                  </a:lnTo>
                  <a:lnTo>
                    <a:pt x="4904" y="7940"/>
                  </a:lnTo>
                  <a:lnTo>
                    <a:pt x="7172" y="7940"/>
                  </a:lnTo>
                  <a:lnTo>
                    <a:pt x="7406" y="5238"/>
                  </a:lnTo>
                  <a:lnTo>
                    <a:pt x="4904" y="5238"/>
                  </a:lnTo>
                  <a:lnTo>
                    <a:pt x="4904" y="3704"/>
                  </a:lnTo>
                  <a:cubicBezTo>
                    <a:pt x="4904" y="3070"/>
                    <a:pt x="5037" y="2803"/>
                    <a:pt x="5638" y="2803"/>
                  </a:cubicBezTo>
                  <a:lnTo>
                    <a:pt x="7406" y="2803"/>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68"/>
          <p:cNvGrpSpPr/>
          <p:nvPr/>
        </p:nvGrpSpPr>
        <p:grpSpPr>
          <a:xfrm>
            <a:off x="5237685" y="2876144"/>
            <a:ext cx="551108" cy="551108"/>
            <a:chOff x="3031463" y="2571750"/>
            <a:chExt cx="663825" cy="663825"/>
          </a:xfrm>
        </p:grpSpPr>
        <p:sp>
          <p:nvSpPr>
            <p:cNvPr id="1860" name="Google Shape;1860;p68"/>
            <p:cNvSpPr/>
            <p:nvPr/>
          </p:nvSpPr>
          <p:spPr>
            <a:xfrm>
              <a:off x="3031463" y="2571750"/>
              <a:ext cx="663825" cy="663825"/>
            </a:xfrm>
            <a:custGeom>
              <a:avLst/>
              <a:gdLst/>
              <a:ahLst/>
              <a:cxnLst/>
              <a:rect l="l" t="t" r="r" b="b"/>
              <a:pathLst>
                <a:path w="26553" h="26553" extrusionOk="0">
                  <a:moveTo>
                    <a:pt x="3536" y="0"/>
                  </a:moveTo>
                  <a:cubicBezTo>
                    <a:pt x="1568" y="0"/>
                    <a:pt x="0" y="1602"/>
                    <a:pt x="0" y="3536"/>
                  </a:cubicBezTo>
                  <a:lnTo>
                    <a:pt x="0" y="23050"/>
                  </a:lnTo>
                  <a:cubicBezTo>
                    <a:pt x="0" y="24985"/>
                    <a:pt x="1568" y="26553"/>
                    <a:pt x="3536" y="26553"/>
                  </a:cubicBezTo>
                  <a:lnTo>
                    <a:pt x="23017" y="26553"/>
                  </a:lnTo>
                  <a:cubicBezTo>
                    <a:pt x="24985" y="26553"/>
                    <a:pt x="26552" y="24985"/>
                    <a:pt x="26552" y="23050"/>
                  </a:cubicBezTo>
                  <a:lnTo>
                    <a:pt x="26552" y="3536"/>
                  </a:lnTo>
                  <a:cubicBezTo>
                    <a:pt x="26552" y="1602"/>
                    <a:pt x="24985" y="0"/>
                    <a:pt x="23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8"/>
            <p:cNvSpPr/>
            <p:nvPr/>
          </p:nvSpPr>
          <p:spPr>
            <a:xfrm>
              <a:off x="3181563" y="2721850"/>
              <a:ext cx="363625" cy="363625"/>
            </a:xfrm>
            <a:custGeom>
              <a:avLst/>
              <a:gdLst/>
              <a:ahLst/>
              <a:cxnLst/>
              <a:rect l="l" t="t" r="r" b="b"/>
              <a:pathLst>
                <a:path w="14545" h="14545" extrusionOk="0">
                  <a:moveTo>
                    <a:pt x="7272" y="1302"/>
                  </a:moveTo>
                  <a:cubicBezTo>
                    <a:pt x="9207" y="1302"/>
                    <a:pt x="9441" y="1335"/>
                    <a:pt x="10208" y="1368"/>
                  </a:cubicBezTo>
                  <a:cubicBezTo>
                    <a:pt x="10942" y="1402"/>
                    <a:pt x="11309" y="1502"/>
                    <a:pt x="11575" y="1602"/>
                  </a:cubicBezTo>
                  <a:cubicBezTo>
                    <a:pt x="11909" y="1735"/>
                    <a:pt x="12142" y="1902"/>
                    <a:pt x="12409" y="2169"/>
                  </a:cubicBezTo>
                  <a:cubicBezTo>
                    <a:pt x="12676" y="2403"/>
                    <a:pt x="12810" y="2636"/>
                    <a:pt x="12943" y="3003"/>
                  </a:cubicBezTo>
                  <a:cubicBezTo>
                    <a:pt x="13043" y="3236"/>
                    <a:pt x="13177" y="3637"/>
                    <a:pt x="13210" y="4337"/>
                  </a:cubicBezTo>
                  <a:cubicBezTo>
                    <a:pt x="13243" y="5104"/>
                    <a:pt x="13243" y="5338"/>
                    <a:pt x="13243" y="7273"/>
                  </a:cubicBezTo>
                  <a:cubicBezTo>
                    <a:pt x="13243" y="9241"/>
                    <a:pt x="13243" y="9474"/>
                    <a:pt x="13210" y="10241"/>
                  </a:cubicBezTo>
                  <a:cubicBezTo>
                    <a:pt x="13177" y="10942"/>
                    <a:pt x="13043" y="11342"/>
                    <a:pt x="12943" y="11576"/>
                  </a:cubicBezTo>
                  <a:cubicBezTo>
                    <a:pt x="12810" y="11909"/>
                    <a:pt x="12676" y="12176"/>
                    <a:pt x="12409" y="12410"/>
                  </a:cubicBezTo>
                  <a:cubicBezTo>
                    <a:pt x="12142" y="12677"/>
                    <a:pt x="11909" y="12843"/>
                    <a:pt x="11575" y="12977"/>
                  </a:cubicBezTo>
                  <a:cubicBezTo>
                    <a:pt x="11309" y="13077"/>
                    <a:pt x="10942" y="13177"/>
                    <a:pt x="10208" y="13210"/>
                  </a:cubicBezTo>
                  <a:cubicBezTo>
                    <a:pt x="9441" y="13244"/>
                    <a:pt x="9207" y="13244"/>
                    <a:pt x="7272" y="13244"/>
                  </a:cubicBezTo>
                  <a:cubicBezTo>
                    <a:pt x="5338" y="13244"/>
                    <a:pt x="5104" y="13244"/>
                    <a:pt x="4337" y="13210"/>
                  </a:cubicBezTo>
                  <a:cubicBezTo>
                    <a:pt x="3636" y="13177"/>
                    <a:pt x="3236" y="13077"/>
                    <a:pt x="2969" y="12977"/>
                  </a:cubicBezTo>
                  <a:cubicBezTo>
                    <a:pt x="2636" y="12843"/>
                    <a:pt x="2402" y="12677"/>
                    <a:pt x="2135" y="12410"/>
                  </a:cubicBezTo>
                  <a:cubicBezTo>
                    <a:pt x="1902" y="12176"/>
                    <a:pt x="1735" y="11909"/>
                    <a:pt x="1602" y="11576"/>
                  </a:cubicBezTo>
                  <a:cubicBezTo>
                    <a:pt x="1502" y="11309"/>
                    <a:pt x="1368" y="10942"/>
                    <a:pt x="1335" y="10241"/>
                  </a:cubicBezTo>
                  <a:cubicBezTo>
                    <a:pt x="1301" y="9474"/>
                    <a:pt x="1301" y="9241"/>
                    <a:pt x="1301" y="7273"/>
                  </a:cubicBezTo>
                  <a:cubicBezTo>
                    <a:pt x="1301" y="5338"/>
                    <a:pt x="1301" y="5104"/>
                    <a:pt x="1335" y="4337"/>
                  </a:cubicBezTo>
                  <a:cubicBezTo>
                    <a:pt x="1368" y="3637"/>
                    <a:pt x="1502" y="3236"/>
                    <a:pt x="1602" y="3003"/>
                  </a:cubicBezTo>
                  <a:cubicBezTo>
                    <a:pt x="1735" y="2669"/>
                    <a:pt x="1902" y="2403"/>
                    <a:pt x="2135" y="2169"/>
                  </a:cubicBezTo>
                  <a:cubicBezTo>
                    <a:pt x="2402" y="1902"/>
                    <a:pt x="2636" y="1735"/>
                    <a:pt x="2969" y="1602"/>
                  </a:cubicBezTo>
                  <a:cubicBezTo>
                    <a:pt x="3236" y="1502"/>
                    <a:pt x="3636" y="1402"/>
                    <a:pt x="4337" y="1368"/>
                  </a:cubicBezTo>
                  <a:cubicBezTo>
                    <a:pt x="5104" y="1335"/>
                    <a:pt x="5338" y="1302"/>
                    <a:pt x="7272" y="1302"/>
                  </a:cubicBezTo>
                  <a:close/>
                  <a:moveTo>
                    <a:pt x="7272" y="1"/>
                  </a:moveTo>
                  <a:cubicBezTo>
                    <a:pt x="5304" y="1"/>
                    <a:pt x="5037" y="1"/>
                    <a:pt x="4270" y="34"/>
                  </a:cubicBezTo>
                  <a:cubicBezTo>
                    <a:pt x="3503" y="68"/>
                    <a:pt x="2969" y="201"/>
                    <a:pt x="2502" y="368"/>
                  </a:cubicBezTo>
                  <a:cubicBezTo>
                    <a:pt x="2035" y="568"/>
                    <a:pt x="1635" y="801"/>
                    <a:pt x="1201" y="1235"/>
                  </a:cubicBezTo>
                  <a:cubicBezTo>
                    <a:pt x="801" y="1635"/>
                    <a:pt x="568" y="2036"/>
                    <a:pt x="367" y="2503"/>
                  </a:cubicBezTo>
                  <a:cubicBezTo>
                    <a:pt x="201" y="2970"/>
                    <a:pt x="67" y="3503"/>
                    <a:pt x="34" y="4271"/>
                  </a:cubicBezTo>
                  <a:cubicBezTo>
                    <a:pt x="0" y="5038"/>
                    <a:pt x="0" y="5305"/>
                    <a:pt x="0" y="7273"/>
                  </a:cubicBezTo>
                  <a:cubicBezTo>
                    <a:pt x="0" y="9241"/>
                    <a:pt x="0" y="9508"/>
                    <a:pt x="34" y="10275"/>
                  </a:cubicBezTo>
                  <a:cubicBezTo>
                    <a:pt x="67" y="11042"/>
                    <a:pt x="201" y="11576"/>
                    <a:pt x="367" y="12043"/>
                  </a:cubicBezTo>
                  <a:cubicBezTo>
                    <a:pt x="568" y="12543"/>
                    <a:pt x="801" y="12943"/>
                    <a:pt x="1201" y="13344"/>
                  </a:cubicBezTo>
                  <a:cubicBezTo>
                    <a:pt x="1635" y="13744"/>
                    <a:pt x="2035" y="13977"/>
                    <a:pt x="2502" y="14178"/>
                  </a:cubicBezTo>
                  <a:cubicBezTo>
                    <a:pt x="2969" y="14344"/>
                    <a:pt x="3503" y="14478"/>
                    <a:pt x="4270" y="14511"/>
                  </a:cubicBezTo>
                  <a:cubicBezTo>
                    <a:pt x="5037" y="14545"/>
                    <a:pt x="5304" y="14545"/>
                    <a:pt x="7272" y="14545"/>
                  </a:cubicBezTo>
                  <a:cubicBezTo>
                    <a:pt x="9240" y="14545"/>
                    <a:pt x="9507" y="14545"/>
                    <a:pt x="10274" y="14511"/>
                  </a:cubicBezTo>
                  <a:cubicBezTo>
                    <a:pt x="11042" y="14478"/>
                    <a:pt x="11575" y="14344"/>
                    <a:pt x="12042" y="14178"/>
                  </a:cubicBezTo>
                  <a:cubicBezTo>
                    <a:pt x="12509" y="13977"/>
                    <a:pt x="12943" y="13744"/>
                    <a:pt x="13343" y="13344"/>
                  </a:cubicBezTo>
                  <a:cubicBezTo>
                    <a:pt x="13744" y="12943"/>
                    <a:pt x="13977" y="12543"/>
                    <a:pt x="14177" y="12043"/>
                  </a:cubicBezTo>
                  <a:cubicBezTo>
                    <a:pt x="14344" y="11576"/>
                    <a:pt x="14477" y="11042"/>
                    <a:pt x="14511" y="10275"/>
                  </a:cubicBezTo>
                  <a:cubicBezTo>
                    <a:pt x="14544" y="9508"/>
                    <a:pt x="14544" y="9241"/>
                    <a:pt x="14544" y="7273"/>
                  </a:cubicBezTo>
                  <a:cubicBezTo>
                    <a:pt x="14544" y="5305"/>
                    <a:pt x="14544" y="5038"/>
                    <a:pt x="14511" y="4271"/>
                  </a:cubicBezTo>
                  <a:cubicBezTo>
                    <a:pt x="14477" y="3503"/>
                    <a:pt x="14344" y="2970"/>
                    <a:pt x="14177" y="2503"/>
                  </a:cubicBezTo>
                  <a:cubicBezTo>
                    <a:pt x="13977" y="2036"/>
                    <a:pt x="13744" y="1635"/>
                    <a:pt x="13343" y="1235"/>
                  </a:cubicBezTo>
                  <a:cubicBezTo>
                    <a:pt x="12943" y="801"/>
                    <a:pt x="12509" y="568"/>
                    <a:pt x="12042" y="368"/>
                  </a:cubicBezTo>
                  <a:cubicBezTo>
                    <a:pt x="11575" y="201"/>
                    <a:pt x="11042" y="68"/>
                    <a:pt x="10274" y="34"/>
                  </a:cubicBezTo>
                  <a:cubicBezTo>
                    <a:pt x="9507" y="1"/>
                    <a:pt x="9240" y="1"/>
                    <a:pt x="7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8"/>
            <p:cNvSpPr/>
            <p:nvPr/>
          </p:nvSpPr>
          <p:spPr>
            <a:xfrm>
              <a:off x="3269963" y="2810250"/>
              <a:ext cx="186825" cy="187650"/>
            </a:xfrm>
            <a:custGeom>
              <a:avLst/>
              <a:gdLst/>
              <a:ahLst/>
              <a:cxnLst/>
              <a:rect l="l" t="t" r="r" b="b"/>
              <a:pathLst>
                <a:path w="7473" h="7506" extrusionOk="0">
                  <a:moveTo>
                    <a:pt x="3736" y="1335"/>
                  </a:moveTo>
                  <a:cubicBezTo>
                    <a:pt x="5071" y="1335"/>
                    <a:pt x="6171" y="2402"/>
                    <a:pt x="6171" y="3737"/>
                  </a:cubicBezTo>
                  <a:cubicBezTo>
                    <a:pt x="6171" y="5104"/>
                    <a:pt x="5071" y="6172"/>
                    <a:pt x="3736" y="6172"/>
                  </a:cubicBezTo>
                  <a:cubicBezTo>
                    <a:pt x="2402" y="6172"/>
                    <a:pt x="1301" y="5071"/>
                    <a:pt x="1301" y="3737"/>
                  </a:cubicBezTo>
                  <a:cubicBezTo>
                    <a:pt x="1301" y="2402"/>
                    <a:pt x="2402" y="1335"/>
                    <a:pt x="3736" y="1335"/>
                  </a:cubicBezTo>
                  <a:close/>
                  <a:moveTo>
                    <a:pt x="3736" y="1"/>
                  </a:moveTo>
                  <a:cubicBezTo>
                    <a:pt x="1668" y="1"/>
                    <a:pt x="0" y="1669"/>
                    <a:pt x="0" y="3737"/>
                  </a:cubicBezTo>
                  <a:cubicBezTo>
                    <a:pt x="0" y="5805"/>
                    <a:pt x="1668" y="7506"/>
                    <a:pt x="3736" y="7506"/>
                  </a:cubicBezTo>
                  <a:cubicBezTo>
                    <a:pt x="5804" y="7506"/>
                    <a:pt x="7472" y="5805"/>
                    <a:pt x="7472" y="3737"/>
                  </a:cubicBezTo>
                  <a:cubicBezTo>
                    <a:pt x="7472" y="1669"/>
                    <a:pt x="5804" y="1"/>
                    <a:pt x="3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8"/>
            <p:cNvSpPr/>
            <p:nvPr/>
          </p:nvSpPr>
          <p:spPr>
            <a:xfrm>
              <a:off x="3438413" y="2785225"/>
              <a:ext cx="44225" cy="43400"/>
            </a:xfrm>
            <a:custGeom>
              <a:avLst/>
              <a:gdLst/>
              <a:ahLst/>
              <a:cxnLst/>
              <a:rect l="l" t="t" r="r" b="b"/>
              <a:pathLst>
                <a:path w="1769" h="1736" extrusionOk="0">
                  <a:moveTo>
                    <a:pt x="901" y="1"/>
                  </a:moveTo>
                  <a:cubicBezTo>
                    <a:pt x="401" y="1"/>
                    <a:pt x="0" y="368"/>
                    <a:pt x="0" y="868"/>
                  </a:cubicBezTo>
                  <a:cubicBezTo>
                    <a:pt x="0" y="1335"/>
                    <a:pt x="401" y="1736"/>
                    <a:pt x="901" y="1736"/>
                  </a:cubicBezTo>
                  <a:cubicBezTo>
                    <a:pt x="1368" y="1736"/>
                    <a:pt x="1768" y="1335"/>
                    <a:pt x="1768" y="868"/>
                  </a:cubicBezTo>
                  <a:cubicBezTo>
                    <a:pt x="1768" y="368"/>
                    <a:pt x="1368" y="1"/>
                    <a:pt x="9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68"/>
          <p:cNvGrpSpPr/>
          <p:nvPr/>
        </p:nvGrpSpPr>
        <p:grpSpPr>
          <a:xfrm>
            <a:off x="5899410" y="2876144"/>
            <a:ext cx="551108" cy="551108"/>
            <a:chOff x="3821188" y="2571750"/>
            <a:chExt cx="663825" cy="663825"/>
          </a:xfrm>
        </p:grpSpPr>
        <p:sp>
          <p:nvSpPr>
            <p:cNvPr id="1865" name="Google Shape;1865;p68"/>
            <p:cNvSpPr/>
            <p:nvPr/>
          </p:nvSpPr>
          <p:spPr>
            <a:xfrm>
              <a:off x="3821188" y="2571750"/>
              <a:ext cx="663825" cy="663825"/>
            </a:xfrm>
            <a:custGeom>
              <a:avLst/>
              <a:gdLst/>
              <a:ahLst/>
              <a:cxnLst/>
              <a:rect l="l" t="t" r="r" b="b"/>
              <a:pathLst>
                <a:path w="26553" h="26553" extrusionOk="0">
                  <a:moveTo>
                    <a:pt x="3536" y="0"/>
                  </a:moveTo>
                  <a:cubicBezTo>
                    <a:pt x="1568" y="0"/>
                    <a:pt x="0" y="1602"/>
                    <a:pt x="0" y="3536"/>
                  </a:cubicBezTo>
                  <a:lnTo>
                    <a:pt x="0" y="23050"/>
                  </a:lnTo>
                  <a:cubicBezTo>
                    <a:pt x="0" y="24985"/>
                    <a:pt x="1568" y="26553"/>
                    <a:pt x="3536" y="26553"/>
                  </a:cubicBezTo>
                  <a:lnTo>
                    <a:pt x="23017" y="26553"/>
                  </a:lnTo>
                  <a:cubicBezTo>
                    <a:pt x="24952" y="26553"/>
                    <a:pt x="26553" y="24985"/>
                    <a:pt x="26553" y="23050"/>
                  </a:cubicBezTo>
                  <a:lnTo>
                    <a:pt x="26553" y="3536"/>
                  </a:lnTo>
                  <a:cubicBezTo>
                    <a:pt x="26553" y="1602"/>
                    <a:pt x="24952" y="0"/>
                    <a:pt x="2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8"/>
            <p:cNvSpPr/>
            <p:nvPr/>
          </p:nvSpPr>
          <p:spPr>
            <a:xfrm>
              <a:off x="3971288" y="2721850"/>
              <a:ext cx="363625" cy="364450"/>
            </a:xfrm>
            <a:custGeom>
              <a:avLst/>
              <a:gdLst/>
              <a:ahLst/>
              <a:cxnLst/>
              <a:rect l="l" t="t" r="r" b="b"/>
              <a:pathLst>
                <a:path w="14545" h="14578" extrusionOk="0">
                  <a:moveTo>
                    <a:pt x="14544" y="6906"/>
                  </a:moveTo>
                  <a:cubicBezTo>
                    <a:pt x="14444" y="3070"/>
                    <a:pt x="11275" y="1"/>
                    <a:pt x="7406" y="1"/>
                  </a:cubicBezTo>
                  <a:cubicBezTo>
                    <a:pt x="3570" y="1"/>
                    <a:pt x="434" y="3003"/>
                    <a:pt x="268" y="6772"/>
                  </a:cubicBezTo>
                  <a:cubicBezTo>
                    <a:pt x="268" y="6872"/>
                    <a:pt x="234" y="7006"/>
                    <a:pt x="234" y="7106"/>
                  </a:cubicBezTo>
                  <a:cubicBezTo>
                    <a:pt x="234" y="8440"/>
                    <a:pt x="635" y="9674"/>
                    <a:pt x="1268" y="10775"/>
                  </a:cubicBezTo>
                  <a:lnTo>
                    <a:pt x="1" y="14578"/>
                  </a:lnTo>
                  <a:lnTo>
                    <a:pt x="3937" y="13310"/>
                  </a:lnTo>
                  <a:cubicBezTo>
                    <a:pt x="4971" y="13877"/>
                    <a:pt x="6138" y="14178"/>
                    <a:pt x="7406" y="14178"/>
                  </a:cubicBezTo>
                  <a:cubicBezTo>
                    <a:pt x="11342" y="14178"/>
                    <a:pt x="14544" y="11009"/>
                    <a:pt x="14544" y="7106"/>
                  </a:cubicBezTo>
                  <a:cubicBezTo>
                    <a:pt x="14544" y="7039"/>
                    <a:pt x="14544" y="6972"/>
                    <a:pt x="14544" y="6906"/>
                  </a:cubicBezTo>
                  <a:close/>
                  <a:moveTo>
                    <a:pt x="7406" y="13077"/>
                  </a:moveTo>
                  <a:cubicBezTo>
                    <a:pt x="6172" y="13077"/>
                    <a:pt x="5038" y="12710"/>
                    <a:pt x="4104" y="12076"/>
                  </a:cubicBezTo>
                  <a:lnTo>
                    <a:pt x="1769" y="12810"/>
                  </a:lnTo>
                  <a:lnTo>
                    <a:pt x="2536" y="10608"/>
                  </a:lnTo>
                  <a:cubicBezTo>
                    <a:pt x="1802" y="9608"/>
                    <a:pt x="1402" y="8407"/>
                    <a:pt x="1402" y="7106"/>
                  </a:cubicBezTo>
                  <a:cubicBezTo>
                    <a:pt x="1402" y="6906"/>
                    <a:pt x="1402" y="6706"/>
                    <a:pt x="1402" y="6505"/>
                  </a:cubicBezTo>
                  <a:cubicBezTo>
                    <a:pt x="1702" y="3503"/>
                    <a:pt x="4270" y="1135"/>
                    <a:pt x="7406" y="1135"/>
                  </a:cubicBezTo>
                  <a:cubicBezTo>
                    <a:pt x="10542" y="1135"/>
                    <a:pt x="13143" y="3570"/>
                    <a:pt x="13377" y="6639"/>
                  </a:cubicBezTo>
                  <a:cubicBezTo>
                    <a:pt x="13410" y="6772"/>
                    <a:pt x="13410" y="6939"/>
                    <a:pt x="13410" y="7106"/>
                  </a:cubicBezTo>
                  <a:cubicBezTo>
                    <a:pt x="13410" y="10375"/>
                    <a:pt x="10708" y="13077"/>
                    <a:pt x="7406" y="1307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8"/>
            <p:cNvSpPr/>
            <p:nvPr/>
          </p:nvSpPr>
          <p:spPr>
            <a:xfrm>
              <a:off x="4068863" y="2816925"/>
              <a:ext cx="178475" cy="170975"/>
            </a:xfrm>
            <a:custGeom>
              <a:avLst/>
              <a:gdLst/>
              <a:ahLst/>
              <a:cxnLst/>
              <a:rect l="l" t="t" r="r" b="b"/>
              <a:pathLst>
                <a:path w="7139" h="6839" extrusionOk="0">
                  <a:moveTo>
                    <a:pt x="6772" y="4737"/>
                  </a:moveTo>
                  <a:cubicBezTo>
                    <a:pt x="6605" y="4637"/>
                    <a:pt x="5738" y="4204"/>
                    <a:pt x="5571" y="4170"/>
                  </a:cubicBezTo>
                  <a:cubicBezTo>
                    <a:pt x="5404" y="4103"/>
                    <a:pt x="5304" y="4070"/>
                    <a:pt x="5171" y="4237"/>
                  </a:cubicBezTo>
                  <a:cubicBezTo>
                    <a:pt x="5071" y="4437"/>
                    <a:pt x="4737" y="4804"/>
                    <a:pt x="4637" y="4937"/>
                  </a:cubicBezTo>
                  <a:cubicBezTo>
                    <a:pt x="4537" y="5037"/>
                    <a:pt x="4437" y="5071"/>
                    <a:pt x="4237" y="4971"/>
                  </a:cubicBezTo>
                  <a:cubicBezTo>
                    <a:pt x="4070" y="4871"/>
                    <a:pt x="3503" y="4704"/>
                    <a:pt x="2836" y="4103"/>
                  </a:cubicBezTo>
                  <a:cubicBezTo>
                    <a:pt x="2336" y="3636"/>
                    <a:pt x="1969" y="3069"/>
                    <a:pt x="1869" y="2903"/>
                  </a:cubicBezTo>
                  <a:cubicBezTo>
                    <a:pt x="1768" y="2736"/>
                    <a:pt x="1869" y="2636"/>
                    <a:pt x="1935" y="2536"/>
                  </a:cubicBezTo>
                  <a:cubicBezTo>
                    <a:pt x="2002" y="2469"/>
                    <a:pt x="2102" y="2336"/>
                    <a:pt x="2202" y="2235"/>
                  </a:cubicBezTo>
                  <a:cubicBezTo>
                    <a:pt x="2235" y="2202"/>
                    <a:pt x="2235" y="2202"/>
                    <a:pt x="2269" y="2169"/>
                  </a:cubicBezTo>
                  <a:cubicBezTo>
                    <a:pt x="2302" y="2102"/>
                    <a:pt x="2336" y="2035"/>
                    <a:pt x="2369" y="1969"/>
                  </a:cubicBezTo>
                  <a:cubicBezTo>
                    <a:pt x="2436" y="1835"/>
                    <a:pt x="2402" y="1735"/>
                    <a:pt x="2369" y="1635"/>
                  </a:cubicBezTo>
                  <a:cubicBezTo>
                    <a:pt x="2336" y="1568"/>
                    <a:pt x="1969" y="701"/>
                    <a:pt x="1835" y="367"/>
                  </a:cubicBezTo>
                  <a:cubicBezTo>
                    <a:pt x="1668" y="1"/>
                    <a:pt x="1535" y="67"/>
                    <a:pt x="1435" y="67"/>
                  </a:cubicBezTo>
                  <a:cubicBezTo>
                    <a:pt x="1335" y="67"/>
                    <a:pt x="1201" y="67"/>
                    <a:pt x="1101" y="67"/>
                  </a:cubicBezTo>
                  <a:cubicBezTo>
                    <a:pt x="968" y="67"/>
                    <a:pt x="768" y="101"/>
                    <a:pt x="634" y="267"/>
                  </a:cubicBezTo>
                  <a:cubicBezTo>
                    <a:pt x="468" y="434"/>
                    <a:pt x="1" y="868"/>
                    <a:pt x="1" y="1735"/>
                  </a:cubicBezTo>
                  <a:cubicBezTo>
                    <a:pt x="1" y="1935"/>
                    <a:pt x="34" y="2135"/>
                    <a:pt x="101" y="2302"/>
                  </a:cubicBezTo>
                  <a:cubicBezTo>
                    <a:pt x="267" y="2936"/>
                    <a:pt x="668" y="3436"/>
                    <a:pt x="734" y="3503"/>
                  </a:cubicBezTo>
                  <a:cubicBezTo>
                    <a:pt x="801" y="3636"/>
                    <a:pt x="1935" y="5438"/>
                    <a:pt x="3737" y="6138"/>
                  </a:cubicBezTo>
                  <a:cubicBezTo>
                    <a:pt x="5504" y="6839"/>
                    <a:pt x="5504" y="6605"/>
                    <a:pt x="5838" y="6572"/>
                  </a:cubicBezTo>
                  <a:cubicBezTo>
                    <a:pt x="6138" y="6539"/>
                    <a:pt x="6872" y="6172"/>
                    <a:pt x="7006" y="5738"/>
                  </a:cubicBezTo>
                  <a:cubicBezTo>
                    <a:pt x="7139" y="5338"/>
                    <a:pt x="7139" y="5004"/>
                    <a:pt x="7106" y="4937"/>
                  </a:cubicBezTo>
                  <a:cubicBezTo>
                    <a:pt x="7072" y="4871"/>
                    <a:pt x="6939" y="4804"/>
                    <a:pt x="6772" y="47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68"/>
          <p:cNvGrpSpPr/>
          <p:nvPr/>
        </p:nvGrpSpPr>
        <p:grpSpPr>
          <a:xfrm>
            <a:off x="7222861" y="2876144"/>
            <a:ext cx="551108" cy="551108"/>
            <a:chOff x="5418988" y="2571750"/>
            <a:chExt cx="663825" cy="663825"/>
          </a:xfrm>
        </p:grpSpPr>
        <p:sp>
          <p:nvSpPr>
            <p:cNvPr id="1869" name="Google Shape;1869;p68"/>
            <p:cNvSpPr/>
            <p:nvPr/>
          </p:nvSpPr>
          <p:spPr>
            <a:xfrm>
              <a:off x="5418988" y="2571750"/>
              <a:ext cx="663825" cy="663825"/>
            </a:xfrm>
            <a:custGeom>
              <a:avLst/>
              <a:gdLst/>
              <a:ahLst/>
              <a:cxnLst/>
              <a:rect l="l" t="t" r="r" b="b"/>
              <a:pathLst>
                <a:path w="26553" h="26553" extrusionOk="0">
                  <a:moveTo>
                    <a:pt x="3536" y="0"/>
                  </a:moveTo>
                  <a:cubicBezTo>
                    <a:pt x="1568" y="0"/>
                    <a:pt x="0" y="1602"/>
                    <a:pt x="0" y="3536"/>
                  </a:cubicBezTo>
                  <a:lnTo>
                    <a:pt x="0" y="23050"/>
                  </a:lnTo>
                  <a:cubicBezTo>
                    <a:pt x="0" y="24985"/>
                    <a:pt x="1568" y="26553"/>
                    <a:pt x="3536" y="26553"/>
                  </a:cubicBezTo>
                  <a:lnTo>
                    <a:pt x="23017" y="26553"/>
                  </a:lnTo>
                  <a:cubicBezTo>
                    <a:pt x="24951" y="26553"/>
                    <a:pt x="26552" y="24985"/>
                    <a:pt x="26552" y="23050"/>
                  </a:cubicBezTo>
                  <a:lnTo>
                    <a:pt x="26552" y="3536"/>
                  </a:lnTo>
                  <a:cubicBezTo>
                    <a:pt x="26552" y="1602"/>
                    <a:pt x="24951" y="0"/>
                    <a:pt x="2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8"/>
            <p:cNvSpPr/>
            <p:nvPr/>
          </p:nvSpPr>
          <p:spPr>
            <a:xfrm>
              <a:off x="5542575" y="2755574"/>
              <a:ext cx="416659" cy="293719"/>
            </a:xfrm>
            <a:custGeom>
              <a:avLst/>
              <a:gdLst/>
              <a:ahLst/>
              <a:cxnLst/>
              <a:rect l="l" t="t" r="r" b="b"/>
              <a:pathLst>
                <a:path w="21250" h="14978" extrusionOk="0">
                  <a:moveTo>
                    <a:pt x="10642" y="1"/>
                  </a:moveTo>
                  <a:cubicBezTo>
                    <a:pt x="10642" y="1"/>
                    <a:pt x="4004" y="1"/>
                    <a:pt x="2336" y="434"/>
                  </a:cubicBezTo>
                  <a:cubicBezTo>
                    <a:pt x="1435" y="701"/>
                    <a:pt x="701" y="1435"/>
                    <a:pt x="468" y="2336"/>
                  </a:cubicBezTo>
                  <a:cubicBezTo>
                    <a:pt x="1" y="4004"/>
                    <a:pt x="1" y="7506"/>
                    <a:pt x="1" y="7506"/>
                  </a:cubicBezTo>
                  <a:cubicBezTo>
                    <a:pt x="1" y="7506"/>
                    <a:pt x="1" y="10975"/>
                    <a:pt x="468" y="12643"/>
                  </a:cubicBezTo>
                  <a:cubicBezTo>
                    <a:pt x="701" y="13577"/>
                    <a:pt x="1402" y="14278"/>
                    <a:pt x="2336" y="14545"/>
                  </a:cubicBezTo>
                  <a:cubicBezTo>
                    <a:pt x="4004" y="14978"/>
                    <a:pt x="10642" y="14978"/>
                    <a:pt x="10642" y="14978"/>
                  </a:cubicBezTo>
                  <a:cubicBezTo>
                    <a:pt x="10642" y="14978"/>
                    <a:pt x="17280" y="14978"/>
                    <a:pt x="18948" y="14545"/>
                  </a:cubicBezTo>
                  <a:cubicBezTo>
                    <a:pt x="19848" y="14278"/>
                    <a:pt x="20582" y="13577"/>
                    <a:pt x="20816" y="12643"/>
                  </a:cubicBezTo>
                  <a:cubicBezTo>
                    <a:pt x="21249" y="10975"/>
                    <a:pt x="21249" y="7506"/>
                    <a:pt x="21249" y="7506"/>
                  </a:cubicBezTo>
                  <a:cubicBezTo>
                    <a:pt x="21249" y="7506"/>
                    <a:pt x="21249" y="4004"/>
                    <a:pt x="20816" y="2336"/>
                  </a:cubicBezTo>
                  <a:cubicBezTo>
                    <a:pt x="20582" y="1435"/>
                    <a:pt x="19848" y="701"/>
                    <a:pt x="18948" y="434"/>
                  </a:cubicBezTo>
                  <a:cubicBezTo>
                    <a:pt x="17280" y="1"/>
                    <a:pt x="10642" y="1"/>
                    <a:pt x="10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8"/>
            <p:cNvSpPr/>
            <p:nvPr/>
          </p:nvSpPr>
          <p:spPr>
            <a:xfrm>
              <a:off x="5708717" y="2840616"/>
              <a:ext cx="108586" cy="123641"/>
            </a:xfrm>
            <a:custGeom>
              <a:avLst/>
              <a:gdLst/>
              <a:ahLst/>
              <a:cxnLst/>
              <a:rect l="l" t="t" r="r" b="b"/>
              <a:pathLst>
                <a:path w="5538" h="6305" extrusionOk="0">
                  <a:moveTo>
                    <a:pt x="0" y="0"/>
                  </a:moveTo>
                  <a:lnTo>
                    <a:pt x="0" y="6305"/>
                  </a:lnTo>
                  <a:lnTo>
                    <a:pt x="5538" y="316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68"/>
          <p:cNvGrpSpPr/>
          <p:nvPr/>
        </p:nvGrpSpPr>
        <p:grpSpPr>
          <a:xfrm>
            <a:off x="7884586" y="2875106"/>
            <a:ext cx="551128" cy="551108"/>
            <a:chOff x="6227075" y="2570500"/>
            <a:chExt cx="663850" cy="663825"/>
          </a:xfrm>
        </p:grpSpPr>
        <p:sp>
          <p:nvSpPr>
            <p:cNvPr id="1873" name="Google Shape;1873;p68"/>
            <p:cNvSpPr/>
            <p:nvPr/>
          </p:nvSpPr>
          <p:spPr>
            <a:xfrm>
              <a:off x="6227075" y="2570500"/>
              <a:ext cx="663850" cy="663825"/>
            </a:xfrm>
            <a:custGeom>
              <a:avLst/>
              <a:gdLst/>
              <a:ahLst/>
              <a:cxnLst/>
              <a:rect l="l" t="t" r="r" b="b"/>
              <a:pathLst>
                <a:path w="26554" h="26553" extrusionOk="0">
                  <a:moveTo>
                    <a:pt x="3503" y="0"/>
                  </a:moveTo>
                  <a:cubicBezTo>
                    <a:pt x="1569" y="0"/>
                    <a:pt x="1" y="1602"/>
                    <a:pt x="1" y="3536"/>
                  </a:cubicBezTo>
                  <a:lnTo>
                    <a:pt x="1" y="23050"/>
                  </a:lnTo>
                  <a:cubicBezTo>
                    <a:pt x="1" y="24985"/>
                    <a:pt x="1569" y="26553"/>
                    <a:pt x="3503" y="26553"/>
                  </a:cubicBezTo>
                  <a:lnTo>
                    <a:pt x="23017" y="26553"/>
                  </a:lnTo>
                  <a:cubicBezTo>
                    <a:pt x="24952" y="26553"/>
                    <a:pt x="26553" y="24985"/>
                    <a:pt x="26553" y="23050"/>
                  </a:cubicBezTo>
                  <a:lnTo>
                    <a:pt x="26553" y="3536"/>
                  </a:lnTo>
                  <a:cubicBezTo>
                    <a:pt x="26553" y="1602"/>
                    <a:pt x="24952" y="0"/>
                    <a:pt x="230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8"/>
            <p:cNvSpPr/>
            <p:nvPr/>
          </p:nvSpPr>
          <p:spPr>
            <a:xfrm>
              <a:off x="6361350" y="2718950"/>
              <a:ext cx="395300" cy="367775"/>
            </a:xfrm>
            <a:custGeom>
              <a:avLst/>
              <a:gdLst/>
              <a:ahLst/>
              <a:cxnLst/>
              <a:rect l="l" t="t" r="r" b="b"/>
              <a:pathLst>
                <a:path w="15812" h="14711" extrusionOk="0">
                  <a:moveTo>
                    <a:pt x="15578" y="11208"/>
                  </a:moveTo>
                  <a:lnTo>
                    <a:pt x="15578" y="11208"/>
                  </a:lnTo>
                  <a:cubicBezTo>
                    <a:pt x="15578" y="11208"/>
                    <a:pt x="15578" y="11208"/>
                    <a:pt x="15578" y="11175"/>
                  </a:cubicBezTo>
                  <a:lnTo>
                    <a:pt x="15578" y="11175"/>
                  </a:lnTo>
                  <a:lnTo>
                    <a:pt x="15578" y="11175"/>
                  </a:lnTo>
                  <a:cubicBezTo>
                    <a:pt x="15378" y="11075"/>
                    <a:pt x="15178" y="11041"/>
                    <a:pt x="15078" y="11008"/>
                  </a:cubicBezTo>
                  <a:cubicBezTo>
                    <a:pt x="15078" y="11008"/>
                    <a:pt x="15078" y="11008"/>
                    <a:pt x="15078" y="11008"/>
                  </a:cubicBezTo>
                  <a:cubicBezTo>
                    <a:pt x="14244" y="10741"/>
                    <a:pt x="13543" y="10207"/>
                    <a:pt x="13010" y="9507"/>
                  </a:cubicBezTo>
                  <a:cubicBezTo>
                    <a:pt x="12709" y="9140"/>
                    <a:pt x="12476" y="8740"/>
                    <a:pt x="12309" y="8306"/>
                  </a:cubicBezTo>
                  <a:lnTo>
                    <a:pt x="12309" y="8273"/>
                  </a:lnTo>
                  <a:cubicBezTo>
                    <a:pt x="12242" y="8106"/>
                    <a:pt x="12242" y="7872"/>
                    <a:pt x="12343" y="7772"/>
                  </a:cubicBezTo>
                  <a:cubicBezTo>
                    <a:pt x="12343" y="7772"/>
                    <a:pt x="12343" y="7772"/>
                    <a:pt x="12343" y="7772"/>
                  </a:cubicBezTo>
                  <a:cubicBezTo>
                    <a:pt x="12476" y="7539"/>
                    <a:pt x="12776" y="7405"/>
                    <a:pt x="13043" y="7305"/>
                  </a:cubicBezTo>
                  <a:lnTo>
                    <a:pt x="13043" y="7305"/>
                  </a:lnTo>
                  <a:cubicBezTo>
                    <a:pt x="13377" y="7205"/>
                    <a:pt x="13710" y="7072"/>
                    <a:pt x="14010" y="6805"/>
                  </a:cubicBezTo>
                  <a:cubicBezTo>
                    <a:pt x="14010" y="6805"/>
                    <a:pt x="14010" y="6805"/>
                    <a:pt x="14010" y="6805"/>
                  </a:cubicBezTo>
                  <a:cubicBezTo>
                    <a:pt x="14044" y="6772"/>
                    <a:pt x="14110" y="6738"/>
                    <a:pt x="14144" y="6638"/>
                  </a:cubicBezTo>
                  <a:cubicBezTo>
                    <a:pt x="14144" y="6638"/>
                    <a:pt x="14177" y="6605"/>
                    <a:pt x="14177" y="6571"/>
                  </a:cubicBezTo>
                  <a:cubicBezTo>
                    <a:pt x="14177" y="6505"/>
                    <a:pt x="14177" y="6405"/>
                    <a:pt x="14144" y="6338"/>
                  </a:cubicBezTo>
                  <a:lnTo>
                    <a:pt x="14144" y="6305"/>
                  </a:lnTo>
                  <a:cubicBezTo>
                    <a:pt x="14077" y="6138"/>
                    <a:pt x="13944" y="6071"/>
                    <a:pt x="13810" y="6004"/>
                  </a:cubicBezTo>
                  <a:lnTo>
                    <a:pt x="13810" y="6004"/>
                  </a:lnTo>
                  <a:cubicBezTo>
                    <a:pt x="13643" y="5904"/>
                    <a:pt x="13443" y="5904"/>
                    <a:pt x="13243" y="5938"/>
                  </a:cubicBezTo>
                  <a:lnTo>
                    <a:pt x="13243" y="5938"/>
                  </a:lnTo>
                  <a:lnTo>
                    <a:pt x="13243" y="5938"/>
                  </a:lnTo>
                  <a:cubicBezTo>
                    <a:pt x="13043" y="6004"/>
                    <a:pt x="12876" y="6071"/>
                    <a:pt x="12743" y="6104"/>
                  </a:cubicBezTo>
                  <a:cubicBezTo>
                    <a:pt x="12743" y="6104"/>
                    <a:pt x="12743" y="6104"/>
                    <a:pt x="12709" y="6104"/>
                  </a:cubicBezTo>
                  <a:cubicBezTo>
                    <a:pt x="12509" y="6138"/>
                    <a:pt x="12309" y="6138"/>
                    <a:pt x="12142" y="6071"/>
                  </a:cubicBezTo>
                  <a:cubicBezTo>
                    <a:pt x="12142" y="6071"/>
                    <a:pt x="12142" y="6004"/>
                    <a:pt x="12142" y="5971"/>
                  </a:cubicBezTo>
                  <a:lnTo>
                    <a:pt x="12142" y="5971"/>
                  </a:lnTo>
                  <a:cubicBezTo>
                    <a:pt x="12142" y="5604"/>
                    <a:pt x="12142" y="5271"/>
                    <a:pt x="12176" y="4870"/>
                  </a:cubicBezTo>
                  <a:lnTo>
                    <a:pt x="12176" y="4870"/>
                  </a:lnTo>
                  <a:cubicBezTo>
                    <a:pt x="12176" y="4303"/>
                    <a:pt x="12209" y="3736"/>
                    <a:pt x="12109" y="3169"/>
                  </a:cubicBezTo>
                  <a:lnTo>
                    <a:pt x="12109" y="3136"/>
                  </a:lnTo>
                  <a:cubicBezTo>
                    <a:pt x="11942" y="2168"/>
                    <a:pt x="11308" y="1301"/>
                    <a:pt x="10508" y="734"/>
                  </a:cubicBezTo>
                  <a:cubicBezTo>
                    <a:pt x="9907" y="334"/>
                    <a:pt x="9240" y="100"/>
                    <a:pt x="8540" y="33"/>
                  </a:cubicBezTo>
                  <a:lnTo>
                    <a:pt x="8540" y="33"/>
                  </a:lnTo>
                  <a:cubicBezTo>
                    <a:pt x="8273" y="33"/>
                    <a:pt x="8039" y="0"/>
                    <a:pt x="7806" y="0"/>
                  </a:cubicBezTo>
                  <a:cubicBezTo>
                    <a:pt x="6872" y="33"/>
                    <a:pt x="5871" y="267"/>
                    <a:pt x="5104" y="867"/>
                  </a:cubicBezTo>
                  <a:cubicBezTo>
                    <a:pt x="4537" y="1334"/>
                    <a:pt x="4070" y="1935"/>
                    <a:pt x="3803" y="2602"/>
                  </a:cubicBezTo>
                  <a:lnTo>
                    <a:pt x="3803" y="2602"/>
                  </a:lnTo>
                  <a:cubicBezTo>
                    <a:pt x="3536" y="3269"/>
                    <a:pt x="3536" y="4003"/>
                    <a:pt x="3570" y="4703"/>
                  </a:cubicBezTo>
                  <a:lnTo>
                    <a:pt x="3570" y="4703"/>
                  </a:lnTo>
                  <a:cubicBezTo>
                    <a:pt x="3603" y="5170"/>
                    <a:pt x="3670" y="5637"/>
                    <a:pt x="3603" y="6071"/>
                  </a:cubicBezTo>
                  <a:cubicBezTo>
                    <a:pt x="3603" y="6071"/>
                    <a:pt x="3603" y="6104"/>
                    <a:pt x="3603" y="6104"/>
                  </a:cubicBezTo>
                  <a:cubicBezTo>
                    <a:pt x="3403" y="6138"/>
                    <a:pt x="3169" y="6138"/>
                    <a:pt x="2936" y="6071"/>
                  </a:cubicBezTo>
                  <a:lnTo>
                    <a:pt x="2936" y="6071"/>
                  </a:lnTo>
                  <a:cubicBezTo>
                    <a:pt x="2769" y="6071"/>
                    <a:pt x="2602" y="6004"/>
                    <a:pt x="2402" y="5938"/>
                  </a:cubicBezTo>
                  <a:cubicBezTo>
                    <a:pt x="2402" y="5938"/>
                    <a:pt x="2402" y="5938"/>
                    <a:pt x="2402" y="5938"/>
                  </a:cubicBezTo>
                  <a:cubicBezTo>
                    <a:pt x="2202" y="5904"/>
                    <a:pt x="2035" y="5938"/>
                    <a:pt x="1902" y="6038"/>
                  </a:cubicBezTo>
                  <a:cubicBezTo>
                    <a:pt x="1868" y="6038"/>
                    <a:pt x="1868" y="6038"/>
                    <a:pt x="1868" y="6071"/>
                  </a:cubicBezTo>
                  <a:cubicBezTo>
                    <a:pt x="1868" y="6071"/>
                    <a:pt x="1868" y="6071"/>
                    <a:pt x="1868" y="6071"/>
                  </a:cubicBezTo>
                  <a:cubicBezTo>
                    <a:pt x="1768" y="6138"/>
                    <a:pt x="1602" y="6271"/>
                    <a:pt x="1602" y="6471"/>
                  </a:cubicBezTo>
                  <a:cubicBezTo>
                    <a:pt x="1602" y="6505"/>
                    <a:pt x="1602" y="6505"/>
                    <a:pt x="1602" y="6538"/>
                  </a:cubicBezTo>
                  <a:cubicBezTo>
                    <a:pt x="1602" y="6538"/>
                    <a:pt x="1602" y="6538"/>
                    <a:pt x="1602" y="6538"/>
                  </a:cubicBezTo>
                  <a:cubicBezTo>
                    <a:pt x="1602" y="6638"/>
                    <a:pt x="1702" y="6738"/>
                    <a:pt x="1768" y="6805"/>
                  </a:cubicBezTo>
                  <a:cubicBezTo>
                    <a:pt x="1835" y="6872"/>
                    <a:pt x="1902" y="6905"/>
                    <a:pt x="1935" y="6938"/>
                  </a:cubicBezTo>
                  <a:cubicBezTo>
                    <a:pt x="1935" y="6938"/>
                    <a:pt x="1968" y="6938"/>
                    <a:pt x="1968" y="6938"/>
                  </a:cubicBezTo>
                  <a:cubicBezTo>
                    <a:pt x="2302" y="7172"/>
                    <a:pt x="2702" y="7272"/>
                    <a:pt x="3036" y="7405"/>
                  </a:cubicBezTo>
                  <a:lnTo>
                    <a:pt x="3036" y="7405"/>
                  </a:lnTo>
                  <a:cubicBezTo>
                    <a:pt x="3236" y="7505"/>
                    <a:pt x="3436" y="7672"/>
                    <a:pt x="3503" y="7872"/>
                  </a:cubicBezTo>
                  <a:cubicBezTo>
                    <a:pt x="3570" y="8106"/>
                    <a:pt x="3436" y="8406"/>
                    <a:pt x="3303" y="8673"/>
                  </a:cubicBezTo>
                  <a:lnTo>
                    <a:pt x="3303" y="8706"/>
                  </a:lnTo>
                  <a:cubicBezTo>
                    <a:pt x="2936" y="9440"/>
                    <a:pt x="2369" y="10074"/>
                    <a:pt x="1702" y="10541"/>
                  </a:cubicBezTo>
                  <a:cubicBezTo>
                    <a:pt x="1335" y="10774"/>
                    <a:pt x="934" y="10975"/>
                    <a:pt x="501" y="11075"/>
                  </a:cubicBezTo>
                  <a:cubicBezTo>
                    <a:pt x="501" y="11075"/>
                    <a:pt x="501" y="11075"/>
                    <a:pt x="501" y="11108"/>
                  </a:cubicBezTo>
                  <a:cubicBezTo>
                    <a:pt x="401" y="11141"/>
                    <a:pt x="201" y="11141"/>
                    <a:pt x="67" y="11342"/>
                  </a:cubicBezTo>
                  <a:cubicBezTo>
                    <a:pt x="67" y="11342"/>
                    <a:pt x="67" y="11375"/>
                    <a:pt x="34" y="11375"/>
                  </a:cubicBezTo>
                  <a:cubicBezTo>
                    <a:pt x="0" y="11508"/>
                    <a:pt x="67" y="11642"/>
                    <a:pt x="100" y="11708"/>
                  </a:cubicBezTo>
                  <a:cubicBezTo>
                    <a:pt x="167" y="11775"/>
                    <a:pt x="234" y="11842"/>
                    <a:pt x="301" y="11875"/>
                  </a:cubicBezTo>
                  <a:cubicBezTo>
                    <a:pt x="301" y="11875"/>
                    <a:pt x="301" y="11875"/>
                    <a:pt x="301" y="11875"/>
                  </a:cubicBezTo>
                  <a:cubicBezTo>
                    <a:pt x="668" y="12075"/>
                    <a:pt x="1034" y="12142"/>
                    <a:pt x="1401" y="12242"/>
                  </a:cubicBezTo>
                  <a:cubicBezTo>
                    <a:pt x="1401" y="12242"/>
                    <a:pt x="1401" y="12242"/>
                    <a:pt x="1401" y="12242"/>
                  </a:cubicBezTo>
                  <a:cubicBezTo>
                    <a:pt x="1668" y="12309"/>
                    <a:pt x="1902" y="12342"/>
                    <a:pt x="2102" y="12409"/>
                  </a:cubicBezTo>
                  <a:cubicBezTo>
                    <a:pt x="2102" y="12442"/>
                    <a:pt x="2102" y="12509"/>
                    <a:pt x="2169" y="12609"/>
                  </a:cubicBezTo>
                  <a:cubicBezTo>
                    <a:pt x="2235" y="12809"/>
                    <a:pt x="2269" y="13043"/>
                    <a:pt x="2335" y="13276"/>
                  </a:cubicBezTo>
                  <a:cubicBezTo>
                    <a:pt x="2335" y="13343"/>
                    <a:pt x="2402" y="13410"/>
                    <a:pt x="2469" y="13410"/>
                  </a:cubicBezTo>
                  <a:cubicBezTo>
                    <a:pt x="2636" y="13443"/>
                    <a:pt x="2736" y="13376"/>
                    <a:pt x="2736" y="13376"/>
                  </a:cubicBezTo>
                  <a:lnTo>
                    <a:pt x="2769" y="13376"/>
                  </a:lnTo>
                  <a:cubicBezTo>
                    <a:pt x="3336" y="13276"/>
                    <a:pt x="3937" y="13176"/>
                    <a:pt x="4504" y="13310"/>
                  </a:cubicBezTo>
                  <a:lnTo>
                    <a:pt x="4504" y="13310"/>
                  </a:lnTo>
                  <a:cubicBezTo>
                    <a:pt x="5071" y="13476"/>
                    <a:pt x="5571" y="13877"/>
                    <a:pt x="6105" y="14210"/>
                  </a:cubicBezTo>
                  <a:lnTo>
                    <a:pt x="6105" y="14210"/>
                  </a:lnTo>
                  <a:lnTo>
                    <a:pt x="6105" y="14210"/>
                  </a:lnTo>
                  <a:cubicBezTo>
                    <a:pt x="6472" y="14444"/>
                    <a:pt x="6905" y="14677"/>
                    <a:pt x="7406" y="14677"/>
                  </a:cubicBezTo>
                  <a:lnTo>
                    <a:pt x="7406" y="14677"/>
                  </a:lnTo>
                  <a:lnTo>
                    <a:pt x="7406" y="14677"/>
                  </a:lnTo>
                  <a:cubicBezTo>
                    <a:pt x="7806" y="14711"/>
                    <a:pt x="8140" y="14677"/>
                    <a:pt x="8506" y="14644"/>
                  </a:cubicBezTo>
                  <a:lnTo>
                    <a:pt x="8540" y="14644"/>
                  </a:lnTo>
                  <a:cubicBezTo>
                    <a:pt x="8840" y="14644"/>
                    <a:pt x="9140" y="14510"/>
                    <a:pt x="9407" y="14377"/>
                  </a:cubicBezTo>
                  <a:cubicBezTo>
                    <a:pt x="9407" y="14344"/>
                    <a:pt x="9407" y="14344"/>
                    <a:pt x="9407" y="14344"/>
                  </a:cubicBezTo>
                  <a:cubicBezTo>
                    <a:pt x="10008" y="14010"/>
                    <a:pt x="10508" y="13610"/>
                    <a:pt x="11075" y="13376"/>
                  </a:cubicBezTo>
                  <a:lnTo>
                    <a:pt x="11075" y="13376"/>
                  </a:lnTo>
                  <a:cubicBezTo>
                    <a:pt x="11275" y="13310"/>
                    <a:pt x="11509" y="13310"/>
                    <a:pt x="11775" y="13276"/>
                  </a:cubicBezTo>
                  <a:lnTo>
                    <a:pt x="11775" y="13276"/>
                  </a:lnTo>
                  <a:cubicBezTo>
                    <a:pt x="12242" y="13276"/>
                    <a:pt x="12709" y="13310"/>
                    <a:pt x="13176" y="13343"/>
                  </a:cubicBezTo>
                  <a:cubicBezTo>
                    <a:pt x="13210" y="13376"/>
                    <a:pt x="13210" y="13376"/>
                    <a:pt x="13243" y="13343"/>
                  </a:cubicBezTo>
                  <a:cubicBezTo>
                    <a:pt x="13310" y="13343"/>
                    <a:pt x="13377" y="13310"/>
                    <a:pt x="13410" y="13276"/>
                  </a:cubicBezTo>
                  <a:cubicBezTo>
                    <a:pt x="13443" y="13210"/>
                    <a:pt x="13443" y="13176"/>
                    <a:pt x="13443" y="13176"/>
                  </a:cubicBezTo>
                  <a:cubicBezTo>
                    <a:pt x="13477" y="13109"/>
                    <a:pt x="13477" y="13109"/>
                    <a:pt x="13443" y="13143"/>
                  </a:cubicBezTo>
                  <a:cubicBezTo>
                    <a:pt x="13477" y="13109"/>
                    <a:pt x="13477" y="13109"/>
                    <a:pt x="13477" y="13109"/>
                  </a:cubicBezTo>
                  <a:cubicBezTo>
                    <a:pt x="13543" y="12809"/>
                    <a:pt x="13610" y="12542"/>
                    <a:pt x="13744" y="12409"/>
                  </a:cubicBezTo>
                  <a:cubicBezTo>
                    <a:pt x="13810" y="12342"/>
                    <a:pt x="13910" y="12309"/>
                    <a:pt x="14044" y="12309"/>
                  </a:cubicBezTo>
                  <a:lnTo>
                    <a:pt x="14077" y="12309"/>
                  </a:lnTo>
                  <a:cubicBezTo>
                    <a:pt x="14477" y="12242"/>
                    <a:pt x="14844" y="12109"/>
                    <a:pt x="15178" y="11975"/>
                  </a:cubicBezTo>
                  <a:cubicBezTo>
                    <a:pt x="15211" y="11975"/>
                    <a:pt x="15211" y="11975"/>
                    <a:pt x="15211" y="11975"/>
                  </a:cubicBezTo>
                  <a:cubicBezTo>
                    <a:pt x="15345" y="11909"/>
                    <a:pt x="15545" y="11842"/>
                    <a:pt x="15678" y="11675"/>
                  </a:cubicBezTo>
                  <a:lnTo>
                    <a:pt x="15678" y="11675"/>
                  </a:lnTo>
                  <a:lnTo>
                    <a:pt x="15678" y="11675"/>
                  </a:lnTo>
                  <a:cubicBezTo>
                    <a:pt x="15812" y="11508"/>
                    <a:pt x="15745" y="11308"/>
                    <a:pt x="15578" y="1120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68"/>
          <p:cNvGrpSpPr/>
          <p:nvPr/>
        </p:nvGrpSpPr>
        <p:grpSpPr>
          <a:xfrm>
            <a:off x="-639115" y="1006658"/>
            <a:ext cx="4879176" cy="3587384"/>
            <a:chOff x="10" y="849808"/>
            <a:chExt cx="4879176" cy="3587384"/>
          </a:xfrm>
        </p:grpSpPr>
        <p:sp>
          <p:nvSpPr>
            <p:cNvPr id="1876" name="Google Shape;1876;p68"/>
            <p:cNvSpPr/>
            <p:nvPr/>
          </p:nvSpPr>
          <p:spPr>
            <a:xfrm>
              <a:off x="2633246" y="1484333"/>
              <a:ext cx="50110" cy="74541"/>
            </a:xfrm>
            <a:custGeom>
              <a:avLst/>
              <a:gdLst/>
              <a:ahLst/>
              <a:cxnLst/>
              <a:rect l="l" t="t" r="r" b="b"/>
              <a:pathLst>
                <a:path w="1155" h="1754" extrusionOk="0">
                  <a:moveTo>
                    <a:pt x="742" y="0"/>
                  </a:moveTo>
                  <a:cubicBezTo>
                    <a:pt x="499" y="0"/>
                    <a:pt x="228" y="333"/>
                    <a:pt x="120" y="748"/>
                  </a:cubicBezTo>
                  <a:cubicBezTo>
                    <a:pt x="1" y="1225"/>
                    <a:pt x="60" y="1682"/>
                    <a:pt x="319" y="1742"/>
                  </a:cubicBezTo>
                  <a:cubicBezTo>
                    <a:pt x="342" y="1750"/>
                    <a:pt x="365" y="1753"/>
                    <a:pt x="388" y="1753"/>
                  </a:cubicBezTo>
                  <a:cubicBezTo>
                    <a:pt x="616" y="1753"/>
                    <a:pt x="889" y="1420"/>
                    <a:pt x="1015" y="1006"/>
                  </a:cubicBezTo>
                  <a:cubicBezTo>
                    <a:pt x="1155" y="509"/>
                    <a:pt x="1055" y="51"/>
                    <a:pt x="816" y="11"/>
                  </a:cubicBezTo>
                  <a:cubicBezTo>
                    <a:pt x="792" y="4"/>
                    <a:pt x="767" y="0"/>
                    <a:pt x="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1877" name="Google Shape;1877;p68"/>
            <p:cNvSpPr/>
            <p:nvPr/>
          </p:nvSpPr>
          <p:spPr>
            <a:xfrm>
              <a:off x="906" y="3865565"/>
              <a:ext cx="470760" cy="571627"/>
            </a:xfrm>
            <a:custGeom>
              <a:avLst/>
              <a:gdLst/>
              <a:ahLst/>
              <a:cxnLst/>
              <a:rect l="l" t="t" r="r" b="b"/>
              <a:pathLst>
                <a:path w="10501" h="12751" extrusionOk="0">
                  <a:moveTo>
                    <a:pt x="8704" y="0"/>
                  </a:moveTo>
                  <a:cubicBezTo>
                    <a:pt x="8376" y="0"/>
                    <a:pt x="7984" y="70"/>
                    <a:pt x="7520" y="226"/>
                  </a:cubicBezTo>
                  <a:cubicBezTo>
                    <a:pt x="4476" y="1300"/>
                    <a:pt x="5372" y="3031"/>
                    <a:pt x="2388" y="5478"/>
                  </a:cubicBezTo>
                  <a:cubicBezTo>
                    <a:pt x="1" y="7407"/>
                    <a:pt x="1" y="10550"/>
                    <a:pt x="100" y="11744"/>
                  </a:cubicBezTo>
                  <a:cubicBezTo>
                    <a:pt x="120" y="12042"/>
                    <a:pt x="279" y="12301"/>
                    <a:pt x="518" y="12500"/>
                  </a:cubicBezTo>
                  <a:cubicBezTo>
                    <a:pt x="727" y="12670"/>
                    <a:pt x="966" y="12750"/>
                    <a:pt x="1202" y="12750"/>
                  </a:cubicBezTo>
                  <a:cubicBezTo>
                    <a:pt x="1571" y="12750"/>
                    <a:pt x="1930" y="12554"/>
                    <a:pt x="2149" y="12202"/>
                  </a:cubicBezTo>
                  <a:cubicBezTo>
                    <a:pt x="3263" y="10312"/>
                    <a:pt x="5829" y="6373"/>
                    <a:pt x="9350" y="3310"/>
                  </a:cubicBezTo>
                  <a:cubicBezTo>
                    <a:pt x="10359" y="2082"/>
                    <a:pt x="10501" y="0"/>
                    <a:pt x="8704"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8"/>
            <p:cNvSpPr/>
            <p:nvPr/>
          </p:nvSpPr>
          <p:spPr>
            <a:xfrm>
              <a:off x="10" y="3876593"/>
              <a:ext cx="336270" cy="559165"/>
            </a:xfrm>
            <a:custGeom>
              <a:avLst/>
              <a:gdLst/>
              <a:ahLst/>
              <a:cxnLst/>
              <a:rect l="l" t="t" r="r" b="b"/>
              <a:pathLst>
                <a:path w="7501" h="12473" extrusionOk="0">
                  <a:moveTo>
                    <a:pt x="7500" y="0"/>
                  </a:moveTo>
                  <a:lnTo>
                    <a:pt x="7500" y="0"/>
                  </a:lnTo>
                  <a:cubicBezTo>
                    <a:pt x="4476" y="1054"/>
                    <a:pt x="5372" y="2785"/>
                    <a:pt x="2388" y="5252"/>
                  </a:cubicBezTo>
                  <a:cubicBezTo>
                    <a:pt x="21" y="7181"/>
                    <a:pt x="1" y="10324"/>
                    <a:pt x="100" y="11518"/>
                  </a:cubicBezTo>
                  <a:cubicBezTo>
                    <a:pt x="120" y="11816"/>
                    <a:pt x="279" y="12115"/>
                    <a:pt x="518" y="12294"/>
                  </a:cubicBezTo>
                  <a:cubicBezTo>
                    <a:pt x="617" y="12353"/>
                    <a:pt x="737" y="12433"/>
                    <a:pt x="876" y="12473"/>
                  </a:cubicBezTo>
                  <a:cubicBezTo>
                    <a:pt x="1731" y="6147"/>
                    <a:pt x="7500" y="1"/>
                    <a:pt x="7500"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8"/>
            <p:cNvSpPr/>
            <p:nvPr/>
          </p:nvSpPr>
          <p:spPr>
            <a:xfrm>
              <a:off x="2570244" y="3460116"/>
              <a:ext cx="265797" cy="617354"/>
            </a:xfrm>
            <a:custGeom>
              <a:avLst/>
              <a:gdLst/>
              <a:ahLst/>
              <a:cxnLst/>
              <a:rect l="l" t="t" r="r" b="b"/>
              <a:pathLst>
                <a:path w="5929" h="13771" extrusionOk="0">
                  <a:moveTo>
                    <a:pt x="5172" y="0"/>
                  </a:moveTo>
                  <a:cubicBezTo>
                    <a:pt x="3959" y="1214"/>
                    <a:pt x="796" y="716"/>
                    <a:pt x="398" y="1850"/>
                  </a:cubicBezTo>
                  <a:cubicBezTo>
                    <a:pt x="0" y="2984"/>
                    <a:pt x="1950" y="5630"/>
                    <a:pt x="1691" y="8474"/>
                  </a:cubicBezTo>
                  <a:cubicBezTo>
                    <a:pt x="1552" y="10384"/>
                    <a:pt x="2387" y="12254"/>
                    <a:pt x="2944" y="13269"/>
                  </a:cubicBezTo>
                  <a:cubicBezTo>
                    <a:pt x="3115" y="13596"/>
                    <a:pt x="3439" y="13771"/>
                    <a:pt x="3777" y="13771"/>
                  </a:cubicBezTo>
                  <a:cubicBezTo>
                    <a:pt x="3911" y="13771"/>
                    <a:pt x="4048" y="13743"/>
                    <a:pt x="4178" y="13686"/>
                  </a:cubicBezTo>
                  <a:cubicBezTo>
                    <a:pt x="4635" y="13527"/>
                    <a:pt x="4854" y="13050"/>
                    <a:pt x="4755" y="12592"/>
                  </a:cubicBezTo>
                  <a:cubicBezTo>
                    <a:pt x="4377" y="10802"/>
                    <a:pt x="3720" y="6326"/>
                    <a:pt x="5928" y="2904"/>
                  </a:cubicBezTo>
                  <a:lnTo>
                    <a:pt x="5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8"/>
            <p:cNvSpPr/>
            <p:nvPr/>
          </p:nvSpPr>
          <p:spPr>
            <a:xfrm>
              <a:off x="2572037" y="3478811"/>
              <a:ext cx="202452" cy="597629"/>
            </a:xfrm>
            <a:custGeom>
              <a:avLst/>
              <a:gdLst/>
              <a:ahLst/>
              <a:cxnLst/>
              <a:rect l="l" t="t" r="r" b="b"/>
              <a:pathLst>
                <a:path w="4516" h="13331" extrusionOk="0">
                  <a:moveTo>
                    <a:pt x="4516" y="1"/>
                  </a:moveTo>
                  <a:lnTo>
                    <a:pt x="4516" y="1"/>
                  </a:lnTo>
                  <a:cubicBezTo>
                    <a:pt x="3083" y="677"/>
                    <a:pt x="736" y="478"/>
                    <a:pt x="398" y="1413"/>
                  </a:cubicBezTo>
                  <a:cubicBezTo>
                    <a:pt x="0" y="2567"/>
                    <a:pt x="1930" y="5213"/>
                    <a:pt x="1691" y="8038"/>
                  </a:cubicBezTo>
                  <a:cubicBezTo>
                    <a:pt x="1512" y="9947"/>
                    <a:pt x="2347" y="11837"/>
                    <a:pt x="2924" y="12832"/>
                  </a:cubicBezTo>
                  <a:cubicBezTo>
                    <a:pt x="3112" y="13149"/>
                    <a:pt x="3446" y="13330"/>
                    <a:pt x="3789" y="13330"/>
                  </a:cubicBezTo>
                  <a:cubicBezTo>
                    <a:pt x="3920" y="13330"/>
                    <a:pt x="4052" y="13304"/>
                    <a:pt x="4178" y="13249"/>
                  </a:cubicBezTo>
                  <a:cubicBezTo>
                    <a:pt x="3601" y="11578"/>
                    <a:pt x="2646" y="7580"/>
                    <a:pt x="3800" y="2487"/>
                  </a:cubicBezTo>
                  <a:lnTo>
                    <a:pt x="4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8"/>
            <p:cNvSpPr/>
            <p:nvPr/>
          </p:nvSpPr>
          <p:spPr>
            <a:xfrm>
              <a:off x="276486" y="2226736"/>
              <a:ext cx="3771413" cy="1820188"/>
            </a:xfrm>
            <a:custGeom>
              <a:avLst/>
              <a:gdLst/>
              <a:ahLst/>
              <a:cxnLst/>
              <a:rect l="l" t="t" r="r" b="b"/>
              <a:pathLst>
                <a:path w="84127" h="40602" extrusionOk="0">
                  <a:moveTo>
                    <a:pt x="39189" y="1"/>
                  </a:moveTo>
                  <a:cubicBezTo>
                    <a:pt x="30754" y="11399"/>
                    <a:pt x="637" y="36504"/>
                    <a:pt x="637" y="36504"/>
                  </a:cubicBezTo>
                  <a:cubicBezTo>
                    <a:pt x="0" y="39408"/>
                    <a:pt x="3123" y="40602"/>
                    <a:pt x="3123" y="40602"/>
                  </a:cubicBezTo>
                  <a:cubicBezTo>
                    <a:pt x="3123" y="40602"/>
                    <a:pt x="28745" y="21664"/>
                    <a:pt x="41258" y="18421"/>
                  </a:cubicBezTo>
                  <a:cubicBezTo>
                    <a:pt x="46075" y="17176"/>
                    <a:pt x="52069" y="16853"/>
                    <a:pt x="56990" y="16853"/>
                  </a:cubicBezTo>
                  <a:cubicBezTo>
                    <a:pt x="62288" y="16853"/>
                    <a:pt x="66342" y="17228"/>
                    <a:pt x="66342" y="17228"/>
                  </a:cubicBezTo>
                  <a:lnTo>
                    <a:pt x="53830" y="28208"/>
                  </a:lnTo>
                  <a:cubicBezTo>
                    <a:pt x="53711" y="30993"/>
                    <a:pt x="57311" y="31013"/>
                    <a:pt x="57311" y="31013"/>
                  </a:cubicBezTo>
                  <a:cubicBezTo>
                    <a:pt x="57311" y="31013"/>
                    <a:pt x="84127" y="17705"/>
                    <a:pt x="80466" y="11996"/>
                  </a:cubicBezTo>
                  <a:cubicBezTo>
                    <a:pt x="77765" y="7805"/>
                    <a:pt x="64174" y="7248"/>
                    <a:pt x="57136" y="7248"/>
                  </a:cubicBezTo>
                  <a:cubicBezTo>
                    <a:pt x="54585" y="7248"/>
                    <a:pt x="52895" y="7321"/>
                    <a:pt x="52895" y="7321"/>
                  </a:cubicBezTo>
                  <a:lnTo>
                    <a:pt x="39189"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8"/>
            <p:cNvSpPr/>
            <p:nvPr/>
          </p:nvSpPr>
          <p:spPr>
            <a:xfrm>
              <a:off x="2688868" y="3001723"/>
              <a:ext cx="776769" cy="589515"/>
            </a:xfrm>
            <a:custGeom>
              <a:avLst/>
              <a:gdLst/>
              <a:ahLst/>
              <a:cxnLst/>
              <a:rect l="l" t="t" r="r" b="b"/>
              <a:pathLst>
                <a:path w="17327" h="13150" extrusionOk="0">
                  <a:moveTo>
                    <a:pt x="12552" y="0"/>
                  </a:moveTo>
                  <a:lnTo>
                    <a:pt x="40" y="10961"/>
                  </a:lnTo>
                  <a:cubicBezTo>
                    <a:pt x="0" y="12075"/>
                    <a:pt x="537" y="12732"/>
                    <a:pt x="1214" y="13149"/>
                  </a:cubicBezTo>
                  <a:cubicBezTo>
                    <a:pt x="3322" y="9071"/>
                    <a:pt x="11876" y="4576"/>
                    <a:pt x="16312" y="2427"/>
                  </a:cubicBezTo>
                  <a:cubicBezTo>
                    <a:pt x="17327" y="1970"/>
                    <a:pt x="17108" y="438"/>
                    <a:pt x="16014" y="279"/>
                  </a:cubicBezTo>
                  <a:cubicBezTo>
                    <a:pt x="15099" y="120"/>
                    <a:pt x="13945" y="0"/>
                    <a:pt x="12552"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8"/>
            <p:cNvSpPr/>
            <p:nvPr/>
          </p:nvSpPr>
          <p:spPr>
            <a:xfrm>
              <a:off x="348709" y="2631601"/>
              <a:ext cx="2254501" cy="1418018"/>
            </a:xfrm>
            <a:custGeom>
              <a:avLst/>
              <a:gdLst/>
              <a:ahLst/>
              <a:cxnLst/>
              <a:rect l="l" t="t" r="r" b="b"/>
              <a:pathLst>
                <a:path w="50290" h="31631" extrusionOk="0">
                  <a:moveTo>
                    <a:pt x="49315" y="1"/>
                  </a:moveTo>
                  <a:cubicBezTo>
                    <a:pt x="48439" y="1"/>
                    <a:pt x="47624" y="399"/>
                    <a:pt x="47067" y="1075"/>
                  </a:cubicBezTo>
                  <a:lnTo>
                    <a:pt x="45714" y="2766"/>
                  </a:lnTo>
                  <a:cubicBezTo>
                    <a:pt x="43287" y="5790"/>
                    <a:pt x="39965" y="7978"/>
                    <a:pt x="36225" y="8992"/>
                  </a:cubicBezTo>
                  <a:cubicBezTo>
                    <a:pt x="31153" y="10345"/>
                    <a:pt x="24847" y="12911"/>
                    <a:pt x="17486" y="17606"/>
                  </a:cubicBezTo>
                  <a:cubicBezTo>
                    <a:pt x="8356" y="23415"/>
                    <a:pt x="3164" y="28268"/>
                    <a:pt x="1" y="30656"/>
                  </a:cubicBezTo>
                  <a:cubicBezTo>
                    <a:pt x="697" y="31332"/>
                    <a:pt x="1493" y="31630"/>
                    <a:pt x="1493" y="31630"/>
                  </a:cubicBezTo>
                  <a:cubicBezTo>
                    <a:pt x="1493" y="31630"/>
                    <a:pt x="27075" y="12672"/>
                    <a:pt x="39607" y="9450"/>
                  </a:cubicBezTo>
                  <a:cubicBezTo>
                    <a:pt x="42869" y="8594"/>
                    <a:pt x="46649" y="8177"/>
                    <a:pt x="50289" y="7998"/>
                  </a:cubicBezTo>
                  <a:cubicBezTo>
                    <a:pt x="50289" y="7980"/>
                    <a:pt x="48766" y="7581"/>
                    <a:pt x="45947" y="7581"/>
                  </a:cubicBezTo>
                  <a:cubicBezTo>
                    <a:pt x="45609" y="7581"/>
                    <a:pt x="45253" y="7587"/>
                    <a:pt x="44879" y="7600"/>
                  </a:cubicBezTo>
                  <a:cubicBezTo>
                    <a:pt x="44863" y="7601"/>
                    <a:pt x="44847" y="7602"/>
                    <a:pt x="44832" y="7602"/>
                  </a:cubicBezTo>
                  <a:cubicBezTo>
                    <a:pt x="44463" y="7602"/>
                    <a:pt x="44251" y="7150"/>
                    <a:pt x="44481" y="6844"/>
                  </a:cubicBezTo>
                  <a:lnTo>
                    <a:pt x="49911" y="1"/>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8"/>
            <p:cNvSpPr/>
            <p:nvPr/>
          </p:nvSpPr>
          <p:spPr>
            <a:xfrm>
              <a:off x="3087510" y="1292465"/>
              <a:ext cx="543115" cy="523390"/>
            </a:xfrm>
            <a:custGeom>
              <a:avLst/>
              <a:gdLst/>
              <a:ahLst/>
              <a:cxnLst/>
              <a:rect l="l" t="t" r="r" b="b"/>
              <a:pathLst>
                <a:path w="12115" h="11675" extrusionOk="0">
                  <a:moveTo>
                    <a:pt x="7418" y="0"/>
                  </a:moveTo>
                  <a:cubicBezTo>
                    <a:pt x="6011" y="0"/>
                    <a:pt x="4660" y="474"/>
                    <a:pt x="4058" y="1505"/>
                  </a:cubicBezTo>
                  <a:cubicBezTo>
                    <a:pt x="2586" y="3991"/>
                    <a:pt x="3999" y="5981"/>
                    <a:pt x="3999" y="5981"/>
                  </a:cubicBezTo>
                  <a:cubicBezTo>
                    <a:pt x="2865" y="7115"/>
                    <a:pt x="0" y="9263"/>
                    <a:pt x="0" y="9263"/>
                  </a:cubicBezTo>
                  <a:cubicBezTo>
                    <a:pt x="881" y="11419"/>
                    <a:pt x="3431" y="11675"/>
                    <a:pt x="4589" y="11675"/>
                  </a:cubicBezTo>
                  <a:cubicBezTo>
                    <a:pt x="4947" y="11675"/>
                    <a:pt x="5172" y="11650"/>
                    <a:pt x="5172" y="11650"/>
                  </a:cubicBezTo>
                  <a:cubicBezTo>
                    <a:pt x="5300" y="9283"/>
                    <a:pt x="6394" y="9183"/>
                    <a:pt x="6578" y="9183"/>
                  </a:cubicBezTo>
                  <a:cubicBezTo>
                    <a:pt x="6595" y="9183"/>
                    <a:pt x="6604" y="9183"/>
                    <a:pt x="6604" y="9183"/>
                  </a:cubicBezTo>
                  <a:cubicBezTo>
                    <a:pt x="6604" y="9183"/>
                    <a:pt x="8080" y="10233"/>
                    <a:pt x="8947" y="10233"/>
                  </a:cubicBezTo>
                  <a:cubicBezTo>
                    <a:pt x="9035" y="10233"/>
                    <a:pt x="9117" y="10222"/>
                    <a:pt x="9191" y="10198"/>
                  </a:cubicBezTo>
                  <a:cubicBezTo>
                    <a:pt x="9966" y="9959"/>
                    <a:pt x="11200" y="7691"/>
                    <a:pt x="11200" y="7691"/>
                  </a:cubicBezTo>
                  <a:lnTo>
                    <a:pt x="12115" y="7274"/>
                  </a:lnTo>
                  <a:lnTo>
                    <a:pt x="11578" y="5941"/>
                  </a:lnTo>
                  <a:cubicBezTo>
                    <a:pt x="11578" y="5941"/>
                    <a:pt x="11816" y="4011"/>
                    <a:pt x="11777" y="2599"/>
                  </a:cubicBezTo>
                  <a:cubicBezTo>
                    <a:pt x="11509" y="945"/>
                    <a:pt x="9407" y="0"/>
                    <a:pt x="7418"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8"/>
            <p:cNvSpPr/>
            <p:nvPr/>
          </p:nvSpPr>
          <p:spPr>
            <a:xfrm>
              <a:off x="3087510" y="1507921"/>
              <a:ext cx="229216" cy="257773"/>
            </a:xfrm>
            <a:custGeom>
              <a:avLst/>
              <a:gdLst/>
              <a:ahLst/>
              <a:cxnLst/>
              <a:rect l="l" t="t" r="r" b="b"/>
              <a:pathLst>
                <a:path w="5113" h="5750" extrusionOk="0">
                  <a:moveTo>
                    <a:pt x="3521" y="1"/>
                  </a:moveTo>
                  <a:lnTo>
                    <a:pt x="3521" y="1"/>
                  </a:lnTo>
                  <a:cubicBezTo>
                    <a:pt x="3680" y="717"/>
                    <a:pt x="4018" y="1175"/>
                    <a:pt x="4018" y="1175"/>
                  </a:cubicBezTo>
                  <a:cubicBezTo>
                    <a:pt x="2885" y="2289"/>
                    <a:pt x="0" y="4457"/>
                    <a:pt x="0" y="4457"/>
                  </a:cubicBezTo>
                  <a:cubicBezTo>
                    <a:pt x="239" y="4994"/>
                    <a:pt x="557" y="5412"/>
                    <a:pt x="955" y="5750"/>
                  </a:cubicBezTo>
                  <a:cubicBezTo>
                    <a:pt x="1452" y="5372"/>
                    <a:pt x="3959" y="3383"/>
                    <a:pt x="5113" y="399"/>
                  </a:cubicBezTo>
                  <a:lnTo>
                    <a:pt x="3521" y="1"/>
                  </a:ln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8"/>
            <p:cNvSpPr/>
            <p:nvPr/>
          </p:nvSpPr>
          <p:spPr>
            <a:xfrm>
              <a:off x="3291717" y="1639499"/>
              <a:ext cx="91901" cy="175285"/>
            </a:xfrm>
            <a:custGeom>
              <a:avLst/>
              <a:gdLst/>
              <a:ahLst/>
              <a:cxnLst/>
              <a:rect l="l" t="t" r="r" b="b"/>
              <a:pathLst>
                <a:path w="2050" h="3910" extrusionOk="0">
                  <a:moveTo>
                    <a:pt x="960" y="0"/>
                  </a:moveTo>
                  <a:cubicBezTo>
                    <a:pt x="871" y="0"/>
                    <a:pt x="786" y="50"/>
                    <a:pt x="756" y="149"/>
                  </a:cubicBezTo>
                  <a:cubicBezTo>
                    <a:pt x="418" y="965"/>
                    <a:pt x="1" y="2517"/>
                    <a:pt x="558" y="3909"/>
                  </a:cubicBezTo>
                  <a:lnTo>
                    <a:pt x="617" y="3909"/>
                  </a:lnTo>
                  <a:cubicBezTo>
                    <a:pt x="745" y="1542"/>
                    <a:pt x="1839" y="1442"/>
                    <a:pt x="2023" y="1442"/>
                  </a:cubicBezTo>
                  <a:cubicBezTo>
                    <a:pt x="2040" y="1442"/>
                    <a:pt x="2049" y="1442"/>
                    <a:pt x="2049" y="1442"/>
                  </a:cubicBezTo>
                  <a:cubicBezTo>
                    <a:pt x="1612" y="965"/>
                    <a:pt x="1353" y="488"/>
                    <a:pt x="1194" y="149"/>
                  </a:cubicBezTo>
                  <a:cubicBezTo>
                    <a:pt x="1144" y="50"/>
                    <a:pt x="1050" y="0"/>
                    <a:pt x="9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8"/>
            <p:cNvSpPr/>
            <p:nvPr/>
          </p:nvSpPr>
          <p:spPr>
            <a:xfrm>
              <a:off x="378477" y="849808"/>
              <a:ext cx="3324279" cy="996571"/>
            </a:xfrm>
            <a:custGeom>
              <a:avLst/>
              <a:gdLst/>
              <a:ahLst/>
              <a:cxnLst/>
              <a:rect l="l" t="t" r="r" b="b"/>
              <a:pathLst>
                <a:path w="74153" h="22230" extrusionOk="0">
                  <a:moveTo>
                    <a:pt x="16749" y="0"/>
                  </a:moveTo>
                  <a:cubicBezTo>
                    <a:pt x="8211" y="0"/>
                    <a:pt x="842" y="6663"/>
                    <a:pt x="232" y="15497"/>
                  </a:cubicBezTo>
                  <a:cubicBezTo>
                    <a:pt x="0" y="19144"/>
                    <a:pt x="2895" y="22229"/>
                    <a:pt x="6482" y="22229"/>
                  </a:cubicBezTo>
                  <a:cubicBezTo>
                    <a:pt x="6593" y="22229"/>
                    <a:pt x="6704" y="22226"/>
                    <a:pt x="6816" y="22220"/>
                  </a:cubicBezTo>
                  <a:cubicBezTo>
                    <a:pt x="11571" y="21982"/>
                    <a:pt x="17757" y="21246"/>
                    <a:pt x="22134" y="19177"/>
                  </a:cubicBezTo>
                  <a:cubicBezTo>
                    <a:pt x="26063" y="17332"/>
                    <a:pt x="33215" y="16842"/>
                    <a:pt x="40259" y="16842"/>
                  </a:cubicBezTo>
                  <a:cubicBezTo>
                    <a:pt x="47801" y="16842"/>
                    <a:pt x="55219" y="17404"/>
                    <a:pt x="58418" y="17466"/>
                  </a:cubicBezTo>
                  <a:cubicBezTo>
                    <a:pt x="58540" y="17468"/>
                    <a:pt x="58660" y="17469"/>
                    <a:pt x="58779" y="17469"/>
                  </a:cubicBezTo>
                  <a:cubicBezTo>
                    <a:pt x="64641" y="17469"/>
                    <a:pt x="65540" y="15099"/>
                    <a:pt x="65540" y="15099"/>
                  </a:cubicBezTo>
                  <a:cubicBezTo>
                    <a:pt x="65062" y="14562"/>
                    <a:pt x="64605" y="13269"/>
                    <a:pt x="65540" y="12612"/>
                  </a:cubicBezTo>
                  <a:cubicBezTo>
                    <a:pt x="65669" y="12522"/>
                    <a:pt x="65789" y="12483"/>
                    <a:pt x="65899" y="12483"/>
                  </a:cubicBezTo>
                  <a:cubicBezTo>
                    <a:pt x="66564" y="12483"/>
                    <a:pt x="66872" y="13905"/>
                    <a:pt x="66872" y="13905"/>
                  </a:cubicBezTo>
                  <a:lnTo>
                    <a:pt x="66852" y="14681"/>
                  </a:lnTo>
                  <a:cubicBezTo>
                    <a:pt x="66924" y="14712"/>
                    <a:pt x="66998" y="14727"/>
                    <a:pt x="67068" y="14727"/>
                  </a:cubicBezTo>
                  <a:cubicBezTo>
                    <a:pt x="67269" y="14727"/>
                    <a:pt x="67445" y="14604"/>
                    <a:pt x="67489" y="14383"/>
                  </a:cubicBezTo>
                  <a:lnTo>
                    <a:pt x="67628" y="13905"/>
                  </a:lnTo>
                  <a:cubicBezTo>
                    <a:pt x="67628" y="13905"/>
                    <a:pt x="67635" y="13905"/>
                    <a:pt x="67647" y="13905"/>
                  </a:cubicBezTo>
                  <a:cubicBezTo>
                    <a:pt x="67813" y="13905"/>
                    <a:pt x="69054" y="13854"/>
                    <a:pt x="69240" y="12314"/>
                  </a:cubicBezTo>
                  <a:cubicBezTo>
                    <a:pt x="69615" y="12152"/>
                    <a:pt x="70024" y="12074"/>
                    <a:pt x="70446" y="12074"/>
                  </a:cubicBezTo>
                  <a:cubicBezTo>
                    <a:pt x="71009" y="12074"/>
                    <a:pt x="71596" y="12212"/>
                    <a:pt x="72164" y="12473"/>
                  </a:cubicBezTo>
                  <a:cubicBezTo>
                    <a:pt x="72204" y="12473"/>
                    <a:pt x="74153" y="7659"/>
                    <a:pt x="63709" y="5729"/>
                  </a:cubicBezTo>
                  <a:cubicBezTo>
                    <a:pt x="60824" y="5191"/>
                    <a:pt x="58186" y="5051"/>
                    <a:pt x="55606" y="5051"/>
                  </a:cubicBezTo>
                  <a:cubicBezTo>
                    <a:pt x="52844" y="5051"/>
                    <a:pt x="50149" y="5211"/>
                    <a:pt x="47289" y="5211"/>
                  </a:cubicBezTo>
                  <a:cubicBezTo>
                    <a:pt x="43151" y="5211"/>
                    <a:pt x="38667" y="4877"/>
                    <a:pt x="33134" y="3243"/>
                  </a:cubicBezTo>
                  <a:cubicBezTo>
                    <a:pt x="28897" y="1989"/>
                    <a:pt x="24103" y="995"/>
                    <a:pt x="19548" y="239"/>
                  </a:cubicBezTo>
                  <a:cubicBezTo>
                    <a:pt x="18606" y="78"/>
                    <a:pt x="17671" y="0"/>
                    <a:pt x="167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8"/>
            <p:cNvSpPr/>
            <p:nvPr/>
          </p:nvSpPr>
          <p:spPr>
            <a:xfrm>
              <a:off x="378432" y="1259963"/>
              <a:ext cx="2939100" cy="586287"/>
            </a:xfrm>
            <a:custGeom>
              <a:avLst/>
              <a:gdLst/>
              <a:ahLst/>
              <a:cxnLst/>
              <a:rect l="l" t="t" r="r" b="b"/>
              <a:pathLst>
                <a:path w="65561" h="13078" extrusionOk="0">
                  <a:moveTo>
                    <a:pt x="44812" y="0"/>
                  </a:moveTo>
                  <a:cubicBezTo>
                    <a:pt x="44799" y="0"/>
                    <a:pt x="44786" y="1"/>
                    <a:pt x="44773" y="2"/>
                  </a:cubicBezTo>
                  <a:cubicBezTo>
                    <a:pt x="40874" y="539"/>
                    <a:pt x="34070" y="1036"/>
                    <a:pt x="25596" y="4716"/>
                  </a:cubicBezTo>
                  <a:cubicBezTo>
                    <a:pt x="21081" y="6606"/>
                    <a:pt x="17198" y="7494"/>
                    <a:pt x="13887" y="7494"/>
                  </a:cubicBezTo>
                  <a:cubicBezTo>
                    <a:pt x="10123" y="7494"/>
                    <a:pt x="7099" y="6346"/>
                    <a:pt x="4729" y="4219"/>
                  </a:cubicBezTo>
                  <a:cubicBezTo>
                    <a:pt x="4211" y="3746"/>
                    <a:pt x="3592" y="3533"/>
                    <a:pt x="2981" y="3533"/>
                  </a:cubicBezTo>
                  <a:cubicBezTo>
                    <a:pt x="1666" y="3533"/>
                    <a:pt x="389" y="4521"/>
                    <a:pt x="253" y="6029"/>
                  </a:cubicBezTo>
                  <a:cubicBezTo>
                    <a:pt x="253" y="6149"/>
                    <a:pt x="233" y="6268"/>
                    <a:pt x="233" y="6427"/>
                  </a:cubicBezTo>
                  <a:cubicBezTo>
                    <a:pt x="0" y="10093"/>
                    <a:pt x="2982" y="13077"/>
                    <a:pt x="6615" y="13077"/>
                  </a:cubicBezTo>
                  <a:cubicBezTo>
                    <a:pt x="6709" y="13077"/>
                    <a:pt x="6803" y="13075"/>
                    <a:pt x="6897" y="13071"/>
                  </a:cubicBezTo>
                  <a:cubicBezTo>
                    <a:pt x="11651" y="12813"/>
                    <a:pt x="17798" y="12097"/>
                    <a:pt x="22174" y="10028"/>
                  </a:cubicBezTo>
                  <a:cubicBezTo>
                    <a:pt x="26094" y="8183"/>
                    <a:pt x="33242" y="7693"/>
                    <a:pt x="40283" y="7693"/>
                  </a:cubicBezTo>
                  <a:cubicBezTo>
                    <a:pt x="47822" y="7693"/>
                    <a:pt x="55240" y="8255"/>
                    <a:pt x="58439" y="8317"/>
                  </a:cubicBezTo>
                  <a:cubicBezTo>
                    <a:pt x="58561" y="8319"/>
                    <a:pt x="58682" y="8320"/>
                    <a:pt x="58801" y="8320"/>
                  </a:cubicBezTo>
                  <a:cubicBezTo>
                    <a:pt x="64681" y="8320"/>
                    <a:pt x="65560" y="5950"/>
                    <a:pt x="65560" y="5950"/>
                  </a:cubicBezTo>
                  <a:lnTo>
                    <a:pt x="65560" y="5950"/>
                  </a:lnTo>
                  <a:cubicBezTo>
                    <a:pt x="64335" y="6830"/>
                    <a:pt x="62672" y="7165"/>
                    <a:pt x="60686" y="7165"/>
                  </a:cubicBezTo>
                  <a:cubicBezTo>
                    <a:pt x="55228" y="7165"/>
                    <a:pt x="47331" y="4637"/>
                    <a:pt x="39382" y="3980"/>
                  </a:cubicBezTo>
                  <a:cubicBezTo>
                    <a:pt x="38646" y="3941"/>
                    <a:pt x="38526" y="2966"/>
                    <a:pt x="39203" y="2727"/>
                  </a:cubicBezTo>
                  <a:cubicBezTo>
                    <a:pt x="41271" y="1971"/>
                    <a:pt x="43281" y="1335"/>
                    <a:pt x="44952" y="837"/>
                  </a:cubicBezTo>
                  <a:cubicBezTo>
                    <a:pt x="45435" y="682"/>
                    <a:pt x="45279" y="0"/>
                    <a:pt x="44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8"/>
            <p:cNvSpPr/>
            <p:nvPr/>
          </p:nvSpPr>
          <p:spPr>
            <a:xfrm>
              <a:off x="4440390" y="1402704"/>
              <a:ext cx="438796" cy="294354"/>
            </a:xfrm>
            <a:custGeom>
              <a:avLst/>
              <a:gdLst/>
              <a:ahLst/>
              <a:cxnLst/>
              <a:rect l="l" t="t" r="r" b="b"/>
              <a:pathLst>
                <a:path w="9788" h="6566" extrusionOk="0">
                  <a:moveTo>
                    <a:pt x="5232" y="1"/>
                  </a:moveTo>
                  <a:cubicBezTo>
                    <a:pt x="4874" y="1"/>
                    <a:pt x="2387" y="578"/>
                    <a:pt x="0" y="3919"/>
                  </a:cubicBezTo>
                  <a:lnTo>
                    <a:pt x="1393" y="6565"/>
                  </a:lnTo>
                  <a:lnTo>
                    <a:pt x="1950" y="6128"/>
                  </a:lnTo>
                  <a:cubicBezTo>
                    <a:pt x="1950" y="6128"/>
                    <a:pt x="2392" y="6195"/>
                    <a:pt x="2984" y="6195"/>
                  </a:cubicBezTo>
                  <a:cubicBezTo>
                    <a:pt x="3900" y="6195"/>
                    <a:pt x="5174" y="6034"/>
                    <a:pt x="5729" y="5213"/>
                  </a:cubicBezTo>
                  <a:cubicBezTo>
                    <a:pt x="6664" y="3820"/>
                    <a:pt x="6426" y="2428"/>
                    <a:pt x="6426" y="2428"/>
                  </a:cubicBezTo>
                  <a:lnTo>
                    <a:pt x="9370" y="1771"/>
                  </a:lnTo>
                  <a:cubicBezTo>
                    <a:pt x="9608" y="1731"/>
                    <a:pt x="9787" y="1493"/>
                    <a:pt x="9787" y="1254"/>
                  </a:cubicBezTo>
                  <a:cubicBezTo>
                    <a:pt x="9787" y="947"/>
                    <a:pt x="9529" y="696"/>
                    <a:pt x="9225" y="696"/>
                  </a:cubicBezTo>
                  <a:cubicBezTo>
                    <a:pt x="9214" y="696"/>
                    <a:pt x="9202" y="696"/>
                    <a:pt x="9191" y="697"/>
                  </a:cubicBezTo>
                  <a:lnTo>
                    <a:pt x="5232" y="995"/>
                  </a:lnTo>
                  <a:cubicBezTo>
                    <a:pt x="5232" y="995"/>
                    <a:pt x="5610" y="1"/>
                    <a:pt x="5232"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8"/>
            <p:cNvSpPr/>
            <p:nvPr/>
          </p:nvSpPr>
          <p:spPr>
            <a:xfrm>
              <a:off x="4500150" y="1440048"/>
              <a:ext cx="291978" cy="255217"/>
            </a:xfrm>
            <a:custGeom>
              <a:avLst/>
              <a:gdLst/>
              <a:ahLst/>
              <a:cxnLst/>
              <a:rect l="l" t="t" r="r" b="b"/>
              <a:pathLst>
                <a:path w="6513" h="5693" extrusionOk="0">
                  <a:moveTo>
                    <a:pt x="6204" y="0"/>
                  </a:moveTo>
                  <a:cubicBezTo>
                    <a:pt x="6192" y="0"/>
                    <a:pt x="6180" y="1"/>
                    <a:pt x="6167" y="3"/>
                  </a:cubicBezTo>
                  <a:lnTo>
                    <a:pt x="3899" y="182"/>
                  </a:lnTo>
                  <a:cubicBezTo>
                    <a:pt x="3541" y="719"/>
                    <a:pt x="2208" y="1336"/>
                    <a:pt x="2208" y="1336"/>
                  </a:cubicBezTo>
                  <a:cubicBezTo>
                    <a:pt x="2208" y="1336"/>
                    <a:pt x="1691" y="4817"/>
                    <a:pt x="0" y="5494"/>
                  </a:cubicBezTo>
                  <a:lnTo>
                    <a:pt x="80" y="5692"/>
                  </a:lnTo>
                  <a:lnTo>
                    <a:pt x="597" y="5295"/>
                  </a:lnTo>
                  <a:cubicBezTo>
                    <a:pt x="597" y="5295"/>
                    <a:pt x="1048" y="5356"/>
                    <a:pt x="1643" y="5356"/>
                  </a:cubicBezTo>
                  <a:cubicBezTo>
                    <a:pt x="1941" y="5356"/>
                    <a:pt x="2274" y="5341"/>
                    <a:pt x="2606" y="5295"/>
                  </a:cubicBezTo>
                  <a:cubicBezTo>
                    <a:pt x="2586" y="4578"/>
                    <a:pt x="2586" y="3186"/>
                    <a:pt x="3183" y="2350"/>
                  </a:cubicBezTo>
                  <a:cubicBezTo>
                    <a:pt x="3657" y="1687"/>
                    <a:pt x="4237" y="1553"/>
                    <a:pt x="4628" y="1553"/>
                  </a:cubicBezTo>
                  <a:cubicBezTo>
                    <a:pt x="4894" y="1553"/>
                    <a:pt x="5073" y="1614"/>
                    <a:pt x="5073" y="1614"/>
                  </a:cubicBezTo>
                  <a:cubicBezTo>
                    <a:pt x="5073" y="1614"/>
                    <a:pt x="5331" y="1018"/>
                    <a:pt x="6286" y="461"/>
                  </a:cubicBezTo>
                  <a:cubicBezTo>
                    <a:pt x="6513" y="347"/>
                    <a:pt x="6434" y="0"/>
                    <a:pt x="6204"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8"/>
            <p:cNvSpPr/>
            <p:nvPr/>
          </p:nvSpPr>
          <p:spPr>
            <a:xfrm>
              <a:off x="2691469" y="1554321"/>
              <a:ext cx="1843410" cy="602112"/>
            </a:xfrm>
            <a:custGeom>
              <a:avLst/>
              <a:gdLst/>
              <a:ahLst/>
              <a:cxnLst/>
              <a:rect l="l" t="t" r="r" b="b"/>
              <a:pathLst>
                <a:path w="41120" h="13431" extrusionOk="0">
                  <a:moveTo>
                    <a:pt x="39170" y="0"/>
                  </a:moveTo>
                  <a:cubicBezTo>
                    <a:pt x="39170" y="0"/>
                    <a:pt x="33799" y="4456"/>
                    <a:pt x="26638" y="5849"/>
                  </a:cubicBezTo>
                  <a:cubicBezTo>
                    <a:pt x="24904" y="6181"/>
                    <a:pt x="23274" y="6307"/>
                    <a:pt x="21799" y="6307"/>
                  </a:cubicBezTo>
                  <a:cubicBezTo>
                    <a:pt x="17182" y="6307"/>
                    <a:pt x="14086" y="5073"/>
                    <a:pt x="14086" y="5073"/>
                  </a:cubicBezTo>
                  <a:cubicBezTo>
                    <a:pt x="13600" y="4903"/>
                    <a:pt x="13072" y="4825"/>
                    <a:pt x="12527" y="4825"/>
                  </a:cubicBezTo>
                  <a:cubicBezTo>
                    <a:pt x="7135" y="4825"/>
                    <a:pt x="0" y="12411"/>
                    <a:pt x="13947" y="13368"/>
                  </a:cubicBezTo>
                  <a:cubicBezTo>
                    <a:pt x="14592" y="13410"/>
                    <a:pt x="15231" y="13430"/>
                    <a:pt x="15864" y="13430"/>
                  </a:cubicBezTo>
                  <a:cubicBezTo>
                    <a:pt x="30259" y="13430"/>
                    <a:pt x="41120" y="3044"/>
                    <a:pt x="41120" y="3044"/>
                  </a:cubicBezTo>
                  <a:lnTo>
                    <a:pt x="39170" y="0"/>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8"/>
            <p:cNvSpPr/>
            <p:nvPr/>
          </p:nvSpPr>
          <p:spPr>
            <a:xfrm>
              <a:off x="2035135" y="1651648"/>
              <a:ext cx="1384081" cy="908614"/>
            </a:xfrm>
            <a:custGeom>
              <a:avLst/>
              <a:gdLst/>
              <a:ahLst/>
              <a:cxnLst/>
              <a:rect l="l" t="t" r="r" b="b"/>
              <a:pathLst>
                <a:path w="30874" h="20268" extrusionOk="0">
                  <a:moveTo>
                    <a:pt x="21804" y="0"/>
                  </a:moveTo>
                  <a:cubicBezTo>
                    <a:pt x="19772" y="0"/>
                    <a:pt x="17505" y="1725"/>
                    <a:pt x="17009" y="4633"/>
                  </a:cubicBezTo>
                  <a:cubicBezTo>
                    <a:pt x="16313" y="8651"/>
                    <a:pt x="1" y="12908"/>
                    <a:pt x="1" y="12908"/>
                  </a:cubicBezTo>
                  <a:cubicBezTo>
                    <a:pt x="1" y="12908"/>
                    <a:pt x="100" y="16250"/>
                    <a:pt x="3382" y="18558"/>
                  </a:cubicBezTo>
                  <a:cubicBezTo>
                    <a:pt x="5454" y="19997"/>
                    <a:pt x="8950" y="20268"/>
                    <a:pt x="11287" y="20268"/>
                  </a:cubicBezTo>
                  <a:cubicBezTo>
                    <a:pt x="12698" y="20268"/>
                    <a:pt x="13687" y="20169"/>
                    <a:pt x="13687" y="20169"/>
                  </a:cubicBezTo>
                  <a:cubicBezTo>
                    <a:pt x="15457" y="16290"/>
                    <a:pt x="21863" y="17563"/>
                    <a:pt x="26359" y="14440"/>
                  </a:cubicBezTo>
                  <a:cubicBezTo>
                    <a:pt x="30874" y="11337"/>
                    <a:pt x="28726" y="2923"/>
                    <a:pt x="28726" y="2922"/>
                  </a:cubicBezTo>
                  <a:lnTo>
                    <a:pt x="28726" y="2922"/>
                  </a:lnTo>
                  <a:cubicBezTo>
                    <a:pt x="28726" y="2922"/>
                    <a:pt x="28488" y="3112"/>
                    <a:pt x="27974" y="3112"/>
                  </a:cubicBezTo>
                  <a:cubicBezTo>
                    <a:pt x="27245" y="3112"/>
                    <a:pt x="25960" y="2729"/>
                    <a:pt x="24011" y="873"/>
                  </a:cubicBezTo>
                  <a:cubicBezTo>
                    <a:pt x="23400" y="279"/>
                    <a:pt x="22621" y="0"/>
                    <a:pt x="21804"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8"/>
            <p:cNvSpPr/>
            <p:nvPr/>
          </p:nvSpPr>
          <p:spPr>
            <a:xfrm>
              <a:off x="2448078" y="2133085"/>
              <a:ext cx="878444" cy="426333"/>
            </a:xfrm>
            <a:custGeom>
              <a:avLst/>
              <a:gdLst/>
              <a:ahLst/>
              <a:cxnLst/>
              <a:rect l="l" t="t" r="r" b="b"/>
              <a:pathLst>
                <a:path w="19595" h="9510" extrusionOk="0">
                  <a:moveTo>
                    <a:pt x="19594" y="1"/>
                  </a:moveTo>
                  <a:lnTo>
                    <a:pt x="19594" y="1"/>
                  </a:lnTo>
                  <a:cubicBezTo>
                    <a:pt x="18421" y="2925"/>
                    <a:pt x="6883" y="2090"/>
                    <a:pt x="1114" y="6764"/>
                  </a:cubicBezTo>
                  <a:cubicBezTo>
                    <a:pt x="0" y="7719"/>
                    <a:pt x="617" y="9509"/>
                    <a:pt x="2049" y="9509"/>
                  </a:cubicBezTo>
                  <a:cubicBezTo>
                    <a:pt x="3481" y="9509"/>
                    <a:pt x="4476" y="9410"/>
                    <a:pt x="4476" y="9410"/>
                  </a:cubicBezTo>
                  <a:cubicBezTo>
                    <a:pt x="6226" y="5531"/>
                    <a:pt x="12652" y="6824"/>
                    <a:pt x="17148" y="3681"/>
                  </a:cubicBezTo>
                  <a:cubicBezTo>
                    <a:pt x="18441" y="2786"/>
                    <a:pt x="19196" y="1453"/>
                    <a:pt x="19594"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8"/>
            <p:cNvSpPr/>
            <p:nvPr/>
          </p:nvSpPr>
          <p:spPr>
            <a:xfrm>
              <a:off x="1657923" y="1466901"/>
              <a:ext cx="1272589" cy="328245"/>
            </a:xfrm>
            <a:custGeom>
              <a:avLst/>
              <a:gdLst/>
              <a:ahLst/>
              <a:cxnLst/>
              <a:rect l="l" t="t" r="r" b="b"/>
              <a:pathLst>
                <a:path w="28387" h="7322" fill="none" extrusionOk="0">
                  <a:moveTo>
                    <a:pt x="28387" y="1592"/>
                  </a:moveTo>
                  <a:cubicBezTo>
                    <a:pt x="26776" y="618"/>
                    <a:pt x="24130" y="100"/>
                    <a:pt x="20549" y="61"/>
                  </a:cubicBezTo>
                  <a:cubicBezTo>
                    <a:pt x="11180" y="1"/>
                    <a:pt x="0" y="7321"/>
                    <a:pt x="0" y="7321"/>
                  </a:cubicBezTo>
                </a:path>
              </a:pathLst>
            </a:custGeom>
            <a:noFill/>
            <a:ln w="94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8"/>
            <p:cNvSpPr/>
            <p:nvPr/>
          </p:nvSpPr>
          <p:spPr>
            <a:xfrm>
              <a:off x="1105868" y="1678278"/>
              <a:ext cx="1227132" cy="1166521"/>
            </a:xfrm>
            <a:custGeom>
              <a:avLst/>
              <a:gdLst/>
              <a:ahLst/>
              <a:cxnLst/>
              <a:rect l="l" t="t" r="r" b="b"/>
              <a:pathLst>
                <a:path w="27373" h="26021" extrusionOk="0">
                  <a:moveTo>
                    <a:pt x="12752" y="0"/>
                  </a:moveTo>
                  <a:lnTo>
                    <a:pt x="1" y="10225"/>
                  </a:lnTo>
                  <a:lnTo>
                    <a:pt x="15517" y="26020"/>
                  </a:lnTo>
                  <a:lnTo>
                    <a:pt x="27373" y="15119"/>
                  </a:lnTo>
                  <a:lnTo>
                    <a:pt x="127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8"/>
            <p:cNvSpPr/>
            <p:nvPr/>
          </p:nvSpPr>
          <p:spPr>
            <a:xfrm>
              <a:off x="1633849" y="2190154"/>
              <a:ext cx="699169" cy="654652"/>
            </a:xfrm>
            <a:custGeom>
              <a:avLst/>
              <a:gdLst/>
              <a:ahLst/>
              <a:cxnLst/>
              <a:rect l="l" t="t" r="r" b="b"/>
              <a:pathLst>
                <a:path w="15596" h="14603" extrusionOk="0">
                  <a:moveTo>
                    <a:pt x="12015" y="1"/>
                  </a:moveTo>
                  <a:lnTo>
                    <a:pt x="0" y="10783"/>
                  </a:lnTo>
                  <a:lnTo>
                    <a:pt x="3740" y="14602"/>
                  </a:lnTo>
                  <a:lnTo>
                    <a:pt x="15596" y="3701"/>
                  </a:lnTo>
                  <a:lnTo>
                    <a:pt x="12015"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8"/>
            <p:cNvSpPr/>
            <p:nvPr/>
          </p:nvSpPr>
          <p:spPr>
            <a:xfrm>
              <a:off x="1651647" y="1807031"/>
              <a:ext cx="297895" cy="470760"/>
            </a:xfrm>
            <a:custGeom>
              <a:avLst/>
              <a:gdLst/>
              <a:ahLst/>
              <a:cxnLst/>
              <a:rect l="l" t="t" r="r" b="b"/>
              <a:pathLst>
                <a:path w="6645" h="10501" extrusionOk="0">
                  <a:moveTo>
                    <a:pt x="5361" y="1"/>
                  </a:moveTo>
                  <a:cubicBezTo>
                    <a:pt x="5019" y="1"/>
                    <a:pt x="4585" y="173"/>
                    <a:pt x="4039" y="590"/>
                  </a:cubicBezTo>
                  <a:cubicBezTo>
                    <a:pt x="2269" y="1943"/>
                    <a:pt x="896" y="4966"/>
                    <a:pt x="259" y="6617"/>
                  </a:cubicBezTo>
                  <a:cubicBezTo>
                    <a:pt x="1" y="7274"/>
                    <a:pt x="120" y="7990"/>
                    <a:pt x="578" y="8547"/>
                  </a:cubicBezTo>
                  <a:cubicBezTo>
                    <a:pt x="713" y="8709"/>
                    <a:pt x="893" y="8786"/>
                    <a:pt x="1074" y="8786"/>
                  </a:cubicBezTo>
                  <a:cubicBezTo>
                    <a:pt x="1292" y="8786"/>
                    <a:pt x="1511" y="8674"/>
                    <a:pt x="1652" y="8467"/>
                  </a:cubicBezTo>
                  <a:lnTo>
                    <a:pt x="2607" y="6936"/>
                  </a:lnTo>
                  <a:lnTo>
                    <a:pt x="2607" y="9860"/>
                  </a:lnTo>
                  <a:cubicBezTo>
                    <a:pt x="2607" y="10158"/>
                    <a:pt x="2806" y="10417"/>
                    <a:pt x="3084" y="10477"/>
                  </a:cubicBezTo>
                  <a:cubicBezTo>
                    <a:pt x="3146" y="10493"/>
                    <a:pt x="3207" y="10500"/>
                    <a:pt x="3268" y="10500"/>
                  </a:cubicBezTo>
                  <a:cubicBezTo>
                    <a:pt x="3577" y="10500"/>
                    <a:pt x="3850" y="10296"/>
                    <a:pt x="3900" y="9979"/>
                  </a:cubicBezTo>
                  <a:lnTo>
                    <a:pt x="4875" y="6001"/>
                  </a:lnTo>
                  <a:cubicBezTo>
                    <a:pt x="4875" y="6001"/>
                    <a:pt x="5522" y="7910"/>
                    <a:pt x="6029" y="7910"/>
                  </a:cubicBezTo>
                  <a:cubicBezTo>
                    <a:pt x="6069" y="7910"/>
                    <a:pt x="6109" y="7897"/>
                    <a:pt x="6148" y="7871"/>
                  </a:cubicBezTo>
                  <a:cubicBezTo>
                    <a:pt x="6645" y="7532"/>
                    <a:pt x="6267" y="4449"/>
                    <a:pt x="6506" y="3216"/>
                  </a:cubicBezTo>
                  <a:cubicBezTo>
                    <a:pt x="6629" y="2044"/>
                    <a:pt x="6537" y="1"/>
                    <a:pt x="5361"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8"/>
            <p:cNvSpPr/>
            <p:nvPr/>
          </p:nvSpPr>
          <p:spPr>
            <a:xfrm>
              <a:off x="1832721" y="1427226"/>
              <a:ext cx="1278865" cy="525766"/>
            </a:xfrm>
            <a:custGeom>
              <a:avLst/>
              <a:gdLst/>
              <a:ahLst/>
              <a:cxnLst/>
              <a:rect l="l" t="t" r="r" b="b"/>
              <a:pathLst>
                <a:path w="28527" h="11728" extrusionOk="0">
                  <a:moveTo>
                    <a:pt x="14644" y="0"/>
                  </a:moveTo>
                  <a:cubicBezTo>
                    <a:pt x="9423" y="0"/>
                    <a:pt x="3244" y="2774"/>
                    <a:pt x="0" y="9141"/>
                  </a:cubicBezTo>
                  <a:cubicBezTo>
                    <a:pt x="0" y="9141"/>
                    <a:pt x="975" y="10852"/>
                    <a:pt x="2487" y="11727"/>
                  </a:cubicBezTo>
                  <a:cubicBezTo>
                    <a:pt x="2487" y="11727"/>
                    <a:pt x="6806" y="6494"/>
                    <a:pt x="13136" y="6494"/>
                  </a:cubicBezTo>
                  <a:cubicBezTo>
                    <a:pt x="13206" y="6494"/>
                    <a:pt x="13277" y="6494"/>
                    <a:pt x="13348" y="6496"/>
                  </a:cubicBezTo>
                  <a:cubicBezTo>
                    <a:pt x="17884" y="6595"/>
                    <a:pt x="22220" y="11290"/>
                    <a:pt x="22220" y="11290"/>
                  </a:cubicBezTo>
                  <a:lnTo>
                    <a:pt x="28526" y="5879"/>
                  </a:lnTo>
                  <a:cubicBezTo>
                    <a:pt x="28526" y="5879"/>
                    <a:pt x="24707" y="2915"/>
                    <a:pt x="19137" y="786"/>
                  </a:cubicBezTo>
                  <a:cubicBezTo>
                    <a:pt x="17812" y="271"/>
                    <a:pt x="16275" y="0"/>
                    <a:pt x="14644"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8"/>
            <p:cNvSpPr/>
            <p:nvPr/>
          </p:nvSpPr>
          <p:spPr>
            <a:xfrm>
              <a:off x="2123454" y="1536478"/>
              <a:ext cx="923901" cy="869523"/>
            </a:xfrm>
            <a:custGeom>
              <a:avLst/>
              <a:gdLst/>
              <a:ahLst/>
              <a:cxnLst/>
              <a:rect l="l" t="t" r="r" b="b"/>
              <a:pathLst>
                <a:path w="20609" h="19396" fill="none" extrusionOk="0">
                  <a:moveTo>
                    <a:pt x="0" y="19396"/>
                  </a:moveTo>
                  <a:cubicBezTo>
                    <a:pt x="5172" y="13826"/>
                    <a:pt x="14840" y="12314"/>
                    <a:pt x="18520" y="6903"/>
                  </a:cubicBezTo>
                  <a:cubicBezTo>
                    <a:pt x="20609" y="3820"/>
                    <a:pt x="20410" y="1433"/>
                    <a:pt x="18023" y="1"/>
                  </a:cubicBezTo>
                </a:path>
              </a:pathLst>
            </a:custGeom>
            <a:noFill/>
            <a:ln w="94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03"/>
        <p:cNvGrpSpPr/>
        <p:nvPr/>
      </p:nvGrpSpPr>
      <p:grpSpPr>
        <a:xfrm>
          <a:off x="0" y="0"/>
          <a:ext cx="0" cy="0"/>
          <a:chOff x="0" y="0"/>
          <a:chExt cx="0" cy="0"/>
        </a:xfrm>
      </p:grpSpPr>
      <p:sp>
        <p:nvSpPr>
          <p:cNvPr id="1904" name="Google Shape;1904;p69"/>
          <p:cNvSpPr txBox="1">
            <a:spLocks noGrp="1"/>
          </p:cNvSpPr>
          <p:nvPr>
            <p:ph type="title"/>
          </p:nvPr>
        </p:nvSpPr>
        <p:spPr>
          <a:xfrm>
            <a:off x="1384600" y="569912"/>
            <a:ext cx="637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ALTERNATIVE RESOURCES</a:t>
            </a:r>
            <a:endParaRPr/>
          </a:p>
        </p:txBody>
      </p:sp>
      <p:grpSp>
        <p:nvGrpSpPr>
          <p:cNvPr id="1905" name="Google Shape;1905;p69"/>
          <p:cNvGrpSpPr/>
          <p:nvPr/>
        </p:nvGrpSpPr>
        <p:grpSpPr>
          <a:xfrm>
            <a:off x="593251" y="1448532"/>
            <a:ext cx="3052106" cy="2988604"/>
            <a:chOff x="715953" y="1448532"/>
            <a:chExt cx="3052106" cy="2988604"/>
          </a:xfrm>
        </p:grpSpPr>
        <p:sp>
          <p:nvSpPr>
            <p:cNvPr id="1906" name="Google Shape;1906;p69"/>
            <p:cNvSpPr/>
            <p:nvPr/>
          </p:nvSpPr>
          <p:spPr>
            <a:xfrm>
              <a:off x="1826789" y="1880350"/>
              <a:ext cx="1697997" cy="2556309"/>
            </a:xfrm>
            <a:custGeom>
              <a:avLst/>
              <a:gdLst/>
              <a:ahLst/>
              <a:cxnLst/>
              <a:rect l="l" t="t" r="r" b="b"/>
              <a:pathLst>
                <a:path w="88703" h="133541" extrusionOk="0">
                  <a:moveTo>
                    <a:pt x="44222" y="0"/>
                  </a:moveTo>
                  <a:cubicBezTo>
                    <a:pt x="1" y="0"/>
                    <a:pt x="20550" y="61668"/>
                    <a:pt x="20550" y="61668"/>
                  </a:cubicBezTo>
                  <a:lnTo>
                    <a:pt x="37797" y="109072"/>
                  </a:lnTo>
                  <a:cubicBezTo>
                    <a:pt x="40860" y="117487"/>
                    <a:pt x="40184" y="126200"/>
                    <a:pt x="36822" y="133540"/>
                  </a:cubicBezTo>
                  <a:lnTo>
                    <a:pt x="84644" y="133540"/>
                  </a:lnTo>
                  <a:cubicBezTo>
                    <a:pt x="88026" y="126180"/>
                    <a:pt x="88702" y="117487"/>
                    <a:pt x="85619" y="109072"/>
                  </a:cubicBezTo>
                  <a:lnTo>
                    <a:pt x="65965" y="55143"/>
                  </a:lnTo>
                  <a:cubicBezTo>
                    <a:pt x="54427" y="22758"/>
                    <a:pt x="73623" y="8395"/>
                    <a:pt x="85261" y="2925"/>
                  </a:cubicBezTo>
                  <a:cubicBezTo>
                    <a:pt x="86753" y="2228"/>
                    <a:pt x="86255" y="0"/>
                    <a:pt x="84624"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9"/>
            <p:cNvSpPr/>
            <p:nvPr/>
          </p:nvSpPr>
          <p:spPr>
            <a:xfrm>
              <a:off x="853422" y="3870100"/>
              <a:ext cx="2914637" cy="566656"/>
            </a:xfrm>
            <a:custGeom>
              <a:avLst/>
              <a:gdLst/>
              <a:ahLst/>
              <a:cxnLst/>
              <a:rect l="l" t="t" r="r" b="b"/>
              <a:pathLst>
                <a:path w="152260" h="29602" extrusionOk="0">
                  <a:moveTo>
                    <a:pt x="1" y="1"/>
                  </a:moveTo>
                  <a:lnTo>
                    <a:pt x="1" y="29601"/>
                  </a:lnTo>
                  <a:lnTo>
                    <a:pt x="152260" y="29601"/>
                  </a:lnTo>
                  <a:lnTo>
                    <a:pt x="1522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9"/>
            <p:cNvSpPr/>
            <p:nvPr/>
          </p:nvSpPr>
          <p:spPr>
            <a:xfrm>
              <a:off x="2514920" y="3870100"/>
              <a:ext cx="1009901" cy="566273"/>
            </a:xfrm>
            <a:custGeom>
              <a:avLst/>
              <a:gdLst/>
              <a:ahLst/>
              <a:cxnLst/>
              <a:rect l="l" t="t" r="r" b="b"/>
              <a:pathLst>
                <a:path w="52757" h="29582" extrusionOk="0">
                  <a:moveTo>
                    <a:pt x="1" y="1"/>
                  </a:moveTo>
                  <a:lnTo>
                    <a:pt x="1851" y="5113"/>
                  </a:lnTo>
                  <a:cubicBezTo>
                    <a:pt x="4914" y="13548"/>
                    <a:pt x="4238" y="22261"/>
                    <a:pt x="896" y="29581"/>
                  </a:cubicBezTo>
                  <a:lnTo>
                    <a:pt x="48698" y="29581"/>
                  </a:lnTo>
                  <a:cubicBezTo>
                    <a:pt x="52080" y="22221"/>
                    <a:pt x="52756" y="13548"/>
                    <a:pt x="49673" y="5113"/>
                  </a:cubicBezTo>
                  <a:lnTo>
                    <a:pt x="47803" y="1"/>
                  </a:ln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9"/>
            <p:cNvSpPr/>
            <p:nvPr/>
          </p:nvSpPr>
          <p:spPr>
            <a:xfrm>
              <a:off x="3182490" y="2023352"/>
              <a:ext cx="504577" cy="797209"/>
            </a:xfrm>
            <a:custGeom>
              <a:avLst/>
              <a:gdLst/>
              <a:ahLst/>
              <a:cxnLst/>
              <a:rect l="l" t="t" r="r" b="b"/>
              <a:pathLst>
                <a:path w="26359" h="41646" extrusionOk="0">
                  <a:moveTo>
                    <a:pt x="13199" y="0"/>
                  </a:moveTo>
                  <a:cubicBezTo>
                    <a:pt x="12319" y="0"/>
                    <a:pt x="11439" y="328"/>
                    <a:pt x="10763" y="985"/>
                  </a:cubicBezTo>
                  <a:lnTo>
                    <a:pt x="1453" y="10076"/>
                  </a:lnTo>
                  <a:cubicBezTo>
                    <a:pt x="518" y="10971"/>
                    <a:pt x="1" y="12224"/>
                    <a:pt x="1" y="13497"/>
                  </a:cubicBezTo>
                  <a:lnTo>
                    <a:pt x="1" y="41645"/>
                  </a:lnTo>
                  <a:lnTo>
                    <a:pt x="26358" y="41645"/>
                  </a:lnTo>
                  <a:lnTo>
                    <a:pt x="26358" y="13497"/>
                  </a:lnTo>
                  <a:cubicBezTo>
                    <a:pt x="26358" y="12224"/>
                    <a:pt x="25841" y="11011"/>
                    <a:pt x="24946" y="10076"/>
                  </a:cubicBezTo>
                  <a:lnTo>
                    <a:pt x="15636" y="985"/>
                  </a:lnTo>
                  <a:cubicBezTo>
                    <a:pt x="14960" y="328"/>
                    <a:pt x="14080" y="0"/>
                    <a:pt x="13199"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9"/>
            <p:cNvSpPr/>
            <p:nvPr/>
          </p:nvSpPr>
          <p:spPr>
            <a:xfrm>
              <a:off x="3233909" y="2023352"/>
              <a:ext cx="394508" cy="341387"/>
            </a:xfrm>
            <a:custGeom>
              <a:avLst/>
              <a:gdLst/>
              <a:ahLst/>
              <a:cxnLst/>
              <a:rect l="l" t="t" r="r" b="b"/>
              <a:pathLst>
                <a:path w="20609" h="17834" extrusionOk="0">
                  <a:moveTo>
                    <a:pt x="10508" y="0"/>
                  </a:moveTo>
                  <a:cubicBezTo>
                    <a:pt x="9628" y="0"/>
                    <a:pt x="8743" y="328"/>
                    <a:pt x="8057" y="985"/>
                  </a:cubicBezTo>
                  <a:lnTo>
                    <a:pt x="3362" y="5580"/>
                  </a:lnTo>
                  <a:cubicBezTo>
                    <a:pt x="1233" y="7669"/>
                    <a:pt x="0" y="10533"/>
                    <a:pt x="0" y="13517"/>
                  </a:cubicBezTo>
                  <a:lnTo>
                    <a:pt x="0" y="16501"/>
                  </a:lnTo>
                  <a:cubicBezTo>
                    <a:pt x="20" y="17237"/>
                    <a:pt x="597" y="17834"/>
                    <a:pt x="1353" y="17834"/>
                  </a:cubicBezTo>
                  <a:lnTo>
                    <a:pt x="19296" y="17834"/>
                  </a:lnTo>
                  <a:cubicBezTo>
                    <a:pt x="20012" y="17834"/>
                    <a:pt x="20609" y="17237"/>
                    <a:pt x="20609" y="16521"/>
                  </a:cubicBezTo>
                  <a:lnTo>
                    <a:pt x="20609" y="13159"/>
                  </a:lnTo>
                  <a:cubicBezTo>
                    <a:pt x="20609" y="10175"/>
                    <a:pt x="19415" y="7331"/>
                    <a:pt x="17287" y="5242"/>
                  </a:cubicBezTo>
                  <a:lnTo>
                    <a:pt x="12930" y="985"/>
                  </a:lnTo>
                  <a:cubicBezTo>
                    <a:pt x="12264" y="328"/>
                    <a:pt x="11389" y="0"/>
                    <a:pt x="10508"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9"/>
            <p:cNvSpPr/>
            <p:nvPr/>
          </p:nvSpPr>
          <p:spPr>
            <a:xfrm>
              <a:off x="3404515" y="2096652"/>
              <a:ext cx="60931" cy="60950"/>
            </a:xfrm>
            <a:custGeom>
              <a:avLst/>
              <a:gdLst/>
              <a:ahLst/>
              <a:cxnLst/>
              <a:rect l="l" t="t" r="r" b="b"/>
              <a:pathLst>
                <a:path w="3183" h="3184" extrusionOk="0">
                  <a:moveTo>
                    <a:pt x="1591" y="0"/>
                  </a:moveTo>
                  <a:cubicBezTo>
                    <a:pt x="716" y="0"/>
                    <a:pt x="0" y="697"/>
                    <a:pt x="0" y="1592"/>
                  </a:cubicBezTo>
                  <a:cubicBezTo>
                    <a:pt x="0" y="2467"/>
                    <a:pt x="716" y="3183"/>
                    <a:pt x="1591" y="3183"/>
                  </a:cubicBezTo>
                  <a:cubicBezTo>
                    <a:pt x="2467" y="3183"/>
                    <a:pt x="3183" y="2467"/>
                    <a:pt x="3183" y="1592"/>
                  </a:cubicBezTo>
                  <a:cubicBezTo>
                    <a:pt x="3183" y="697"/>
                    <a:pt x="2467" y="0"/>
                    <a:pt x="1591"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9"/>
            <p:cNvSpPr/>
            <p:nvPr/>
          </p:nvSpPr>
          <p:spPr>
            <a:xfrm>
              <a:off x="3481817" y="2042189"/>
              <a:ext cx="205265" cy="778372"/>
            </a:xfrm>
            <a:custGeom>
              <a:avLst/>
              <a:gdLst/>
              <a:ahLst/>
              <a:cxnLst/>
              <a:rect l="l" t="t" r="r" b="b"/>
              <a:pathLst>
                <a:path w="10723" h="40662" extrusionOk="0">
                  <a:moveTo>
                    <a:pt x="0" y="1"/>
                  </a:moveTo>
                  <a:cubicBezTo>
                    <a:pt x="975" y="1970"/>
                    <a:pt x="5013" y="6287"/>
                    <a:pt x="7301" y="8694"/>
                  </a:cubicBezTo>
                  <a:cubicBezTo>
                    <a:pt x="8236" y="9629"/>
                    <a:pt x="8753" y="10882"/>
                    <a:pt x="8753" y="12175"/>
                  </a:cubicBezTo>
                  <a:lnTo>
                    <a:pt x="8753" y="37419"/>
                  </a:lnTo>
                  <a:cubicBezTo>
                    <a:pt x="8753" y="38811"/>
                    <a:pt x="9529" y="40005"/>
                    <a:pt x="10643" y="40661"/>
                  </a:cubicBezTo>
                  <a:lnTo>
                    <a:pt x="10722" y="40661"/>
                  </a:lnTo>
                  <a:lnTo>
                    <a:pt x="10722" y="12513"/>
                  </a:lnTo>
                  <a:cubicBezTo>
                    <a:pt x="10722" y="11240"/>
                    <a:pt x="10205" y="9987"/>
                    <a:pt x="9310" y="9092"/>
                  </a:cubicBezTo>
                  <a:lnTo>
                    <a:pt x="0" y="1"/>
                  </a:ln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9"/>
            <p:cNvSpPr/>
            <p:nvPr/>
          </p:nvSpPr>
          <p:spPr>
            <a:xfrm>
              <a:off x="3404515" y="2079901"/>
              <a:ext cx="60931" cy="60931"/>
            </a:xfrm>
            <a:custGeom>
              <a:avLst/>
              <a:gdLst/>
              <a:ahLst/>
              <a:cxnLst/>
              <a:rect l="l" t="t" r="r" b="b"/>
              <a:pathLst>
                <a:path w="3183" h="3183" extrusionOk="0">
                  <a:moveTo>
                    <a:pt x="1591" y="0"/>
                  </a:moveTo>
                  <a:cubicBezTo>
                    <a:pt x="716" y="0"/>
                    <a:pt x="0" y="716"/>
                    <a:pt x="0" y="1592"/>
                  </a:cubicBezTo>
                  <a:cubicBezTo>
                    <a:pt x="0" y="2467"/>
                    <a:pt x="716" y="3183"/>
                    <a:pt x="1591" y="3183"/>
                  </a:cubicBezTo>
                  <a:cubicBezTo>
                    <a:pt x="2467" y="3183"/>
                    <a:pt x="3183" y="2467"/>
                    <a:pt x="3183" y="1592"/>
                  </a:cubicBezTo>
                  <a:cubicBezTo>
                    <a:pt x="3183" y="716"/>
                    <a:pt x="2467" y="0"/>
                    <a:pt x="1591"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9"/>
            <p:cNvSpPr/>
            <p:nvPr/>
          </p:nvSpPr>
          <p:spPr>
            <a:xfrm>
              <a:off x="2330224" y="2138921"/>
              <a:ext cx="581128" cy="460798"/>
            </a:xfrm>
            <a:custGeom>
              <a:avLst/>
              <a:gdLst/>
              <a:ahLst/>
              <a:cxnLst/>
              <a:rect l="l" t="t" r="r" b="b"/>
              <a:pathLst>
                <a:path w="30358" h="24072" extrusionOk="0">
                  <a:moveTo>
                    <a:pt x="25384" y="1"/>
                  </a:moveTo>
                  <a:cubicBezTo>
                    <a:pt x="19953" y="5809"/>
                    <a:pt x="14701" y="7381"/>
                    <a:pt x="11200" y="13726"/>
                  </a:cubicBezTo>
                  <a:cubicBezTo>
                    <a:pt x="11200" y="13726"/>
                    <a:pt x="7719" y="7759"/>
                    <a:pt x="5332" y="4616"/>
                  </a:cubicBezTo>
                  <a:lnTo>
                    <a:pt x="1" y="14343"/>
                  </a:lnTo>
                  <a:cubicBezTo>
                    <a:pt x="1" y="14343"/>
                    <a:pt x="6520" y="24072"/>
                    <a:pt x="11081" y="24072"/>
                  </a:cubicBezTo>
                  <a:cubicBezTo>
                    <a:pt x="11483" y="24072"/>
                    <a:pt x="11869" y="23996"/>
                    <a:pt x="12235" y="23832"/>
                  </a:cubicBezTo>
                  <a:cubicBezTo>
                    <a:pt x="20331" y="20212"/>
                    <a:pt x="30357" y="2189"/>
                    <a:pt x="30357" y="2189"/>
                  </a:cubicBezTo>
                  <a:lnTo>
                    <a:pt x="25384" y="1"/>
                  </a:ln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9"/>
            <p:cNvSpPr/>
            <p:nvPr/>
          </p:nvSpPr>
          <p:spPr>
            <a:xfrm>
              <a:off x="2369066" y="2657210"/>
              <a:ext cx="813403" cy="158423"/>
            </a:xfrm>
            <a:custGeom>
              <a:avLst/>
              <a:gdLst/>
              <a:ahLst/>
              <a:cxnLst/>
              <a:rect l="l" t="t" r="r" b="b"/>
              <a:pathLst>
                <a:path w="42492" h="8276" extrusionOk="0">
                  <a:moveTo>
                    <a:pt x="5412" y="1"/>
                  </a:moveTo>
                  <a:lnTo>
                    <a:pt x="1" y="4118"/>
                  </a:lnTo>
                  <a:lnTo>
                    <a:pt x="36524" y="8276"/>
                  </a:lnTo>
                  <a:lnTo>
                    <a:pt x="42492" y="3024"/>
                  </a:lnTo>
                  <a:lnTo>
                    <a:pt x="5412"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9"/>
            <p:cNvSpPr/>
            <p:nvPr/>
          </p:nvSpPr>
          <p:spPr>
            <a:xfrm>
              <a:off x="2369066" y="2736043"/>
              <a:ext cx="699161" cy="865184"/>
            </a:xfrm>
            <a:custGeom>
              <a:avLst/>
              <a:gdLst/>
              <a:ahLst/>
              <a:cxnLst/>
              <a:rect l="l" t="t" r="r" b="b"/>
              <a:pathLst>
                <a:path w="36524" h="45197" extrusionOk="0">
                  <a:moveTo>
                    <a:pt x="1" y="0"/>
                  </a:moveTo>
                  <a:lnTo>
                    <a:pt x="1" y="41258"/>
                  </a:lnTo>
                  <a:lnTo>
                    <a:pt x="35649" y="45197"/>
                  </a:lnTo>
                  <a:lnTo>
                    <a:pt x="36524" y="4158"/>
                  </a:lnTo>
                  <a:lnTo>
                    <a:pt x="1" y="0"/>
                  </a:ln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9"/>
            <p:cNvSpPr/>
            <p:nvPr/>
          </p:nvSpPr>
          <p:spPr>
            <a:xfrm>
              <a:off x="3051491" y="2715100"/>
              <a:ext cx="131011" cy="886125"/>
            </a:xfrm>
            <a:custGeom>
              <a:avLst/>
              <a:gdLst/>
              <a:ahLst/>
              <a:cxnLst/>
              <a:rect l="l" t="t" r="r" b="b"/>
              <a:pathLst>
                <a:path w="6844" h="46291" extrusionOk="0">
                  <a:moveTo>
                    <a:pt x="6844" y="0"/>
                  </a:moveTo>
                  <a:lnTo>
                    <a:pt x="876" y="5252"/>
                  </a:lnTo>
                  <a:lnTo>
                    <a:pt x="1" y="46291"/>
                  </a:lnTo>
                  <a:lnTo>
                    <a:pt x="6844" y="44401"/>
                  </a:lnTo>
                  <a:lnTo>
                    <a:pt x="6844" y="0"/>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9"/>
            <p:cNvSpPr/>
            <p:nvPr/>
          </p:nvSpPr>
          <p:spPr>
            <a:xfrm>
              <a:off x="2525582" y="2370460"/>
              <a:ext cx="370541" cy="495523"/>
            </a:xfrm>
            <a:custGeom>
              <a:avLst/>
              <a:gdLst/>
              <a:ahLst/>
              <a:cxnLst/>
              <a:rect l="l" t="t" r="r" b="b"/>
              <a:pathLst>
                <a:path w="19357" h="25886" extrusionOk="0">
                  <a:moveTo>
                    <a:pt x="1" y="0"/>
                  </a:moveTo>
                  <a:cubicBezTo>
                    <a:pt x="418" y="697"/>
                    <a:pt x="956" y="1592"/>
                    <a:pt x="975" y="1651"/>
                  </a:cubicBezTo>
                  <a:cubicBezTo>
                    <a:pt x="3542" y="1970"/>
                    <a:pt x="6088" y="3541"/>
                    <a:pt x="8555" y="6505"/>
                  </a:cubicBezTo>
                  <a:cubicBezTo>
                    <a:pt x="9251" y="7321"/>
                    <a:pt x="9927" y="8236"/>
                    <a:pt x="10604" y="9290"/>
                  </a:cubicBezTo>
                  <a:cubicBezTo>
                    <a:pt x="14105" y="14661"/>
                    <a:pt x="16571" y="21425"/>
                    <a:pt x="17805" y="25383"/>
                  </a:cubicBezTo>
                  <a:cubicBezTo>
                    <a:pt x="17898" y="25696"/>
                    <a:pt x="18163" y="25885"/>
                    <a:pt x="18465" y="25885"/>
                  </a:cubicBezTo>
                  <a:cubicBezTo>
                    <a:pt x="18548" y="25885"/>
                    <a:pt x="18634" y="25871"/>
                    <a:pt x="18720" y="25841"/>
                  </a:cubicBezTo>
                  <a:cubicBezTo>
                    <a:pt x="19118" y="25722"/>
                    <a:pt x="19356" y="25324"/>
                    <a:pt x="19217" y="24926"/>
                  </a:cubicBezTo>
                  <a:cubicBezTo>
                    <a:pt x="17984" y="20868"/>
                    <a:pt x="15497" y="13985"/>
                    <a:pt x="11857" y="8455"/>
                  </a:cubicBezTo>
                  <a:cubicBezTo>
                    <a:pt x="11121" y="7321"/>
                    <a:pt x="10345" y="6306"/>
                    <a:pt x="9589" y="5391"/>
                  </a:cubicBezTo>
                  <a:cubicBezTo>
                    <a:pt x="7122" y="2447"/>
                    <a:pt x="4536" y="716"/>
                    <a:pt x="1871" y="179"/>
                  </a:cubicBezTo>
                  <a:cubicBezTo>
                    <a:pt x="1254" y="60"/>
                    <a:pt x="637"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9"/>
            <p:cNvSpPr/>
            <p:nvPr/>
          </p:nvSpPr>
          <p:spPr>
            <a:xfrm>
              <a:off x="1812700" y="2573821"/>
              <a:ext cx="1003412" cy="1068515"/>
            </a:xfrm>
            <a:custGeom>
              <a:avLst/>
              <a:gdLst/>
              <a:ahLst/>
              <a:cxnLst/>
              <a:rect l="l" t="t" r="r" b="b"/>
              <a:pathLst>
                <a:path w="52418" h="55819" extrusionOk="0">
                  <a:moveTo>
                    <a:pt x="21803" y="0"/>
                  </a:moveTo>
                  <a:lnTo>
                    <a:pt x="1" y="40959"/>
                  </a:lnTo>
                  <a:lnTo>
                    <a:pt x="34156" y="55819"/>
                  </a:lnTo>
                  <a:lnTo>
                    <a:pt x="52418" y="12632"/>
                  </a:lnTo>
                  <a:lnTo>
                    <a:pt x="21803" y="0"/>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9"/>
            <p:cNvSpPr/>
            <p:nvPr/>
          </p:nvSpPr>
          <p:spPr>
            <a:xfrm>
              <a:off x="1812700" y="2573821"/>
              <a:ext cx="796271" cy="1068515"/>
            </a:xfrm>
            <a:custGeom>
              <a:avLst/>
              <a:gdLst/>
              <a:ahLst/>
              <a:cxnLst/>
              <a:rect l="l" t="t" r="r" b="b"/>
              <a:pathLst>
                <a:path w="41597" h="55819" extrusionOk="0">
                  <a:moveTo>
                    <a:pt x="21803" y="0"/>
                  </a:moveTo>
                  <a:lnTo>
                    <a:pt x="1" y="40959"/>
                  </a:lnTo>
                  <a:lnTo>
                    <a:pt x="34136" y="55819"/>
                  </a:lnTo>
                  <a:lnTo>
                    <a:pt x="39428" y="43267"/>
                  </a:lnTo>
                  <a:cubicBezTo>
                    <a:pt x="41596" y="38154"/>
                    <a:pt x="41596" y="32385"/>
                    <a:pt x="39567" y="27213"/>
                  </a:cubicBezTo>
                  <a:cubicBezTo>
                    <a:pt x="37379" y="21703"/>
                    <a:pt x="35628" y="14561"/>
                    <a:pt x="35549" y="5669"/>
                  </a:cubicBezTo>
                  <a:lnTo>
                    <a:pt x="21803" y="0"/>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9"/>
            <p:cNvSpPr/>
            <p:nvPr/>
          </p:nvSpPr>
          <p:spPr>
            <a:xfrm>
              <a:off x="2544630" y="2373887"/>
              <a:ext cx="171747" cy="450882"/>
            </a:xfrm>
            <a:custGeom>
              <a:avLst/>
              <a:gdLst/>
              <a:ahLst/>
              <a:cxnLst/>
              <a:rect l="l" t="t" r="r" b="b"/>
              <a:pathLst>
                <a:path w="8972" h="23554" extrusionOk="0">
                  <a:moveTo>
                    <a:pt x="677" y="0"/>
                  </a:moveTo>
                  <a:lnTo>
                    <a:pt x="0" y="1472"/>
                  </a:lnTo>
                  <a:cubicBezTo>
                    <a:pt x="5471" y="3163"/>
                    <a:pt x="7480" y="16790"/>
                    <a:pt x="7381" y="22797"/>
                  </a:cubicBezTo>
                  <a:cubicBezTo>
                    <a:pt x="7381" y="23195"/>
                    <a:pt x="7679" y="23533"/>
                    <a:pt x="8077" y="23553"/>
                  </a:cubicBezTo>
                  <a:cubicBezTo>
                    <a:pt x="8514" y="23553"/>
                    <a:pt x="8853" y="23235"/>
                    <a:pt x="8853" y="22857"/>
                  </a:cubicBezTo>
                  <a:cubicBezTo>
                    <a:pt x="8972" y="16889"/>
                    <a:pt x="7321" y="2069"/>
                    <a:pt x="6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9"/>
            <p:cNvSpPr/>
            <p:nvPr/>
          </p:nvSpPr>
          <p:spPr>
            <a:xfrm>
              <a:off x="2813098" y="1917106"/>
              <a:ext cx="242976" cy="264128"/>
            </a:xfrm>
            <a:custGeom>
              <a:avLst/>
              <a:gdLst/>
              <a:ahLst/>
              <a:cxnLst/>
              <a:rect l="l" t="t" r="r" b="b"/>
              <a:pathLst>
                <a:path w="12693" h="13798" extrusionOk="0">
                  <a:moveTo>
                    <a:pt x="7440" y="0"/>
                  </a:moveTo>
                  <a:cubicBezTo>
                    <a:pt x="7281" y="0"/>
                    <a:pt x="7130" y="93"/>
                    <a:pt x="7023" y="308"/>
                  </a:cubicBezTo>
                  <a:cubicBezTo>
                    <a:pt x="6565" y="1283"/>
                    <a:pt x="4894" y="3511"/>
                    <a:pt x="2467" y="5938"/>
                  </a:cubicBezTo>
                  <a:cubicBezTo>
                    <a:pt x="1" y="8365"/>
                    <a:pt x="975" y="10314"/>
                    <a:pt x="160" y="11607"/>
                  </a:cubicBezTo>
                  <a:cubicBezTo>
                    <a:pt x="1223" y="13566"/>
                    <a:pt x="3572" y="13798"/>
                    <a:pt x="4625" y="13798"/>
                  </a:cubicBezTo>
                  <a:cubicBezTo>
                    <a:pt x="4951" y="13798"/>
                    <a:pt x="5153" y="13776"/>
                    <a:pt x="5153" y="13776"/>
                  </a:cubicBezTo>
                  <a:cubicBezTo>
                    <a:pt x="5153" y="13776"/>
                    <a:pt x="7819" y="12801"/>
                    <a:pt x="9490" y="11826"/>
                  </a:cubicBezTo>
                  <a:cubicBezTo>
                    <a:pt x="11121" y="10851"/>
                    <a:pt x="11698" y="10036"/>
                    <a:pt x="12195" y="8643"/>
                  </a:cubicBezTo>
                  <a:cubicBezTo>
                    <a:pt x="12692" y="7251"/>
                    <a:pt x="12374" y="4128"/>
                    <a:pt x="12414" y="3352"/>
                  </a:cubicBezTo>
                  <a:cubicBezTo>
                    <a:pt x="12471" y="2604"/>
                    <a:pt x="11271" y="1337"/>
                    <a:pt x="10561" y="1337"/>
                  </a:cubicBezTo>
                  <a:cubicBezTo>
                    <a:pt x="10534" y="1337"/>
                    <a:pt x="10509" y="1339"/>
                    <a:pt x="10484" y="1343"/>
                  </a:cubicBezTo>
                  <a:cubicBezTo>
                    <a:pt x="9768" y="1422"/>
                    <a:pt x="8037" y="2099"/>
                    <a:pt x="8037" y="2099"/>
                  </a:cubicBezTo>
                  <a:cubicBezTo>
                    <a:pt x="8638" y="1097"/>
                    <a:pt x="7986" y="0"/>
                    <a:pt x="7440"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9"/>
            <p:cNvSpPr/>
            <p:nvPr/>
          </p:nvSpPr>
          <p:spPr>
            <a:xfrm>
              <a:off x="2913639" y="1958034"/>
              <a:ext cx="83404" cy="142669"/>
            </a:xfrm>
            <a:custGeom>
              <a:avLst/>
              <a:gdLst/>
              <a:ahLst/>
              <a:cxnLst/>
              <a:rect l="l" t="t" r="r" b="b"/>
              <a:pathLst>
                <a:path w="4357" h="7453" extrusionOk="0">
                  <a:moveTo>
                    <a:pt x="2785" y="0"/>
                  </a:moveTo>
                  <a:lnTo>
                    <a:pt x="2785" y="0"/>
                  </a:lnTo>
                  <a:cubicBezTo>
                    <a:pt x="2089" y="2030"/>
                    <a:pt x="816" y="3084"/>
                    <a:pt x="816" y="3084"/>
                  </a:cubicBezTo>
                  <a:cubicBezTo>
                    <a:pt x="816" y="3084"/>
                    <a:pt x="1035" y="5789"/>
                    <a:pt x="20" y="6903"/>
                  </a:cubicBezTo>
                  <a:cubicBezTo>
                    <a:pt x="0" y="6923"/>
                    <a:pt x="0" y="6983"/>
                    <a:pt x="40" y="7003"/>
                  </a:cubicBezTo>
                  <a:cubicBezTo>
                    <a:pt x="330" y="7116"/>
                    <a:pt x="1344" y="7452"/>
                    <a:pt x="2412" y="7452"/>
                  </a:cubicBezTo>
                  <a:cubicBezTo>
                    <a:pt x="3033" y="7452"/>
                    <a:pt x="3672" y="7339"/>
                    <a:pt x="4198" y="7003"/>
                  </a:cubicBezTo>
                  <a:cubicBezTo>
                    <a:pt x="4357" y="6903"/>
                    <a:pt x="4297" y="6665"/>
                    <a:pt x="4118" y="6625"/>
                  </a:cubicBezTo>
                  <a:cubicBezTo>
                    <a:pt x="3581" y="6585"/>
                    <a:pt x="2706" y="6466"/>
                    <a:pt x="2407" y="6207"/>
                  </a:cubicBezTo>
                  <a:cubicBezTo>
                    <a:pt x="1930" y="5829"/>
                    <a:pt x="2606" y="4994"/>
                    <a:pt x="2606" y="4994"/>
                  </a:cubicBezTo>
                  <a:cubicBezTo>
                    <a:pt x="2606" y="4994"/>
                    <a:pt x="2288" y="4178"/>
                    <a:pt x="2567" y="3681"/>
                  </a:cubicBezTo>
                  <a:cubicBezTo>
                    <a:pt x="2567" y="3681"/>
                    <a:pt x="2228" y="2348"/>
                    <a:pt x="2865" y="1652"/>
                  </a:cubicBezTo>
                  <a:cubicBezTo>
                    <a:pt x="2865" y="1652"/>
                    <a:pt x="2467" y="1293"/>
                    <a:pt x="2785"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9"/>
            <p:cNvSpPr/>
            <p:nvPr/>
          </p:nvSpPr>
          <p:spPr>
            <a:xfrm>
              <a:off x="2956291" y="2039911"/>
              <a:ext cx="88362" cy="32772"/>
            </a:xfrm>
            <a:custGeom>
              <a:avLst/>
              <a:gdLst/>
              <a:ahLst/>
              <a:cxnLst/>
              <a:rect l="l" t="t" r="r" b="b"/>
              <a:pathLst>
                <a:path w="4616" h="1712" fill="none" extrusionOk="0">
                  <a:moveTo>
                    <a:pt x="0" y="955"/>
                  </a:moveTo>
                  <a:cubicBezTo>
                    <a:pt x="0" y="955"/>
                    <a:pt x="3064" y="0"/>
                    <a:pt x="3641" y="0"/>
                  </a:cubicBezTo>
                  <a:cubicBezTo>
                    <a:pt x="4218" y="0"/>
                    <a:pt x="4576" y="935"/>
                    <a:pt x="4615" y="1711"/>
                  </a:cubicBez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9"/>
            <p:cNvSpPr/>
            <p:nvPr/>
          </p:nvSpPr>
          <p:spPr>
            <a:xfrm>
              <a:off x="2956291" y="1996111"/>
              <a:ext cx="94449" cy="35816"/>
            </a:xfrm>
            <a:custGeom>
              <a:avLst/>
              <a:gdLst/>
              <a:ahLst/>
              <a:cxnLst/>
              <a:rect l="l" t="t" r="r" b="b"/>
              <a:pathLst>
                <a:path w="4934" h="1871" fill="none" extrusionOk="0">
                  <a:moveTo>
                    <a:pt x="0" y="1692"/>
                  </a:moveTo>
                  <a:cubicBezTo>
                    <a:pt x="0" y="1692"/>
                    <a:pt x="2746" y="1"/>
                    <a:pt x="3680" y="339"/>
                  </a:cubicBezTo>
                  <a:cubicBezTo>
                    <a:pt x="4635" y="697"/>
                    <a:pt x="4934" y="1871"/>
                    <a:pt x="4934" y="1871"/>
                  </a:cubicBez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9"/>
            <p:cNvSpPr/>
            <p:nvPr/>
          </p:nvSpPr>
          <p:spPr>
            <a:xfrm>
              <a:off x="2961996" y="1962992"/>
              <a:ext cx="89127" cy="35433"/>
            </a:xfrm>
            <a:custGeom>
              <a:avLst/>
              <a:gdLst/>
              <a:ahLst/>
              <a:cxnLst/>
              <a:rect l="l" t="t" r="r" b="b"/>
              <a:pathLst>
                <a:path w="4656" h="1851" fill="none" extrusionOk="0">
                  <a:moveTo>
                    <a:pt x="1" y="1552"/>
                  </a:moveTo>
                  <a:cubicBezTo>
                    <a:pt x="1" y="1552"/>
                    <a:pt x="2249" y="0"/>
                    <a:pt x="3044" y="259"/>
                  </a:cubicBezTo>
                  <a:cubicBezTo>
                    <a:pt x="4238" y="657"/>
                    <a:pt x="4656" y="1850"/>
                    <a:pt x="4656" y="1850"/>
                  </a:cubicBez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9"/>
            <p:cNvSpPr/>
            <p:nvPr/>
          </p:nvSpPr>
          <p:spPr>
            <a:xfrm>
              <a:off x="2324136" y="1601067"/>
              <a:ext cx="143205" cy="191770"/>
            </a:xfrm>
            <a:custGeom>
              <a:avLst/>
              <a:gdLst/>
              <a:ahLst/>
              <a:cxnLst/>
              <a:rect l="l" t="t" r="r" b="b"/>
              <a:pathLst>
                <a:path w="7481" h="10018" extrusionOk="0">
                  <a:moveTo>
                    <a:pt x="3150" y="0"/>
                  </a:moveTo>
                  <a:cubicBezTo>
                    <a:pt x="3001" y="0"/>
                    <a:pt x="2853" y="16"/>
                    <a:pt x="2706" y="48"/>
                  </a:cubicBezTo>
                  <a:cubicBezTo>
                    <a:pt x="955" y="406"/>
                    <a:pt x="0" y="2932"/>
                    <a:pt x="577" y="5677"/>
                  </a:cubicBezTo>
                  <a:cubicBezTo>
                    <a:pt x="1108" y="8200"/>
                    <a:pt x="2746" y="10017"/>
                    <a:pt x="4367" y="10017"/>
                  </a:cubicBezTo>
                  <a:cubicBezTo>
                    <a:pt x="4510" y="10017"/>
                    <a:pt x="4653" y="10003"/>
                    <a:pt x="4795" y="9974"/>
                  </a:cubicBezTo>
                  <a:cubicBezTo>
                    <a:pt x="6545" y="9596"/>
                    <a:pt x="7480" y="7090"/>
                    <a:pt x="6903" y="4345"/>
                  </a:cubicBezTo>
                  <a:cubicBezTo>
                    <a:pt x="6375" y="1831"/>
                    <a:pt x="4762" y="0"/>
                    <a:pt x="3150"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9"/>
            <p:cNvSpPr/>
            <p:nvPr/>
          </p:nvSpPr>
          <p:spPr>
            <a:xfrm>
              <a:off x="1541571" y="3980539"/>
              <a:ext cx="512177" cy="455840"/>
            </a:xfrm>
            <a:custGeom>
              <a:avLst/>
              <a:gdLst/>
              <a:ahLst/>
              <a:cxnLst/>
              <a:rect l="l" t="t" r="r" b="b"/>
              <a:pathLst>
                <a:path w="26756" h="23813" extrusionOk="0">
                  <a:moveTo>
                    <a:pt x="5908" y="1"/>
                  </a:moveTo>
                  <a:lnTo>
                    <a:pt x="0" y="23812"/>
                  </a:lnTo>
                  <a:lnTo>
                    <a:pt x="16849" y="23812"/>
                  </a:lnTo>
                  <a:lnTo>
                    <a:pt x="26756" y="1"/>
                  </a:ln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9"/>
            <p:cNvSpPr/>
            <p:nvPr/>
          </p:nvSpPr>
          <p:spPr>
            <a:xfrm>
              <a:off x="1560217" y="3980539"/>
              <a:ext cx="493532" cy="380821"/>
            </a:xfrm>
            <a:custGeom>
              <a:avLst/>
              <a:gdLst/>
              <a:ahLst/>
              <a:cxnLst/>
              <a:rect l="l" t="t" r="r" b="b"/>
              <a:pathLst>
                <a:path w="25782" h="19894" extrusionOk="0">
                  <a:moveTo>
                    <a:pt x="4934" y="1"/>
                  </a:moveTo>
                  <a:lnTo>
                    <a:pt x="1" y="19893"/>
                  </a:lnTo>
                  <a:lnTo>
                    <a:pt x="1" y="19893"/>
                  </a:lnTo>
                  <a:lnTo>
                    <a:pt x="21246" y="10942"/>
                  </a:lnTo>
                  <a:lnTo>
                    <a:pt x="25782" y="1"/>
                  </a:ln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9"/>
            <p:cNvSpPr/>
            <p:nvPr/>
          </p:nvSpPr>
          <p:spPr>
            <a:xfrm>
              <a:off x="2225739" y="3798350"/>
              <a:ext cx="554233" cy="638785"/>
            </a:xfrm>
            <a:custGeom>
              <a:avLst/>
              <a:gdLst/>
              <a:ahLst/>
              <a:cxnLst/>
              <a:rect l="l" t="t" r="r" b="b"/>
              <a:pathLst>
                <a:path w="28953" h="33370" extrusionOk="0">
                  <a:moveTo>
                    <a:pt x="11337" y="0"/>
                  </a:moveTo>
                  <a:cubicBezTo>
                    <a:pt x="5995" y="0"/>
                    <a:pt x="1" y="2128"/>
                    <a:pt x="227" y="6991"/>
                  </a:cubicBezTo>
                  <a:cubicBezTo>
                    <a:pt x="605" y="15088"/>
                    <a:pt x="11765" y="33369"/>
                    <a:pt x="11765" y="33369"/>
                  </a:cubicBezTo>
                  <a:lnTo>
                    <a:pt x="28952" y="33369"/>
                  </a:lnTo>
                  <a:lnTo>
                    <a:pt x="19125" y="2675"/>
                  </a:lnTo>
                  <a:cubicBezTo>
                    <a:pt x="18192" y="952"/>
                    <a:pt x="14911" y="0"/>
                    <a:pt x="11337"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9"/>
            <p:cNvSpPr/>
            <p:nvPr/>
          </p:nvSpPr>
          <p:spPr>
            <a:xfrm>
              <a:off x="2225739" y="3798350"/>
              <a:ext cx="376399" cy="308252"/>
            </a:xfrm>
            <a:custGeom>
              <a:avLst/>
              <a:gdLst/>
              <a:ahLst/>
              <a:cxnLst/>
              <a:rect l="l" t="t" r="r" b="b"/>
              <a:pathLst>
                <a:path w="19663" h="16103" extrusionOk="0">
                  <a:moveTo>
                    <a:pt x="11337" y="0"/>
                  </a:moveTo>
                  <a:cubicBezTo>
                    <a:pt x="5995" y="0"/>
                    <a:pt x="1" y="2128"/>
                    <a:pt x="227" y="6991"/>
                  </a:cubicBezTo>
                  <a:cubicBezTo>
                    <a:pt x="326" y="9378"/>
                    <a:pt x="1401" y="12661"/>
                    <a:pt x="2813" y="16102"/>
                  </a:cubicBezTo>
                  <a:cubicBezTo>
                    <a:pt x="8383" y="12482"/>
                    <a:pt x="16877" y="6434"/>
                    <a:pt x="19662" y="4445"/>
                  </a:cubicBezTo>
                  <a:lnTo>
                    <a:pt x="19125" y="2675"/>
                  </a:lnTo>
                  <a:cubicBezTo>
                    <a:pt x="18192" y="952"/>
                    <a:pt x="14911" y="0"/>
                    <a:pt x="11337"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9"/>
            <p:cNvSpPr/>
            <p:nvPr/>
          </p:nvSpPr>
          <p:spPr>
            <a:xfrm>
              <a:off x="965775" y="1654477"/>
              <a:ext cx="1427743" cy="881723"/>
            </a:xfrm>
            <a:custGeom>
              <a:avLst/>
              <a:gdLst/>
              <a:ahLst/>
              <a:cxnLst/>
              <a:rect l="l" t="t" r="r" b="b"/>
              <a:pathLst>
                <a:path w="74585" h="46061" extrusionOk="0">
                  <a:moveTo>
                    <a:pt x="59854" y="0"/>
                  </a:moveTo>
                  <a:cubicBezTo>
                    <a:pt x="51210" y="0"/>
                    <a:pt x="43826" y="11465"/>
                    <a:pt x="27284" y="11465"/>
                  </a:cubicBezTo>
                  <a:cubicBezTo>
                    <a:pt x="26170" y="11465"/>
                    <a:pt x="25013" y="11413"/>
                    <a:pt x="23812" y="11302"/>
                  </a:cubicBezTo>
                  <a:cubicBezTo>
                    <a:pt x="22876" y="11264"/>
                    <a:pt x="21985" y="11246"/>
                    <a:pt x="21136" y="11246"/>
                  </a:cubicBezTo>
                  <a:cubicBezTo>
                    <a:pt x="17549" y="11246"/>
                    <a:pt x="14718" y="11574"/>
                    <a:pt x="12433" y="12138"/>
                  </a:cubicBezTo>
                  <a:cubicBezTo>
                    <a:pt x="3064" y="14425"/>
                    <a:pt x="0" y="26241"/>
                    <a:pt x="7003" y="32866"/>
                  </a:cubicBezTo>
                  <a:lnTo>
                    <a:pt x="15457" y="40843"/>
                  </a:lnTo>
                  <a:cubicBezTo>
                    <a:pt x="19176" y="44343"/>
                    <a:pt x="23902" y="46060"/>
                    <a:pt x="28603" y="46060"/>
                  </a:cubicBezTo>
                  <a:cubicBezTo>
                    <a:pt x="34161" y="46060"/>
                    <a:pt x="39683" y="43661"/>
                    <a:pt x="43466" y="38973"/>
                  </a:cubicBezTo>
                  <a:cubicBezTo>
                    <a:pt x="48345" y="32921"/>
                    <a:pt x="53207" y="27911"/>
                    <a:pt x="60119" y="27911"/>
                  </a:cubicBezTo>
                  <a:cubicBezTo>
                    <a:pt x="60477" y="27911"/>
                    <a:pt x="60841" y="27925"/>
                    <a:pt x="61210" y="27952"/>
                  </a:cubicBezTo>
                  <a:cubicBezTo>
                    <a:pt x="61462" y="27972"/>
                    <a:pt x="61707" y="27981"/>
                    <a:pt x="61947" y="27981"/>
                  </a:cubicBezTo>
                  <a:cubicBezTo>
                    <a:pt x="74584" y="27981"/>
                    <a:pt x="70498" y="1175"/>
                    <a:pt x="60951" y="63"/>
                  </a:cubicBezTo>
                  <a:cubicBezTo>
                    <a:pt x="60583" y="20"/>
                    <a:pt x="60218" y="0"/>
                    <a:pt x="59854"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9"/>
            <p:cNvSpPr/>
            <p:nvPr/>
          </p:nvSpPr>
          <p:spPr>
            <a:xfrm>
              <a:off x="1615063" y="2108463"/>
              <a:ext cx="1005307" cy="1944801"/>
            </a:xfrm>
            <a:custGeom>
              <a:avLst/>
              <a:gdLst/>
              <a:ahLst/>
              <a:cxnLst/>
              <a:rect l="l" t="t" r="r" b="b"/>
              <a:pathLst>
                <a:path w="52517" h="101596" extrusionOk="0">
                  <a:moveTo>
                    <a:pt x="21285" y="0"/>
                  </a:moveTo>
                  <a:lnTo>
                    <a:pt x="15198" y="4973"/>
                  </a:lnTo>
                  <a:cubicBezTo>
                    <a:pt x="12334" y="7301"/>
                    <a:pt x="11339" y="11239"/>
                    <a:pt x="12732" y="14661"/>
                  </a:cubicBezTo>
                  <a:cubicBezTo>
                    <a:pt x="15397" y="21146"/>
                    <a:pt x="19217" y="31132"/>
                    <a:pt x="18898" y="33499"/>
                  </a:cubicBezTo>
                  <a:cubicBezTo>
                    <a:pt x="18401" y="37040"/>
                    <a:pt x="10424" y="45654"/>
                    <a:pt x="8713" y="50548"/>
                  </a:cubicBezTo>
                  <a:cubicBezTo>
                    <a:pt x="6983" y="55441"/>
                    <a:pt x="6625" y="68690"/>
                    <a:pt x="6625" y="68690"/>
                  </a:cubicBezTo>
                  <a:lnTo>
                    <a:pt x="0" y="100598"/>
                  </a:lnTo>
                  <a:cubicBezTo>
                    <a:pt x="3144" y="101298"/>
                    <a:pt x="6523" y="101595"/>
                    <a:pt x="9998" y="101595"/>
                  </a:cubicBezTo>
                  <a:cubicBezTo>
                    <a:pt x="29725" y="101595"/>
                    <a:pt x="52517" y="92004"/>
                    <a:pt x="52517" y="92004"/>
                  </a:cubicBezTo>
                  <a:cubicBezTo>
                    <a:pt x="52517" y="92004"/>
                    <a:pt x="39607" y="56694"/>
                    <a:pt x="40482" y="45395"/>
                  </a:cubicBezTo>
                  <a:cubicBezTo>
                    <a:pt x="41317" y="34116"/>
                    <a:pt x="43784" y="33619"/>
                    <a:pt x="45952" y="26875"/>
                  </a:cubicBezTo>
                  <a:cubicBezTo>
                    <a:pt x="48121" y="20132"/>
                    <a:pt x="42949" y="6644"/>
                    <a:pt x="42949" y="6644"/>
                  </a:cubicBezTo>
                  <a:lnTo>
                    <a:pt x="21285" y="0"/>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9"/>
            <p:cNvSpPr/>
            <p:nvPr/>
          </p:nvSpPr>
          <p:spPr>
            <a:xfrm>
              <a:off x="1873633" y="2388360"/>
              <a:ext cx="199943" cy="408233"/>
            </a:xfrm>
            <a:custGeom>
              <a:avLst/>
              <a:gdLst/>
              <a:ahLst/>
              <a:cxnLst/>
              <a:rect l="l" t="t" r="r" b="b"/>
              <a:pathLst>
                <a:path w="10445" h="21326" extrusionOk="0">
                  <a:moveTo>
                    <a:pt x="10444" y="0"/>
                  </a:moveTo>
                  <a:lnTo>
                    <a:pt x="0" y="1990"/>
                  </a:lnTo>
                  <a:cubicBezTo>
                    <a:pt x="2547" y="8375"/>
                    <a:pt x="5690" y="16790"/>
                    <a:pt x="5391" y="18898"/>
                  </a:cubicBezTo>
                  <a:cubicBezTo>
                    <a:pt x="5272" y="19535"/>
                    <a:pt x="4914" y="20390"/>
                    <a:pt x="4417" y="21325"/>
                  </a:cubicBezTo>
                  <a:cubicBezTo>
                    <a:pt x="4417" y="21325"/>
                    <a:pt x="10205" y="17725"/>
                    <a:pt x="10444"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9"/>
            <p:cNvSpPr/>
            <p:nvPr/>
          </p:nvSpPr>
          <p:spPr>
            <a:xfrm>
              <a:off x="2228936" y="2657210"/>
              <a:ext cx="391464" cy="1258926"/>
            </a:xfrm>
            <a:custGeom>
              <a:avLst/>
              <a:gdLst/>
              <a:ahLst/>
              <a:cxnLst/>
              <a:rect l="l" t="t" r="r" b="b"/>
              <a:pathLst>
                <a:path w="20450" h="65766" extrusionOk="0">
                  <a:moveTo>
                    <a:pt x="13269" y="1"/>
                  </a:moveTo>
                  <a:lnTo>
                    <a:pt x="13269" y="1"/>
                  </a:lnTo>
                  <a:cubicBezTo>
                    <a:pt x="10703" y="5193"/>
                    <a:pt x="2785" y="7878"/>
                    <a:pt x="1273" y="24667"/>
                  </a:cubicBezTo>
                  <a:cubicBezTo>
                    <a:pt x="0" y="38592"/>
                    <a:pt x="9290" y="57272"/>
                    <a:pt x="14045" y="65766"/>
                  </a:cubicBezTo>
                  <a:cubicBezTo>
                    <a:pt x="18023" y="64373"/>
                    <a:pt x="20450" y="63359"/>
                    <a:pt x="20450" y="63359"/>
                  </a:cubicBezTo>
                  <a:cubicBezTo>
                    <a:pt x="20450" y="63359"/>
                    <a:pt x="7540" y="28049"/>
                    <a:pt x="8415" y="16750"/>
                  </a:cubicBezTo>
                  <a:cubicBezTo>
                    <a:pt x="9191" y="6545"/>
                    <a:pt x="11279" y="5173"/>
                    <a:pt x="13269"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9"/>
            <p:cNvSpPr/>
            <p:nvPr/>
          </p:nvSpPr>
          <p:spPr>
            <a:xfrm>
              <a:off x="2133352" y="1569805"/>
              <a:ext cx="364818" cy="556913"/>
            </a:xfrm>
            <a:custGeom>
              <a:avLst/>
              <a:gdLst/>
              <a:ahLst/>
              <a:cxnLst/>
              <a:rect l="l" t="t" r="r" b="b"/>
              <a:pathLst>
                <a:path w="19058" h="29093" extrusionOk="0">
                  <a:moveTo>
                    <a:pt x="10756" y="0"/>
                  </a:moveTo>
                  <a:cubicBezTo>
                    <a:pt x="4741" y="0"/>
                    <a:pt x="2354" y="6972"/>
                    <a:pt x="2407" y="6972"/>
                  </a:cubicBezTo>
                  <a:lnTo>
                    <a:pt x="3879" y="11687"/>
                  </a:lnTo>
                  <a:cubicBezTo>
                    <a:pt x="3879" y="11687"/>
                    <a:pt x="3230" y="11431"/>
                    <a:pt x="2506" y="11431"/>
                  </a:cubicBezTo>
                  <a:cubicBezTo>
                    <a:pt x="1667" y="11431"/>
                    <a:pt x="727" y="11774"/>
                    <a:pt x="577" y="13258"/>
                  </a:cubicBezTo>
                  <a:cubicBezTo>
                    <a:pt x="299" y="16023"/>
                    <a:pt x="3243" y="16759"/>
                    <a:pt x="3243" y="16759"/>
                  </a:cubicBezTo>
                  <a:lnTo>
                    <a:pt x="0" y="25313"/>
                  </a:lnTo>
                  <a:lnTo>
                    <a:pt x="11319" y="29093"/>
                  </a:lnTo>
                  <a:lnTo>
                    <a:pt x="13428" y="21474"/>
                  </a:lnTo>
                  <a:cubicBezTo>
                    <a:pt x="13428" y="21474"/>
                    <a:pt x="17764" y="20639"/>
                    <a:pt x="18401" y="19624"/>
                  </a:cubicBezTo>
                  <a:cubicBezTo>
                    <a:pt x="19057" y="18609"/>
                    <a:pt x="17705" y="11130"/>
                    <a:pt x="17705" y="11130"/>
                  </a:cubicBezTo>
                  <a:cubicBezTo>
                    <a:pt x="17565" y="10752"/>
                    <a:pt x="17685" y="10354"/>
                    <a:pt x="17983" y="10095"/>
                  </a:cubicBezTo>
                  <a:lnTo>
                    <a:pt x="18699" y="9538"/>
                  </a:lnTo>
                  <a:cubicBezTo>
                    <a:pt x="18918" y="9359"/>
                    <a:pt x="18958" y="9041"/>
                    <a:pt x="18759" y="8842"/>
                  </a:cubicBezTo>
                  <a:cubicBezTo>
                    <a:pt x="18759" y="8842"/>
                    <a:pt x="16511" y="7609"/>
                    <a:pt x="15417" y="5261"/>
                  </a:cubicBezTo>
                  <a:cubicBezTo>
                    <a:pt x="14860" y="4028"/>
                    <a:pt x="15099" y="3372"/>
                    <a:pt x="13090" y="328"/>
                  </a:cubicBezTo>
                  <a:cubicBezTo>
                    <a:pt x="12258" y="101"/>
                    <a:pt x="11481" y="0"/>
                    <a:pt x="10756"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9"/>
            <p:cNvSpPr/>
            <p:nvPr/>
          </p:nvSpPr>
          <p:spPr>
            <a:xfrm>
              <a:off x="2205830" y="1774812"/>
              <a:ext cx="33787" cy="41558"/>
            </a:xfrm>
            <a:custGeom>
              <a:avLst/>
              <a:gdLst/>
              <a:ahLst/>
              <a:cxnLst/>
              <a:rect l="l" t="t" r="r" b="b"/>
              <a:pathLst>
                <a:path w="1765" h="2171" extrusionOk="0">
                  <a:moveTo>
                    <a:pt x="606" y="1"/>
                  </a:moveTo>
                  <a:cubicBezTo>
                    <a:pt x="0" y="1"/>
                    <a:pt x="54" y="978"/>
                    <a:pt x="54" y="978"/>
                  </a:cubicBezTo>
                  <a:cubicBezTo>
                    <a:pt x="451" y="1236"/>
                    <a:pt x="770" y="1614"/>
                    <a:pt x="1008" y="1972"/>
                  </a:cubicBezTo>
                  <a:cubicBezTo>
                    <a:pt x="1100" y="2110"/>
                    <a:pt x="1232" y="2171"/>
                    <a:pt x="1360" y="2171"/>
                  </a:cubicBezTo>
                  <a:cubicBezTo>
                    <a:pt x="1567" y="2171"/>
                    <a:pt x="1764" y="2011"/>
                    <a:pt x="1764" y="1754"/>
                  </a:cubicBezTo>
                  <a:cubicBezTo>
                    <a:pt x="1764" y="1137"/>
                    <a:pt x="1645" y="461"/>
                    <a:pt x="1108" y="162"/>
                  </a:cubicBezTo>
                  <a:cubicBezTo>
                    <a:pt x="904" y="48"/>
                    <a:pt x="739" y="1"/>
                    <a:pt x="606"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9"/>
            <p:cNvSpPr/>
            <p:nvPr/>
          </p:nvSpPr>
          <p:spPr>
            <a:xfrm>
              <a:off x="2179431" y="1813616"/>
              <a:ext cx="32772" cy="49235"/>
            </a:xfrm>
            <a:custGeom>
              <a:avLst/>
              <a:gdLst/>
              <a:ahLst/>
              <a:cxnLst/>
              <a:rect l="l" t="t" r="r" b="b"/>
              <a:pathLst>
                <a:path w="1712" h="2572" extrusionOk="0">
                  <a:moveTo>
                    <a:pt x="393" y="1"/>
                  </a:moveTo>
                  <a:cubicBezTo>
                    <a:pt x="362" y="1"/>
                    <a:pt x="331" y="2"/>
                    <a:pt x="299" y="5"/>
                  </a:cubicBezTo>
                  <a:cubicBezTo>
                    <a:pt x="1373" y="1378"/>
                    <a:pt x="0" y="1099"/>
                    <a:pt x="0" y="1537"/>
                  </a:cubicBezTo>
                  <a:cubicBezTo>
                    <a:pt x="0" y="1994"/>
                    <a:pt x="239" y="2571"/>
                    <a:pt x="756" y="2571"/>
                  </a:cubicBezTo>
                  <a:cubicBezTo>
                    <a:pt x="1254" y="2571"/>
                    <a:pt x="1711" y="2432"/>
                    <a:pt x="1552" y="1497"/>
                  </a:cubicBezTo>
                  <a:cubicBezTo>
                    <a:pt x="1400" y="568"/>
                    <a:pt x="1014" y="1"/>
                    <a:pt x="393"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9"/>
            <p:cNvSpPr/>
            <p:nvPr/>
          </p:nvSpPr>
          <p:spPr>
            <a:xfrm>
              <a:off x="2300647" y="1967338"/>
              <a:ext cx="89376" cy="141501"/>
            </a:xfrm>
            <a:custGeom>
              <a:avLst/>
              <a:gdLst/>
              <a:ahLst/>
              <a:cxnLst/>
              <a:rect l="l" t="t" r="r" b="b"/>
              <a:pathLst>
                <a:path w="4669" h="7392" extrusionOk="0">
                  <a:moveTo>
                    <a:pt x="701" y="0"/>
                  </a:moveTo>
                  <a:cubicBezTo>
                    <a:pt x="306" y="0"/>
                    <a:pt x="1" y="414"/>
                    <a:pt x="173" y="827"/>
                  </a:cubicBezTo>
                  <a:lnTo>
                    <a:pt x="2799" y="7392"/>
                  </a:lnTo>
                  <a:lnTo>
                    <a:pt x="4669" y="708"/>
                  </a:lnTo>
                  <a:cubicBezTo>
                    <a:pt x="3177" y="648"/>
                    <a:pt x="1804" y="330"/>
                    <a:pt x="889" y="32"/>
                  </a:cubicBezTo>
                  <a:cubicBezTo>
                    <a:pt x="825" y="10"/>
                    <a:pt x="762" y="0"/>
                    <a:pt x="701"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9"/>
            <p:cNvSpPr/>
            <p:nvPr/>
          </p:nvSpPr>
          <p:spPr>
            <a:xfrm>
              <a:off x="2418762" y="1813463"/>
              <a:ext cx="87041" cy="66999"/>
            </a:xfrm>
            <a:custGeom>
              <a:avLst/>
              <a:gdLst/>
              <a:ahLst/>
              <a:cxnLst/>
              <a:rect l="l" t="t" r="r" b="b"/>
              <a:pathLst>
                <a:path w="4547" h="3500" extrusionOk="0">
                  <a:moveTo>
                    <a:pt x="3150" y="0"/>
                  </a:moveTo>
                  <a:cubicBezTo>
                    <a:pt x="2444" y="0"/>
                    <a:pt x="1963" y="1252"/>
                    <a:pt x="966" y="1346"/>
                  </a:cubicBezTo>
                  <a:cubicBezTo>
                    <a:pt x="0" y="1435"/>
                    <a:pt x="1974" y="3500"/>
                    <a:pt x="3135" y="3500"/>
                  </a:cubicBezTo>
                  <a:cubicBezTo>
                    <a:pt x="3266" y="3500"/>
                    <a:pt x="3387" y="3473"/>
                    <a:pt x="3492" y="3415"/>
                  </a:cubicBezTo>
                  <a:cubicBezTo>
                    <a:pt x="4546" y="2838"/>
                    <a:pt x="3492" y="1585"/>
                    <a:pt x="3492" y="1585"/>
                  </a:cubicBezTo>
                  <a:cubicBezTo>
                    <a:pt x="3492" y="1585"/>
                    <a:pt x="4188" y="232"/>
                    <a:pt x="3273" y="13"/>
                  </a:cubicBezTo>
                  <a:cubicBezTo>
                    <a:pt x="3231" y="5"/>
                    <a:pt x="3190" y="0"/>
                    <a:pt x="3150"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9"/>
            <p:cNvSpPr/>
            <p:nvPr/>
          </p:nvSpPr>
          <p:spPr>
            <a:xfrm>
              <a:off x="2255086" y="2071191"/>
              <a:ext cx="252604" cy="219201"/>
            </a:xfrm>
            <a:custGeom>
              <a:avLst/>
              <a:gdLst/>
              <a:ahLst/>
              <a:cxnLst/>
              <a:rect l="l" t="t" r="r" b="b"/>
              <a:pathLst>
                <a:path w="13196" h="11451" extrusionOk="0">
                  <a:moveTo>
                    <a:pt x="7371" y="1"/>
                  </a:moveTo>
                  <a:cubicBezTo>
                    <a:pt x="5540" y="1"/>
                    <a:pt x="5438" y="1072"/>
                    <a:pt x="5438" y="1072"/>
                  </a:cubicBezTo>
                  <a:cubicBezTo>
                    <a:pt x="5438" y="1072"/>
                    <a:pt x="1" y="11450"/>
                    <a:pt x="6071" y="11450"/>
                  </a:cubicBezTo>
                  <a:cubicBezTo>
                    <a:pt x="6200" y="11450"/>
                    <a:pt x="6333" y="11445"/>
                    <a:pt x="6472" y="11436"/>
                  </a:cubicBezTo>
                  <a:cubicBezTo>
                    <a:pt x="13196" y="10998"/>
                    <a:pt x="11246" y="574"/>
                    <a:pt x="8422" y="97"/>
                  </a:cubicBezTo>
                  <a:cubicBezTo>
                    <a:pt x="8020" y="30"/>
                    <a:pt x="7672" y="1"/>
                    <a:pt x="7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9"/>
            <p:cNvSpPr/>
            <p:nvPr/>
          </p:nvSpPr>
          <p:spPr>
            <a:xfrm>
              <a:off x="2254837" y="2089492"/>
              <a:ext cx="200365" cy="201379"/>
            </a:xfrm>
            <a:custGeom>
              <a:avLst/>
              <a:gdLst/>
              <a:ahLst/>
              <a:cxnLst/>
              <a:rect l="l" t="t" r="r" b="b"/>
              <a:pathLst>
                <a:path w="10467" h="10520" extrusionOk="0">
                  <a:moveTo>
                    <a:pt x="5705" y="0"/>
                  </a:moveTo>
                  <a:cubicBezTo>
                    <a:pt x="5627" y="0"/>
                    <a:pt x="5549" y="6"/>
                    <a:pt x="5471" y="16"/>
                  </a:cubicBezTo>
                  <a:cubicBezTo>
                    <a:pt x="5451" y="96"/>
                    <a:pt x="5411" y="136"/>
                    <a:pt x="5411" y="136"/>
                  </a:cubicBezTo>
                  <a:cubicBezTo>
                    <a:pt x="5411" y="136"/>
                    <a:pt x="0" y="10480"/>
                    <a:pt x="6067" y="10520"/>
                  </a:cubicBezTo>
                  <a:cubicBezTo>
                    <a:pt x="10467" y="7554"/>
                    <a:pt x="8635" y="0"/>
                    <a:pt x="5705"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9"/>
            <p:cNvSpPr/>
            <p:nvPr/>
          </p:nvSpPr>
          <p:spPr>
            <a:xfrm>
              <a:off x="2022531" y="2002638"/>
              <a:ext cx="392230" cy="323164"/>
            </a:xfrm>
            <a:custGeom>
              <a:avLst/>
              <a:gdLst/>
              <a:ahLst/>
              <a:cxnLst/>
              <a:rect l="l" t="t" r="r" b="b"/>
              <a:pathLst>
                <a:path w="20490" h="16882" extrusionOk="0">
                  <a:moveTo>
                    <a:pt x="6993" y="1"/>
                  </a:moveTo>
                  <a:cubicBezTo>
                    <a:pt x="6722" y="1"/>
                    <a:pt x="6452" y="103"/>
                    <a:pt x="6247" y="296"/>
                  </a:cubicBezTo>
                  <a:lnTo>
                    <a:pt x="0" y="5568"/>
                  </a:lnTo>
                  <a:cubicBezTo>
                    <a:pt x="0" y="5568"/>
                    <a:pt x="597" y="8054"/>
                    <a:pt x="4815" y="12809"/>
                  </a:cubicBezTo>
                  <a:cubicBezTo>
                    <a:pt x="7159" y="15428"/>
                    <a:pt x="10904" y="16881"/>
                    <a:pt x="14008" y="16881"/>
                  </a:cubicBezTo>
                  <a:cubicBezTo>
                    <a:pt x="16540" y="16881"/>
                    <a:pt x="18645" y="15914"/>
                    <a:pt x="19217" y="13823"/>
                  </a:cubicBezTo>
                  <a:cubicBezTo>
                    <a:pt x="20490" y="9168"/>
                    <a:pt x="17586" y="4673"/>
                    <a:pt x="17586" y="4673"/>
                  </a:cubicBezTo>
                  <a:cubicBezTo>
                    <a:pt x="17586" y="4673"/>
                    <a:pt x="17561" y="4676"/>
                    <a:pt x="17508" y="4676"/>
                  </a:cubicBezTo>
                  <a:cubicBezTo>
                    <a:pt x="17056" y="4676"/>
                    <a:pt x="14527" y="4452"/>
                    <a:pt x="7580" y="177"/>
                  </a:cubicBezTo>
                  <a:cubicBezTo>
                    <a:pt x="7401" y="58"/>
                    <a:pt x="7197" y="1"/>
                    <a:pt x="69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9"/>
            <p:cNvSpPr/>
            <p:nvPr/>
          </p:nvSpPr>
          <p:spPr>
            <a:xfrm>
              <a:off x="2022914" y="2077987"/>
              <a:ext cx="391847" cy="246019"/>
            </a:xfrm>
            <a:custGeom>
              <a:avLst/>
              <a:gdLst/>
              <a:ahLst/>
              <a:cxnLst/>
              <a:rect l="l" t="t" r="r" b="b"/>
              <a:pathLst>
                <a:path w="20470" h="12852" extrusionOk="0">
                  <a:moveTo>
                    <a:pt x="14781" y="1"/>
                  </a:moveTo>
                  <a:lnTo>
                    <a:pt x="14781" y="1"/>
                  </a:lnTo>
                  <a:cubicBezTo>
                    <a:pt x="14920" y="1652"/>
                    <a:pt x="14920" y="3283"/>
                    <a:pt x="14801" y="4775"/>
                  </a:cubicBezTo>
                  <a:cubicBezTo>
                    <a:pt x="14649" y="6658"/>
                    <a:pt x="13049" y="8043"/>
                    <a:pt x="11248" y="8043"/>
                  </a:cubicBezTo>
                  <a:cubicBezTo>
                    <a:pt x="10918" y="8043"/>
                    <a:pt x="10581" y="7997"/>
                    <a:pt x="10245" y="7898"/>
                  </a:cubicBezTo>
                  <a:cubicBezTo>
                    <a:pt x="7679" y="7162"/>
                    <a:pt x="4238" y="5451"/>
                    <a:pt x="0" y="1592"/>
                  </a:cubicBezTo>
                  <a:lnTo>
                    <a:pt x="0" y="1592"/>
                  </a:lnTo>
                  <a:cubicBezTo>
                    <a:pt x="0" y="1592"/>
                    <a:pt x="597" y="4099"/>
                    <a:pt x="4834" y="8833"/>
                  </a:cubicBezTo>
                  <a:cubicBezTo>
                    <a:pt x="6923" y="11160"/>
                    <a:pt x="10126" y="12573"/>
                    <a:pt x="13010" y="12831"/>
                  </a:cubicBezTo>
                  <a:lnTo>
                    <a:pt x="13130" y="12831"/>
                  </a:lnTo>
                  <a:cubicBezTo>
                    <a:pt x="13309" y="12851"/>
                    <a:pt x="13488" y="12851"/>
                    <a:pt x="13687" y="12851"/>
                  </a:cubicBezTo>
                  <a:lnTo>
                    <a:pt x="14462" y="12851"/>
                  </a:lnTo>
                  <a:cubicBezTo>
                    <a:pt x="14621" y="12851"/>
                    <a:pt x="14781" y="12831"/>
                    <a:pt x="14960" y="12831"/>
                  </a:cubicBezTo>
                  <a:lnTo>
                    <a:pt x="15019" y="12831"/>
                  </a:lnTo>
                  <a:cubicBezTo>
                    <a:pt x="17088" y="12613"/>
                    <a:pt x="18719" y="11638"/>
                    <a:pt x="19217" y="9848"/>
                  </a:cubicBezTo>
                  <a:cubicBezTo>
                    <a:pt x="20470" y="5213"/>
                    <a:pt x="17566" y="717"/>
                    <a:pt x="17566" y="717"/>
                  </a:cubicBezTo>
                  <a:cubicBezTo>
                    <a:pt x="17566" y="717"/>
                    <a:pt x="17538" y="721"/>
                    <a:pt x="17478" y="721"/>
                  </a:cubicBezTo>
                  <a:cubicBezTo>
                    <a:pt x="17233" y="721"/>
                    <a:pt x="16444" y="656"/>
                    <a:pt x="14781" y="1"/>
                  </a:cubicBezTo>
                  <a:close/>
                </a:path>
              </a:pathLst>
            </a:custGeom>
            <a:solidFill>
              <a:srgbClr val="C8C8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9"/>
            <p:cNvSpPr/>
            <p:nvPr/>
          </p:nvSpPr>
          <p:spPr>
            <a:xfrm>
              <a:off x="2158105" y="2139303"/>
              <a:ext cx="276475" cy="472973"/>
            </a:xfrm>
            <a:custGeom>
              <a:avLst/>
              <a:gdLst/>
              <a:ahLst/>
              <a:cxnLst/>
              <a:rect l="l" t="t" r="r" b="b"/>
              <a:pathLst>
                <a:path w="14443" h="24708" extrusionOk="0">
                  <a:moveTo>
                    <a:pt x="12115" y="0"/>
                  </a:moveTo>
                  <a:lnTo>
                    <a:pt x="12115" y="0"/>
                  </a:lnTo>
                  <a:cubicBezTo>
                    <a:pt x="9131" y="8554"/>
                    <a:pt x="0" y="15417"/>
                    <a:pt x="0" y="15417"/>
                  </a:cubicBezTo>
                  <a:cubicBezTo>
                    <a:pt x="0" y="15417"/>
                    <a:pt x="2984" y="22280"/>
                    <a:pt x="2686" y="24707"/>
                  </a:cubicBezTo>
                  <a:cubicBezTo>
                    <a:pt x="2686" y="24707"/>
                    <a:pt x="7142" y="21266"/>
                    <a:pt x="9827" y="15934"/>
                  </a:cubicBezTo>
                  <a:cubicBezTo>
                    <a:pt x="12513" y="10563"/>
                    <a:pt x="14442" y="4218"/>
                    <a:pt x="12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9"/>
            <p:cNvSpPr/>
            <p:nvPr/>
          </p:nvSpPr>
          <p:spPr>
            <a:xfrm>
              <a:off x="1274022" y="1448532"/>
              <a:ext cx="1126249" cy="639092"/>
            </a:xfrm>
            <a:custGeom>
              <a:avLst/>
              <a:gdLst/>
              <a:ahLst/>
              <a:cxnLst/>
              <a:rect l="l" t="t" r="r" b="b"/>
              <a:pathLst>
                <a:path w="58835" h="33386" extrusionOk="0">
                  <a:moveTo>
                    <a:pt x="49226" y="1"/>
                  </a:moveTo>
                  <a:cubicBezTo>
                    <a:pt x="46157" y="1"/>
                    <a:pt x="42648" y="1352"/>
                    <a:pt x="39100" y="4773"/>
                  </a:cubicBezTo>
                  <a:cubicBezTo>
                    <a:pt x="31686" y="11921"/>
                    <a:pt x="17986" y="20105"/>
                    <a:pt x="4442" y="20105"/>
                  </a:cubicBezTo>
                  <a:cubicBezTo>
                    <a:pt x="3813" y="20105"/>
                    <a:pt x="3185" y="20087"/>
                    <a:pt x="2558" y="20051"/>
                  </a:cubicBezTo>
                  <a:cubicBezTo>
                    <a:pt x="2518" y="20049"/>
                    <a:pt x="2478" y="20047"/>
                    <a:pt x="2440" y="20047"/>
                  </a:cubicBezTo>
                  <a:cubicBezTo>
                    <a:pt x="826" y="20047"/>
                    <a:pt x="0" y="22028"/>
                    <a:pt x="1185" y="23174"/>
                  </a:cubicBezTo>
                  <a:cubicBezTo>
                    <a:pt x="5543" y="27305"/>
                    <a:pt x="14775" y="33385"/>
                    <a:pt x="31288" y="33385"/>
                  </a:cubicBezTo>
                  <a:cubicBezTo>
                    <a:pt x="32110" y="33385"/>
                    <a:pt x="32951" y="33370"/>
                    <a:pt x="33809" y="33339"/>
                  </a:cubicBezTo>
                  <a:cubicBezTo>
                    <a:pt x="40195" y="33120"/>
                    <a:pt x="45824" y="29062"/>
                    <a:pt x="48072" y="23075"/>
                  </a:cubicBezTo>
                  <a:cubicBezTo>
                    <a:pt x="48072" y="23075"/>
                    <a:pt x="45566" y="22000"/>
                    <a:pt x="45983" y="19494"/>
                  </a:cubicBezTo>
                  <a:cubicBezTo>
                    <a:pt x="46201" y="18121"/>
                    <a:pt x="47004" y="17810"/>
                    <a:pt x="47686" y="17810"/>
                  </a:cubicBezTo>
                  <a:cubicBezTo>
                    <a:pt x="48249" y="17810"/>
                    <a:pt x="48729" y="18022"/>
                    <a:pt x="48729" y="18022"/>
                  </a:cubicBezTo>
                  <a:cubicBezTo>
                    <a:pt x="48729" y="18022"/>
                    <a:pt x="49962" y="15635"/>
                    <a:pt x="49862" y="13407"/>
                  </a:cubicBezTo>
                  <a:cubicBezTo>
                    <a:pt x="49850" y="13165"/>
                    <a:pt x="49661" y="13026"/>
                    <a:pt x="49466" y="13026"/>
                  </a:cubicBezTo>
                  <a:cubicBezTo>
                    <a:pt x="49340" y="13026"/>
                    <a:pt x="49212" y="13083"/>
                    <a:pt x="49126" y="13208"/>
                  </a:cubicBezTo>
                  <a:lnTo>
                    <a:pt x="48649" y="13944"/>
                  </a:lnTo>
                  <a:cubicBezTo>
                    <a:pt x="48649" y="13944"/>
                    <a:pt x="47913" y="11756"/>
                    <a:pt x="50121" y="10502"/>
                  </a:cubicBezTo>
                  <a:cubicBezTo>
                    <a:pt x="52329" y="9209"/>
                    <a:pt x="58834" y="7538"/>
                    <a:pt x="58297" y="5688"/>
                  </a:cubicBezTo>
                  <a:cubicBezTo>
                    <a:pt x="56761" y="2501"/>
                    <a:pt x="53400" y="1"/>
                    <a:pt x="49226"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9"/>
            <p:cNvSpPr/>
            <p:nvPr/>
          </p:nvSpPr>
          <p:spPr>
            <a:xfrm>
              <a:off x="2253305" y="1715449"/>
              <a:ext cx="52565" cy="52565"/>
            </a:xfrm>
            <a:custGeom>
              <a:avLst/>
              <a:gdLst/>
              <a:ahLst/>
              <a:cxnLst/>
              <a:rect l="l" t="t" r="r" b="b"/>
              <a:pathLst>
                <a:path w="2746" h="2746" fill="none" extrusionOk="0">
                  <a:moveTo>
                    <a:pt x="2746" y="1373"/>
                  </a:moveTo>
                  <a:cubicBezTo>
                    <a:pt x="2746" y="2129"/>
                    <a:pt x="2109" y="2746"/>
                    <a:pt x="1373" y="2746"/>
                  </a:cubicBezTo>
                  <a:cubicBezTo>
                    <a:pt x="617" y="2746"/>
                    <a:pt x="0" y="2129"/>
                    <a:pt x="0" y="1373"/>
                  </a:cubicBezTo>
                  <a:cubicBezTo>
                    <a:pt x="0" y="637"/>
                    <a:pt x="617" y="1"/>
                    <a:pt x="1373" y="1"/>
                  </a:cubicBezTo>
                  <a:cubicBezTo>
                    <a:pt x="2109" y="1"/>
                    <a:pt x="2746" y="637"/>
                    <a:pt x="2746" y="1373"/>
                  </a:cubicBezTo>
                  <a:close/>
                </a:path>
              </a:pathLst>
            </a:custGeom>
            <a:noFill/>
            <a:ln w="18900" cap="flat" cmpd="sng">
              <a:solidFill>
                <a:srgbClr val="1A1F3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9"/>
            <p:cNvSpPr/>
            <p:nvPr/>
          </p:nvSpPr>
          <p:spPr>
            <a:xfrm>
              <a:off x="2177134" y="1741733"/>
              <a:ext cx="91042" cy="52182"/>
            </a:xfrm>
            <a:custGeom>
              <a:avLst/>
              <a:gdLst/>
              <a:ahLst/>
              <a:cxnLst/>
              <a:rect l="l" t="t" r="r" b="b"/>
              <a:pathLst>
                <a:path w="4756" h="2726" extrusionOk="0">
                  <a:moveTo>
                    <a:pt x="3979" y="0"/>
                  </a:moveTo>
                  <a:lnTo>
                    <a:pt x="1" y="2547"/>
                  </a:lnTo>
                  <a:cubicBezTo>
                    <a:pt x="1" y="2547"/>
                    <a:pt x="131" y="2535"/>
                    <a:pt x="328" y="2535"/>
                  </a:cubicBezTo>
                  <a:cubicBezTo>
                    <a:pt x="648" y="2535"/>
                    <a:pt x="1146" y="2566"/>
                    <a:pt x="1553" y="2726"/>
                  </a:cubicBezTo>
                  <a:lnTo>
                    <a:pt x="4755" y="1254"/>
                  </a:lnTo>
                  <a:lnTo>
                    <a:pt x="3979" y="0"/>
                  </a:ln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9"/>
            <p:cNvSpPr/>
            <p:nvPr/>
          </p:nvSpPr>
          <p:spPr>
            <a:xfrm>
              <a:off x="2399925" y="1655817"/>
              <a:ext cx="37711" cy="41367"/>
            </a:xfrm>
            <a:custGeom>
              <a:avLst/>
              <a:gdLst/>
              <a:ahLst/>
              <a:cxnLst/>
              <a:rect l="l" t="t" r="r" b="b"/>
              <a:pathLst>
                <a:path w="1970" h="2161" extrusionOk="0">
                  <a:moveTo>
                    <a:pt x="1429" y="1"/>
                  </a:moveTo>
                  <a:cubicBezTo>
                    <a:pt x="1346" y="1"/>
                    <a:pt x="1259" y="24"/>
                    <a:pt x="1174" y="72"/>
                  </a:cubicBezTo>
                  <a:lnTo>
                    <a:pt x="0" y="629"/>
                  </a:lnTo>
                  <a:lnTo>
                    <a:pt x="617" y="2161"/>
                  </a:lnTo>
                  <a:cubicBezTo>
                    <a:pt x="955" y="1564"/>
                    <a:pt x="1393" y="1186"/>
                    <a:pt x="1691" y="987"/>
                  </a:cubicBezTo>
                  <a:cubicBezTo>
                    <a:pt x="1890" y="868"/>
                    <a:pt x="1970" y="589"/>
                    <a:pt x="1890" y="371"/>
                  </a:cubicBezTo>
                  <a:lnTo>
                    <a:pt x="1870" y="311"/>
                  </a:lnTo>
                  <a:cubicBezTo>
                    <a:pt x="1787" y="118"/>
                    <a:pt x="1618" y="1"/>
                    <a:pt x="1429"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9"/>
            <p:cNvSpPr/>
            <p:nvPr/>
          </p:nvSpPr>
          <p:spPr>
            <a:xfrm>
              <a:off x="2286825" y="1616286"/>
              <a:ext cx="142803" cy="191482"/>
            </a:xfrm>
            <a:custGeom>
              <a:avLst/>
              <a:gdLst/>
              <a:ahLst/>
              <a:cxnLst/>
              <a:rect l="l" t="t" r="r" b="b"/>
              <a:pathLst>
                <a:path w="7460" h="10003" extrusionOk="0">
                  <a:moveTo>
                    <a:pt x="3129" y="1"/>
                  </a:moveTo>
                  <a:cubicBezTo>
                    <a:pt x="2980" y="1"/>
                    <a:pt x="2832" y="16"/>
                    <a:pt x="2686" y="48"/>
                  </a:cubicBezTo>
                  <a:cubicBezTo>
                    <a:pt x="935" y="407"/>
                    <a:pt x="0" y="2933"/>
                    <a:pt x="577" y="5658"/>
                  </a:cubicBezTo>
                  <a:cubicBezTo>
                    <a:pt x="1087" y="8172"/>
                    <a:pt x="2715" y="10002"/>
                    <a:pt x="4330" y="10002"/>
                  </a:cubicBezTo>
                  <a:cubicBezTo>
                    <a:pt x="4479" y="10002"/>
                    <a:pt x="4627" y="9987"/>
                    <a:pt x="4774" y="9955"/>
                  </a:cubicBezTo>
                  <a:cubicBezTo>
                    <a:pt x="6505" y="9597"/>
                    <a:pt x="7460" y="7071"/>
                    <a:pt x="6883" y="4345"/>
                  </a:cubicBezTo>
                  <a:cubicBezTo>
                    <a:pt x="6355" y="1815"/>
                    <a:pt x="4727" y="1"/>
                    <a:pt x="3129"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9"/>
            <p:cNvSpPr/>
            <p:nvPr/>
          </p:nvSpPr>
          <p:spPr>
            <a:xfrm>
              <a:off x="2309281" y="1637382"/>
              <a:ext cx="97512" cy="149292"/>
            </a:xfrm>
            <a:custGeom>
              <a:avLst/>
              <a:gdLst/>
              <a:ahLst/>
              <a:cxnLst/>
              <a:rect l="l" t="t" r="r" b="b"/>
              <a:pathLst>
                <a:path w="5094" h="7799" extrusionOk="0">
                  <a:moveTo>
                    <a:pt x="1930" y="1"/>
                  </a:moveTo>
                  <a:cubicBezTo>
                    <a:pt x="1851" y="1"/>
                    <a:pt x="1811" y="1"/>
                    <a:pt x="1731" y="41"/>
                  </a:cubicBezTo>
                  <a:cubicBezTo>
                    <a:pt x="737" y="240"/>
                    <a:pt x="1" y="2050"/>
                    <a:pt x="458" y="4337"/>
                  </a:cubicBezTo>
                  <a:cubicBezTo>
                    <a:pt x="916" y="6466"/>
                    <a:pt x="2209" y="7799"/>
                    <a:pt x="3144" y="7799"/>
                  </a:cubicBezTo>
                  <a:cubicBezTo>
                    <a:pt x="3223" y="7799"/>
                    <a:pt x="3303" y="7759"/>
                    <a:pt x="3343" y="7759"/>
                  </a:cubicBezTo>
                  <a:cubicBezTo>
                    <a:pt x="4337" y="7560"/>
                    <a:pt x="5093" y="5750"/>
                    <a:pt x="4616" y="3462"/>
                  </a:cubicBezTo>
                  <a:cubicBezTo>
                    <a:pt x="4178" y="1334"/>
                    <a:pt x="2885" y="1"/>
                    <a:pt x="1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9"/>
            <p:cNvSpPr/>
            <p:nvPr/>
          </p:nvSpPr>
          <p:spPr>
            <a:xfrm>
              <a:off x="2309664" y="1637382"/>
              <a:ext cx="88745" cy="149292"/>
            </a:xfrm>
            <a:custGeom>
              <a:avLst/>
              <a:gdLst/>
              <a:ahLst/>
              <a:cxnLst/>
              <a:rect l="l" t="t" r="r" b="b"/>
              <a:pathLst>
                <a:path w="4636" h="7799" extrusionOk="0">
                  <a:moveTo>
                    <a:pt x="1930" y="1"/>
                  </a:moveTo>
                  <a:cubicBezTo>
                    <a:pt x="1851" y="1"/>
                    <a:pt x="1791" y="1"/>
                    <a:pt x="1731" y="41"/>
                  </a:cubicBezTo>
                  <a:cubicBezTo>
                    <a:pt x="756" y="240"/>
                    <a:pt x="1" y="2050"/>
                    <a:pt x="458" y="4337"/>
                  </a:cubicBezTo>
                  <a:cubicBezTo>
                    <a:pt x="916" y="6466"/>
                    <a:pt x="2209" y="7799"/>
                    <a:pt x="3144" y="7799"/>
                  </a:cubicBezTo>
                  <a:cubicBezTo>
                    <a:pt x="3223" y="7799"/>
                    <a:pt x="3303" y="7799"/>
                    <a:pt x="3343" y="7759"/>
                  </a:cubicBezTo>
                  <a:cubicBezTo>
                    <a:pt x="3601" y="7719"/>
                    <a:pt x="3820" y="7560"/>
                    <a:pt x="4019" y="7341"/>
                  </a:cubicBezTo>
                  <a:cubicBezTo>
                    <a:pt x="4636" y="6625"/>
                    <a:pt x="4576" y="5531"/>
                    <a:pt x="3880" y="4875"/>
                  </a:cubicBezTo>
                  <a:cubicBezTo>
                    <a:pt x="3223" y="4278"/>
                    <a:pt x="2646" y="3283"/>
                    <a:pt x="2388" y="1990"/>
                  </a:cubicBezTo>
                  <a:cubicBezTo>
                    <a:pt x="2229" y="1294"/>
                    <a:pt x="2209" y="637"/>
                    <a:pt x="2248" y="60"/>
                  </a:cubicBezTo>
                  <a:cubicBezTo>
                    <a:pt x="2129" y="41"/>
                    <a:pt x="2030" y="1"/>
                    <a:pt x="1930"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9"/>
            <p:cNvSpPr/>
            <p:nvPr/>
          </p:nvSpPr>
          <p:spPr>
            <a:xfrm>
              <a:off x="1769665" y="2193862"/>
              <a:ext cx="332907" cy="663651"/>
            </a:xfrm>
            <a:custGeom>
              <a:avLst/>
              <a:gdLst/>
              <a:ahLst/>
              <a:cxnLst/>
              <a:rect l="l" t="t" r="r" b="b"/>
              <a:pathLst>
                <a:path w="17391" h="34669" extrusionOk="0">
                  <a:moveTo>
                    <a:pt x="9906" y="1"/>
                  </a:moveTo>
                  <a:cubicBezTo>
                    <a:pt x="8868" y="1"/>
                    <a:pt x="7731" y="334"/>
                    <a:pt x="6526" y="1069"/>
                  </a:cubicBezTo>
                  <a:cubicBezTo>
                    <a:pt x="1473" y="6241"/>
                    <a:pt x="1" y="22812"/>
                    <a:pt x="1" y="22812"/>
                  </a:cubicBezTo>
                  <a:lnTo>
                    <a:pt x="2269" y="34668"/>
                  </a:lnTo>
                  <a:cubicBezTo>
                    <a:pt x="2269" y="34668"/>
                    <a:pt x="11897" y="23727"/>
                    <a:pt x="14920" y="14596"/>
                  </a:cubicBezTo>
                  <a:cubicBezTo>
                    <a:pt x="17390" y="7137"/>
                    <a:pt x="14709" y="1"/>
                    <a:pt x="9906"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9"/>
            <p:cNvSpPr/>
            <p:nvPr/>
          </p:nvSpPr>
          <p:spPr>
            <a:xfrm>
              <a:off x="1769665" y="2213944"/>
              <a:ext cx="188515" cy="643571"/>
            </a:xfrm>
            <a:custGeom>
              <a:avLst/>
              <a:gdLst/>
              <a:ahLst/>
              <a:cxnLst/>
              <a:rect l="l" t="t" r="r" b="b"/>
              <a:pathLst>
                <a:path w="9848" h="33620" extrusionOk="0">
                  <a:moveTo>
                    <a:pt x="6526" y="0"/>
                  </a:moveTo>
                  <a:cubicBezTo>
                    <a:pt x="1473" y="5192"/>
                    <a:pt x="1" y="21763"/>
                    <a:pt x="1" y="21763"/>
                  </a:cubicBezTo>
                  <a:lnTo>
                    <a:pt x="2269" y="33619"/>
                  </a:lnTo>
                  <a:cubicBezTo>
                    <a:pt x="2269" y="33619"/>
                    <a:pt x="6227" y="29123"/>
                    <a:pt x="9848" y="23474"/>
                  </a:cubicBezTo>
                  <a:cubicBezTo>
                    <a:pt x="8137" y="18401"/>
                    <a:pt x="4437" y="8236"/>
                    <a:pt x="6526"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9"/>
            <p:cNvSpPr/>
            <p:nvPr/>
          </p:nvSpPr>
          <p:spPr>
            <a:xfrm>
              <a:off x="1609339" y="2670917"/>
              <a:ext cx="382352" cy="387674"/>
            </a:xfrm>
            <a:custGeom>
              <a:avLst/>
              <a:gdLst/>
              <a:ahLst/>
              <a:cxnLst/>
              <a:rect l="l" t="t" r="r" b="b"/>
              <a:pathLst>
                <a:path w="19974" h="20252" fill="none" extrusionOk="0">
                  <a:moveTo>
                    <a:pt x="19973" y="15477"/>
                  </a:moveTo>
                  <a:cubicBezTo>
                    <a:pt x="19973" y="15477"/>
                    <a:pt x="17208" y="1"/>
                    <a:pt x="9231" y="1"/>
                  </a:cubicBezTo>
                  <a:cubicBezTo>
                    <a:pt x="1" y="1"/>
                    <a:pt x="1095" y="15835"/>
                    <a:pt x="1732" y="20251"/>
                  </a:cubicBezTo>
                </a:path>
              </a:pathLst>
            </a:custGeom>
            <a:noFill/>
            <a:ln w="49725"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9"/>
            <p:cNvSpPr/>
            <p:nvPr/>
          </p:nvSpPr>
          <p:spPr>
            <a:xfrm>
              <a:off x="1264336" y="2816388"/>
              <a:ext cx="1280250" cy="1343095"/>
            </a:xfrm>
            <a:custGeom>
              <a:avLst/>
              <a:gdLst/>
              <a:ahLst/>
              <a:cxnLst/>
              <a:rect l="l" t="t" r="r" b="b"/>
              <a:pathLst>
                <a:path w="66880" h="70163" extrusionOk="0">
                  <a:moveTo>
                    <a:pt x="47902" y="1"/>
                  </a:moveTo>
                  <a:lnTo>
                    <a:pt x="0" y="16472"/>
                  </a:lnTo>
                  <a:lnTo>
                    <a:pt x="11976" y="70162"/>
                  </a:lnTo>
                  <a:lnTo>
                    <a:pt x="66879" y="49076"/>
                  </a:lnTo>
                  <a:lnTo>
                    <a:pt x="47902"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9"/>
            <p:cNvSpPr/>
            <p:nvPr/>
          </p:nvSpPr>
          <p:spPr>
            <a:xfrm>
              <a:off x="1431133" y="2658742"/>
              <a:ext cx="563593" cy="485148"/>
            </a:xfrm>
            <a:custGeom>
              <a:avLst/>
              <a:gdLst/>
              <a:ahLst/>
              <a:cxnLst/>
              <a:rect l="l" t="t" r="r" b="b"/>
              <a:pathLst>
                <a:path w="29442" h="25344" fill="none" extrusionOk="0">
                  <a:moveTo>
                    <a:pt x="0" y="17904"/>
                  </a:moveTo>
                  <a:cubicBezTo>
                    <a:pt x="0" y="17904"/>
                    <a:pt x="11876" y="0"/>
                    <a:pt x="18540" y="676"/>
                  </a:cubicBezTo>
                  <a:cubicBezTo>
                    <a:pt x="29441" y="1771"/>
                    <a:pt x="20450" y="25343"/>
                    <a:pt x="20450" y="25343"/>
                  </a:cubicBezTo>
                </a:path>
              </a:pathLst>
            </a:custGeom>
            <a:noFill/>
            <a:ln w="4972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9"/>
            <p:cNvSpPr/>
            <p:nvPr/>
          </p:nvSpPr>
          <p:spPr>
            <a:xfrm>
              <a:off x="715953" y="2815622"/>
              <a:ext cx="1461128" cy="1164879"/>
            </a:xfrm>
            <a:custGeom>
              <a:avLst/>
              <a:gdLst/>
              <a:ahLst/>
              <a:cxnLst/>
              <a:rect l="l" t="t" r="r" b="b"/>
              <a:pathLst>
                <a:path w="76329" h="60853" extrusionOk="0">
                  <a:moveTo>
                    <a:pt x="18421" y="1"/>
                  </a:moveTo>
                  <a:lnTo>
                    <a:pt x="1" y="41975"/>
                  </a:lnTo>
                  <a:lnTo>
                    <a:pt x="57809" y="60853"/>
                  </a:lnTo>
                  <a:lnTo>
                    <a:pt x="76329" y="20073"/>
                  </a:lnTo>
                  <a:lnTo>
                    <a:pt x="18421" y="1"/>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9"/>
            <p:cNvSpPr/>
            <p:nvPr/>
          </p:nvSpPr>
          <p:spPr>
            <a:xfrm>
              <a:off x="1757873" y="3199869"/>
              <a:ext cx="419259" cy="780650"/>
            </a:xfrm>
            <a:custGeom>
              <a:avLst/>
              <a:gdLst/>
              <a:ahLst/>
              <a:cxnLst/>
              <a:rect l="l" t="t" r="r" b="b"/>
              <a:pathLst>
                <a:path w="21902" h="40781" extrusionOk="0">
                  <a:moveTo>
                    <a:pt x="21902" y="1"/>
                  </a:moveTo>
                  <a:lnTo>
                    <a:pt x="0" y="39667"/>
                  </a:lnTo>
                  <a:lnTo>
                    <a:pt x="3382" y="40781"/>
                  </a:lnTo>
                  <a:lnTo>
                    <a:pt x="21902" y="1"/>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9"/>
            <p:cNvSpPr/>
            <p:nvPr/>
          </p:nvSpPr>
          <p:spPr>
            <a:xfrm>
              <a:off x="1645137" y="2563158"/>
              <a:ext cx="233462" cy="331874"/>
            </a:xfrm>
            <a:custGeom>
              <a:avLst/>
              <a:gdLst/>
              <a:ahLst/>
              <a:cxnLst/>
              <a:rect l="l" t="t" r="r" b="b"/>
              <a:pathLst>
                <a:path w="12196" h="17337" extrusionOk="0">
                  <a:moveTo>
                    <a:pt x="4934" y="0"/>
                  </a:moveTo>
                  <a:cubicBezTo>
                    <a:pt x="4934" y="0"/>
                    <a:pt x="1" y="13268"/>
                    <a:pt x="3641" y="16153"/>
                  </a:cubicBezTo>
                  <a:cubicBezTo>
                    <a:pt x="4675" y="16977"/>
                    <a:pt x="5710" y="17336"/>
                    <a:pt x="6678" y="17336"/>
                  </a:cubicBezTo>
                  <a:cubicBezTo>
                    <a:pt x="9194" y="17336"/>
                    <a:pt x="11256" y="14907"/>
                    <a:pt x="11658" y="11876"/>
                  </a:cubicBezTo>
                  <a:cubicBezTo>
                    <a:pt x="12195" y="7679"/>
                    <a:pt x="11280" y="3819"/>
                    <a:pt x="11101" y="418"/>
                  </a:cubicBezTo>
                  <a:cubicBezTo>
                    <a:pt x="10288" y="677"/>
                    <a:pt x="9480" y="773"/>
                    <a:pt x="8730" y="773"/>
                  </a:cubicBezTo>
                  <a:cubicBezTo>
                    <a:pt x="6599" y="773"/>
                    <a:pt x="4934" y="0"/>
                    <a:pt x="4934"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9"/>
            <p:cNvSpPr/>
            <p:nvPr/>
          </p:nvSpPr>
          <p:spPr>
            <a:xfrm>
              <a:off x="1670234" y="2364526"/>
              <a:ext cx="116214" cy="198259"/>
            </a:xfrm>
            <a:custGeom>
              <a:avLst/>
              <a:gdLst/>
              <a:ahLst/>
              <a:cxnLst/>
              <a:rect l="l" t="t" r="r" b="b"/>
              <a:pathLst>
                <a:path w="6071" h="10357" extrusionOk="0">
                  <a:moveTo>
                    <a:pt x="848" y="0"/>
                  </a:moveTo>
                  <a:cubicBezTo>
                    <a:pt x="329" y="0"/>
                    <a:pt x="1" y="344"/>
                    <a:pt x="241" y="688"/>
                  </a:cubicBezTo>
                  <a:cubicBezTo>
                    <a:pt x="818" y="1484"/>
                    <a:pt x="1097" y="3951"/>
                    <a:pt x="1097" y="3951"/>
                  </a:cubicBezTo>
                  <a:lnTo>
                    <a:pt x="3623" y="10356"/>
                  </a:lnTo>
                  <a:lnTo>
                    <a:pt x="6070" y="7690"/>
                  </a:lnTo>
                  <a:cubicBezTo>
                    <a:pt x="6070" y="7690"/>
                    <a:pt x="3603" y="4866"/>
                    <a:pt x="3026" y="2558"/>
                  </a:cubicBezTo>
                  <a:cubicBezTo>
                    <a:pt x="2541" y="593"/>
                    <a:pt x="1530" y="0"/>
                    <a:pt x="848"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9"/>
            <p:cNvSpPr/>
            <p:nvPr/>
          </p:nvSpPr>
          <p:spPr>
            <a:xfrm>
              <a:off x="1714456" y="2264942"/>
              <a:ext cx="212884" cy="334017"/>
            </a:xfrm>
            <a:custGeom>
              <a:avLst/>
              <a:gdLst/>
              <a:ahLst/>
              <a:cxnLst/>
              <a:rect l="l" t="t" r="r" b="b"/>
              <a:pathLst>
                <a:path w="11121" h="17449" extrusionOk="0">
                  <a:moveTo>
                    <a:pt x="3932" y="0"/>
                  </a:moveTo>
                  <a:cubicBezTo>
                    <a:pt x="3887" y="0"/>
                    <a:pt x="3836" y="7"/>
                    <a:pt x="3780" y="22"/>
                  </a:cubicBezTo>
                  <a:cubicBezTo>
                    <a:pt x="2865" y="281"/>
                    <a:pt x="1492" y="3304"/>
                    <a:pt x="756" y="5095"/>
                  </a:cubicBezTo>
                  <a:cubicBezTo>
                    <a:pt x="0" y="6865"/>
                    <a:pt x="1313" y="15558"/>
                    <a:pt x="1313" y="15558"/>
                  </a:cubicBezTo>
                  <a:cubicBezTo>
                    <a:pt x="1611" y="16739"/>
                    <a:pt x="2987" y="17449"/>
                    <a:pt x="4421" y="17449"/>
                  </a:cubicBezTo>
                  <a:cubicBezTo>
                    <a:pt x="5572" y="17449"/>
                    <a:pt x="6761" y="16992"/>
                    <a:pt x="7460" y="15956"/>
                  </a:cubicBezTo>
                  <a:cubicBezTo>
                    <a:pt x="9051" y="13668"/>
                    <a:pt x="8932" y="10326"/>
                    <a:pt x="9032" y="10167"/>
                  </a:cubicBezTo>
                  <a:cubicBezTo>
                    <a:pt x="9131" y="9988"/>
                    <a:pt x="10066" y="5373"/>
                    <a:pt x="10802" y="3125"/>
                  </a:cubicBezTo>
                  <a:cubicBezTo>
                    <a:pt x="11120" y="2111"/>
                    <a:pt x="9947" y="2091"/>
                    <a:pt x="9807" y="1673"/>
                  </a:cubicBezTo>
                  <a:cubicBezTo>
                    <a:pt x="9648" y="1255"/>
                    <a:pt x="9111" y="1096"/>
                    <a:pt x="9111" y="1096"/>
                  </a:cubicBezTo>
                  <a:cubicBezTo>
                    <a:pt x="9111" y="1096"/>
                    <a:pt x="8618" y="161"/>
                    <a:pt x="8151" y="161"/>
                  </a:cubicBezTo>
                  <a:cubicBezTo>
                    <a:pt x="8113" y="161"/>
                    <a:pt x="8075" y="168"/>
                    <a:pt x="8037" y="181"/>
                  </a:cubicBezTo>
                  <a:cubicBezTo>
                    <a:pt x="7560" y="380"/>
                    <a:pt x="5530" y="2508"/>
                    <a:pt x="4854" y="3404"/>
                  </a:cubicBezTo>
                  <a:cubicBezTo>
                    <a:pt x="4178" y="4299"/>
                    <a:pt x="2885" y="7760"/>
                    <a:pt x="2885" y="7760"/>
                  </a:cubicBezTo>
                  <a:lnTo>
                    <a:pt x="2885" y="4478"/>
                  </a:lnTo>
                  <a:cubicBezTo>
                    <a:pt x="2885" y="4478"/>
                    <a:pt x="3740" y="3105"/>
                    <a:pt x="3899" y="2329"/>
                  </a:cubicBezTo>
                  <a:cubicBezTo>
                    <a:pt x="4067" y="1620"/>
                    <a:pt x="4621" y="0"/>
                    <a:pt x="3932"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9"/>
            <p:cNvSpPr/>
            <p:nvPr/>
          </p:nvSpPr>
          <p:spPr>
            <a:xfrm>
              <a:off x="1808124" y="2279816"/>
              <a:ext cx="78082" cy="136735"/>
            </a:xfrm>
            <a:custGeom>
              <a:avLst/>
              <a:gdLst/>
              <a:ahLst/>
              <a:cxnLst/>
              <a:rect l="l" t="t" r="r" b="b"/>
              <a:pathLst>
                <a:path w="4079" h="7143" fill="none" extrusionOk="0">
                  <a:moveTo>
                    <a:pt x="4079" y="1"/>
                  </a:moveTo>
                  <a:lnTo>
                    <a:pt x="1672" y="3303"/>
                  </a:lnTo>
                  <a:lnTo>
                    <a:pt x="1" y="7142"/>
                  </a:ln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1841262" y="2297333"/>
              <a:ext cx="60950" cy="142439"/>
            </a:xfrm>
            <a:custGeom>
              <a:avLst/>
              <a:gdLst/>
              <a:ahLst/>
              <a:cxnLst/>
              <a:rect l="l" t="t" r="r" b="b"/>
              <a:pathLst>
                <a:path w="3184" h="7441" fill="none" extrusionOk="0">
                  <a:moveTo>
                    <a:pt x="3183" y="1"/>
                  </a:moveTo>
                  <a:lnTo>
                    <a:pt x="1194" y="3781"/>
                  </a:lnTo>
                  <a:lnTo>
                    <a:pt x="1" y="7441"/>
                  </a:ln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9"/>
            <p:cNvSpPr/>
            <p:nvPr/>
          </p:nvSpPr>
          <p:spPr>
            <a:xfrm>
              <a:off x="1891532" y="2322085"/>
              <a:ext cx="30858" cy="148163"/>
            </a:xfrm>
            <a:custGeom>
              <a:avLst/>
              <a:gdLst/>
              <a:ahLst/>
              <a:cxnLst/>
              <a:rect l="l" t="t" r="r" b="b"/>
              <a:pathLst>
                <a:path w="1612" h="7740" fill="none" extrusionOk="0">
                  <a:moveTo>
                    <a:pt x="1612" y="1"/>
                  </a:moveTo>
                  <a:lnTo>
                    <a:pt x="358" y="3960"/>
                  </a:lnTo>
                  <a:lnTo>
                    <a:pt x="0" y="7739"/>
                  </a:lnTo>
                </a:path>
              </a:pathLst>
            </a:custGeom>
            <a:noFill/>
            <a:ln w="6475" cap="rnd" cmpd="sng">
              <a:solidFill>
                <a:srgbClr val="E95A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9"/>
            <p:cNvSpPr/>
            <p:nvPr/>
          </p:nvSpPr>
          <p:spPr>
            <a:xfrm>
              <a:off x="2102876" y="1869247"/>
              <a:ext cx="98660" cy="127412"/>
            </a:xfrm>
            <a:custGeom>
              <a:avLst/>
              <a:gdLst/>
              <a:ahLst/>
              <a:cxnLst/>
              <a:rect l="l" t="t" r="r" b="b"/>
              <a:pathLst>
                <a:path w="5154" h="6656" extrusionOk="0">
                  <a:moveTo>
                    <a:pt x="4490" y="0"/>
                  </a:moveTo>
                  <a:cubicBezTo>
                    <a:pt x="4297" y="0"/>
                    <a:pt x="4122" y="77"/>
                    <a:pt x="3979" y="202"/>
                  </a:cubicBezTo>
                  <a:lnTo>
                    <a:pt x="657" y="3863"/>
                  </a:lnTo>
                  <a:cubicBezTo>
                    <a:pt x="1" y="4698"/>
                    <a:pt x="259" y="5951"/>
                    <a:pt x="1194" y="6449"/>
                  </a:cubicBezTo>
                  <a:cubicBezTo>
                    <a:pt x="1454" y="6590"/>
                    <a:pt x="1734" y="6655"/>
                    <a:pt x="2008" y="6655"/>
                  </a:cubicBezTo>
                  <a:cubicBezTo>
                    <a:pt x="2742" y="6655"/>
                    <a:pt x="3444" y="6187"/>
                    <a:pt x="3661" y="5434"/>
                  </a:cubicBezTo>
                  <a:lnTo>
                    <a:pt x="5034" y="799"/>
                  </a:lnTo>
                  <a:cubicBezTo>
                    <a:pt x="5153" y="461"/>
                    <a:pt x="4934" y="103"/>
                    <a:pt x="4556" y="3"/>
                  </a:cubicBezTo>
                  <a:cubicBezTo>
                    <a:pt x="4534" y="1"/>
                    <a:pt x="4512" y="0"/>
                    <a:pt x="449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2127629" y="1927979"/>
              <a:ext cx="19449" cy="17477"/>
            </a:xfrm>
            <a:custGeom>
              <a:avLst/>
              <a:gdLst/>
              <a:ahLst/>
              <a:cxnLst/>
              <a:rect l="l" t="t" r="r" b="b"/>
              <a:pathLst>
                <a:path w="1016" h="913" extrusionOk="0">
                  <a:moveTo>
                    <a:pt x="801" y="0"/>
                  </a:moveTo>
                  <a:cubicBezTo>
                    <a:pt x="672" y="0"/>
                    <a:pt x="496" y="101"/>
                    <a:pt x="319" y="277"/>
                  </a:cubicBezTo>
                  <a:cubicBezTo>
                    <a:pt x="100" y="496"/>
                    <a:pt x="1" y="775"/>
                    <a:pt x="100" y="874"/>
                  </a:cubicBezTo>
                  <a:cubicBezTo>
                    <a:pt x="126" y="900"/>
                    <a:pt x="164" y="913"/>
                    <a:pt x="210" y="913"/>
                  </a:cubicBezTo>
                  <a:cubicBezTo>
                    <a:pt x="341" y="913"/>
                    <a:pt x="535" y="812"/>
                    <a:pt x="697" y="636"/>
                  </a:cubicBezTo>
                  <a:cubicBezTo>
                    <a:pt x="916" y="417"/>
                    <a:pt x="1015" y="138"/>
                    <a:pt x="916" y="39"/>
                  </a:cubicBezTo>
                  <a:cubicBezTo>
                    <a:pt x="885" y="13"/>
                    <a:pt x="846"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9"/>
            <p:cNvSpPr/>
            <p:nvPr/>
          </p:nvSpPr>
          <p:spPr>
            <a:xfrm>
              <a:off x="2105173" y="1871200"/>
              <a:ext cx="95980" cy="126053"/>
            </a:xfrm>
            <a:custGeom>
              <a:avLst/>
              <a:gdLst/>
              <a:ahLst/>
              <a:cxnLst/>
              <a:rect l="l" t="t" r="r" b="b"/>
              <a:pathLst>
                <a:path w="5014" h="6585" extrusionOk="0">
                  <a:moveTo>
                    <a:pt x="4635" y="1"/>
                  </a:moveTo>
                  <a:lnTo>
                    <a:pt x="2686" y="3602"/>
                  </a:lnTo>
                  <a:cubicBezTo>
                    <a:pt x="2383" y="4194"/>
                    <a:pt x="1783" y="4517"/>
                    <a:pt x="1176" y="4517"/>
                  </a:cubicBezTo>
                  <a:cubicBezTo>
                    <a:pt x="866" y="4517"/>
                    <a:pt x="554" y="4433"/>
                    <a:pt x="279" y="4258"/>
                  </a:cubicBezTo>
                  <a:lnTo>
                    <a:pt x="279" y="4258"/>
                  </a:lnTo>
                  <a:cubicBezTo>
                    <a:pt x="0" y="5034"/>
                    <a:pt x="299" y="5949"/>
                    <a:pt x="1074" y="6367"/>
                  </a:cubicBezTo>
                  <a:cubicBezTo>
                    <a:pt x="1345" y="6516"/>
                    <a:pt x="1632" y="6585"/>
                    <a:pt x="1912" y="6585"/>
                  </a:cubicBezTo>
                  <a:cubicBezTo>
                    <a:pt x="2642" y="6585"/>
                    <a:pt x="3325" y="6114"/>
                    <a:pt x="3541" y="5352"/>
                  </a:cubicBezTo>
                  <a:lnTo>
                    <a:pt x="4914" y="717"/>
                  </a:lnTo>
                  <a:cubicBezTo>
                    <a:pt x="5013" y="419"/>
                    <a:pt x="4874" y="120"/>
                    <a:pt x="4635" y="1"/>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69"/>
          <p:cNvGrpSpPr/>
          <p:nvPr/>
        </p:nvGrpSpPr>
        <p:grpSpPr>
          <a:xfrm>
            <a:off x="4295898" y="3240174"/>
            <a:ext cx="1903342" cy="1196989"/>
            <a:chOff x="5615498" y="1539999"/>
            <a:chExt cx="1903342" cy="1196989"/>
          </a:xfrm>
        </p:grpSpPr>
        <p:sp>
          <p:nvSpPr>
            <p:cNvPr id="1970" name="Google Shape;1970;p69"/>
            <p:cNvSpPr/>
            <p:nvPr/>
          </p:nvSpPr>
          <p:spPr>
            <a:xfrm>
              <a:off x="6721998" y="2484847"/>
              <a:ext cx="796842" cy="251784"/>
            </a:xfrm>
            <a:custGeom>
              <a:avLst/>
              <a:gdLst/>
              <a:ahLst/>
              <a:cxnLst/>
              <a:rect l="l" t="t" r="r" b="b"/>
              <a:pathLst>
                <a:path w="57868" h="18285" extrusionOk="0">
                  <a:moveTo>
                    <a:pt x="7500" y="1"/>
                  </a:moveTo>
                  <a:cubicBezTo>
                    <a:pt x="4822" y="1"/>
                    <a:pt x="2518" y="1966"/>
                    <a:pt x="2089" y="4658"/>
                  </a:cubicBezTo>
                  <a:lnTo>
                    <a:pt x="0" y="18284"/>
                  </a:lnTo>
                  <a:lnTo>
                    <a:pt x="57868" y="18284"/>
                  </a:lnTo>
                  <a:lnTo>
                    <a:pt x="54944" y="5553"/>
                  </a:lnTo>
                  <a:cubicBezTo>
                    <a:pt x="54665" y="3046"/>
                    <a:pt x="52517" y="1157"/>
                    <a:pt x="49990" y="1117"/>
                  </a:cubicBezTo>
                  <a:lnTo>
                    <a:pt x="7659" y="3"/>
                  </a:lnTo>
                  <a:cubicBezTo>
                    <a:pt x="7606" y="1"/>
                    <a:pt x="7553" y="1"/>
                    <a:pt x="7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9"/>
            <p:cNvSpPr/>
            <p:nvPr/>
          </p:nvSpPr>
          <p:spPr>
            <a:xfrm>
              <a:off x="6353619" y="1539999"/>
              <a:ext cx="898203" cy="284089"/>
            </a:xfrm>
            <a:custGeom>
              <a:avLst/>
              <a:gdLst/>
              <a:ahLst/>
              <a:cxnLst/>
              <a:rect l="l" t="t" r="r" b="b"/>
              <a:pathLst>
                <a:path w="65229" h="20631" extrusionOk="0">
                  <a:moveTo>
                    <a:pt x="0" y="1"/>
                  </a:moveTo>
                  <a:lnTo>
                    <a:pt x="3322" y="14364"/>
                  </a:lnTo>
                  <a:cubicBezTo>
                    <a:pt x="3661" y="17188"/>
                    <a:pt x="6048" y="19357"/>
                    <a:pt x="8912" y="19357"/>
                  </a:cubicBezTo>
                  <a:lnTo>
                    <a:pt x="56635" y="20630"/>
                  </a:lnTo>
                  <a:cubicBezTo>
                    <a:pt x="56676" y="20631"/>
                    <a:pt x="56716" y="20631"/>
                    <a:pt x="56757" y="20631"/>
                  </a:cubicBezTo>
                  <a:cubicBezTo>
                    <a:pt x="59809" y="20631"/>
                    <a:pt x="62450" y="18421"/>
                    <a:pt x="62901" y="15378"/>
                  </a:cubicBezTo>
                  <a:lnTo>
                    <a:pt x="65229" y="1"/>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9"/>
            <p:cNvSpPr/>
            <p:nvPr/>
          </p:nvSpPr>
          <p:spPr>
            <a:xfrm>
              <a:off x="5753812" y="2003680"/>
              <a:ext cx="184642" cy="173956"/>
            </a:xfrm>
            <a:custGeom>
              <a:avLst/>
              <a:gdLst/>
              <a:ahLst/>
              <a:cxnLst/>
              <a:rect l="l" t="t" r="r" b="b"/>
              <a:pathLst>
                <a:path w="13409" h="12633" extrusionOk="0">
                  <a:moveTo>
                    <a:pt x="5670" y="0"/>
                  </a:moveTo>
                  <a:lnTo>
                    <a:pt x="0" y="1651"/>
                  </a:lnTo>
                  <a:lnTo>
                    <a:pt x="5670" y="12632"/>
                  </a:lnTo>
                  <a:lnTo>
                    <a:pt x="13408" y="8077"/>
                  </a:lnTo>
                  <a:lnTo>
                    <a:pt x="5670" y="0"/>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9"/>
            <p:cNvSpPr/>
            <p:nvPr/>
          </p:nvSpPr>
          <p:spPr>
            <a:xfrm>
              <a:off x="5753537" y="2026411"/>
              <a:ext cx="184917" cy="151222"/>
            </a:xfrm>
            <a:custGeom>
              <a:avLst/>
              <a:gdLst/>
              <a:ahLst/>
              <a:cxnLst/>
              <a:rect l="l" t="t" r="r" b="b"/>
              <a:pathLst>
                <a:path w="13429" h="10982" extrusionOk="0">
                  <a:moveTo>
                    <a:pt x="1" y="0"/>
                  </a:moveTo>
                  <a:lnTo>
                    <a:pt x="5670" y="10981"/>
                  </a:lnTo>
                  <a:lnTo>
                    <a:pt x="13428" y="6426"/>
                  </a:lnTo>
                  <a:lnTo>
                    <a:pt x="11479" y="4377"/>
                  </a:lnTo>
                  <a:cubicBezTo>
                    <a:pt x="8355" y="4337"/>
                    <a:pt x="3661" y="3541"/>
                    <a:pt x="1"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9"/>
            <p:cNvSpPr/>
            <p:nvPr/>
          </p:nvSpPr>
          <p:spPr>
            <a:xfrm>
              <a:off x="5616324" y="1899170"/>
              <a:ext cx="215583" cy="128336"/>
            </a:xfrm>
            <a:custGeom>
              <a:avLst/>
              <a:gdLst/>
              <a:ahLst/>
              <a:cxnLst/>
              <a:rect l="l" t="t" r="r" b="b"/>
              <a:pathLst>
                <a:path w="15656" h="9320" extrusionOk="0">
                  <a:moveTo>
                    <a:pt x="6985" y="0"/>
                  </a:moveTo>
                  <a:cubicBezTo>
                    <a:pt x="6838" y="0"/>
                    <a:pt x="6692" y="91"/>
                    <a:pt x="6664" y="231"/>
                  </a:cubicBezTo>
                  <a:cubicBezTo>
                    <a:pt x="6565" y="529"/>
                    <a:pt x="6585" y="987"/>
                    <a:pt x="7142" y="1544"/>
                  </a:cubicBezTo>
                  <a:cubicBezTo>
                    <a:pt x="8097" y="2519"/>
                    <a:pt x="8455" y="3732"/>
                    <a:pt x="8455" y="3732"/>
                  </a:cubicBezTo>
                  <a:cubicBezTo>
                    <a:pt x="8455" y="3732"/>
                    <a:pt x="4456" y="1524"/>
                    <a:pt x="836" y="1067"/>
                  </a:cubicBezTo>
                  <a:cubicBezTo>
                    <a:pt x="809" y="1063"/>
                    <a:pt x="783" y="1062"/>
                    <a:pt x="757" y="1062"/>
                  </a:cubicBezTo>
                  <a:cubicBezTo>
                    <a:pt x="452" y="1062"/>
                    <a:pt x="191" y="1271"/>
                    <a:pt x="100" y="1564"/>
                  </a:cubicBezTo>
                  <a:cubicBezTo>
                    <a:pt x="0" y="1942"/>
                    <a:pt x="239" y="2320"/>
                    <a:pt x="617" y="2379"/>
                  </a:cubicBezTo>
                  <a:cubicBezTo>
                    <a:pt x="1592" y="2578"/>
                    <a:pt x="3283" y="3016"/>
                    <a:pt x="3979" y="3772"/>
                  </a:cubicBezTo>
                  <a:cubicBezTo>
                    <a:pt x="3979" y="3772"/>
                    <a:pt x="3203" y="4926"/>
                    <a:pt x="3879" y="5801"/>
                  </a:cubicBezTo>
                  <a:cubicBezTo>
                    <a:pt x="3879" y="5801"/>
                    <a:pt x="3183" y="7174"/>
                    <a:pt x="4297" y="8228"/>
                  </a:cubicBezTo>
                  <a:cubicBezTo>
                    <a:pt x="5302" y="9214"/>
                    <a:pt x="9120" y="9263"/>
                    <a:pt x="9861" y="9263"/>
                  </a:cubicBezTo>
                  <a:cubicBezTo>
                    <a:pt x="9942" y="9263"/>
                    <a:pt x="9986" y="9262"/>
                    <a:pt x="9986" y="9262"/>
                  </a:cubicBezTo>
                  <a:cubicBezTo>
                    <a:pt x="9986" y="9262"/>
                    <a:pt x="10361" y="9320"/>
                    <a:pt x="10942" y="9320"/>
                  </a:cubicBezTo>
                  <a:cubicBezTo>
                    <a:pt x="12135" y="9320"/>
                    <a:pt x="14197" y="9077"/>
                    <a:pt x="15656" y="7591"/>
                  </a:cubicBezTo>
                  <a:cubicBezTo>
                    <a:pt x="12831" y="3653"/>
                    <a:pt x="8355" y="768"/>
                    <a:pt x="7162" y="52"/>
                  </a:cubicBezTo>
                  <a:cubicBezTo>
                    <a:pt x="7109" y="17"/>
                    <a:pt x="7047" y="0"/>
                    <a:pt x="6985"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9"/>
            <p:cNvSpPr/>
            <p:nvPr/>
          </p:nvSpPr>
          <p:spPr>
            <a:xfrm>
              <a:off x="5660423" y="1951088"/>
              <a:ext cx="73146" cy="73972"/>
            </a:xfrm>
            <a:custGeom>
              <a:avLst/>
              <a:gdLst/>
              <a:ahLst/>
              <a:cxnLst/>
              <a:rect l="l" t="t" r="r" b="b"/>
              <a:pathLst>
                <a:path w="5312" h="5372" extrusionOk="0">
                  <a:moveTo>
                    <a:pt x="796" y="1"/>
                  </a:moveTo>
                  <a:cubicBezTo>
                    <a:pt x="796" y="1"/>
                    <a:pt x="20" y="1155"/>
                    <a:pt x="696" y="2030"/>
                  </a:cubicBezTo>
                  <a:cubicBezTo>
                    <a:pt x="696" y="2030"/>
                    <a:pt x="0" y="3363"/>
                    <a:pt x="1114" y="4457"/>
                  </a:cubicBezTo>
                  <a:cubicBezTo>
                    <a:pt x="1691" y="5014"/>
                    <a:pt x="3183" y="5253"/>
                    <a:pt x="4496" y="5372"/>
                  </a:cubicBezTo>
                  <a:cubicBezTo>
                    <a:pt x="5311" y="3820"/>
                    <a:pt x="4078" y="3164"/>
                    <a:pt x="4078" y="3164"/>
                  </a:cubicBezTo>
                  <a:cubicBezTo>
                    <a:pt x="4277" y="2050"/>
                    <a:pt x="3680" y="1572"/>
                    <a:pt x="796"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9"/>
            <p:cNvSpPr/>
            <p:nvPr/>
          </p:nvSpPr>
          <p:spPr>
            <a:xfrm>
              <a:off x="6049606" y="1811415"/>
              <a:ext cx="274753" cy="279145"/>
            </a:xfrm>
            <a:custGeom>
              <a:avLst/>
              <a:gdLst/>
              <a:ahLst/>
              <a:cxnLst/>
              <a:rect l="l" t="t" r="r" b="b"/>
              <a:pathLst>
                <a:path w="19953" h="20272" extrusionOk="0">
                  <a:moveTo>
                    <a:pt x="7152" y="0"/>
                  </a:moveTo>
                  <a:cubicBezTo>
                    <a:pt x="5473" y="0"/>
                    <a:pt x="3901" y="980"/>
                    <a:pt x="3223" y="2567"/>
                  </a:cubicBezTo>
                  <a:cubicBezTo>
                    <a:pt x="2547" y="4079"/>
                    <a:pt x="2268" y="5232"/>
                    <a:pt x="2268" y="5232"/>
                  </a:cubicBezTo>
                  <a:lnTo>
                    <a:pt x="1" y="7063"/>
                  </a:lnTo>
                  <a:lnTo>
                    <a:pt x="1154" y="8157"/>
                  </a:lnTo>
                  <a:cubicBezTo>
                    <a:pt x="1154" y="8157"/>
                    <a:pt x="1413" y="12812"/>
                    <a:pt x="2666" y="13567"/>
                  </a:cubicBezTo>
                  <a:cubicBezTo>
                    <a:pt x="2876" y="13693"/>
                    <a:pt x="3197" y="13745"/>
                    <a:pt x="3583" y="13745"/>
                  </a:cubicBezTo>
                  <a:cubicBezTo>
                    <a:pt x="5463" y="13745"/>
                    <a:pt x="8912" y="12513"/>
                    <a:pt x="8912" y="12513"/>
                  </a:cubicBezTo>
                  <a:lnTo>
                    <a:pt x="13030" y="20271"/>
                  </a:lnTo>
                  <a:lnTo>
                    <a:pt x="19953" y="17486"/>
                  </a:lnTo>
                  <a:lnTo>
                    <a:pt x="13886" y="9629"/>
                  </a:lnTo>
                  <a:lnTo>
                    <a:pt x="14025" y="9310"/>
                  </a:lnTo>
                  <a:cubicBezTo>
                    <a:pt x="15974" y="5511"/>
                    <a:pt x="13607" y="896"/>
                    <a:pt x="9370" y="279"/>
                  </a:cubicBezTo>
                  <a:lnTo>
                    <a:pt x="7739" y="40"/>
                  </a:lnTo>
                  <a:cubicBezTo>
                    <a:pt x="7543" y="14"/>
                    <a:pt x="7347" y="0"/>
                    <a:pt x="7152"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9"/>
            <p:cNvSpPr/>
            <p:nvPr/>
          </p:nvSpPr>
          <p:spPr>
            <a:xfrm>
              <a:off x="6172307" y="1962529"/>
              <a:ext cx="59183" cy="128006"/>
            </a:xfrm>
            <a:custGeom>
              <a:avLst/>
              <a:gdLst/>
              <a:ahLst/>
              <a:cxnLst/>
              <a:rect l="l" t="t" r="r" b="b"/>
              <a:pathLst>
                <a:path w="4298" h="9296" extrusionOk="0">
                  <a:moveTo>
                    <a:pt x="1982" y="0"/>
                  </a:moveTo>
                  <a:cubicBezTo>
                    <a:pt x="1794" y="0"/>
                    <a:pt x="1604" y="80"/>
                    <a:pt x="1473" y="244"/>
                  </a:cubicBezTo>
                  <a:cubicBezTo>
                    <a:pt x="1095" y="702"/>
                    <a:pt x="597" y="1199"/>
                    <a:pt x="0" y="1537"/>
                  </a:cubicBezTo>
                  <a:lnTo>
                    <a:pt x="4118" y="9295"/>
                  </a:lnTo>
                  <a:cubicBezTo>
                    <a:pt x="4297" y="7207"/>
                    <a:pt x="4078" y="5138"/>
                    <a:pt x="3462" y="3148"/>
                  </a:cubicBezTo>
                  <a:lnTo>
                    <a:pt x="2606" y="463"/>
                  </a:lnTo>
                  <a:cubicBezTo>
                    <a:pt x="2513" y="160"/>
                    <a:pt x="2249" y="0"/>
                    <a:pt x="1982"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9"/>
            <p:cNvSpPr/>
            <p:nvPr/>
          </p:nvSpPr>
          <p:spPr>
            <a:xfrm>
              <a:off x="6047692" y="1731494"/>
              <a:ext cx="1179318" cy="429004"/>
            </a:xfrm>
            <a:custGeom>
              <a:avLst/>
              <a:gdLst/>
              <a:ahLst/>
              <a:cxnLst/>
              <a:rect l="l" t="t" r="r" b="b"/>
              <a:pathLst>
                <a:path w="85644" h="31155" extrusionOk="0">
                  <a:moveTo>
                    <a:pt x="58573" y="0"/>
                  </a:moveTo>
                  <a:cubicBezTo>
                    <a:pt x="49537" y="0"/>
                    <a:pt x="40149" y="3350"/>
                    <a:pt x="35034" y="3350"/>
                  </a:cubicBezTo>
                  <a:cubicBezTo>
                    <a:pt x="34755" y="3350"/>
                    <a:pt x="34488" y="3340"/>
                    <a:pt x="34236" y="3319"/>
                  </a:cubicBezTo>
                  <a:cubicBezTo>
                    <a:pt x="29052" y="2914"/>
                    <a:pt x="21332" y="864"/>
                    <a:pt x="14759" y="864"/>
                  </a:cubicBezTo>
                  <a:cubicBezTo>
                    <a:pt x="11318" y="864"/>
                    <a:pt x="8192" y="1426"/>
                    <a:pt x="5908" y="3080"/>
                  </a:cubicBezTo>
                  <a:cubicBezTo>
                    <a:pt x="0" y="6959"/>
                    <a:pt x="4655" y="11256"/>
                    <a:pt x="10146" y="11933"/>
                  </a:cubicBezTo>
                  <a:cubicBezTo>
                    <a:pt x="10146" y="11933"/>
                    <a:pt x="10652" y="10254"/>
                    <a:pt x="11813" y="10254"/>
                  </a:cubicBezTo>
                  <a:cubicBezTo>
                    <a:pt x="12013" y="10254"/>
                    <a:pt x="12233" y="10304"/>
                    <a:pt x="12473" y="10421"/>
                  </a:cubicBezTo>
                  <a:cubicBezTo>
                    <a:pt x="14104" y="11216"/>
                    <a:pt x="13050" y="13683"/>
                    <a:pt x="12115" y="14021"/>
                  </a:cubicBezTo>
                  <a:cubicBezTo>
                    <a:pt x="12115" y="14021"/>
                    <a:pt x="14086" y="20308"/>
                    <a:pt x="20597" y="20308"/>
                  </a:cubicBezTo>
                  <a:cubicBezTo>
                    <a:pt x="20627" y="20308"/>
                    <a:pt x="20658" y="20308"/>
                    <a:pt x="20689" y="20307"/>
                  </a:cubicBezTo>
                  <a:cubicBezTo>
                    <a:pt x="27273" y="20268"/>
                    <a:pt x="35131" y="17801"/>
                    <a:pt x="35131" y="17801"/>
                  </a:cubicBezTo>
                  <a:cubicBezTo>
                    <a:pt x="35131" y="17801"/>
                    <a:pt x="45077" y="30572"/>
                    <a:pt x="66084" y="31149"/>
                  </a:cubicBezTo>
                  <a:cubicBezTo>
                    <a:pt x="66220" y="31153"/>
                    <a:pt x="66356" y="31155"/>
                    <a:pt x="66492" y="31155"/>
                  </a:cubicBezTo>
                  <a:cubicBezTo>
                    <a:pt x="77793" y="31155"/>
                    <a:pt x="85643" y="18134"/>
                    <a:pt x="74459" y="6064"/>
                  </a:cubicBezTo>
                  <a:cubicBezTo>
                    <a:pt x="70154" y="1411"/>
                    <a:pt x="64438" y="0"/>
                    <a:pt x="58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9"/>
            <p:cNvSpPr/>
            <p:nvPr/>
          </p:nvSpPr>
          <p:spPr>
            <a:xfrm>
              <a:off x="6214479" y="1805178"/>
              <a:ext cx="1012508" cy="355307"/>
            </a:xfrm>
            <a:custGeom>
              <a:avLst/>
              <a:gdLst/>
              <a:ahLst/>
              <a:cxnLst/>
              <a:rect l="l" t="t" r="r" b="b"/>
              <a:pathLst>
                <a:path w="73530" h="25803" extrusionOk="0">
                  <a:moveTo>
                    <a:pt x="60934" y="0"/>
                  </a:moveTo>
                  <a:cubicBezTo>
                    <a:pt x="59666" y="0"/>
                    <a:pt x="58490" y="1343"/>
                    <a:pt x="59202" y="2781"/>
                  </a:cubicBezTo>
                  <a:cubicBezTo>
                    <a:pt x="62428" y="9372"/>
                    <a:pt x="61782" y="17346"/>
                    <a:pt x="51624" y="17346"/>
                  </a:cubicBezTo>
                  <a:cubicBezTo>
                    <a:pt x="51512" y="17346"/>
                    <a:pt x="51399" y="17345"/>
                    <a:pt x="51284" y="17343"/>
                  </a:cubicBezTo>
                  <a:cubicBezTo>
                    <a:pt x="42293" y="17203"/>
                    <a:pt x="33580" y="13086"/>
                    <a:pt x="27871" y="9684"/>
                  </a:cubicBezTo>
                  <a:cubicBezTo>
                    <a:pt x="26418" y="8848"/>
                    <a:pt x="26597" y="6700"/>
                    <a:pt x="28169" y="6083"/>
                  </a:cubicBezTo>
                  <a:lnTo>
                    <a:pt x="32187" y="4492"/>
                  </a:lnTo>
                  <a:cubicBezTo>
                    <a:pt x="32819" y="4243"/>
                    <a:pt x="32640" y="3294"/>
                    <a:pt x="31970" y="3294"/>
                  </a:cubicBezTo>
                  <a:cubicBezTo>
                    <a:pt x="31943" y="3294"/>
                    <a:pt x="31917" y="3295"/>
                    <a:pt x="31889" y="3298"/>
                  </a:cubicBezTo>
                  <a:cubicBezTo>
                    <a:pt x="20863" y="4290"/>
                    <a:pt x="10455" y="8836"/>
                    <a:pt x="4362" y="8836"/>
                  </a:cubicBezTo>
                  <a:cubicBezTo>
                    <a:pt x="2881" y="8836"/>
                    <a:pt x="1655" y="8567"/>
                    <a:pt x="737" y="7913"/>
                  </a:cubicBezTo>
                  <a:cubicBezTo>
                    <a:pt x="518" y="8291"/>
                    <a:pt x="240" y="8570"/>
                    <a:pt x="1" y="8669"/>
                  </a:cubicBezTo>
                  <a:cubicBezTo>
                    <a:pt x="1" y="8669"/>
                    <a:pt x="1972" y="14956"/>
                    <a:pt x="8483" y="14956"/>
                  </a:cubicBezTo>
                  <a:cubicBezTo>
                    <a:pt x="8513" y="14956"/>
                    <a:pt x="8544" y="14956"/>
                    <a:pt x="8575" y="14955"/>
                  </a:cubicBezTo>
                  <a:cubicBezTo>
                    <a:pt x="15159" y="14916"/>
                    <a:pt x="23017" y="12449"/>
                    <a:pt x="23017" y="12449"/>
                  </a:cubicBezTo>
                  <a:cubicBezTo>
                    <a:pt x="23017" y="12449"/>
                    <a:pt x="32963" y="25220"/>
                    <a:pt x="53970" y="25797"/>
                  </a:cubicBezTo>
                  <a:cubicBezTo>
                    <a:pt x="54106" y="25801"/>
                    <a:pt x="54242" y="25803"/>
                    <a:pt x="54378" y="25803"/>
                  </a:cubicBezTo>
                  <a:cubicBezTo>
                    <a:pt x="65679" y="25803"/>
                    <a:pt x="73530" y="12782"/>
                    <a:pt x="62364" y="712"/>
                  </a:cubicBezTo>
                  <a:cubicBezTo>
                    <a:pt x="62325" y="653"/>
                    <a:pt x="62305" y="633"/>
                    <a:pt x="62285" y="613"/>
                  </a:cubicBezTo>
                  <a:cubicBezTo>
                    <a:pt x="61882" y="184"/>
                    <a:pt x="61402" y="0"/>
                    <a:pt x="60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9"/>
            <p:cNvSpPr/>
            <p:nvPr/>
          </p:nvSpPr>
          <p:spPr>
            <a:xfrm>
              <a:off x="6181890" y="2003680"/>
              <a:ext cx="554435" cy="733308"/>
            </a:xfrm>
            <a:custGeom>
              <a:avLst/>
              <a:gdLst/>
              <a:ahLst/>
              <a:cxnLst/>
              <a:rect l="l" t="t" r="r" b="b"/>
              <a:pathLst>
                <a:path w="40264" h="53254" extrusionOk="0">
                  <a:moveTo>
                    <a:pt x="7679" y="0"/>
                  </a:moveTo>
                  <a:cubicBezTo>
                    <a:pt x="5711" y="4985"/>
                    <a:pt x="3349" y="5215"/>
                    <a:pt x="2930" y="5215"/>
                  </a:cubicBezTo>
                  <a:cubicBezTo>
                    <a:pt x="2888" y="5215"/>
                    <a:pt x="2865" y="5212"/>
                    <a:pt x="2865" y="5212"/>
                  </a:cubicBezTo>
                  <a:cubicBezTo>
                    <a:pt x="2865" y="5212"/>
                    <a:pt x="1" y="12394"/>
                    <a:pt x="379" y="20888"/>
                  </a:cubicBezTo>
                  <a:cubicBezTo>
                    <a:pt x="757" y="29362"/>
                    <a:pt x="5889" y="32943"/>
                    <a:pt x="10345" y="40044"/>
                  </a:cubicBezTo>
                  <a:cubicBezTo>
                    <a:pt x="14801" y="47166"/>
                    <a:pt x="14164" y="53253"/>
                    <a:pt x="14164" y="53253"/>
                  </a:cubicBezTo>
                  <a:lnTo>
                    <a:pt x="40263" y="53253"/>
                  </a:lnTo>
                  <a:cubicBezTo>
                    <a:pt x="40263" y="53253"/>
                    <a:pt x="40045" y="47484"/>
                    <a:pt x="33440" y="39428"/>
                  </a:cubicBezTo>
                  <a:cubicBezTo>
                    <a:pt x="26856" y="31371"/>
                    <a:pt x="23912" y="3601"/>
                    <a:pt x="23912" y="3601"/>
                  </a:cubicBezTo>
                  <a:cubicBezTo>
                    <a:pt x="23912" y="3601"/>
                    <a:pt x="16492" y="40"/>
                    <a:pt x="7679"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9"/>
            <p:cNvSpPr/>
            <p:nvPr/>
          </p:nvSpPr>
          <p:spPr>
            <a:xfrm>
              <a:off x="6186268" y="2208860"/>
              <a:ext cx="508691" cy="492704"/>
            </a:xfrm>
            <a:custGeom>
              <a:avLst/>
              <a:gdLst/>
              <a:ahLst/>
              <a:cxnLst/>
              <a:rect l="l" t="t" r="r" b="b"/>
              <a:pathLst>
                <a:path w="36942" h="35781" extrusionOk="0">
                  <a:moveTo>
                    <a:pt x="18863" y="0"/>
                  </a:moveTo>
                  <a:cubicBezTo>
                    <a:pt x="18613" y="0"/>
                    <a:pt x="18359" y="6"/>
                    <a:pt x="18103" y="17"/>
                  </a:cubicBezTo>
                  <a:cubicBezTo>
                    <a:pt x="16618" y="5217"/>
                    <a:pt x="12986" y="7252"/>
                    <a:pt x="9166" y="7252"/>
                  </a:cubicBezTo>
                  <a:cubicBezTo>
                    <a:pt x="5825" y="7252"/>
                    <a:pt x="2341" y="5696"/>
                    <a:pt x="21" y="3339"/>
                  </a:cubicBezTo>
                  <a:lnTo>
                    <a:pt x="21" y="3339"/>
                  </a:lnTo>
                  <a:cubicBezTo>
                    <a:pt x="1" y="4214"/>
                    <a:pt x="21" y="5090"/>
                    <a:pt x="41" y="5945"/>
                  </a:cubicBezTo>
                  <a:cubicBezTo>
                    <a:pt x="419" y="14439"/>
                    <a:pt x="5571" y="18000"/>
                    <a:pt x="10027" y="25122"/>
                  </a:cubicBezTo>
                  <a:cubicBezTo>
                    <a:pt x="12155" y="28563"/>
                    <a:pt x="13130" y="31746"/>
                    <a:pt x="13548" y="34133"/>
                  </a:cubicBezTo>
                  <a:cubicBezTo>
                    <a:pt x="13548" y="34133"/>
                    <a:pt x="16487" y="35781"/>
                    <a:pt x="22416" y="35781"/>
                  </a:cubicBezTo>
                  <a:cubicBezTo>
                    <a:pt x="23351" y="35781"/>
                    <a:pt x="24360" y="35740"/>
                    <a:pt x="25444" y="35645"/>
                  </a:cubicBezTo>
                  <a:cubicBezTo>
                    <a:pt x="30118" y="35247"/>
                    <a:pt x="34296" y="32362"/>
                    <a:pt x="36942" y="30055"/>
                  </a:cubicBezTo>
                  <a:cubicBezTo>
                    <a:pt x="36007" y="28384"/>
                    <a:pt x="34753" y="26514"/>
                    <a:pt x="33122" y="24505"/>
                  </a:cubicBezTo>
                  <a:cubicBezTo>
                    <a:pt x="29542" y="20109"/>
                    <a:pt x="27035" y="9884"/>
                    <a:pt x="25483" y="1469"/>
                  </a:cubicBezTo>
                  <a:cubicBezTo>
                    <a:pt x="23551" y="530"/>
                    <a:pt x="21339" y="0"/>
                    <a:pt x="18863"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9"/>
            <p:cNvSpPr/>
            <p:nvPr/>
          </p:nvSpPr>
          <p:spPr>
            <a:xfrm>
              <a:off x="5615498" y="2114868"/>
              <a:ext cx="654144" cy="234489"/>
            </a:xfrm>
            <a:custGeom>
              <a:avLst/>
              <a:gdLst/>
              <a:ahLst/>
              <a:cxnLst/>
              <a:rect l="l" t="t" r="r" b="b"/>
              <a:pathLst>
                <a:path w="47505" h="17029" extrusionOk="0">
                  <a:moveTo>
                    <a:pt x="23454" y="1"/>
                  </a:moveTo>
                  <a:lnTo>
                    <a:pt x="1" y="3900"/>
                  </a:lnTo>
                  <a:lnTo>
                    <a:pt x="23971" y="17029"/>
                  </a:lnTo>
                  <a:lnTo>
                    <a:pt x="46649" y="9649"/>
                  </a:lnTo>
                  <a:lnTo>
                    <a:pt x="47504" y="5312"/>
                  </a:lnTo>
                  <a:lnTo>
                    <a:pt x="23454" y="1"/>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9"/>
            <p:cNvSpPr/>
            <p:nvPr/>
          </p:nvSpPr>
          <p:spPr>
            <a:xfrm>
              <a:off x="5615498" y="2115143"/>
              <a:ext cx="323237" cy="185303"/>
            </a:xfrm>
            <a:custGeom>
              <a:avLst/>
              <a:gdLst/>
              <a:ahLst/>
              <a:cxnLst/>
              <a:rect l="l" t="t" r="r" b="b"/>
              <a:pathLst>
                <a:path w="23474" h="13457" extrusionOk="0">
                  <a:moveTo>
                    <a:pt x="23474" y="1"/>
                  </a:moveTo>
                  <a:lnTo>
                    <a:pt x="1" y="3880"/>
                  </a:lnTo>
                  <a:lnTo>
                    <a:pt x="16392" y="12851"/>
                  </a:lnTo>
                  <a:cubicBezTo>
                    <a:pt x="17141" y="13262"/>
                    <a:pt x="17949" y="13456"/>
                    <a:pt x="18747" y="13456"/>
                  </a:cubicBezTo>
                  <a:cubicBezTo>
                    <a:pt x="20386" y="13456"/>
                    <a:pt x="21980" y="12633"/>
                    <a:pt x="22917" y="11161"/>
                  </a:cubicBezTo>
                  <a:cubicBezTo>
                    <a:pt x="22917" y="11161"/>
                    <a:pt x="22062" y="7958"/>
                    <a:pt x="23474"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9"/>
            <p:cNvSpPr/>
            <p:nvPr/>
          </p:nvSpPr>
          <p:spPr>
            <a:xfrm>
              <a:off x="5931007" y="2188002"/>
              <a:ext cx="419944" cy="460744"/>
            </a:xfrm>
            <a:custGeom>
              <a:avLst/>
              <a:gdLst/>
              <a:ahLst/>
              <a:cxnLst/>
              <a:rect l="l" t="t" r="r" b="b"/>
              <a:pathLst>
                <a:path w="30497" h="33460" extrusionOk="0">
                  <a:moveTo>
                    <a:pt x="24588" y="0"/>
                  </a:moveTo>
                  <a:lnTo>
                    <a:pt x="1" y="5869"/>
                  </a:lnTo>
                  <a:lnTo>
                    <a:pt x="5094" y="33460"/>
                  </a:lnTo>
                  <a:lnTo>
                    <a:pt x="30496" y="26060"/>
                  </a:lnTo>
                  <a:lnTo>
                    <a:pt x="24588" y="0"/>
                  </a:ln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9"/>
            <p:cNvSpPr/>
            <p:nvPr/>
          </p:nvSpPr>
          <p:spPr>
            <a:xfrm>
              <a:off x="5615498" y="2168548"/>
              <a:ext cx="385698" cy="480201"/>
            </a:xfrm>
            <a:custGeom>
              <a:avLst/>
              <a:gdLst/>
              <a:ahLst/>
              <a:cxnLst/>
              <a:rect l="l" t="t" r="r" b="b"/>
              <a:pathLst>
                <a:path w="28010" h="34873" extrusionOk="0">
                  <a:moveTo>
                    <a:pt x="1" y="1"/>
                  </a:moveTo>
                  <a:lnTo>
                    <a:pt x="5571" y="26717"/>
                  </a:lnTo>
                  <a:lnTo>
                    <a:pt x="28010" y="34873"/>
                  </a:lnTo>
                  <a:lnTo>
                    <a:pt x="22917" y="7282"/>
                  </a:lnTo>
                  <a:lnTo>
                    <a:pt x="1" y="1"/>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9"/>
            <p:cNvSpPr/>
            <p:nvPr/>
          </p:nvSpPr>
          <p:spPr>
            <a:xfrm>
              <a:off x="6293370" y="2051881"/>
              <a:ext cx="462934" cy="530462"/>
            </a:xfrm>
            <a:custGeom>
              <a:avLst/>
              <a:gdLst/>
              <a:ahLst/>
              <a:cxnLst/>
              <a:rect l="l" t="t" r="r" b="b"/>
              <a:pathLst>
                <a:path w="33619" h="38523" extrusionOk="0">
                  <a:moveTo>
                    <a:pt x="14605" y="0"/>
                  </a:moveTo>
                  <a:cubicBezTo>
                    <a:pt x="10414" y="0"/>
                    <a:pt x="9409" y="3199"/>
                    <a:pt x="9409" y="6247"/>
                  </a:cubicBezTo>
                  <a:cubicBezTo>
                    <a:pt x="9409" y="8833"/>
                    <a:pt x="10125" y="11379"/>
                    <a:pt x="11399" y="13647"/>
                  </a:cubicBezTo>
                  <a:lnTo>
                    <a:pt x="17506" y="24588"/>
                  </a:lnTo>
                  <a:lnTo>
                    <a:pt x="0" y="21863"/>
                  </a:lnTo>
                  <a:lnTo>
                    <a:pt x="0" y="26577"/>
                  </a:lnTo>
                  <a:cubicBezTo>
                    <a:pt x="0" y="26577"/>
                    <a:pt x="17538" y="38522"/>
                    <a:pt x="26503" y="38522"/>
                  </a:cubicBezTo>
                  <a:cubicBezTo>
                    <a:pt x="29153" y="38522"/>
                    <a:pt x="31053" y="37478"/>
                    <a:pt x="31530" y="34773"/>
                  </a:cubicBezTo>
                  <a:cubicBezTo>
                    <a:pt x="33619" y="22897"/>
                    <a:pt x="22638" y="2805"/>
                    <a:pt x="15815" y="80"/>
                  </a:cubicBezTo>
                  <a:cubicBezTo>
                    <a:pt x="15385" y="26"/>
                    <a:pt x="14982" y="0"/>
                    <a:pt x="14605"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9"/>
            <p:cNvSpPr/>
            <p:nvPr/>
          </p:nvSpPr>
          <p:spPr>
            <a:xfrm>
              <a:off x="6126707" y="2349249"/>
              <a:ext cx="192711" cy="126230"/>
            </a:xfrm>
            <a:custGeom>
              <a:avLst/>
              <a:gdLst/>
              <a:ahLst/>
              <a:cxnLst/>
              <a:rect l="l" t="t" r="r" b="b"/>
              <a:pathLst>
                <a:path w="13995" h="9167" extrusionOk="0">
                  <a:moveTo>
                    <a:pt x="8808" y="1"/>
                  </a:moveTo>
                  <a:cubicBezTo>
                    <a:pt x="5878" y="1"/>
                    <a:pt x="3876" y="671"/>
                    <a:pt x="2788" y="671"/>
                  </a:cubicBezTo>
                  <a:cubicBezTo>
                    <a:pt x="2713" y="671"/>
                    <a:pt x="2643" y="668"/>
                    <a:pt x="2576" y="661"/>
                  </a:cubicBezTo>
                  <a:cubicBezTo>
                    <a:pt x="2526" y="656"/>
                    <a:pt x="2479" y="653"/>
                    <a:pt x="2435" y="653"/>
                  </a:cubicBezTo>
                  <a:cubicBezTo>
                    <a:pt x="1421" y="653"/>
                    <a:pt x="2169" y="2180"/>
                    <a:pt x="4348" y="2180"/>
                  </a:cubicBezTo>
                  <a:cubicBezTo>
                    <a:pt x="4601" y="2180"/>
                    <a:pt x="4872" y="2159"/>
                    <a:pt x="5162" y="2114"/>
                  </a:cubicBezTo>
                  <a:lnTo>
                    <a:pt x="5162" y="2114"/>
                  </a:lnTo>
                  <a:cubicBezTo>
                    <a:pt x="5162" y="2114"/>
                    <a:pt x="1721" y="6967"/>
                    <a:pt x="766" y="7684"/>
                  </a:cubicBezTo>
                  <a:cubicBezTo>
                    <a:pt x="0" y="8286"/>
                    <a:pt x="1023" y="9036"/>
                    <a:pt x="1888" y="9036"/>
                  </a:cubicBezTo>
                  <a:cubicBezTo>
                    <a:pt x="2079" y="9036"/>
                    <a:pt x="2263" y="9000"/>
                    <a:pt x="2417" y="8917"/>
                  </a:cubicBezTo>
                  <a:cubicBezTo>
                    <a:pt x="2560" y="8832"/>
                    <a:pt x="2663" y="8799"/>
                    <a:pt x="2748" y="8799"/>
                  </a:cubicBezTo>
                  <a:cubicBezTo>
                    <a:pt x="3033" y="8799"/>
                    <a:pt x="3115" y="9166"/>
                    <a:pt x="3793" y="9166"/>
                  </a:cubicBezTo>
                  <a:cubicBezTo>
                    <a:pt x="4098" y="9166"/>
                    <a:pt x="4524" y="9092"/>
                    <a:pt x="5143" y="8877"/>
                  </a:cubicBezTo>
                  <a:cubicBezTo>
                    <a:pt x="7550" y="8042"/>
                    <a:pt x="12125" y="4998"/>
                    <a:pt x="12125" y="4998"/>
                  </a:cubicBezTo>
                  <a:cubicBezTo>
                    <a:pt x="12125" y="4998"/>
                    <a:pt x="13995" y="2750"/>
                    <a:pt x="12105" y="283"/>
                  </a:cubicBezTo>
                  <a:cubicBezTo>
                    <a:pt x="10899" y="78"/>
                    <a:pt x="9801" y="1"/>
                    <a:pt x="8808"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9"/>
            <p:cNvSpPr/>
            <p:nvPr/>
          </p:nvSpPr>
          <p:spPr>
            <a:xfrm>
              <a:off x="6162449" y="2431249"/>
              <a:ext cx="84107" cy="44092"/>
            </a:xfrm>
            <a:custGeom>
              <a:avLst/>
              <a:gdLst/>
              <a:ahLst/>
              <a:cxnLst/>
              <a:rect l="l" t="t" r="r" b="b"/>
              <a:pathLst>
                <a:path w="6108" h="3202" extrusionOk="0">
                  <a:moveTo>
                    <a:pt x="4183" y="1"/>
                  </a:moveTo>
                  <a:cubicBezTo>
                    <a:pt x="2628" y="1"/>
                    <a:pt x="1063" y="1770"/>
                    <a:pt x="0" y="2861"/>
                  </a:cubicBezTo>
                  <a:cubicBezTo>
                    <a:pt x="48" y="2846"/>
                    <a:pt x="90" y="2839"/>
                    <a:pt x="128" y="2839"/>
                  </a:cubicBezTo>
                  <a:cubicBezTo>
                    <a:pt x="408" y="2839"/>
                    <a:pt x="491" y="3201"/>
                    <a:pt x="1159" y="3201"/>
                  </a:cubicBezTo>
                  <a:cubicBezTo>
                    <a:pt x="1466" y="3201"/>
                    <a:pt x="1896" y="3125"/>
                    <a:pt x="2527" y="2901"/>
                  </a:cubicBezTo>
                  <a:cubicBezTo>
                    <a:pt x="3521" y="2563"/>
                    <a:pt x="4874" y="1867"/>
                    <a:pt x="6107" y="1131"/>
                  </a:cubicBezTo>
                  <a:cubicBezTo>
                    <a:pt x="5493" y="316"/>
                    <a:pt x="4839" y="1"/>
                    <a:pt x="4183"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 name="Google Shape;1989;p69"/>
          <p:cNvGrpSpPr/>
          <p:nvPr/>
        </p:nvGrpSpPr>
        <p:grpSpPr>
          <a:xfrm>
            <a:off x="415290" y="504386"/>
            <a:ext cx="1668553" cy="1225348"/>
            <a:chOff x="359673" y="594583"/>
            <a:chExt cx="1534443" cy="1126861"/>
          </a:xfrm>
        </p:grpSpPr>
        <p:sp>
          <p:nvSpPr>
            <p:cNvPr id="1990" name="Google Shape;1990;p69"/>
            <p:cNvSpPr/>
            <p:nvPr/>
          </p:nvSpPr>
          <p:spPr>
            <a:xfrm rot="1503993">
              <a:off x="679772" y="1183179"/>
              <a:ext cx="223135" cy="90872"/>
            </a:xfrm>
            <a:custGeom>
              <a:avLst/>
              <a:gdLst/>
              <a:ahLst/>
              <a:cxnLst/>
              <a:rect l="l" t="t" r="r" b="b"/>
              <a:pathLst>
                <a:path w="15720" h="6402" extrusionOk="0">
                  <a:moveTo>
                    <a:pt x="4941" y="0"/>
                  </a:moveTo>
                  <a:cubicBezTo>
                    <a:pt x="2221" y="0"/>
                    <a:pt x="0" y="4173"/>
                    <a:pt x="5475" y="5916"/>
                  </a:cubicBezTo>
                  <a:cubicBezTo>
                    <a:pt x="6559" y="6260"/>
                    <a:pt x="7576" y="6402"/>
                    <a:pt x="8518" y="6402"/>
                  </a:cubicBezTo>
                  <a:cubicBezTo>
                    <a:pt x="12969" y="6402"/>
                    <a:pt x="15720" y="3230"/>
                    <a:pt x="15720" y="3230"/>
                  </a:cubicBezTo>
                  <a:lnTo>
                    <a:pt x="15720" y="3230"/>
                  </a:lnTo>
                  <a:cubicBezTo>
                    <a:pt x="15626" y="3235"/>
                    <a:pt x="15530" y="3238"/>
                    <a:pt x="15432" y="3238"/>
                  </a:cubicBezTo>
                  <a:cubicBezTo>
                    <a:pt x="12854" y="3238"/>
                    <a:pt x="8925" y="1511"/>
                    <a:pt x="6012" y="227"/>
                  </a:cubicBezTo>
                  <a:cubicBezTo>
                    <a:pt x="5657" y="71"/>
                    <a:pt x="5295" y="0"/>
                    <a:pt x="494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9"/>
            <p:cNvSpPr/>
            <p:nvPr/>
          </p:nvSpPr>
          <p:spPr>
            <a:xfrm rot="1503993">
              <a:off x="392318" y="1256282"/>
              <a:ext cx="117756" cy="180283"/>
            </a:xfrm>
            <a:custGeom>
              <a:avLst/>
              <a:gdLst/>
              <a:ahLst/>
              <a:cxnLst/>
              <a:rect l="l" t="t" r="r" b="b"/>
              <a:pathLst>
                <a:path w="8296" h="12701" extrusionOk="0">
                  <a:moveTo>
                    <a:pt x="3294" y="0"/>
                  </a:moveTo>
                  <a:cubicBezTo>
                    <a:pt x="1589" y="0"/>
                    <a:pt x="0" y="1415"/>
                    <a:pt x="1135" y="4862"/>
                  </a:cubicBezTo>
                  <a:cubicBezTo>
                    <a:pt x="2666" y="9497"/>
                    <a:pt x="8296" y="12700"/>
                    <a:pt x="8296" y="12700"/>
                  </a:cubicBezTo>
                  <a:cubicBezTo>
                    <a:pt x="7182" y="9617"/>
                    <a:pt x="6744" y="5658"/>
                    <a:pt x="6267" y="2336"/>
                  </a:cubicBezTo>
                  <a:cubicBezTo>
                    <a:pt x="6056" y="880"/>
                    <a:pt x="4639" y="0"/>
                    <a:pt x="3294"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9"/>
            <p:cNvSpPr/>
            <p:nvPr/>
          </p:nvSpPr>
          <p:spPr>
            <a:xfrm rot="1503720">
              <a:off x="1326076" y="1279669"/>
              <a:ext cx="228564" cy="84042"/>
            </a:xfrm>
            <a:custGeom>
              <a:avLst/>
              <a:gdLst/>
              <a:ahLst/>
              <a:cxnLst/>
              <a:rect l="l" t="t" r="r" b="b"/>
              <a:pathLst>
                <a:path w="16103" h="5921" extrusionOk="0">
                  <a:moveTo>
                    <a:pt x="9005" y="0"/>
                  </a:moveTo>
                  <a:cubicBezTo>
                    <a:pt x="4517" y="0"/>
                    <a:pt x="1" y="3118"/>
                    <a:pt x="1" y="3118"/>
                  </a:cubicBezTo>
                  <a:cubicBezTo>
                    <a:pt x="3243" y="3456"/>
                    <a:pt x="7023" y="4749"/>
                    <a:pt x="10206" y="5803"/>
                  </a:cubicBezTo>
                  <a:cubicBezTo>
                    <a:pt x="10460" y="5883"/>
                    <a:pt x="10714" y="5920"/>
                    <a:pt x="10963" y="5920"/>
                  </a:cubicBezTo>
                  <a:cubicBezTo>
                    <a:pt x="13871" y="5920"/>
                    <a:pt x="16103" y="862"/>
                    <a:pt x="10166" y="74"/>
                  </a:cubicBezTo>
                  <a:cubicBezTo>
                    <a:pt x="9781" y="23"/>
                    <a:pt x="9393" y="0"/>
                    <a:pt x="900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9"/>
            <p:cNvSpPr/>
            <p:nvPr/>
          </p:nvSpPr>
          <p:spPr>
            <a:xfrm rot="1503993">
              <a:off x="1144170" y="897714"/>
              <a:ext cx="195925" cy="195101"/>
            </a:xfrm>
            <a:custGeom>
              <a:avLst/>
              <a:gdLst/>
              <a:ahLst/>
              <a:cxnLst/>
              <a:rect l="l" t="t" r="r" b="b"/>
              <a:pathLst>
                <a:path w="13803" h="13745" extrusionOk="0">
                  <a:moveTo>
                    <a:pt x="9571" y="1"/>
                  </a:moveTo>
                  <a:cubicBezTo>
                    <a:pt x="8518" y="1"/>
                    <a:pt x="7224" y="501"/>
                    <a:pt x="5730" y="1769"/>
                  </a:cubicBezTo>
                  <a:cubicBezTo>
                    <a:pt x="1075" y="5708"/>
                    <a:pt x="1" y="13744"/>
                    <a:pt x="1" y="13744"/>
                  </a:cubicBezTo>
                  <a:cubicBezTo>
                    <a:pt x="3044" y="10999"/>
                    <a:pt x="7421" y="8612"/>
                    <a:pt x="11041" y="6523"/>
                  </a:cubicBezTo>
                  <a:cubicBezTo>
                    <a:pt x="13803" y="4939"/>
                    <a:pt x="12878" y="1"/>
                    <a:pt x="9571"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9"/>
            <p:cNvSpPr/>
            <p:nvPr/>
          </p:nvSpPr>
          <p:spPr>
            <a:xfrm rot="1503993">
              <a:off x="1828378" y="857730"/>
              <a:ext cx="51824" cy="77203"/>
            </a:xfrm>
            <a:custGeom>
              <a:avLst/>
              <a:gdLst/>
              <a:ahLst/>
              <a:cxnLst/>
              <a:rect l="l" t="t" r="r" b="b"/>
              <a:pathLst>
                <a:path w="3651" h="5439" extrusionOk="0">
                  <a:moveTo>
                    <a:pt x="3651" y="1"/>
                  </a:moveTo>
                  <a:cubicBezTo>
                    <a:pt x="3651" y="1"/>
                    <a:pt x="1224" y="1354"/>
                    <a:pt x="528" y="3343"/>
                  </a:cubicBezTo>
                  <a:cubicBezTo>
                    <a:pt x="0" y="4824"/>
                    <a:pt x="689" y="5438"/>
                    <a:pt x="1432" y="5438"/>
                  </a:cubicBezTo>
                  <a:cubicBezTo>
                    <a:pt x="2006" y="5438"/>
                    <a:pt x="2612" y="5072"/>
                    <a:pt x="2716" y="4457"/>
                  </a:cubicBezTo>
                  <a:cubicBezTo>
                    <a:pt x="2935" y="3024"/>
                    <a:pt x="3154" y="1353"/>
                    <a:pt x="3651"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9"/>
            <p:cNvSpPr/>
            <p:nvPr/>
          </p:nvSpPr>
          <p:spPr>
            <a:xfrm rot="1503993">
              <a:off x="1169889" y="619367"/>
              <a:ext cx="137898" cy="94009"/>
            </a:xfrm>
            <a:custGeom>
              <a:avLst/>
              <a:gdLst/>
              <a:ahLst/>
              <a:cxnLst/>
              <a:rect l="l" t="t" r="r" b="b"/>
              <a:pathLst>
                <a:path w="9715" h="6623" extrusionOk="0">
                  <a:moveTo>
                    <a:pt x="9714" y="1"/>
                  </a:moveTo>
                  <a:cubicBezTo>
                    <a:pt x="9714" y="1"/>
                    <a:pt x="5040" y="100"/>
                    <a:pt x="2493" y="2507"/>
                  </a:cubicBezTo>
                  <a:cubicBezTo>
                    <a:pt x="0" y="4870"/>
                    <a:pt x="1664" y="6622"/>
                    <a:pt x="3303" y="6622"/>
                  </a:cubicBezTo>
                  <a:cubicBezTo>
                    <a:pt x="3899" y="6622"/>
                    <a:pt x="4493" y="6390"/>
                    <a:pt x="4881" y="5869"/>
                  </a:cubicBezTo>
                  <a:cubicBezTo>
                    <a:pt x="6273" y="3940"/>
                    <a:pt x="7944" y="1572"/>
                    <a:pt x="9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9"/>
            <p:cNvSpPr/>
            <p:nvPr/>
          </p:nvSpPr>
          <p:spPr>
            <a:xfrm rot="1503993">
              <a:off x="1537991" y="840133"/>
              <a:ext cx="89666" cy="47579"/>
            </a:xfrm>
            <a:custGeom>
              <a:avLst/>
              <a:gdLst/>
              <a:ahLst/>
              <a:cxnLst/>
              <a:rect l="l" t="t" r="r" b="b"/>
              <a:pathLst>
                <a:path w="6317" h="3352" extrusionOk="0">
                  <a:moveTo>
                    <a:pt x="4204" y="1"/>
                  </a:moveTo>
                  <a:cubicBezTo>
                    <a:pt x="3924" y="1"/>
                    <a:pt x="3645" y="93"/>
                    <a:pt x="3422" y="303"/>
                  </a:cubicBezTo>
                  <a:cubicBezTo>
                    <a:pt x="2388" y="1297"/>
                    <a:pt x="1194" y="2511"/>
                    <a:pt x="0" y="3287"/>
                  </a:cubicBezTo>
                  <a:cubicBezTo>
                    <a:pt x="0" y="3287"/>
                    <a:pt x="452" y="3352"/>
                    <a:pt x="1104" y="3352"/>
                  </a:cubicBezTo>
                  <a:cubicBezTo>
                    <a:pt x="2066" y="3352"/>
                    <a:pt x="3465" y="3210"/>
                    <a:pt x="4496" y="2511"/>
                  </a:cubicBezTo>
                  <a:cubicBezTo>
                    <a:pt x="6317" y="1287"/>
                    <a:pt x="5252" y="1"/>
                    <a:pt x="4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9"/>
            <p:cNvSpPr/>
            <p:nvPr/>
          </p:nvSpPr>
          <p:spPr>
            <a:xfrm rot="1503993">
              <a:off x="648357" y="1469212"/>
              <a:ext cx="89623" cy="47608"/>
            </a:xfrm>
            <a:custGeom>
              <a:avLst/>
              <a:gdLst/>
              <a:ahLst/>
              <a:cxnLst/>
              <a:rect l="l" t="t" r="r" b="b"/>
              <a:pathLst>
                <a:path w="6314" h="3354" extrusionOk="0">
                  <a:moveTo>
                    <a:pt x="4210" y="0"/>
                  </a:moveTo>
                  <a:cubicBezTo>
                    <a:pt x="3928" y="0"/>
                    <a:pt x="3646" y="93"/>
                    <a:pt x="3422" y="304"/>
                  </a:cubicBezTo>
                  <a:cubicBezTo>
                    <a:pt x="2388" y="1319"/>
                    <a:pt x="1194" y="2532"/>
                    <a:pt x="0" y="3288"/>
                  </a:cubicBezTo>
                  <a:cubicBezTo>
                    <a:pt x="0" y="3288"/>
                    <a:pt x="452" y="3353"/>
                    <a:pt x="1104" y="3353"/>
                  </a:cubicBezTo>
                  <a:cubicBezTo>
                    <a:pt x="2066" y="3353"/>
                    <a:pt x="3465" y="3212"/>
                    <a:pt x="4496" y="2512"/>
                  </a:cubicBezTo>
                  <a:cubicBezTo>
                    <a:pt x="6313" y="1275"/>
                    <a:pt x="5256" y="0"/>
                    <a:pt x="4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9"/>
            <p:cNvSpPr/>
            <p:nvPr/>
          </p:nvSpPr>
          <p:spPr>
            <a:xfrm rot="1503993">
              <a:off x="423669" y="1575268"/>
              <a:ext cx="109893" cy="128970"/>
            </a:xfrm>
            <a:custGeom>
              <a:avLst/>
              <a:gdLst/>
              <a:ahLst/>
              <a:cxnLst/>
              <a:rect l="l" t="t" r="r" b="b"/>
              <a:pathLst>
                <a:path w="7742" h="9086" extrusionOk="0">
                  <a:moveTo>
                    <a:pt x="5093" y="1"/>
                  </a:moveTo>
                  <a:cubicBezTo>
                    <a:pt x="4404" y="1"/>
                    <a:pt x="3567" y="381"/>
                    <a:pt x="2646" y="1367"/>
                  </a:cubicBezTo>
                  <a:cubicBezTo>
                    <a:pt x="80" y="4112"/>
                    <a:pt x="1" y="9085"/>
                    <a:pt x="1" y="9085"/>
                  </a:cubicBezTo>
                  <a:cubicBezTo>
                    <a:pt x="1672" y="7195"/>
                    <a:pt x="4158" y="5405"/>
                    <a:pt x="6247" y="3893"/>
                  </a:cubicBezTo>
                  <a:cubicBezTo>
                    <a:pt x="7741" y="2762"/>
                    <a:pt x="6950" y="1"/>
                    <a:pt x="5093"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69"/>
          <p:cNvGrpSpPr/>
          <p:nvPr/>
        </p:nvGrpSpPr>
        <p:grpSpPr>
          <a:xfrm>
            <a:off x="7912328" y="1588400"/>
            <a:ext cx="521896" cy="358933"/>
            <a:chOff x="5363321" y="4383888"/>
            <a:chExt cx="382342" cy="262954"/>
          </a:xfrm>
        </p:grpSpPr>
        <p:sp>
          <p:nvSpPr>
            <p:cNvPr id="2000" name="Google Shape;2000;p69"/>
            <p:cNvSpPr/>
            <p:nvPr/>
          </p:nvSpPr>
          <p:spPr>
            <a:xfrm>
              <a:off x="5363321" y="4383888"/>
              <a:ext cx="382342" cy="262954"/>
            </a:xfrm>
            <a:custGeom>
              <a:avLst/>
              <a:gdLst/>
              <a:ahLst/>
              <a:cxnLst/>
              <a:rect l="l" t="t" r="r" b="b"/>
              <a:pathLst>
                <a:path w="30834" h="21206" extrusionOk="0">
                  <a:moveTo>
                    <a:pt x="2984" y="0"/>
                  </a:moveTo>
                  <a:cubicBezTo>
                    <a:pt x="1353" y="0"/>
                    <a:pt x="0" y="1333"/>
                    <a:pt x="0" y="2984"/>
                  </a:cubicBezTo>
                  <a:lnTo>
                    <a:pt x="0" y="18222"/>
                  </a:lnTo>
                  <a:cubicBezTo>
                    <a:pt x="0" y="19853"/>
                    <a:pt x="1353" y="21206"/>
                    <a:pt x="2984" y="21206"/>
                  </a:cubicBezTo>
                  <a:lnTo>
                    <a:pt x="27850" y="21206"/>
                  </a:lnTo>
                  <a:cubicBezTo>
                    <a:pt x="29501" y="21206"/>
                    <a:pt x="30834" y="19853"/>
                    <a:pt x="30834" y="18222"/>
                  </a:cubicBezTo>
                  <a:lnTo>
                    <a:pt x="30834" y="2984"/>
                  </a:lnTo>
                  <a:cubicBezTo>
                    <a:pt x="30834" y="1333"/>
                    <a:pt x="29501" y="0"/>
                    <a:pt x="27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9"/>
            <p:cNvSpPr/>
            <p:nvPr/>
          </p:nvSpPr>
          <p:spPr>
            <a:xfrm>
              <a:off x="5363321" y="4548154"/>
              <a:ext cx="382342" cy="55515"/>
            </a:xfrm>
            <a:custGeom>
              <a:avLst/>
              <a:gdLst/>
              <a:ahLst/>
              <a:cxnLst/>
              <a:rect l="l" t="t" r="r" b="b"/>
              <a:pathLst>
                <a:path w="30834" h="4477" extrusionOk="0">
                  <a:moveTo>
                    <a:pt x="0" y="1"/>
                  </a:moveTo>
                  <a:lnTo>
                    <a:pt x="0" y="4477"/>
                  </a:lnTo>
                  <a:lnTo>
                    <a:pt x="30834" y="4477"/>
                  </a:lnTo>
                  <a:lnTo>
                    <a:pt x="30834" y="1"/>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9"/>
            <p:cNvSpPr/>
            <p:nvPr/>
          </p:nvSpPr>
          <p:spPr>
            <a:xfrm>
              <a:off x="5599865" y="4413485"/>
              <a:ext cx="61678" cy="61678"/>
            </a:xfrm>
            <a:custGeom>
              <a:avLst/>
              <a:gdLst/>
              <a:ahLst/>
              <a:cxnLst/>
              <a:rect l="l" t="t" r="r" b="b"/>
              <a:pathLst>
                <a:path w="4974" h="4974" extrusionOk="0">
                  <a:moveTo>
                    <a:pt x="2487" y="0"/>
                  </a:moveTo>
                  <a:cubicBezTo>
                    <a:pt x="1114" y="0"/>
                    <a:pt x="0" y="1095"/>
                    <a:pt x="0" y="2487"/>
                  </a:cubicBezTo>
                  <a:cubicBezTo>
                    <a:pt x="0" y="3860"/>
                    <a:pt x="1114" y="4974"/>
                    <a:pt x="2487" y="4974"/>
                  </a:cubicBezTo>
                  <a:cubicBezTo>
                    <a:pt x="3859" y="4974"/>
                    <a:pt x="4973" y="3860"/>
                    <a:pt x="4973" y="2487"/>
                  </a:cubicBezTo>
                  <a:cubicBezTo>
                    <a:pt x="4973" y="1095"/>
                    <a:pt x="3859" y="0"/>
                    <a:pt x="2487"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9"/>
            <p:cNvSpPr/>
            <p:nvPr/>
          </p:nvSpPr>
          <p:spPr>
            <a:xfrm>
              <a:off x="5664491" y="4413485"/>
              <a:ext cx="61678" cy="61678"/>
            </a:xfrm>
            <a:custGeom>
              <a:avLst/>
              <a:gdLst/>
              <a:ahLst/>
              <a:cxnLst/>
              <a:rect l="l" t="t" r="r" b="b"/>
              <a:pathLst>
                <a:path w="4974" h="4974" extrusionOk="0">
                  <a:moveTo>
                    <a:pt x="2487" y="0"/>
                  </a:moveTo>
                  <a:cubicBezTo>
                    <a:pt x="1114" y="0"/>
                    <a:pt x="0" y="1095"/>
                    <a:pt x="0" y="2487"/>
                  </a:cubicBezTo>
                  <a:cubicBezTo>
                    <a:pt x="0" y="3860"/>
                    <a:pt x="1114" y="4974"/>
                    <a:pt x="2487" y="4974"/>
                  </a:cubicBezTo>
                  <a:cubicBezTo>
                    <a:pt x="3859" y="4974"/>
                    <a:pt x="4973" y="3860"/>
                    <a:pt x="4973" y="2487"/>
                  </a:cubicBezTo>
                  <a:cubicBezTo>
                    <a:pt x="4973" y="1095"/>
                    <a:pt x="3859" y="0"/>
                    <a:pt x="2487"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69"/>
          <p:cNvGrpSpPr/>
          <p:nvPr/>
        </p:nvGrpSpPr>
        <p:grpSpPr>
          <a:xfrm>
            <a:off x="7177646" y="1539956"/>
            <a:ext cx="454243" cy="455811"/>
            <a:chOff x="6169242" y="3323401"/>
            <a:chExt cx="332779" cy="432663"/>
          </a:xfrm>
        </p:grpSpPr>
        <p:sp>
          <p:nvSpPr>
            <p:cNvPr id="2005" name="Google Shape;2005;p69"/>
            <p:cNvSpPr/>
            <p:nvPr/>
          </p:nvSpPr>
          <p:spPr>
            <a:xfrm>
              <a:off x="6190953" y="3453631"/>
              <a:ext cx="289850" cy="302188"/>
            </a:xfrm>
            <a:custGeom>
              <a:avLst/>
              <a:gdLst/>
              <a:ahLst/>
              <a:cxnLst/>
              <a:rect l="l" t="t" r="r" b="b"/>
              <a:pathLst>
                <a:path w="23375" h="24370" extrusionOk="0">
                  <a:moveTo>
                    <a:pt x="2984" y="1"/>
                  </a:moveTo>
                  <a:cubicBezTo>
                    <a:pt x="1333" y="1"/>
                    <a:pt x="0" y="1354"/>
                    <a:pt x="0" y="2985"/>
                  </a:cubicBezTo>
                  <a:lnTo>
                    <a:pt x="0" y="21386"/>
                  </a:lnTo>
                  <a:cubicBezTo>
                    <a:pt x="0" y="23037"/>
                    <a:pt x="1333" y="24370"/>
                    <a:pt x="2984" y="24370"/>
                  </a:cubicBezTo>
                  <a:lnTo>
                    <a:pt x="20390" y="24370"/>
                  </a:lnTo>
                  <a:cubicBezTo>
                    <a:pt x="22022" y="24370"/>
                    <a:pt x="23374" y="23037"/>
                    <a:pt x="23374" y="21386"/>
                  </a:cubicBezTo>
                  <a:lnTo>
                    <a:pt x="23374" y="2985"/>
                  </a:lnTo>
                  <a:cubicBezTo>
                    <a:pt x="23374" y="1354"/>
                    <a:pt x="22022" y="1"/>
                    <a:pt x="20390"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9"/>
            <p:cNvSpPr/>
            <p:nvPr/>
          </p:nvSpPr>
          <p:spPr>
            <a:xfrm>
              <a:off x="6226230" y="3323401"/>
              <a:ext cx="130994" cy="130746"/>
            </a:xfrm>
            <a:custGeom>
              <a:avLst/>
              <a:gdLst/>
              <a:ahLst/>
              <a:cxnLst/>
              <a:rect l="l" t="t" r="r" b="b"/>
              <a:pathLst>
                <a:path w="10564" h="10544" fill="none" extrusionOk="0">
                  <a:moveTo>
                    <a:pt x="6386" y="597"/>
                  </a:moveTo>
                  <a:cubicBezTo>
                    <a:pt x="8952" y="1194"/>
                    <a:pt x="10563" y="3780"/>
                    <a:pt x="9966" y="6366"/>
                  </a:cubicBezTo>
                  <a:cubicBezTo>
                    <a:pt x="9350" y="8952"/>
                    <a:pt x="6784" y="10544"/>
                    <a:pt x="4197" y="9947"/>
                  </a:cubicBezTo>
                  <a:cubicBezTo>
                    <a:pt x="1611" y="9350"/>
                    <a:pt x="0" y="6764"/>
                    <a:pt x="617" y="4178"/>
                  </a:cubicBezTo>
                  <a:cubicBezTo>
                    <a:pt x="1214" y="1592"/>
                    <a:pt x="3800" y="1"/>
                    <a:pt x="6386" y="597"/>
                  </a:cubicBezTo>
                  <a:close/>
                </a:path>
              </a:pathLst>
            </a:custGeom>
            <a:solidFill>
              <a:schemeClr val="accent3"/>
            </a:solidFill>
            <a:ln w="43275" cap="rnd"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9"/>
            <p:cNvSpPr/>
            <p:nvPr/>
          </p:nvSpPr>
          <p:spPr>
            <a:xfrm>
              <a:off x="6326863" y="3323649"/>
              <a:ext cx="130498" cy="130498"/>
            </a:xfrm>
            <a:custGeom>
              <a:avLst/>
              <a:gdLst/>
              <a:ahLst/>
              <a:cxnLst/>
              <a:rect l="l" t="t" r="r" b="b"/>
              <a:pathLst>
                <a:path w="10524" h="10524" fill="none" extrusionOk="0">
                  <a:moveTo>
                    <a:pt x="8654" y="1870"/>
                  </a:moveTo>
                  <a:cubicBezTo>
                    <a:pt x="10524" y="3740"/>
                    <a:pt x="10524" y="6784"/>
                    <a:pt x="8654" y="8654"/>
                  </a:cubicBezTo>
                  <a:cubicBezTo>
                    <a:pt x="6784" y="10524"/>
                    <a:pt x="3740" y="10524"/>
                    <a:pt x="1870" y="8654"/>
                  </a:cubicBezTo>
                  <a:cubicBezTo>
                    <a:pt x="0" y="6784"/>
                    <a:pt x="0" y="3740"/>
                    <a:pt x="1870" y="1870"/>
                  </a:cubicBezTo>
                  <a:cubicBezTo>
                    <a:pt x="3740" y="0"/>
                    <a:pt x="6784" y="0"/>
                    <a:pt x="8654" y="1870"/>
                  </a:cubicBezTo>
                  <a:close/>
                </a:path>
              </a:pathLst>
            </a:custGeom>
            <a:solidFill>
              <a:schemeClr val="accent3"/>
            </a:solidFill>
            <a:ln w="43275" cap="rnd"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9"/>
            <p:cNvSpPr/>
            <p:nvPr/>
          </p:nvSpPr>
          <p:spPr>
            <a:xfrm>
              <a:off x="6303676" y="3496805"/>
              <a:ext cx="70060" cy="259259"/>
            </a:xfrm>
            <a:custGeom>
              <a:avLst/>
              <a:gdLst/>
              <a:ahLst/>
              <a:cxnLst/>
              <a:rect l="l" t="t" r="r" b="b"/>
              <a:pathLst>
                <a:path w="5650" h="20908" extrusionOk="0">
                  <a:moveTo>
                    <a:pt x="0" y="0"/>
                  </a:moveTo>
                  <a:lnTo>
                    <a:pt x="0" y="20907"/>
                  </a:lnTo>
                  <a:lnTo>
                    <a:pt x="5650" y="20907"/>
                  </a:lnTo>
                  <a:lnTo>
                    <a:pt x="56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9"/>
            <p:cNvSpPr/>
            <p:nvPr/>
          </p:nvSpPr>
          <p:spPr>
            <a:xfrm>
              <a:off x="6169242" y="3396408"/>
              <a:ext cx="332779" cy="103862"/>
            </a:xfrm>
            <a:custGeom>
              <a:avLst/>
              <a:gdLst/>
              <a:ahLst/>
              <a:cxnLst/>
              <a:rect l="l" t="t" r="r" b="b"/>
              <a:pathLst>
                <a:path w="26837" h="8376" extrusionOk="0">
                  <a:moveTo>
                    <a:pt x="3084" y="1"/>
                  </a:moveTo>
                  <a:cubicBezTo>
                    <a:pt x="1373" y="1"/>
                    <a:pt x="1" y="1393"/>
                    <a:pt x="1" y="3084"/>
                  </a:cubicBezTo>
                  <a:lnTo>
                    <a:pt x="1" y="5292"/>
                  </a:lnTo>
                  <a:cubicBezTo>
                    <a:pt x="1" y="7003"/>
                    <a:pt x="1393" y="8376"/>
                    <a:pt x="3084" y="8376"/>
                  </a:cubicBezTo>
                  <a:lnTo>
                    <a:pt x="23753" y="8376"/>
                  </a:lnTo>
                  <a:cubicBezTo>
                    <a:pt x="25464" y="8376"/>
                    <a:pt x="26836" y="6983"/>
                    <a:pt x="26836" y="5292"/>
                  </a:cubicBezTo>
                  <a:lnTo>
                    <a:pt x="26836" y="3084"/>
                  </a:lnTo>
                  <a:cubicBezTo>
                    <a:pt x="26836" y="1354"/>
                    <a:pt x="25444" y="1"/>
                    <a:pt x="23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6297514" y="3396160"/>
              <a:ext cx="82398" cy="104110"/>
            </a:xfrm>
            <a:custGeom>
              <a:avLst/>
              <a:gdLst/>
              <a:ahLst/>
              <a:cxnLst/>
              <a:rect l="l" t="t" r="r" b="b"/>
              <a:pathLst>
                <a:path w="6645" h="8396" extrusionOk="0">
                  <a:moveTo>
                    <a:pt x="0" y="1"/>
                  </a:moveTo>
                  <a:lnTo>
                    <a:pt x="0" y="8396"/>
                  </a:lnTo>
                  <a:lnTo>
                    <a:pt x="6644" y="8396"/>
                  </a:lnTo>
                  <a:lnTo>
                    <a:pt x="6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69"/>
          <p:cNvGrpSpPr/>
          <p:nvPr/>
        </p:nvGrpSpPr>
        <p:grpSpPr>
          <a:xfrm>
            <a:off x="6390829" y="1569557"/>
            <a:ext cx="583862" cy="396639"/>
            <a:chOff x="9575644" y="3456877"/>
            <a:chExt cx="427738" cy="290578"/>
          </a:xfrm>
        </p:grpSpPr>
        <p:sp>
          <p:nvSpPr>
            <p:cNvPr id="2012" name="Google Shape;2012;p69"/>
            <p:cNvSpPr/>
            <p:nvPr/>
          </p:nvSpPr>
          <p:spPr>
            <a:xfrm>
              <a:off x="9575644" y="3525445"/>
              <a:ext cx="427738" cy="222010"/>
            </a:xfrm>
            <a:custGeom>
              <a:avLst/>
              <a:gdLst/>
              <a:ahLst/>
              <a:cxnLst/>
              <a:rect l="l" t="t" r="r" b="b"/>
              <a:pathLst>
                <a:path w="34495" h="17904" extrusionOk="0">
                  <a:moveTo>
                    <a:pt x="17227" y="2288"/>
                  </a:moveTo>
                  <a:cubicBezTo>
                    <a:pt x="18003" y="2288"/>
                    <a:pt x="18620" y="2905"/>
                    <a:pt x="18620" y="3681"/>
                  </a:cubicBezTo>
                  <a:cubicBezTo>
                    <a:pt x="18660" y="4437"/>
                    <a:pt x="18003" y="5073"/>
                    <a:pt x="17227" y="5073"/>
                  </a:cubicBezTo>
                  <a:cubicBezTo>
                    <a:pt x="16472" y="5073"/>
                    <a:pt x="15835" y="4437"/>
                    <a:pt x="15835" y="3681"/>
                  </a:cubicBezTo>
                  <a:cubicBezTo>
                    <a:pt x="15835" y="2905"/>
                    <a:pt x="16472" y="2288"/>
                    <a:pt x="17227" y="2288"/>
                  </a:cubicBezTo>
                  <a:close/>
                  <a:moveTo>
                    <a:pt x="3024" y="0"/>
                  </a:moveTo>
                  <a:cubicBezTo>
                    <a:pt x="1373" y="0"/>
                    <a:pt x="0" y="1333"/>
                    <a:pt x="0" y="2984"/>
                  </a:cubicBezTo>
                  <a:lnTo>
                    <a:pt x="0" y="14920"/>
                  </a:lnTo>
                  <a:cubicBezTo>
                    <a:pt x="0" y="16551"/>
                    <a:pt x="1373" y="17904"/>
                    <a:pt x="3024" y="17904"/>
                  </a:cubicBezTo>
                  <a:lnTo>
                    <a:pt x="31451" y="17904"/>
                  </a:lnTo>
                  <a:cubicBezTo>
                    <a:pt x="33122" y="17904"/>
                    <a:pt x="34494" y="16551"/>
                    <a:pt x="34494" y="14920"/>
                  </a:cubicBezTo>
                  <a:lnTo>
                    <a:pt x="34494" y="2984"/>
                  </a:lnTo>
                  <a:cubicBezTo>
                    <a:pt x="34494" y="1313"/>
                    <a:pt x="33122" y="0"/>
                    <a:pt x="314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9"/>
            <p:cNvSpPr/>
            <p:nvPr/>
          </p:nvSpPr>
          <p:spPr>
            <a:xfrm>
              <a:off x="9593152" y="3542953"/>
              <a:ext cx="392708" cy="186744"/>
            </a:xfrm>
            <a:custGeom>
              <a:avLst/>
              <a:gdLst/>
              <a:ahLst/>
              <a:cxnLst/>
              <a:rect l="l" t="t" r="r" b="b"/>
              <a:pathLst>
                <a:path w="31670" h="15060" fill="none" extrusionOk="0">
                  <a:moveTo>
                    <a:pt x="1612" y="15060"/>
                  </a:moveTo>
                  <a:cubicBezTo>
                    <a:pt x="737" y="15060"/>
                    <a:pt x="1" y="14363"/>
                    <a:pt x="1" y="13508"/>
                  </a:cubicBezTo>
                  <a:lnTo>
                    <a:pt x="1" y="1572"/>
                  </a:lnTo>
                  <a:cubicBezTo>
                    <a:pt x="1" y="697"/>
                    <a:pt x="737" y="1"/>
                    <a:pt x="1612" y="1"/>
                  </a:cubicBezTo>
                  <a:lnTo>
                    <a:pt x="30039" y="1"/>
                  </a:lnTo>
                  <a:cubicBezTo>
                    <a:pt x="30934" y="1"/>
                    <a:pt x="31670" y="697"/>
                    <a:pt x="31670" y="1572"/>
                  </a:cubicBezTo>
                  <a:lnTo>
                    <a:pt x="31670" y="13508"/>
                  </a:lnTo>
                  <a:cubicBezTo>
                    <a:pt x="31670" y="14363"/>
                    <a:pt x="30934" y="15060"/>
                    <a:pt x="30039" y="15060"/>
                  </a:cubicBezTo>
                  <a:close/>
                </a:path>
              </a:pathLst>
            </a:custGeom>
            <a:noFill/>
            <a:ln w="248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9"/>
            <p:cNvSpPr/>
            <p:nvPr/>
          </p:nvSpPr>
          <p:spPr>
            <a:xfrm>
              <a:off x="9789248" y="3456877"/>
              <a:ext cx="12" cy="104842"/>
            </a:xfrm>
            <a:custGeom>
              <a:avLst/>
              <a:gdLst/>
              <a:ahLst/>
              <a:cxnLst/>
              <a:rect l="l" t="t" r="r" b="b"/>
              <a:pathLst>
                <a:path w="1" h="8455" fill="none" extrusionOk="0">
                  <a:moveTo>
                    <a:pt x="0" y="0"/>
                  </a:moveTo>
                  <a:lnTo>
                    <a:pt x="0" y="8455"/>
                  </a:lnTo>
                </a:path>
              </a:pathLst>
            </a:custGeom>
            <a:noFill/>
            <a:ln w="24875" cap="rnd" cmpd="sng">
              <a:solidFill>
                <a:srgbClr val="E73E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9"/>
            <p:cNvSpPr/>
            <p:nvPr/>
          </p:nvSpPr>
          <p:spPr>
            <a:xfrm>
              <a:off x="9637802" y="3590318"/>
              <a:ext cx="85114" cy="95468"/>
            </a:xfrm>
            <a:custGeom>
              <a:avLst/>
              <a:gdLst/>
              <a:ahLst/>
              <a:cxnLst/>
              <a:rect l="l" t="t" r="r" b="b"/>
              <a:pathLst>
                <a:path w="6864" h="7699" extrusionOk="0">
                  <a:moveTo>
                    <a:pt x="3442" y="816"/>
                  </a:moveTo>
                  <a:cubicBezTo>
                    <a:pt x="4158" y="816"/>
                    <a:pt x="4735" y="1074"/>
                    <a:pt x="5172" y="1631"/>
                  </a:cubicBezTo>
                  <a:cubicBezTo>
                    <a:pt x="5590" y="2169"/>
                    <a:pt x="5809" y="2905"/>
                    <a:pt x="5809" y="3859"/>
                  </a:cubicBezTo>
                  <a:cubicBezTo>
                    <a:pt x="5809" y="4794"/>
                    <a:pt x="5590" y="5530"/>
                    <a:pt x="5172" y="6068"/>
                  </a:cubicBezTo>
                  <a:cubicBezTo>
                    <a:pt x="4735" y="6625"/>
                    <a:pt x="4158" y="6883"/>
                    <a:pt x="3442" y="6883"/>
                  </a:cubicBezTo>
                  <a:cubicBezTo>
                    <a:pt x="2706" y="6883"/>
                    <a:pt x="2129" y="6625"/>
                    <a:pt x="1691" y="6068"/>
                  </a:cubicBezTo>
                  <a:cubicBezTo>
                    <a:pt x="1273" y="5530"/>
                    <a:pt x="1055" y="4794"/>
                    <a:pt x="1055" y="3859"/>
                  </a:cubicBezTo>
                  <a:cubicBezTo>
                    <a:pt x="1055" y="2905"/>
                    <a:pt x="1273" y="2169"/>
                    <a:pt x="1691" y="1631"/>
                  </a:cubicBezTo>
                  <a:cubicBezTo>
                    <a:pt x="2129" y="1074"/>
                    <a:pt x="2706" y="816"/>
                    <a:pt x="3442" y="816"/>
                  </a:cubicBezTo>
                  <a:close/>
                  <a:moveTo>
                    <a:pt x="3442" y="0"/>
                  </a:moveTo>
                  <a:cubicBezTo>
                    <a:pt x="2387" y="0"/>
                    <a:pt x="1552" y="338"/>
                    <a:pt x="935" y="1055"/>
                  </a:cubicBezTo>
                  <a:cubicBezTo>
                    <a:pt x="299" y="1751"/>
                    <a:pt x="0" y="2686"/>
                    <a:pt x="0" y="3859"/>
                  </a:cubicBezTo>
                  <a:cubicBezTo>
                    <a:pt x="0" y="5033"/>
                    <a:pt x="299" y="5968"/>
                    <a:pt x="935" y="6664"/>
                  </a:cubicBezTo>
                  <a:cubicBezTo>
                    <a:pt x="1552" y="7361"/>
                    <a:pt x="2387" y="7699"/>
                    <a:pt x="3442" y="7699"/>
                  </a:cubicBezTo>
                  <a:cubicBezTo>
                    <a:pt x="4476" y="7699"/>
                    <a:pt x="5312" y="7361"/>
                    <a:pt x="5928" y="6664"/>
                  </a:cubicBezTo>
                  <a:cubicBezTo>
                    <a:pt x="6565" y="5968"/>
                    <a:pt x="6863" y="5033"/>
                    <a:pt x="6863" y="3859"/>
                  </a:cubicBezTo>
                  <a:cubicBezTo>
                    <a:pt x="6863" y="2686"/>
                    <a:pt x="6565" y="1751"/>
                    <a:pt x="5928" y="1055"/>
                  </a:cubicBezTo>
                  <a:cubicBezTo>
                    <a:pt x="5312" y="338"/>
                    <a:pt x="4476" y="0"/>
                    <a:pt x="3442" y="0"/>
                  </a:cubicBezTo>
                  <a:close/>
                </a:path>
              </a:pathLst>
            </a:custGeom>
            <a:solidFill>
              <a:srgbClr val="368ACA"/>
            </a:solidFill>
            <a:ln w="64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9"/>
            <p:cNvSpPr/>
            <p:nvPr/>
          </p:nvSpPr>
          <p:spPr>
            <a:xfrm>
              <a:off x="9730054" y="3591794"/>
              <a:ext cx="59706" cy="92268"/>
            </a:xfrm>
            <a:custGeom>
              <a:avLst/>
              <a:gdLst/>
              <a:ahLst/>
              <a:cxnLst/>
              <a:rect l="l" t="t" r="r" b="b"/>
              <a:pathLst>
                <a:path w="4815" h="7441" extrusionOk="0">
                  <a:moveTo>
                    <a:pt x="2288" y="836"/>
                  </a:moveTo>
                  <a:cubicBezTo>
                    <a:pt x="2745" y="836"/>
                    <a:pt x="3103" y="955"/>
                    <a:pt x="3362" y="1194"/>
                  </a:cubicBezTo>
                  <a:cubicBezTo>
                    <a:pt x="3621" y="1433"/>
                    <a:pt x="3740" y="1791"/>
                    <a:pt x="3740" y="2229"/>
                  </a:cubicBezTo>
                  <a:cubicBezTo>
                    <a:pt x="3740" y="2686"/>
                    <a:pt x="3621" y="3024"/>
                    <a:pt x="3362" y="3263"/>
                  </a:cubicBezTo>
                  <a:cubicBezTo>
                    <a:pt x="3103" y="3502"/>
                    <a:pt x="2745" y="3621"/>
                    <a:pt x="2288" y="3621"/>
                  </a:cubicBezTo>
                  <a:lnTo>
                    <a:pt x="1015" y="3621"/>
                  </a:lnTo>
                  <a:lnTo>
                    <a:pt x="1015" y="836"/>
                  </a:lnTo>
                  <a:close/>
                  <a:moveTo>
                    <a:pt x="0" y="1"/>
                  </a:moveTo>
                  <a:lnTo>
                    <a:pt x="0" y="7440"/>
                  </a:lnTo>
                  <a:lnTo>
                    <a:pt x="1015" y="7440"/>
                  </a:lnTo>
                  <a:lnTo>
                    <a:pt x="1015" y="4457"/>
                  </a:lnTo>
                  <a:lnTo>
                    <a:pt x="2288" y="4457"/>
                  </a:lnTo>
                  <a:cubicBezTo>
                    <a:pt x="3103" y="4457"/>
                    <a:pt x="3740" y="4258"/>
                    <a:pt x="4158" y="3900"/>
                  </a:cubicBezTo>
                  <a:cubicBezTo>
                    <a:pt x="4595" y="3522"/>
                    <a:pt x="4814" y="2965"/>
                    <a:pt x="4814" y="2229"/>
                  </a:cubicBezTo>
                  <a:cubicBezTo>
                    <a:pt x="4814" y="1512"/>
                    <a:pt x="4595" y="955"/>
                    <a:pt x="4158" y="577"/>
                  </a:cubicBezTo>
                  <a:cubicBezTo>
                    <a:pt x="3740" y="200"/>
                    <a:pt x="3103" y="1"/>
                    <a:pt x="2288" y="1"/>
                  </a:cubicBezTo>
                  <a:close/>
                </a:path>
              </a:pathLst>
            </a:custGeom>
            <a:solidFill>
              <a:srgbClr val="368ACA"/>
            </a:solidFill>
            <a:ln w="64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9"/>
            <p:cNvSpPr/>
            <p:nvPr/>
          </p:nvSpPr>
          <p:spPr>
            <a:xfrm>
              <a:off x="9794183" y="3591794"/>
              <a:ext cx="59210" cy="92268"/>
            </a:xfrm>
            <a:custGeom>
              <a:avLst/>
              <a:gdLst/>
              <a:ahLst/>
              <a:cxnLst/>
              <a:rect l="l" t="t" r="r" b="b"/>
              <a:pathLst>
                <a:path w="4775" h="7441" extrusionOk="0">
                  <a:moveTo>
                    <a:pt x="0" y="1"/>
                  </a:moveTo>
                  <a:lnTo>
                    <a:pt x="0" y="7440"/>
                  </a:lnTo>
                  <a:lnTo>
                    <a:pt x="4775" y="7440"/>
                  </a:lnTo>
                  <a:lnTo>
                    <a:pt x="4775" y="6605"/>
                  </a:lnTo>
                  <a:lnTo>
                    <a:pt x="995" y="6605"/>
                  </a:lnTo>
                  <a:lnTo>
                    <a:pt x="995" y="3900"/>
                  </a:lnTo>
                  <a:lnTo>
                    <a:pt x="4536" y="3900"/>
                  </a:lnTo>
                  <a:lnTo>
                    <a:pt x="4536" y="3064"/>
                  </a:lnTo>
                  <a:lnTo>
                    <a:pt x="995" y="3064"/>
                  </a:lnTo>
                  <a:lnTo>
                    <a:pt x="995" y="856"/>
                  </a:lnTo>
                  <a:lnTo>
                    <a:pt x="4695" y="856"/>
                  </a:lnTo>
                  <a:lnTo>
                    <a:pt x="4695" y="1"/>
                  </a:lnTo>
                  <a:close/>
                </a:path>
              </a:pathLst>
            </a:custGeom>
            <a:solidFill>
              <a:srgbClr val="368ACA"/>
            </a:solidFill>
            <a:ln w="64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9"/>
            <p:cNvSpPr/>
            <p:nvPr/>
          </p:nvSpPr>
          <p:spPr>
            <a:xfrm>
              <a:off x="9861760" y="3591794"/>
              <a:ext cx="69824" cy="92268"/>
            </a:xfrm>
            <a:custGeom>
              <a:avLst/>
              <a:gdLst/>
              <a:ahLst/>
              <a:cxnLst/>
              <a:rect l="l" t="t" r="r" b="b"/>
              <a:pathLst>
                <a:path w="5631" h="7441" extrusionOk="0">
                  <a:moveTo>
                    <a:pt x="1" y="1"/>
                  </a:moveTo>
                  <a:lnTo>
                    <a:pt x="1" y="7440"/>
                  </a:lnTo>
                  <a:lnTo>
                    <a:pt x="976" y="7440"/>
                  </a:lnTo>
                  <a:lnTo>
                    <a:pt x="976" y="1234"/>
                  </a:lnTo>
                  <a:lnTo>
                    <a:pt x="4278" y="7440"/>
                  </a:lnTo>
                  <a:lnTo>
                    <a:pt x="5631" y="7440"/>
                  </a:lnTo>
                  <a:lnTo>
                    <a:pt x="5631" y="1"/>
                  </a:lnTo>
                  <a:lnTo>
                    <a:pt x="4656" y="1"/>
                  </a:lnTo>
                  <a:lnTo>
                    <a:pt x="4656" y="6227"/>
                  </a:lnTo>
                  <a:lnTo>
                    <a:pt x="1354" y="1"/>
                  </a:lnTo>
                  <a:close/>
                </a:path>
              </a:pathLst>
            </a:custGeom>
            <a:solidFill>
              <a:srgbClr val="368ACA"/>
            </a:solidFill>
            <a:ln w="64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69"/>
          <p:cNvGrpSpPr/>
          <p:nvPr/>
        </p:nvGrpSpPr>
        <p:grpSpPr>
          <a:xfrm>
            <a:off x="7142354" y="2260505"/>
            <a:ext cx="525803" cy="514810"/>
            <a:chOff x="5745666" y="3771120"/>
            <a:chExt cx="456109" cy="446574"/>
          </a:xfrm>
        </p:grpSpPr>
        <p:sp>
          <p:nvSpPr>
            <p:cNvPr id="2020" name="Google Shape;2020;p69"/>
            <p:cNvSpPr/>
            <p:nvPr/>
          </p:nvSpPr>
          <p:spPr>
            <a:xfrm>
              <a:off x="5745666" y="3771120"/>
              <a:ext cx="456109" cy="446574"/>
            </a:xfrm>
            <a:custGeom>
              <a:avLst/>
              <a:gdLst/>
              <a:ahLst/>
              <a:cxnLst/>
              <a:rect l="l" t="t" r="r" b="b"/>
              <a:pathLst>
                <a:path w="36783" h="36014" extrusionOk="0">
                  <a:moveTo>
                    <a:pt x="26040" y="6837"/>
                  </a:moveTo>
                  <a:cubicBezTo>
                    <a:pt x="28229" y="6837"/>
                    <a:pt x="30019" y="8627"/>
                    <a:pt x="30019" y="10816"/>
                  </a:cubicBezTo>
                  <a:cubicBezTo>
                    <a:pt x="30019" y="13004"/>
                    <a:pt x="28249" y="14794"/>
                    <a:pt x="26040" y="14794"/>
                  </a:cubicBezTo>
                  <a:cubicBezTo>
                    <a:pt x="23852" y="14794"/>
                    <a:pt x="22062" y="12984"/>
                    <a:pt x="22062" y="10816"/>
                  </a:cubicBezTo>
                  <a:cubicBezTo>
                    <a:pt x="22062" y="8627"/>
                    <a:pt x="23852" y="6837"/>
                    <a:pt x="26040" y="6837"/>
                  </a:cubicBezTo>
                  <a:close/>
                  <a:moveTo>
                    <a:pt x="22932" y="0"/>
                  </a:moveTo>
                  <a:cubicBezTo>
                    <a:pt x="22189" y="0"/>
                    <a:pt x="21479" y="259"/>
                    <a:pt x="20948" y="790"/>
                  </a:cubicBezTo>
                  <a:lnTo>
                    <a:pt x="1155" y="20583"/>
                  </a:lnTo>
                  <a:cubicBezTo>
                    <a:pt x="1" y="21757"/>
                    <a:pt x="140" y="23786"/>
                    <a:pt x="1493" y="25118"/>
                  </a:cubicBezTo>
                  <a:lnTo>
                    <a:pt x="11260" y="34906"/>
                  </a:lnTo>
                  <a:cubicBezTo>
                    <a:pt x="12001" y="35635"/>
                    <a:pt x="12944" y="36013"/>
                    <a:pt x="13839" y="36013"/>
                  </a:cubicBezTo>
                  <a:cubicBezTo>
                    <a:pt x="14578" y="36013"/>
                    <a:pt x="15285" y="35755"/>
                    <a:pt x="15816" y="35224"/>
                  </a:cubicBezTo>
                  <a:lnTo>
                    <a:pt x="35609" y="15431"/>
                  </a:lnTo>
                  <a:cubicBezTo>
                    <a:pt x="36783" y="14257"/>
                    <a:pt x="36623" y="12228"/>
                    <a:pt x="35291" y="10875"/>
                  </a:cubicBezTo>
                  <a:lnTo>
                    <a:pt x="25503" y="1108"/>
                  </a:lnTo>
                  <a:cubicBezTo>
                    <a:pt x="24774" y="378"/>
                    <a:pt x="23829" y="0"/>
                    <a:pt x="22932"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9"/>
            <p:cNvSpPr/>
            <p:nvPr/>
          </p:nvSpPr>
          <p:spPr>
            <a:xfrm>
              <a:off x="5766881" y="3787313"/>
              <a:ext cx="413924" cy="413924"/>
            </a:xfrm>
            <a:custGeom>
              <a:avLst/>
              <a:gdLst/>
              <a:ahLst/>
              <a:cxnLst/>
              <a:rect l="l" t="t" r="r" b="b"/>
              <a:pathLst>
                <a:path w="33381" h="33381" fill="none" extrusionOk="0">
                  <a:moveTo>
                    <a:pt x="12951" y="32744"/>
                  </a:moveTo>
                  <a:cubicBezTo>
                    <a:pt x="12334" y="33381"/>
                    <a:pt x="11240" y="33301"/>
                    <a:pt x="10544" y="32605"/>
                  </a:cubicBezTo>
                  <a:lnTo>
                    <a:pt x="777" y="22838"/>
                  </a:lnTo>
                  <a:cubicBezTo>
                    <a:pt x="40" y="22102"/>
                    <a:pt x="1" y="21027"/>
                    <a:pt x="617" y="20411"/>
                  </a:cubicBezTo>
                  <a:lnTo>
                    <a:pt x="20411" y="618"/>
                  </a:lnTo>
                  <a:cubicBezTo>
                    <a:pt x="21047" y="1"/>
                    <a:pt x="22141" y="80"/>
                    <a:pt x="22838" y="777"/>
                  </a:cubicBezTo>
                  <a:lnTo>
                    <a:pt x="32605" y="10544"/>
                  </a:lnTo>
                  <a:cubicBezTo>
                    <a:pt x="33321" y="11260"/>
                    <a:pt x="33381" y="12334"/>
                    <a:pt x="32784" y="12951"/>
                  </a:cubicBezTo>
                  <a:close/>
                </a:path>
              </a:pathLst>
            </a:custGeom>
            <a:noFill/>
            <a:ln w="1242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9"/>
            <p:cNvSpPr/>
            <p:nvPr/>
          </p:nvSpPr>
          <p:spPr>
            <a:xfrm>
              <a:off x="6078665" y="3783928"/>
              <a:ext cx="109529" cy="105958"/>
            </a:xfrm>
            <a:custGeom>
              <a:avLst/>
              <a:gdLst/>
              <a:ahLst/>
              <a:cxnLst/>
              <a:rect l="l" t="t" r="r" b="b"/>
              <a:pathLst>
                <a:path w="8833" h="8545" extrusionOk="0">
                  <a:moveTo>
                    <a:pt x="7231" y="0"/>
                  </a:moveTo>
                  <a:cubicBezTo>
                    <a:pt x="6863" y="0"/>
                    <a:pt x="6495" y="145"/>
                    <a:pt x="6207" y="433"/>
                  </a:cubicBezTo>
                  <a:lnTo>
                    <a:pt x="577" y="6063"/>
                  </a:lnTo>
                  <a:cubicBezTo>
                    <a:pt x="0" y="6640"/>
                    <a:pt x="0" y="7535"/>
                    <a:pt x="577" y="8112"/>
                  </a:cubicBezTo>
                  <a:cubicBezTo>
                    <a:pt x="855" y="8400"/>
                    <a:pt x="1218" y="8544"/>
                    <a:pt x="1584" y="8544"/>
                  </a:cubicBezTo>
                  <a:cubicBezTo>
                    <a:pt x="1950" y="8544"/>
                    <a:pt x="2318" y="8400"/>
                    <a:pt x="2606" y="8112"/>
                  </a:cubicBezTo>
                  <a:lnTo>
                    <a:pt x="8256" y="2462"/>
                  </a:lnTo>
                  <a:cubicBezTo>
                    <a:pt x="8832" y="1885"/>
                    <a:pt x="8832" y="990"/>
                    <a:pt x="8256" y="433"/>
                  </a:cubicBezTo>
                  <a:cubicBezTo>
                    <a:pt x="7967" y="145"/>
                    <a:pt x="7599" y="0"/>
                    <a:pt x="7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9"/>
            <p:cNvSpPr/>
            <p:nvPr/>
          </p:nvSpPr>
          <p:spPr>
            <a:xfrm>
              <a:off x="5836938" y="4012273"/>
              <a:ext cx="65869" cy="72032"/>
            </a:xfrm>
            <a:custGeom>
              <a:avLst/>
              <a:gdLst/>
              <a:ahLst/>
              <a:cxnLst/>
              <a:rect l="l" t="t" r="r" b="b"/>
              <a:pathLst>
                <a:path w="5312" h="5809" extrusionOk="0">
                  <a:moveTo>
                    <a:pt x="2009" y="0"/>
                  </a:moveTo>
                  <a:cubicBezTo>
                    <a:pt x="1751" y="119"/>
                    <a:pt x="1512" y="259"/>
                    <a:pt x="1313" y="418"/>
                  </a:cubicBezTo>
                  <a:cubicBezTo>
                    <a:pt x="1094" y="557"/>
                    <a:pt x="895" y="716"/>
                    <a:pt x="716" y="895"/>
                  </a:cubicBezTo>
                  <a:cubicBezTo>
                    <a:pt x="319" y="1313"/>
                    <a:pt x="100" y="1711"/>
                    <a:pt x="40" y="2148"/>
                  </a:cubicBezTo>
                  <a:cubicBezTo>
                    <a:pt x="0" y="2566"/>
                    <a:pt x="159" y="2944"/>
                    <a:pt x="478" y="3262"/>
                  </a:cubicBezTo>
                  <a:cubicBezTo>
                    <a:pt x="756" y="3561"/>
                    <a:pt x="1074" y="3680"/>
                    <a:pt x="1393" y="3680"/>
                  </a:cubicBezTo>
                  <a:cubicBezTo>
                    <a:pt x="1731" y="3680"/>
                    <a:pt x="2109" y="3521"/>
                    <a:pt x="2566" y="3223"/>
                  </a:cubicBezTo>
                  <a:lnTo>
                    <a:pt x="2944" y="2964"/>
                  </a:lnTo>
                  <a:cubicBezTo>
                    <a:pt x="3243" y="2765"/>
                    <a:pt x="3501" y="2666"/>
                    <a:pt x="3720" y="2646"/>
                  </a:cubicBezTo>
                  <a:cubicBezTo>
                    <a:pt x="3939" y="2646"/>
                    <a:pt x="4138" y="2725"/>
                    <a:pt x="4317" y="2904"/>
                  </a:cubicBezTo>
                  <a:cubicBezTo>
                    <a:pt x="4536" y="3123"/>
                    <a:pt x="4615" y="3362"/>
                    <a:pt x="4576" y="3621"/>
                  </a:cubicBezTo>
                  <a:cubicBezTo>
                    <a:pt x="4516" y="3899"/>
                    <a:pt x="4357" y="4178"/>
                    <a:pt x="4078" y="4456"/>
                  </a:cubicBezTo>
                  <a:cubicBezTo>
                    <a:pt x="3879" y="4655"/>
                    <a:pt x="3660" y="4814"/>
                    <a:pt x="3402" y="4953"/>
                  </a:cubicBezTo>
                  <a:cubicBezTo>
                    <a:pt x="3143" y="5093"/>
                    <a:pt x="2865" y="5212"/>
                    <a:pt x="2546" y="5291"/>
                  </a:cubicBezTo>
                  <a:lnTo>
                    <a:pt x="3064" y="5809"/>
                  </a:lnTo>
                  <a:cubicBezTo>
                    <a:pt x="3362" y="5689"/>
                    <a:pt x="3621" y="5530"/>
                    <a:pt x="3859" y="5371"/>
                  </a:cubicBezTo>
                  <a:cubicBezTo>
                    <a:pt x="4098" y="5212"/>
                    <a:pt x="4297" y="5053"/>
                    <a:pt x="4476" y="4874"/>
                  </a:cubicBezTo>
                  <a:cubicBezTo>
                    <a:pt x="4954" y="4416"/>
                    <a:pt x="5212" y="3959"/>
                    <a:pt x="5272" y="3541"/>
                  </a:cubicBezTo>
                  <a:cubicBezTo>
                    <a:pt x="5312" y="3103"/>
                    <a:pt x="5172" y="2705"/>
                    <a:pt x="4814" y="2347"/>
                  </a:cubicBezTo>
                  <a:cubicBezTo>
                    <a:pt x="4496" y="2049"/>
                    <a:pt x="4178" y="1890"/>
                    <a:pt x="3820" y="1890"/>
                  </a:cubicBezTo>
                  <a:cubicBezTo>
                    <a:pt x="3462" y="1890"/>
                    <a:pt x="3044" y="2049"/>
                    <a:pt x="2606" y="2347"/>
                  </a:cubicBezTo>
                  <a:lnTo>
                    <a:pt x="2228" y="2586"/>
                  </a:lnTo>
                  <a:cubicBezTo>
                    <a:pt x="1910" y="2805"/>
                    <a:pt x="1651" y="2924"/>
                    <a:pt x="1472" y="2944"/>
                  </a:cubicBezTo>
                  <a:cubicBezTo>
                    <a:pt x="1454" y="2946"/>
                    <a:pt x="1436" y="2947"/>
                    <a:pt x="1418" y="2947"/>
                  </a:cubicBezTo>
                  <a:cubicBezTo>
                    <a:pt x="1257" y="2947"/>
                    <a:pt x="1098" y="2868"/>
                    <a:pt x="955" y="2725"/>
                  </a:cubicBezTo>
                  <a:cubicBezTo>
                    <a:pt x="756" y="2526"/>
                    <a:pt x="677" y="2308"/>
                    <a:pt x="716" y="2049"/>
                  </a:cubicBezTo>
                  <a:cubicBezTo>
                    <a:pt x="756" y="1790"/>
                    <a:pt x="915" y="1532"/>
                    <a:pt x="1194" y="1253"/>
                  </a:cubicBezTo>
                  <a:cubicBezTo>
                    <a:pt x="1353" y="1094"/>
                    <a:pt x="1532" y="955"/>
                    <a:pt x="1751" y="816"/>
                  </a:cubicBezTo>
                  <a:cubicBezTo>
                    <a:pt x="1970" y="696"/>
                    <a:pt x="2208" y="577"/>
                    <a:pt x="2507" y="477"/>
                  </a:cubicBezTo>
                  <a:lnTo>
                    <a:pt x="2009" y="0"/>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9"/>
            <p:cNvSpPr/>
            <p:nvPr/>
          </p:nvSpPr>
          <p:spPr>
            <a:xfrm>
              <a:off x="5881576" y="3982180"/>
              <a:ext cx="71052" cy="71052"/>
            </a:xfrm>
            <a:custGeom>
              <a:avLst/>
              <a:gdLst/>
              <a:ahLst/>
              <a:cxnLst/>
              <a:rect l="l" t="t" r="r" b="b"/>
              <a:pathLst>
                <a:path w="5730" h="5730" extrusionOk="0">
                  <a:moveTo>
                    <a:pt x="777" y="796"/>
                  </a:moveTo>
                  <a:lnTo>
                    <a:pt x="3323" y="1950"/>
                  </a:lnTo>
                  <a:lnTo>
                    <a:pt x="1950" y="3322"/>
                  </a:lnTo>
                  <a:lnTo>
                    <a:pt x="777" y="796"/>
                  </a:lnTo>
                  <a:close/>
                  <a:moveTo>
                    <a:pt x="578" y="0"/>
                  </a:moveTo>
                  <a:lnTo>
                    <a:pt x="1" y="577"/>
                  </a:lnTo>
                  <a:lnTo>
                    <a:pt x="2308" y="5729"/>
                  </a:lnTo>
                  <a:lnTo>
                    <a:pt x="2845" y="5192"/>
                  </a:lnTo>
                  <a:lnTo>
                    <a:pt x="2229" y="3899"/>
                  </a:lnTo>
                  <a:lnTo>
                    <a:pt x="3900" y="2228"/>
                  </a:lnTo>
                  <a:lnTo>
                    <a:pt x="5193" y="2845"/>
                  </a:lnTo>
                  <a:lnTo>
                    <a:pt x="5730" y="2308"/>
                  </a:lnTo>
                  <a:lnTo>
                    <a:pt x="578" y="0"/>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9"/>
            <p:cNvSpPr/>
            <p:nvPr/>
          </p:nvSpPr>
          <p:spPr>
            <a:xfrm>
              <a:off x="5908706" y="3956030"/>
              <a:ext cx="75008" cy="52551"/>
            </a:xfrm>
            <a:custGeom>
              <a:avLst/>
              <a:gdLst/>
              <a:ahLst/>
              <a:cxnLst/>
              <a:rect l="l" t="t" r="r" b="b"/>
              <a:pathLst>
                <a:path w="6049" h="4238" extrusionOk="0">
                  <a:moveTo>
                    <a:pt x="498" y="0"/>
                  </a:moveTo>
                  <a:lnTo>
                    <a:pt x="1" y="498"/>
                  </a:lnTo>
                  <a:lnTo>
                    <a:pt x="3721" y="4238"/>
                  </a:lnTo>
                  <a:lnTo>
                    <a:pt x="6048" y="1910"/>
                  </a:lnTo>
                  <a:lnTo>
                    <a:pt x="5611" y="1492"/>
                  </a:lnTo>
                  <a:lnTo>
                    <a:pt x="3801" y="3303"/>
                  </a:lnTo>
                  <a:lnTo>
                    <a:pt x="498" y="0"/>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9"/>
            <p:cNvSpPr/>
            <p:nvPr/>
          </p:nvSpPr>
          <p:spPr>
            <a:xfrm>
              <a:off x="5939543" y="3902255"/>
              <a:ext cx="75987" cy="75256"/>
            </a:xfrm>
            <a:custGeom>
              <a:avLst/>
              <a:gdLst/>
              <a:ahLst/>
              <a:cxnLst/>
              <a:rect l="l" t="t" r="r" b="b"/>
              <a:pathLst>
                <a:path w="6128" h="6069" extrusionOk="0">
                  <a:moveTo>
                    <a:pt x="2368" y="1"/>
                  </a:moveTo>
                  <a:lnTo>
                    <a:pt x="1" y="2348"/>
                  </a:lnTo>
                  <a:lnTo>
                    <a:pt x="3740" y="6068"/>
                  </a:lnTo>
                  <a:lnTo>
                    <a:pt x="6128" y="3681"/>
                  </a:lnTo>
                  <a:lnTo>
                    <a:pt x="5710" y="3243"/>
                  </a:lnTo>
                  <a:lnTo>
                    <a:pt x="3820" y="5153"/>
                  </a:lnTo>
                  <a:lnTo>
                    <a:pt x="2467" y="3800"/>
                  </a:lnTo>
                  <a:lnTo>
                    <a:pt x="4238" y="2030"/>
                  </a:lnTo>
                  <a:lnTo>
                    <a:pt x="3820" y="1592"/>
                  </a:lnTo>
                  <a:lnTo>
                    <a:pt x="2030" y="3363"/>
                  </a:lnTo>
                  <a:lnTo>
                    <a:pt x="936" y="2269"/>
                  </a:lnTo>
                  <a:lnTo>
                    <a:pt x="2786" y="419"/>
                  </a:lnTo>
                  <a:lnTo>
                    <a:pt x="2368" y="1"/>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9"/>
            <p:cNvSpPr/>
            <p:nvPr/>
          </p:nvSpPr>
          <p:spPr>
            <a:xfrm>
              <a:off x="5909946" y="4051926"/>
              <a:ext cx="66861" cy="66228"/>
            </a:xfrm>
            <a:custGeom>
              <a:avLst/>
              <a:gdLst/>
              <a:ahLst/>
              <a:cxnLst/>
              <a:rect l="l" t="t" r="r" b="b"/>
              <a:pathLst>
                <a:path w="5392" h="5341" extrusionOk="0">
                  <a:moveTo>
                    <a:pt x="2254" y="669"/>
                  </a:moveTo>
                  <a:cubicBezTo>
                    <a:pt x="2318" y="669"/>
                    <a:pt x="2382" y="673"/>
                    <a:pt x="2447" y="681"/>
                  </a:cubicBezTo>
                  <a:cubicBezTo>
                    <a:pt x="2945" y="741"/>
                    <a:pt x="3422" y="1019"/>
                    <a:pt x="3880" y="1477"/>
                  </a:cubicBezTo>
                  <a:cubicBezTo>
                    <a:pt x="4357" y="1954"/>
                    <a:pt x="4616" y="2432"/>
                    <a:pt x="4675" y="2909"/>
                  </a:cubicBezTo>
                  <a:cubicBezTo>
                    <a:pt x="4735" y="3406"/>
                    <a:pt x="4596" y="3824"/>
                    <a:pt x="4218" y="4202"/>
                  </a:cubicBezTo>
                  <a:cubicBezTo>
                    <a:pt x="3909" y="4511"/>
                    <a:pt x="3541" y="4672"/>
                    <a:pt x="3139" y="4672"/>
                  </a:cubicBezTo>
                  <a:cubicBezTo>
                    <a:pt x="3075" y="4672"/>
                    <a:pt x="3010" y="4668"/>
                    <a:pt x="2945" y="4660"/>
                  </a:cubicBezTo>
                  <a:cubicBezTo>
                    <a:pt x="2447" y="4600"/>
                    <a:pt x="1970" y="4341"/>
                    <a:pt x="1492" y="3864"/>
                  </a:cubicBezTo>
                  <a:cubicBezTo>
                    <a:pt x="1035" y="3406"/>
                    <a:pt x="776" y="2929"/>
                    <a:pt x="717" y="2432"/>
                  </a:cubicBezTo>
                  <a:cubicBezTo>
                    <a:pt x="657" y="1934"/>
                    <a:pt x="816" y="1517"/>
                    <a:pt x="1174" y="1159"/>
                  </a:cubicBezTo>
                  <a:cubicBezTo>
                    <a:pt x="1483" y="832"/>
                    <a:pt x="1852" y="669"/>
                    <a:pt x="2254" y="669"/>
                  </a:cubicBezTo>
                  <a:close/>
                  <a:moveTo>
                    <a:pt x="2412" y="1"/>
                  </a:moveTo>
                  <a:cubicBezTo>
                    <a:pt x="1793" y="1"/>
                    <a:pt x="1258" y="258"/>
                    <a:pt x="756" y="741"/>
                  </a:cubicBezTo>
                  <a:cubicBezTo>
                    <a:pt x="239" y="1258"/>
                    <a:pt x="0" y="1855"/>
                    <a:pt x="40" y="2531"/>
                  </a:cubicBezTo>
                  <a:cubicBezTo>
                    <a:pt x="60" y="3188"/>
                    <a:pt x="378" y="3804"/>
                    <a:pt x="975" y="4401"/>
                  </a:cubicBezTo>
                  <a:cubicBezTo>
                    <a:pt x="1552" y="4998"/>
                    <a:pt x="2189" y="5296"/>
                    <a:pt x="2845" y="5336"/>
                  </a:cubicBezTo>
                  <a:cubicBezTo>
                    <a:pt x="2893" y="5339"/>
                    <a:pt x="2941" y="5340"/>
                    <a:pt x="2988" y="5340"/>
                  </a:cubicBezTo>
                  <a:cubicBezTo>
                    <a:pt x="3603" y="5340"/>
                    <a:pt x="4137" y="5099"/>
                    <a:pt x="4635" y="4600"/>
                  </a:cubicBezTo>
                  <a:cubicBezTo>
                    <a:pt x="5153" y="4083"/>
                    <a:pt x="5391" y="3486"/>
                    <a:pt x="5352" y="2830"/>
                  </a:cubicBezTo>
                  <a:cubicBezTo>
                    <a:pt x="5312" y="2173"/>
                    <a:pt x="5013" y="1536"/>
                    <a:pt x="4417" y="960"/>
                  </a:cubicBezTo>
                  <a:cubicBezTo>
                    <a:pt x="3840" y="363"/>
                    <a:pt x="3203" y="45"/>
                    <a:pt x="2547" y="5"/>
                  </a:cubicBezTo>
                  <a:cubicBezTo>
                    <a:pt x="2501" y="2"/>
                    <a:pt x="2457" y="1"/>
                    <a:pt x="2412" y="1"/>
                  </a:cubicBez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9"/>
            <p:cNvSpPr/>
            <p:nvPr/>
          </p:nvSpPr>
          <p:spPr>
            <a:xfrm>
              <a:off x="5946946" y="4008566"/>
              <a:ext cx="52551" cy="72776"/>
            </a:xfrm>
            <a:custGeom>
              <a:avLst/>
              <a:gdLst/>
              <a:ahLst/>
              <a:cxnLst/>
              <a:rect l="l" t="t" r="r" b="b"/>
              <a:pathLst>
                <a:path w="4238" h="5869" extrusionOk="0">
                  <a:moveTo>
                    <a:pt x="2149" y="1"/>
                  </a:moveTo>
                  <a:lnTo>
                    <a:pt x="0" y="2149"/>
                  </a:lnTo>
                  <a:lnTo>
                    <a:pt x="3740" y="5869"/>
                  </a:lnTo>
                  <a:lnTo>
                    <a:pt x="4238" y="5372"/>
                  </a:lnTo>
                  <a:lnTo>
                    <a:pt x="2467" y="3581"/>
                  </a:lnTo>
                  <a:lnTo>
                    <a:pt x="3939" y="2109"/>
                  </a:lnTo>
                  <a:lnTo>
                    <a:pt x="3501" y="1692"/>
                  </a:lnTo>
                  <a:lnTo>
                    <a:pt x="2029" y="3164"/>
                  </a:lnTo>
                  <a:lnTo>
                    <a:pt x="935" y="2069"/>
                  </a:lnTo>
                  <a:lnTo>
                    <a:pt x="2567" y="418"/>
                  </a:lnTo>
                  <a:lnTo>
                    <a:pt x="2149" y="1"/>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9"/>
            <p:cNvSpPr/>
            <p:nvPr/>
          </p:nvSpPr>
          <p:spPr>
            <a:xfrm>
              <a:off x="5979258" y="3976502"/>
              <a:ext cx="52303" cy="72776"/>
            </a:xfrm>
            <a:custGeom>
              <a:avLst/>
              <a:gdLst/>
              <a:ahLst/>
              <a:cxnLst/>
              <a:rect l="l" t="t" r="r" b="b"/>
              <a:pathLst>
                <a:path w="4218" h="5869" extrusionOk="0">
                  <a:moveTo>
                    <a:pt x="2129" y="1"/>
                  </a:moveTo>
                  <a:lnTo>
                    <a:pt x="0" y="2129"/>
                  </a:lnTo>
                  <a:lnTo>
                    <a:pt x="3720" y="5869"/>
                  </a:lnTo>
                  <a:lnTo>
                    <a:pt x="4218" y="5352"/>
                  </a:lnTo>
                  <a:lnTo>
                    <a:pt x="2447" y="3581"/>
                  </a:lnTo>
                  <a:lnTo>
                    <a:pt x="3919" y="2109"/>
                  </a:lnTo>
                  <a:lnTo>
                    <a:pt x="3501" y="1672"/>
                  </a:lnTo>
                  <a:lnTo>
                    <a:pt x="2029" y="3164"/>
                  </a:lnTo>
                  <a:lnTo>
                    <a:pt x="915" y="2050"/>
                  </a:lnTo>
                  <a:lnTo>
                    <a:pt x="2566" y="418"/>
                  </a:lnTo>
                  <a:lnTo>
                    <a:pt x="2129" y="1"/>
                  </a:lnTo>
                  <a:close/>
                </a:path>
              </a:pathLst>
            </a:custGeom>
            <a:solidFill>
              <a:srgbClr val="FFFFFF"/>
            </a:solidFill>
            <a:ln w="4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69"/>
          <p:cNvGrpSpPr/>
          <p:nvPr/>
        </p:nvGrpSpPr>
        <p:grpSpPr>
          <a:xfrm>
            <a:off x="6383512" y="2302595"/>
            <a:ext cx="598650" cy="429902"/>
            <a:chOff x="6461291" y="4342480"/>
            <a:chExt cx="438572" cy="314947"/>
          </a:xfrm>
        </p:grpSpPr>
        <p:sp>
          <p:nvSpPr>
            <p:cNvPr id="2031" name="Google Shape;2031;p69"/>
            <p:cNvSpPr/>
            <p:nvPr/>
          </p:nvSpPr>
          <p:spPr>
            <a:xfrm>
              <a:off x="6461291" y="4508110"/>
              <a:ext cx="94972" cy="83378"/>
            </a:xfrm>
            <a:custGeom>
              <a:avLst/>
              <a:gdLst/>
              <a:ahLst/>
              <a:cxnLst/>
              <a:rect l="l" t="t" r="r" b="b"/>
              <a:pathLst>
                <a:path w="7659" h="6724" extrusionOk="0">
                  <a:moveTo>
                    <a:pt x="3841" y="0"/>
                  </a:moveTo>
                  <a:cubicBezTo>
                    <a:pt x="2749" y="0"/>
                    <a:pt x="1679" y="536"/>
                    <a:pt x="1034" y="1522"/>
                  </a:cubicBezTo>
                  <a:cubicBezTo>
                    <a:pt x="0" y="3074"/>
                    <a:pt x="438" y="5142"/>
                    <a:pt x="1989" y="6177"/>
                  </a:cubicBezTo>
                  <a:cubicBezTo>
                    <a:pt x="2555" y="6547"/>
                    <a:pt x="3190" y="6724"/>
                    <a:pt x="3819" y="6724"/>
                  </a:cubicBezTo>
                  <a:cubicBezTo>
                    <a:pt x="4913" y="6724"/>
                    <a:pt x="5987" y="6188"/>
                    <a:pt x="6644" y="5202"/>
                  </a:cubicBezTo>
                  <a:cubicBezTo>
                    <a:pt x="7659" y="3650"/>
                    <a:pt x="7221" y="1582"/>
                    <a:pt x="5669" y="547"/>
                  </a:cubicBezTo>
                  <a:cubicBezTo>
                    <a:pt x="5103" y="177"/>
                    <a:pt x="4468" y="0"/>
                    <a:pt x="3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9"/>
            <p:cNvSpPr/>
            <p:nvPr/>
          </p:nvSpPr>
          <p:spPr>
            <a:xfrm>
              <a:off x="6804631" y="4507403"/>
              <a:ext cx="94984" cy="83241"/>
            </a:xfrm>
            <a:custGeom>
              <a:avLst/>
              <a:gdLst/>
              <a:ahLst/>
              <a:cxnLst/>
              <a:rect l="l" t="t" r="r" b="b"/>
              <a:pathLst>
                <a:path w="7660" h="6713" extrusionOk="0">
                  <a:moveTo>
                    <a:pt x="3847" y="0"/>
                  </a:moveTo>
                  <a:cubicBezTo>
                    <a:pt x="2710" y="0"/>
                    <a:pt x="1602" y="574"/>
                    <a:pt x="975" y="1619"/>
                  </a:cubicBezTo>
                  <a:cubicBezTo>
                    <a:pt x="1" y="3190"/>
                    <a:pt x="498" y="5259"/>
                    <a:pt x="2089" y="6214"/>
                  </a:cubicBezTo>
                  <a:cubicBezTo>
                    <a:pt x="2641" y="6552"/>
                    <a:pt x="3250" y="6713"/>
                    <a:pt x="3849" y="6713"/>
                  </a:cubicBezTo>
                  <a:cubicBezTo>
                    <a:pt x="4981" y="6713"/>
                    <a:pt x="6080" y="6140"/>
                    <a:pt x="6704" y="5100"/>
                  </a:cubicBezTo>
                  <a:cubicBezTo>
                    <a:pt x="7659" y="3508"/>
                    <a:pt x="7162" y="1460"/>
                    <a:pt x="5590" y="485"/>
                  </a:cubicBezTo>
                  <a:cubicBezTo>
                    <a:pt x="5044" y="157"/>
                    <a:pt x="4442" y="0"/>
                    <a:pt x="3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9"/>
            <p:cNvSpPr/>
            <p:nvPr/>
          </p:nvSpPr>
          <p:spPr>
            <a:xfrm>
              <a:off x="6500498" y="4456429"/>
              <a:ext cx="361634" cy="164548"/>
            </a:xfrm>
            <a:custGeom>
              <a:avLst/>
              <a:gdLst/>
              <a:ahLst/>
              <a:cxnLst/>
              <a:rect l="l" t="t" r="r" b="b"/>
              <a:pathLst>
                <a:path w="29164" h="13270" extrusionOk="0">
                  <a:moveTo>
                    <a:pt x="1" y="1"/>
                  </a:moveTo>
                  <a:lnTo>
                    <a:pt x="1" y="13269"/>
                  </a:lnTo>
                  <a:lnTo>
                    <a:pt x="29164" y="13269"/>
                  </a:lnTo>
                  <a:lnTo>
                    <a:pt x="291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9"/>
            <p:cNvSpPr/>
            <p:nvPr/>
          </p:nvSpPr>
          <p:spPr>
            <a:xfrm>
              <a:off x="6509141" y="4465555"/>
              <a:ext cx="344360" cy="147027"/>
            </a:xfrm>
            <a:custGeom>
              <a:avLst/>
              <a:gdLst/>
              <a:ahLst/>
              <a:cxnLst/>
              <a:rect l="l" t="t" r="r" b="b"/>
              <a:pathLst>
                <a:path w="27771" h="11857" fill="none" extrusionOk="0">
                  <a:moveTo>
                    <a:pt x="0" y="1"/>
                  </a:moveTo>
                  <a:lnTo>
                    <a:pt x="27770" y="1"/>
                  </a:lnTo>
                  <a:lnTo>
                    <a:pt x="27770" y="11857"/>
                  </a:lnTo>
                  <a:lnTo>
                    <a:pt x="0" y="11857"/>
                  </a:lnTo>
                  <a:close/>
                </a:path>
              </a:pathLst>
            </a:custGeom>
            <a:solidFill>
              <a:schemeClr val="accent1"/>
            </a:solidFill>
            <a:ln w="18900"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9"/>
            <p:cNvSpPr/>
            <p:nvPr/>
          </p:nvSpPr>
          <p:spPr>
            <a:xfrm>
              <a:off x="6752591" y="4522046"/>
              <a:ext cx="34050" cy="33802"/>
            </a:xfrm>
            <a:custGeom>
              <a:avLst/>
              <a:gdLst/>
              <a:ahLst/>
              <a:cxnLst/>
              <a:rect l="l" t="t" r="r" b="b"/>
              <a:pathLst>
                <a:path w="2746" h="2726" extrusionOk="0">
                  <a:moveTo>
                    <a:pt x="1373" y="0"/>
                  </a:moveTo>
                  <a:cubicBezTo>
                    <a:pt x="637" y="0"/>
                    <a:pt x="0" y="617"/>
                    <a:pt x="0" y="1353"/>
                  </a:cubicBezTo>
                  <a:cubicBezTo>
                    <a:pt x="0" y="2109"/>
                    <a:pt x="637" y="2725"/>
                    <a:pt x="1373" y="2725"/>
                  </a:cubicBezTo>
                  <a:cubicBezTo>
                    <a:pt x="2129" y="2725"/>
                    <a:pt x="2745" y="2109"/>
                    <a:pt x="2745" y="1353"/>
                  </a:cubicBezTo>
                  <a:cubicBezTo>
                    <a:pt x="2745" y="617"/>
                    <a:pt x="2129" y="0"/>
                    <a:pt x="1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9"/>
            <p:cNvSpPr/>
            <p:nvPr/>
          </p:nvSpPr>
          <p:spPr>
            <a:xfrm>
              <a:off x="6563648" y="4522046"/>
              <a:ext cx="34050" cy="33802"/>
            </a:xfrm>
            <a:custGeom>
              <a:avLst/>
              <a:gdLst/>
              <a:ahLst/>
              <a:cxnLst/>
              <a:rect l="l" t="t" r="r" b="b"/>
              <a:pathLst>
                <a:path w="2746" h="2726" extrusionOk="0">
                  <a:moveTo>
                    <a:pt x="1373" y="0"/>
                  </a:moveTo>
                  <a:cubicBezTo>
                    <a:pt x="617" y="0"/>
                    <a:pt x="0" y="617"/>
                    <a:pt x="0" y="1353"/>
                  </a:cubicBezTo>
                  <a:cubicBezTo>
                    <a:pt x="0" y="2109"/>
                    <a:pt x="617" y="2725"/>
                    <a:pt x="1373" y="2725"/>
                  </a:cubicBezTo>
                  <a:cubicBezTo>
                    <a:pt x="2109" y="2725"/>
                    <a:pt x="2746" y="2109"/>
                    <a:pt x="2746" y="1353"/>
                  </a:cubicBezTo>
                  <a:cubicBezTo>
                    <a:pt x="2746" y="617"/>
                    <a:pt x="2109" y="0"/>
                    <a:pt x="1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9"/>
            <p:cNvSpPr/>
            <p:nvPr/>
          </p:nvSpPr>
          <p:spPr>
            <a:xfrm>
              <a:off x="6461527" y="4424228"/>
              <a:ext cx="94736" cy="83229"/>
            </a:xfrm>
            <a:custGeom>
              <a:avLst/>
              <a:gdLst/>
              <a:ahLst/>
              <a:cxnLst/>
              <a:rect l="l" t="t" r="r" b="b"/>
              <a:pathLst>
                <a:path w="7640" h="6712" extrusionOk="0">
                  <a:moveTo>
                    <a:pt x="3831" y="1"/>
                  </a:moveTo>
                  <a:cubicBezTo>
                    <a:pt x="2734" y="1"/>
                    <a:pt x="1659" y="532"/>
                    <a:pt x="1015" y="1503"/>
                  </a:cubicBezTo>
                  <a:cubicBezTo>
                    <a:pt x="1" y="3055"/>
                    <a:pt x="439" y="5144"/>
                    <a:pt x="1990" y="6158"/>
                  </a:cubicBezTo>
                  <a:cubicBezTo>
                    <a:pt x="2562" y="6532"/>
                    <a:pt x="3203" y="6711"/>
                    <a:pt x="3836" y="6711"/>
                  </a:cubicBezTo>
                  <a:cubicBezTo>
                    <a:pt x="4923" y="6711"/>
                    <a:pt x="5984" y="6184"/>
                    <a:pt x="6625" y="5204"/>
                  </a:cubicBezTo>
                  <a:cubicBezTo>
                    <a:pt x="7640" y="3652"/>
                    <a:pt x="7222" y="1563"/>
                    <a:pt x="5670" y="549"/>
                  </a:cubicBezTo>
                  <a:cubicBezTo>
                    <a:pt x="5103" y="177"/>
                    <a:pt x="4463" y="1"/>
                    <a:pt x="38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9"/>
            <p:cNvSpPr/>
            <p:nvPr/>
          </p:nvSpPr>
          <p:spPr>
            <a:xfrm>
              <a:off x="6804879" y="4423423"/>
              <a:ext cx="94984" cy="83303"/>
            </a:xfrm>
            <a:custGeom>
              <a:avLst/>
              <a:gdLst/>
              <a:ahLst/>
              <a:cxnLst/>
              <a:rect l="l" t="t" r="r" b="b"/>
              <a:pathLst>
                <a:path w="7660" h="6718" extrusionOk="0">
                  <a:moveTo>
                    <a:pt x="3837" y="0"/>
                  </a:moveTo>
                  <a:cubicBezTo>
                    <a:pt x="2705" y="0"/>
                    <a:pt x="1595" y="577"/>
                    <a:pt x="955" y="1608"/>
                  </a:cubicBezTo>
                  <a:cubicBezTo>
                    <a:pt x="1" y="3200"/>
                    <a:pt x="498" y="5269"/>
                    <a:pt x="2089" y="6223"/>
                  </a:cubicBezTo>
                  <a:cubicBezTo>
                    <a:pt x="2630" y="6559"/>
                    <a:pt x="3229" y="6717"/>
                    <a:pt x="3823" y="6717"/>
                  </a:cubicBezTo>
                  <a:cubicBezTo>
                    <a:pt x="4955" y="6717"/>
                    <a:pt x="6065" y="6140"/>
                    <a:pt x="6704" y="5109"/>
                  </a:cubicBezTo>
                  <a:cubicBezTo>
                    <a:pt x="7659" y="3518"/>
                    <a:pt x="7162" y="1449"/>
                    <a:pt x="5570" y="494"/>
                  </a:cubicBezTo>
                  <a:cubicBezTo>
                    <a:pt x="5030" y="159"/>
                    <a:pt x="4430" y="0"/>
                    <a:pt x="3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9"/>
            <p:cNvSpPr/>
            <p:nvPr/>
          </p:nvSpPr>
          <p:spPr>
            <a:xfrm>
              <a:off x="6804631" y="4573330"/>
              <a:ext cx="94984" cy="83254"/>
            </a:xfrm>
            <a:custGeom>
              <a:avLst/>
              <a:gdLst/>
              <a:ahLst/>
              <a:cxnLst/>
              <a:rect l="l" t="t" r="r" b="b"/>
              <a:pathLst>
                <a:path w="7660" h="6714" extrusionOk="0">
                  <a:moveTo>
                    <a:pt x="3830" y="0"/>
                  </a:moveTo>
                  <a:cubicBezTo>
                    <a:pt x="2699" y="0"/>
                    <a:pt x="1599" y="573"/>
                    <a:pt x="975" y="1613"/>
                  </a:cubicBezTo>
                  <a:cubicBezTo>
                    <a:pt x="1" y="3204"/>
                    <a:pt x="498" y="5273"/>
                    <a:pt x="2089" y="6228"/>
                  </a:cubicBezTo>
                  <a:cubicBezTo>
                    <a:pt x="2637" y="6557"/>
                    <a:pt x="3241" y="6713"/>
                    <a:pt x="3837" y="6713"/>
                  </a:cubicBezTo>
                  <a:cubicBezTo>
                    <a:pt x="4973" y="6713"/>
                    <a:pt x="6078" y="6145"/>
                    <a:pt x="6704" y="5114"/>
                  </a:cubicBezTo>
                  <a:cubicBezTo>
                    <a:pt x="7659" y="3523"/>
                    <a:pt x="7162" y="1454"/>
                    <a:pt x="5590" y="499"/>
                  </a:cubicBezTo>
                  <a:cubicBezTo>
                    <a:pt x="5039" y="161"/>
                    <a:pt x="4430" y="0"/>
                    <a:pt x="3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9"/>
            <p:cNvSpPr/>
            <p:nvPr/>
          </p:nvSpPr>
          <p:spPr>
            <a:xfrm>
              <a:off x="6650469" y="4483559"/>
              <a:ext cx="61430" cy="118668"/>
            </a:xfrm>
            <a:custGeom>
              <a:avLst/>
              <a:gdLst/>
              <a:ahLst/>
              <a:cxnLst/>
              <a:rect l="l" t="t" r="r" b="b"/>
              <a:pathLst>
                <a:path w="4954" h="9570" extrusionOk="0">
                  <a:moveTo>
                    <a:pt x="2169" y="1950"/>
                  </a:moveTo>
                  <a:lnTo>
                    <a:pt x="2169" y="4059"/>
                  </a:lnTo>
                  <a:cubicBezTo>
                    <a:pt x="1731" y="3979"/>
                    <a:pt x="1433" y="3860"/>
                    <a:pt x="1234" y="3701"/>
                  </a:cubicBezTo>
                  <a:cubicBezTo>
                    <a:pt x="1035" y="3542"/>
                    <a:pt x="936" y="3303"/>
                    <a:pt x="936" y="3005"/>
                  </a:cubicBezTo>
                  <a:cubicBezTo>
                    <a:pt x="936" y="2706"/>
                    <a:pt x="1055" y="2467"/>
                    <a:pt x="1254" y="2288"/>
                  </a:cubicBezTo>
                  <a:cubicBezTo>
                    <a:pt x="1473" y="2109"/>
                    <a:pt x="1771" y="1990"/>
                    <a:pt x="2169" y="1950"/>
                  </a:cubicBezTo>
                  <a:close/>
                  <a:moveTo>
                    <a:pt x="2686" y="5054"/>
                  </a:moveTo>
                  <a:cubicBezTo>
                    <a:pt x="3144" y="5133"/>
                    <a:pt x="3482" y="5252"/>
                    <a:pt x="3681" y="5431"/>
                  </a:cubicBezTo>
                  <a:cubicBezTo>
                    <a:pt x="3900" y="5611"/>
                    <a:pt x="3999" y="5849"/>
                    <a:pt x="3999" y="6168"/>
                  </a:cubicBezTo>
                  <a:cubicBezTo>
                    <a:pt x="3999" y="6466"/>
                    <a:pt x="3900" y="6725"/>
                    <a:pt x="3661" y="6904"/>
                  </a:cubicBezTo>
                  <a:cubicBezTo>
                    <a:pt x="3442" y="7102"/>
                    <a:pt x="3124" y="7222"/>
                    <a:pt x="2686" y="7282"/>
                  </a:cubicBezTo>
                  <a:lnTo>
                    <a:pt x="2686" y="5054"/>
                  </a:lnTo>
                  <a:close/>
                  <a:moveTo>
                    <a:pt x="2169" y="1"/>
                  </a:moveTo>
                  <a:lnTo>
                    <a:pt x="2169" y="1214"/>
                  </a:lnTo>
                  <a:cubicBezTo>
                    <a:pt x="1473" y="1274"/>
                    <a:pt x="936" y="1453"/>
                    <a:pt x="558" y="1771"/>
                  </a:cubicBezTo>
                  <a:cubicBezTo>
                    <a:pt x="180" y="2090"/>
                    <a:pt x="1" y="2547"/>
                    <a:pt x="1" y="3104"/>
                  </a:cubicBezTo>
                  <a:cubicBezTo>
                    <a:pt x="1" y="3621"/>
                    <a:pt x="160" y="4019"/>
                    <a:pt x="518" y="4317"/>
                  </a:cubicBezTo>
                  <a:cubicBezTo>
                    <a:pt x="856" y="4616"/>
                    <a:pt x="1413" y="4815"/>
                    <a:pt x="2169" y="4934"/>
                  </a:cubicBezTo>
                  <a:lnTo>
                    <a:pt x="2169" y="7282"/>
                  </a:lnTo>
                  <a:cubicBezTo>
                    <a:pt x="1791" y="7282"/>
                    <a:pt x="1413" y="7222"/>
                    <a:pt x="1055" y="7122"/>
                  </a:cubicBezTo>
                  <a:cubicBezTo>
                    <a:pt x="697" y="7003"/>
                    <a:pt x="339" y="6844"/>
                    <a:pt x="1" y="6625"/>
                  </a:cubicBezTo>
                  <a:lnTo>
                    <a:pt x="1" y="7540"/>
                  </a:lnTo>
                  <a:cubicBezTo>
                    <a:pt x="359" y="7699"/>
                    <a:pt x="717" y="7819"/>
                    <a:pt x="1075" y="7898"/>
                  </a:cubicBezTo>
                  <a:cubicBezTo>
                    <a:pt x="1453" y="7978"/>
                    <a:pt x="1811" y="8018"/>
                    <a:pt x="2169" y="8018"/>
                  </a:cubicBezTo>
                  <a:lnTo>
                    <a:pt x="2169" y="9569"/>
                  </a:lnTo>
                  <a:lnTo>
                    <a:pt x="2686" y="9569"/>
                  </a:lnTo>
                  <a:lnTo>
                    <a:pt x="2686" y="8018"/>
                  </a:lnTo>
                  <a:cubicBezTo>
                    <a:pt x="3422" y="7958"/>
                    <a:pt x="3979" y="7759"/>
                    <a:pt x="4377" y="7441"/>
                  </a:cubicBezTo>
                  <a:cubicBezTo>
                    <a:pt x="4755" y="7102"/>
                    <a:pt x="4954" y="6645"/>
                    <a:pt x="4954" y="6068"/>
                  </a:cubicBezTo>
                  <a:cubicBezTo>
                    <a:pt x="4954" y="5531"/>
                    <a:pt x="4775" y="5093"/>
                    <a:pt x="4397" y="4795"/>
                  </a:cubicBezTo>
                  <a:cubicBezTo>
                    <a:pt x="4039" y="4477"/>
                    <a:pt x="3462" y="4278"/>
                    <a:pt x="2686" y="4158"/>
                  </a:cubicBezTo>
                  <a:lnTo>
                    <a:pt x="2686" y="1950"/>
                  </a:lnTo>
                  <a:cubicBezTo>
                    <a:pt x="3004" y="1970"/>
                    <a:pt x="3303" y="2010"/>
                    <a:pt x="3601" y="2090"/>
                  </a:cubicBezTo>
                  <a:cubicBezTo>
                    <a:pt x="3900" y="2169"/>
                    <a:pt x="4198" y="2288"/>
                    <a:pt x="4496" y="2428"/>
                  </a:cubicBezTo>
                  <a:lnTo>
                    <a:pt x="4496" y="1533"/>
                  </a:lnTo>
                  <a:cubicBezTo>
                    <a:pt x="4198" y="1433"/>
                    <a:pt x="3920" y="1353"/>
                    <a:pt x="3621" y="1314"/>
                  </a:cubicBezTo>
                  <a:cubicBezTo>
                    <a:pt x="3323" y="1254"/>
                    <a:pt x="3004" y="1214"/>
                    <a:pt x="2686" y="1194"/>
                  </a:cubicBezTo>
                  <a:lnTo>
                    <a:pt x="2686" y="1"/>
                  </a:lnTo>
                  <a:close/>
                </a:path>
              </a:pathLst>
            </a:custGeom>
            <a:solidFill>
              <a:schemeClr val="accent1"/>
            </a:solidFill>
            <a:ln w="2975"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9"/>
            <p:cNvSpPr/>
            <p:nvPr/>
          </p:nvSpPr>
          <p:spPr>
            <a:xfrm>
              <a:off x="6500498" y="4375524"/>
              <a:ext cx="361634" cy="164300"/>
            </a:xfrm>
            <a:custGeom>
              <a:avLst/>
              <a:gdLst/>
              <a:ahLst/>
              <a:cxnLst/>
              <a:rect l="l" t="t" r="r" b="b"/>
              <a:pathLst>
                <a:path w="29164" h="13250" extrusionOk="0">
                  <a:moveTo>
                    <a:pt x="1" y="1"/>
                  </a:moveTo>
                  <a:lnTo>
                    <a:pt x="1" y="13249"/>
                  </a:lnTo>
                  <a:lnTo>
                    <a:pt x="29164" y="13249"/>
                  </a:lnTo>
                  <a:lnTo>
                    <a:pt x="291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9"/>
            <p:cNvSpPr/>
            <p:nvPr/>
          </p:nvSpPr>
          <p:spPr>
            <a:xfrm>
              <a:off x="6509141" y="4384154"/>
              <a:ext cx="344360" cy="147039"/>
            </a:xfrm>
            <a:custGeom>
              <a:avLst/>
              <a:gdLst/>
              <a:ahLst/>
              <a:cxnLst/>
              <a:rect l="l" t="t" r="r" b="b"/>
              <a:pathLst>
                <a:path w="27771" h="11858" fill="none" extrusionOk="0">
                  <a:moveTo>
                    <a:pt x="0" y="1"/>
                  </a:moveTo>
                  <a:lnTo>
                    <a:pt x="27770" y="1"/>
                  </a:lnTo>
                  <a:lnTo>
                    <a:pt x="27770" y="11857"/>
                  </a:lnTo>
                  <a:lnTo>
                    <a:pt x="0" y="11857"/>
                  </a:lnTo>
                  <a:close/>
                </a:path>
              </a:pathLst>
            </a:custGeom>
            <a:solidFill>
              <a:schemeClr val="accent1"/>
            </a:solidFill>
            <a:ln w="18900"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9"/>
            <p:cNvSpPr/>
            <p:nvPr/>
          </p:nvSpPr>
          <p:spPr>
            <a:xfrm>
              <a:off x="6752591" y="4440645"/>
              <a:ext cx="34050" cy="33802"/>
            </a:xfrm>
            <a:custGeom>
              <a:avLst/>
              <a:gdLst/>
              <a:ahLst/>
              <a:cxnLst/>
              <a:rect l="l" t="t" r="r" b="b"/>
              <a:pathLst>
                <a:path w="2746" h="2726" extrusionOk="0">
                  <a:moveTo>
                    <a:pt x="1373" y="0"/>
                  </a:moveTo>
                  <a:cubicBezTo>
                    <a:pt x="637" y="0"/>
                    <a:pt x="0" y="617"/>
                    <a:pt x="0" y="1353"/>
                  </a:cubicBezTo>
                  <a:cubicBezTo>
                    <a:pt x="0" y="2109"/>
                    <a:pt x="637" y="2726"/>
                    <a:pt x="1373" y="2726"/>
                  </a:cubicBezTo>
                  <a:cubicBezTo>
                    <a:pt x="2129" y="2726"/>
                    <a:pt x="2745" y="2109"/>
                    <a:pt x="2745" y="1353"/>
                  </a:cubicBezTo>
                  <a:cubicBezTo>
                    <a:pt x="2745" y="617"/>
                    <a:pt x="2129" y="0"/>
                    <a:pt x="1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9"/>
            <p:cNvSpPr/>
            <p:nvPr/>
          </p:nvSpPr>
          <p:spPr>
            <a:xfrm>
              <a:off x="6563648" y="4440645"/>
              <a:ext cx="34050" cy="33802"/>
            </a:xfrm>
            <a:custGeom>
              <a:avLst/>
              <a:gdLst/>
              <a:ahLst/>
              <a:cxnLst/>
              <a:rect l="l" t="t" r="r" b="b"/>
              <a:pathLst>
                <a:path w="2746" h="2726" extrusionOk="0">
                  <a:moveTo>
                    <a:pt x="1373" y="0"/>
                  </a:moveTo>
                  <a:cubicBezTo>
                    <a:pt x="617" y="0"/>
                    <a:pt x="0" y="617"/>
                    <a:pt x="0" y="1353"/>
                  </a:cubicBezTo>
                  <a:cubicBezTo>
                    <a:pt x="0" y="2109"/>
                    <a:pt x="617" y="2726"/>
                    <a:pt x="1373" y="2726"/>
                  </a:cubicBezTo>
                  <a:cubicBezTo>
                    <a:pt x="2109" y="2726"/>
                    <a:pt x="2746" y="2109"/>
                    <a:pt x="2746" y="1353"/>
                  </a:cubicBezTo>
                  <a:cubicBezTo>
                    <a:pt x="2746" y="617"/>
                    <a:pt x="2109" y="0"/>
                    <a:pt x="1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9"/>
            <p:cNvSpPr/>
            <p:nvPr/>
          </p:nvSpPr>
          <p:spPr>
            <a:xfrm>
              <a:off x="6467454" y="4342480"/>
              <a:ext cx="83378" cy="83130"/>
            </a:xfrm>
            <a:custGeom>
              <a:avLst/>
              <a:gdLst/>
              <a:ahLst/>
              <a:cxnLst/>
              <a:rect l="l" t="t" r="r" b="b"/>
              <a:pathLst>
                <a:path w="6724" h="6704" extrusionOk="0">
                  <a:moveTo>
                    <a:pt x="3362" y="0"/>
                  </a:moveTo>
                  <a:cubicBezTo>
                    <a:pt x="1512" y="0"/>
                    <a:pt x="0" y="1512"/>
                    <a:pt x="0" y="3362"/>
                  </a:cubicBezTo>
                  <a:cubicBezTo>
                    <a:pt x="0" y="5212"/>
                    <a:pt x="1512" y="6704"/>
                    <a:pt x="3362" y="6704"/>
                  </a:cubicBezTo>
                  <a:cubicBezTo>
                    <a:pt x="5212" y="6704"/>
                    <a:pt x="6724" y="5212"/>
                    <a:pt x="6724" y="3362"/>
                  </a:cubicBezTo>
                  <a:cubicBezTo>
                    <a:pt x="6724" y="1512"/>
                    <a:pt x="5212" y="0"/>
                    <a:pt x="3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9"/>
            <p:cNvSpPr/>
            <p:nvPr/>
          </p:nvSpPr>
          <p:spPr>
            <a:xfrm>
              <a:off x="6461527" y="4492983"/>
              <a:ext cx="94736" cy="83229"/>
            </a:xfrm>
            <a:custGeom>
              <a:avLst/>
              <a:gdLst/>
              <a:ahLst/>
              <a:cxnLst/>
              <a:rect l="l" t="t" r="r" b="b"/>
              <a:pathLst>
                <a:path w="7640" h="6712" extrusionOk="0">
                  <a:moveTo>
                    <a:pt x="3818" y="1"/>
                  </a:moveTo>
                  <a:cubicBezTo>
                    <a:pt x="2726" y="1"/>
                    <a:pt x="1656" y="528"/>
                    <a:pt x="1015" y="1509"/>
                  </a:cubicBezTo>
                  <a:cubicBezTo>
                    <a:pt x="1" y="3060"/>
                    <a:pt x="439" y="5149"/>
                    <a:pt x="1970" y="6163"/>
                  </a:cubicBezTo>
                  <a:cubicBezTo>
                    <a:pt x="2538" y="6535"/>
                    <a:pt x="3177" y="6711"/>
                    <a:pt x="3810" y="6711"/>
                  </a:cubicBezTo>
                  <a:cubicBezTo>
                    <a:pt x="4906" y="6711"/>
                    <a:pt x="5982" y="6180"/>
                    <a:pt x="6625" y="5209"/>
                  </a:cubicBezTo>
                  <a:cubicBezTo>
                    <a:pt x="7640" y="3657"/>
                    <a:pt x="7222" y="1568"/>
                    <a:pt x="5670" y="554"/>
                  </a:cubicBezTo>
                  <a:cubicBezTo>
                    <a:pt x="5099" y="180"/>
                    <a:pt x="4455" y="1"/>
                    <a:pt x="3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9"/>
            <p:cNvSpPr/>
            <p:nvPr/>
          </p:nvSpPr>
          <p:spPr>
            <a:xfrm>
              <a:off x="6810558" y="4342480"/>
              <a:ext cx="83378" cy="83130"/>
            </a:xfrm>
            <a:custGeom>
              <a:avLst/>
              <a:gdLst/>
              <a:ahLst/>
              <a:cxnLst/>
              <a:rect l="l" t="t" r="r" b="b"/>
              <a:pathLst>
                <a:path w="6724" h="6704" extrusionOk="0">
                  <a:moveTo>
                    <a:pt x="3362" y="0"/>
                  </a:moveTo>
                  <a:cubicBezTo>
                    <a:pt x="1512" y="0"/>
                    <a:pt x="0" y="1512"/>
                    <a:pt x="0" y="3362"/>
                  </a:cubicBezTo>
                  <a:cubicBezTo>
                    <a:pt x="0" y="5212"/>
                    <a:pt x="1512" y="6704"/>
                    <a:pt x="3362" y="6704"/>
                  </a:cubicBezTo>
                  <a:cubicBezTo>
                    <a:pt x="5212" y="6704"/>
                    <a:pt x="6724" y="5212"/>
                    <a:pt x="6724" y="3362"/>
                  </a:cubicBezTo>
                  <a:cubicBezTo>
                    <a:pt x="6724" y="1512"/>
                    <a:pt x="5212" y="0"/>
                    <a:pt x="3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9"/>
            <p:cNvSpPr/>
            <p:nvPr/>
          </p:nvSpPr>
          <p:spPr>
            <a:xfrm>
              <a:off x="6804879" y="4492177"/>
              <a:ext cx="94984" cy="83254"/>
            </a:xfrm>
            <a:custGeom>
              <a:avLst/>
              <a:gdLst/>
              <a:ahLst/>
              <a:cxnLst/>
              <a:rect l="l" t="t" r="r" b="b"/>
              <a:pathLst>
                <a:path w="7660" h="6714" extrusionOk="0">
                  <a:moveTo>
                    <a:pt x="3824" y="1"/>
                  </a:moveTo>
                  <a:cubicBezTo>
                    <a:pt x="2697" y="1"/>
                    <a:pt x="1592" y="573"/>
                    <a:pt x="955" y="1613"/>
                  </a:cubicBezTo>
                  <a:cubicBezTo>
                    <a:pt x="1" y="3205"/>
                    <a:pt x="498" y="5254"/>
                    <a:pt x="2089" y="6228"/>
                  </a:cubicBezTo>
                  <a:cubicBezTo>
                    <a:pt x="2630" y="6557"/>
                    <a:pt x="3230" y="6714"/>
                    <a:pt x="3824" y="6714"/>
                  </a:cubicBezTo>
                  <a:cubicBezTo>
                    <a:pt x="4955" y="6714"/>
                    <a:pt x="6065" y="6145"/>
                    <a:pt x="6704" y="5114"/>
                  </a:cubicBezTo>
                  <a:cubicBezTo>
                    <a:pt x="7659" y="3523"/>
                    <a:pt x="7162" y="1454"/>
                    <a:pt x="5570" y="499"/>
                  </a:cubicBezTo>
                  <a:cubicBezTo>
                    <a:pt x="5026" y="162"/>
                    <a:pt x="4422" y="1"/>
                    <a:pt x="38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9"/>
            <p:cNvSpPr/>
            <p:nvPr/>
          </p:nvSpPr>
          <p:spPr>
            <a:xfrm>
              <a:off x="6650469" y="4402418"/>
              <a:ext cx="61430" cy="118656"/>
            </a:xfrm>
            <a:custGeom>
              <a:avLst/>
              <a:gdLst/>
              <a:ahLst/>
              <a:cxnLst/>
              <a:rect l="l" t="t" r="r" b="b"/>
              <a:pathLst>
                <a:path w="4954" h="9569" extrusionOk="0">
                  <a:moveTo>
                    <a:pt x="2169" y="1930"/>
                  </a:moveTo>
                  <a:lnTo>
                    <a:pt x="2169" y="4038"/>
                  </a:lnTo>
                  <a:cubicBezTo>
                    <a:pt x="1731" y="3979"/>
                    <a:pt x="1433" y="3859"/>
                    <a:pt x="1234" y="3700"/>
                  </a:cubicBezTo>
                  <a:cubicBezTo>
                    <a:pt x="1035" y="3521"/>
                    <a:pt x="936" y="3302"/>
                    <a:pt x="936" y="3004"/>
                  </a:cubicBezTo>
                  <a:cubicBezTo>
                    <a:pt x="936" y="2705"/>
                    <a:pt x="1055" y="2467"/>
                    <a:pt x="1254" y="2268"/>
                  </a:cubicBezTo>
                  <a:cubicBezTo>
                    <a:pt x="1473" y="2089"/>
                    <a:pt x="1771" y="1989"/>
                    <a:pt x="2169" y="1930"/>
                  </a:cubicBezTo>
                  <a:close/>
                  <a:moveTo>
                    <a:pt x="2686" y="5033"/>
                  </a:moveTo>
                  <a:cubicBezTo>
                    <a:pt x="3144" y="5112"/>
                    <a:pt x="3482" y="5252"/>
                    <a:pt x="3681" y="5431"/>
                  </a:cubicBezTo>
                  <a:cubicBezTo>
                    <a:pt x="3900" y="5610"/>
                    <a:pt x="3999" y="5849"/>
                    <a:pt x="3999" y="6147"/>
                  </a:cubicBezTo>
                  <a:cubicBezTo>
                    <a:pt x="3999" y="6465"/>
                    <a:pt x="3900" y="6704"/>
                    <a:pt x="3661" y="6903"/>
                  </a:cubicBezTo>
                  <a:cubicBezTo>
                    <a:pt x="3442" y="7082"/>
                    <a:pt x="3124" y="7201"/>
                    <a:pt x="2686" y="7261"/>
                  </a:cubicBezTo>
                  <a:lnTo>
                    <a:pt x="2686" y="5033"/>
                  </a:lnTo>
                  <a:close/>
                  <a:moveTo>
                    <a:pt x="2169" y="0"/>
                  </a:moveTo>
                  <a:lnTo>
                    <a:pt x="2169" y="1214"/>
                  </a:lnTo>
                  <a:cubicBezTo>
                    <a:pt x="1473" y="1253"/>
                    <a:pt x="936" y="1452"/>
                    <a:pt x="558" y="1771"/>
                  </a:cubicBezTo>
                  <a:cubicBezTo>
                    <a:pt x="180" y="2089"/>
                    <a:pt x="1" y="2526"/>
                    <a:pt x="1" y="3083"/>
                  </a:cubicBezTo>
                  <a:cubicBezTo>
                    <a:pt x="1" y="3601"/>
                    <a:pt x="160" y="4018"/>
                    <a:pt x="518" y="4297"/>
                  </a:cubicBezTo>
                  <a:cubicBezTo>
                    <a:pt x="856" y="4595"/>
                    <a:pt x="1413" y="4814"/>
                    <a:pt x="2169" y="4933"/>
                  </a:cubicBezTo>
                  <a:lnTo>
                    <a:pt x="2169" y="7281"/>
                  </a:lnTo>
                  <a:cubicBezTo>
                    <a:pt x="1791" y="7281"/>
                    <a:pt x="1413" y="7221"/>
                    <a:pt x="1055" y="7122"/>
                  </a:cubicBezTo>
                  <a:cubicBezTo>
                    <a:pt x="697" y="7002"/>
                    <a:pt x="339" y="6823"/>
                    <a:pt x="1" y="6604"/>
                  </a:cubicBezTo>
                  <a:lnTo>
                    <a:pt x="1" y="7539"/>
                  </a:lnTo>
                  <a:cubicBezTo>
                    <a:pt x="359" y="7699"/>
                    <a:pt x="717" y="7818"/>
                    <a:pt x="1075" y="7897"/>
                  </a:cubicBezTo>
                  <a:cubicBezTo>
                    <a:pt x="1453" y="7957"/>
                    <a:pt x="1811" y="7997"/>
                    <a:pt x="2169" y="8017"/>
                  </a:cubicBezTo>
                  <a:lnTo>
                    <a:pt x="2169" y="9568"/>
                  </a:lnTo>
                  <a:lnTo>
                    <a:pt x="2686" y="9568"/>
                  </a:lnTo>
                  <a:lnTo>
                    <a:pt x="2686" y="7997"/>
                  </a:lnTo>
                  <a:cubicBezTo>
                    <a:pt x="3422" y="7957"/>
                    <a:pt x="3979" y="7758"/>
                    <a:pt x="4377" y="7420"/>
                  </a:cubicBezTo>
                  <a:cubicBezTo>
                    <a:pt x="4755" y="7082"/>
                    <a:pt x="4954" y="6624"/>
                    <a:pt x="4954" y="6047"/>
                  </a:cubicBezTo>
                  <a:cubicBezTo>
                    <a:pt x="4954" y="5510"/>
                    <a:pt x="4775" y="5093"/>
                    <a:pt x="4397" y="4774"/>
                  </a:cubicBezTo>
                  <a:cubicBezTo>
                    <a:pt x="4039" y="4476"/>
                    <a:pt x="3462" y="4257"/>
                    <a:pt x="2686" y="4138"/>
                  </a:cubicBezTo>
                  <a:lnTo>
                    <a:pt x="2686" y="1950"/>
                  </a:lnTo>
                  <a:cubicBezTo>
                    <a:pt x="3004" y="1950"/>
                    <a:pt x="3303" y="2009"/>
                    <a:pt x="3601" y="2089"/>
                  </a:cubicBezTo>
                  <a:cubicBezTo>
                    <a:pt x="3900" y="2168"/>
                    <a:pt x="4198" y="2268"/>
                    <a:pt x="4496" y="2407"/>
                  </a:cubicBezTo>
                  <a:lnTo>
                    <a:pt x="4496" y="1512"/>
                  </a:lnTo>
                  <a:cubicBezTo>
                    <a:pt x="4198" y="1412"/>
                    <a:pt x="3920" y="1353"/>
                    <a:pt x="3621" y="1293"/>
                  </a:cubicBezTo>
                  <a:cubicBezTo>
                    <a:pt x="3323" y="1233"/>
                    <a:pt x="3004" y="1214"/>
                    <a:pt x="2686" y="1194"/>
                  </a:cubicBezTo>
                  <a:lnTo>
                    <a:pt x="2686" y="0"/>
                  </a:lnTo>
                  <a:close/>
                </a:path>
              </a:pathLst>
            </a:custGeom>
            <a:solidFill>
              <a:schemeClr val="accent1"/>
            </a:solidFill>
            <a:ln w="2975" cap="flat" cmpd="sng">
              <a:solidFill>
                <a:srgbClr val="E73E4E"/>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9"/>
            <p:cNvSpPr/>
            <p:nvPr/>
          </p:nvSpPr>
          <p:spPr>
            <a:xfrm>
              <a:off x="6461291" y="4574136"/>
              <a:ext cx="94972" cy="83291"/>
            </a:xfrm>
            <a:custGeom>
              <a:avLst/>
              <a:gdLst/>
              <a:ahLst/>
              <a:cxnLst/>
              <a:rect l="l" t="t" r="r" b="b"/>
              <a:pathLst>
                <a:path w="7659" h="6717" extrusionOk="0">
                  <a:moveTo>
                    <a:pt x="3823" y="0"/>
                  </a:moveTo>
                  <a:cubicBezTo>
                    <a:pt x="2737" y="0"/>
                    <a:pt x="1675" y="528"/>
                    <a:pt x="1034" y="1508"/>
                  </a:cubicBezTo>
                  <a:cubicBezTo>
                    <a:pt x="0" y="3060"/>
                    <a:pt x="438" y="5149"/>
                    <a:pt x="1989" y="6163"/>
                  </a:cubicBezTo>
                  <a:cubicBezTo>
                    <a:pt x="2561" y="6537"/>
                    <a:pt x="3202" y="6716"/>
                    <a:pt x="3837" y="6716"/>
                  </a:cubicBezTo>
                  <a:cubicBezTo>
                    <a:pt x="4924" y="6716"/>
                    <a:pt x="5991" y="6188"/>
                    <a:pt x="6644" y="5208"/>
                  </a:cubicBezTo>
                  <a:cubicBezTo>
                    <a:pt x="7659" y="3657"/>
                    <a:pt x="7221" y="1568"/>
                    <a:pt x="5669" y="553"/>
                  </a:cubicBezTo>
                  <a:cubicBezTo>
                    <a:pt x="5098" y="180"/>
                    <a:pt x="4456" y="0"/>
                    <a:pt x="3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69"/>
          <p:cNvGrpSpPr/>
          <p:nvPr/>
        </p:nvGrpSpPr>
        <p:grpSpPr>
          <a:xfrm>
            <a:off x="7855342" y="2260504"/>
            <a:ext cx="583862" cy="396639"/>
            <a:chOff x="8011706" y="2067840"/>
            <a:chExt cx="427738" cy="290578"/>
          </a:xfrm>
        </p:grpSpPr>
        <p:grpSp>
          <p:nvGrpSpPr>
            <p:cNvPr id="2052" name="Google Shape;2052;p69"/>
            <p:cNvGrpSpPr/>
            <p:nvPr/>
          </p:nvGrpSpPr>
          <p:grpSpPr>
            <a:xfrm>
              <a:off x="8011706" y="2067840"/>
              <a:ext cx="427738" cy="290578"/>
              <a:chOff x="9575644" y="3456877"/>
              <a:chExt cx="427738" cy="290578"/>
            </a:xfrm>
          </p:grpSpPr>
          <p:sp>
            <p:nvSpPr>
              <p:cNvPr id="2053" name="Google Shape;2053;p69"/>
              <p:cNvSpPr/>
              <p:nvPr/>
            </p:nvSpPr>
            <p:spPr>
              <a:xfrm>
                <a:off x="9575644" y="3525445"/>
                <a:ext cx="427738" cy="222010"/>
              </a:xfrm>
              <a:custGeom>
                <a:avLst/>
                <a:gdLst/>
                <a:ahLst/>
                <a:cxnLst/>
                <a:rect l="l" t="t" r="r" b="b"/>
                <a:pathLst>
                  <a:path w="34495" h="17904" extrusionOk="0">
                    <a:moveTo>
                      <a:pt x="17227" y="2288"/>
                    </a:moveTo>
                    <a:cubicBezTo>
                      <a:pt x="18003" y="2288"/>
                      <a:pt x="18620" y="2905"/>
                      <a:pt x="18620" y="3681"/>
                    </a:cubicBezTo>
                    <a:cubicBezTo>
                      <a:pt x="18660" y="4437"/>
                      <a:pt x="18003" y="5073"/>
                      <a:pt x="17227" y="5073"/>
                    </a:cubicBezTo>
                    <a:cubicBezTo>
                      <a:pt x="16472" y="5073"/>
                      <a:pt x="15835" y="4437"/>
                      <a:pt x="15835" y="3681"/>
                    </a:cubicBezTo>
                    <a:cubicBezTo>
                      <a:pt x="15835" y="2905"/>
                      <a:pt x="16472" y="2288"/>
                      <a:pt x="17227" y="2288"/>
                    </a:cubicBezTo>
                    <a:close/>
                    <a:moveTo>
                      <a:pt x="3024" y="0"/>
                    </a:moveTo>
                    <a:cubicBezTo>
                      <a:pt x="1373" y="0"/>
                      <a:pt x="0" y="1333"/>
                      <a:pt x="0" y="2984"/>
                    </a:cubicBezTo>
                    <a:lnTo>
                      <a:pt x="0" y="14920"/>
                    </a:lnTo>
                    <a:cubicBezTo>
                      <a:pt x="0" y="16551"/>
                      <a:pt x="1373" y="17904"/>
                      <a:pt x="3024" y="17904"/>
                    </a:cubicBezTo>
                    <a:lnTo>
                      <a:pt x="31451" y="17904"/>
                    </a:lnTo>
                    <a:cubicBezTo>
                      <a:pt x="33122" y="17904"/>
                      <a:pt x="34494" y="16551"/>
                      <a:pt x="34494" y="14920"/>
                    </a:cubicBezTo>
                    <a:lnTo>
                      <a:pt x="34494" y="2984"/>
                    </a:lnTo>
                    <a:cubicBezTo>
                      <a:pt x="34494" y="1313"/>
                      <a:pt x="33122" y="0"/>
                      <a:pt x="314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9"/>
              <p:cNvSpPr/>
              <p:nvPr/>
            </p:nvSpPr>
            <p:spPr>
              <a:xfrm>
                <a:off x="9593152" y="3542953"/>
                <a:ext cx="392708" cy="186744"/>
              </a:xfrm>
              <a:custGeom>
                <a:avLst/>
                <a:gdLst/>
                <a:ahLst/>
                <a:cxnLst/>
                <a:rect l="l" t="t" r="r" b="b"/>
                <a:pathLst>
                  <a:path w="31670" h="15060" fill="none" extrusionOk="0">
                    <a:moveTo>
                      <a:pt x="1612" y="15060"/>
                    </a:moveTo>
                    <a:cubicBezTo>
                      <a:pt x="737" y="15060"/>
                      <a:pt x="1" y="14363"/>
                      <a:pt x="1" y="13508"/>
                    </a:cubicBezTo>
                    <a:lnTo>
                      <a:pt x="1" y="1572"/>
                    </a:lnTo>
                    <a:cubicBezTo>
                      <a:pt x="1" y="697"/>
                      <a:pt x="737" y="1"/>
                      <a:pt x="1612" y="1"/>
                    </a:cubicBezTo>
                    <a:lnTo>
                      <a:pt x="30039" y="1"/>
                    </a:lnTo>
                    <a:cubicBezTo>
                      <a:pt x="30934" y="1"/>
                      <a:pt x="31670" y="697"/>
                      <a:pt x="31670" y="1572"/>
                    </a:cubicBezTo>
                    <a:lnTo>
                      <a:pt x="31670" y="13508"/>
                    </a:lnTo>
                    <a:cubicBezTo>
                      <a:pt x="31670" y="14363"/>
                      <a:pt x="30934" y="15060"/>
                      <a:pt x="30039" y="15060"/>
                    </a:cubicBezTo>
                    <a:close/>
                  </a:path>
                </a:pathLst>
              </a:custGeom>
              <a:noFill/>
              <a:ln w="24875" cap="flat" cmpd="sng">
                <a:solidFill>
                  <a:srgbClr val="368ACA"/>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9"/>
              <p:cNvSpPr/>
              <p:nvPr/>
            </p:nvSpPr>
            <p:spPr>
              <a:xfrm>
                <a:off x="9789248" y="3456877"/>
                <a:ext cx="12" cy="104842"/>
              </a:xfrm>
              <a:custGeom>
                <a:avLst/>
                <a:gdLst/>
                <a:ahLst/>
                <a:cxnLst/>
                <a:rect l="l" t="t" r="r" b="b"/>
                <a:pathLst>
                  <a:path w="1" h="8455" fill="none" extrusionOk="0">
                    <a:moveTo>
                      <a:pt x="0" y="0"/>
                    </a:moveTo>
                    <a:lnTo>
                      <a:pt x="0" y="8455"/>
                    </a:lnTo>
                  </a:path>
                </a:pathLst>
              </a:custGeom>
              <a:noFill/>
              <a:ln w="24875" cap="rnd" cmpd="sng">
                <a:solidFill>
                  <a:srgbClr val="E73E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69"/>
            <p:cNvGrpSpPr/>
            <p:nvPr/>
          </p:nvGrpSpPr>
          <p:grpSpPr>
            <a:xfrm>
              <a:off x="8068348" y="2217175"/>
              <a:ext cx="313795" cy="78100"/>
              <a:chOff x="27439000" y="5556425"/>
              <a:chExt cx="436675" cy="78100"/>
            </a:xfrm>
          </p:grpSpPr>
          <p:sp>
            <p:nvSpPr>
              <p:cNvPr id="2057" name="Google Shape;2057;p69"/>
              <p:cNvSpPr/>
              <p:nvPr/>
            </p:nvSpPr>
            <p:spPr>
              <a:xfrm>
                <a:off x="27439000" y="5556425"/>
                <a:ext cx="65175" cy="78100"/>
              </a:xfrm>
              <a:custGeom>
                <a:avLst/>
                <a:gdLst/>
                <a:ahLst/>
                <a:cxnLst/>
                <a:rect l="l" t="t" r="r" b="b"/>
                <a:pathLst>
                  <a:path w="2607" h="3124" extrusionOk="0">
                    <a:moveTo>
                      <a:pt x="1592" y="1"/>
                    </a:moveTo>
                    <a:cubicBezTo>
                      <a:pt x="1095" y="1"/>
                      <a:pt x="717" y="140"/>
                      <a:pt x="418" y="419"/>
                    </a:cubicBezTo>
                    <a:cubicBezTo>
                      <a:pt x="140" y="697"/>
                      <a:pt x="1" y="1075"/>
                      <a:pt x="1" y="1552"/>
                    </a:cubicBezTo>
                    <a:cubicBezTo>
                      <a:pt x="1" y="2050"/>
                      <a:pt x="140" y="2428"/>
                      <a:pt x="418" y="2706"/>
                    </a:cubicBezTo>
                    <a:cubicBezTo>
                      <a:pt x="717" y="2985"/>
                      <a:pt x="1095" y="3124"/>
                      <a:pt x="1592" y="3124"/>
                    </a:cubicBezTo>
                    <a:cubicBezTo>
                      <a:pt x="1771" y="3124"/>
                      <a:pt x="1950" y="3104"/>
                      <a:pt x="2129" y="3064"/>
                    </a:cubicBezTo>
                    <a:cubicBezTo>
                      <a:pt x="2308" y="3005"/>
                      <a:pt x="2467" y="2945"/>
                      <a:pt x="2607" y="2846"/>
                    </a:cubicBezTo>
                    <a:lnTo>
                      <a:pt x="2607" y="2408"/>
                    </a:lnTo>
                    <a:cubicBezTo>
                      <a:pt x="2467" y="2547"/>
                      <a:pt x="2308" y="2627"/>
                      <a:pt x="2149" y="2706"/>
                    </a:cubicBezTo>
                    <a:cubicBezTo>
                      <a:pt x="1970" y="2766"/>
                      <a:pt x="1791" y="2786"/>
                      <a:pt x="1612" y="2786"/>
                    </a:cubicBezTo>
                    <a:cubicBezTo>
                      <a:pt x="1234" y="2786"/>
                      <a:pt x="956" y="2686"/>
                      <a:pt x="757" y="2487"/>
                    </a:cubicBezTo>
                    <a:cubicBezTo>
                      <a:pt x="558" y="2269"/>
                      <a:pt x="458" y="1970"/>
                      <a:pt x="458" y="1552"/>
                    </a:cubicBezTo>
                    <a:cubicBezTo>
                      <a:pt x="458" y="1155"/>
                      <a:pt x="558" y="856"/>
                      <a:pt x="757" y="637"/>
                    </a:cubicBezTo>
                    <a:cubicBezTo>
                      <a:pt x="956" y="438"/>
                      <a:pt x="1234" y="339"/>
                      <a:pt x="1612" y="339"/>
                    </a:cubicBezTo>
                    <a:cubicBezTo>
                      <a:pt x="1791" y="339"/>
                      <a:pt x="1970" y="359"/>
                      <a:pt x="2149" y="419"/>
                    </a:cubicBezTo>
                    <a:cubicBezTo>
                      <a:pt x="2308" y="478"/>
                      <a:pt x="2467" y="578"/>
                      <a:pt x="2607" y="717"/>
                    </a:cubicBezTo>
                    <a:lnTo>
                      <a:pt x="2607" y="279"/>
                    </a:lnTo>
                    <a:cubicBezTo>
                      <a:pt x="2467" y="180"/>
                      <a:pt x="2308" y="120"/>
                      <a:pt x="2129" y="61"/>
                    </a:cubicBezTo>
                    <a:cubicBezTo>
                      <a:pt x="1970" y="21"/>
                      <a:pt x="1771" y="1"/>
                      <a:pt x="159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9"/>
              <p:cNvSpPr/>
              <p:nvPr/>
            </p:nvSpPr>
            <p:spPr>
              <a:xfrm>
                <a:off x="27521550" y="5557425"/>
                <a:ext cx="50250" cy="75625"/>
              </a:xfrm>
              <a:custGeom>
                <a:avLst/>
                <a:gdLst/>
                <a:ahLst/>
                <a:cxnLst/>
                <a:rect l="l" t="t" r="r" b="b"/>
                <a:pathLst>
                  <a:path w="2010" h="3025" extrusionOk="0">
                    <a:moveTo>
                      <a:pt x="1" y="1"/>
                    </a:moveTo>
                    <a:lnTo>
                      <a:pt x="1" y="3024"/>
                    </a:lnTo>
                    <a:lnTo>
                      <a:pt x="2010" y="3024"/>
                    </a:lnTo>
                    <a:lnTo>
                      <a:pt x="2010" y="2686"/>
                    </a:lnTo>
                    <a:lnTo>
                      <a:pt x="439" y="2686"/>
                    </a:lnTo>
                    <a:lnTo>
                      <a:pt x="4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9"/>
              <p:cNvSpPr/>
              <p:nvPr/>
            </p:nvSpPr>
            <p:spPr>
              <a:xfrm>
                <a:off x="27574775" y="5556425"/>
                <a:ext cx="75125" cy="78100"/>
              </a:xfrm>
              <a:custGeom>
                <a:avLst/>
                <a:gdLst/>
                <a:ahLst/>
                <a:cxnLst/>
                <a:rect l="l" t="t" r="r" b="b"/>
                <a:pathLst>
                  <a:path w="3005" h="3124" extrusionOk="0">
                    <a:moveTo>
                      <a:pt x="1492" y="319"/>
                    </a:moveTo>
                    <a:cubicBezTo>
                      <a:pt x="1811" y="319"/>
                      <a:pt x="2069" y="438"/>
                      <a:pt x="2248" y="657"/>
                    </a:cubicBezTo>
                    <a:cubicBezTo>
                      <a:pt x="2447" y="876"/>
                      <a:pt x="2527" y="1175"/>
                      <a:pt x="2527" y="1552"/>
                    </a:cubicBezTo>
                    <a:cubicBezTo>
                      <a:pt x="2527" y="1950"/>
                      <a:pt x="2447" y="2249"/>
                      <a:pt x="2248" y="2468"/>
                    </a:cubicBezTo>
                    <a:cubicBezTo>
                      <a:pt x="2069" y="2686"/>
                      <a:pt x="1811" y="2806"/>
                      <a:pt x="1492" y="2806"/>
                    </a:cubicBezTo>
                    <a:cubicBezTo>
                      <a:pt x="1174" y="2806"/>
                      <a:pt x="935" y="2686"/>
                      <a:pt x="736" y="2468"/>
                    </a:cubicBezTo>
                    <a:cubicBezTo>
                      <a:pt x="557" y="2249"/>
                      <a:pt x="458" y="1950"/>
                      <a:pt x="458" y="1552"/>
                    </a:cubicBezTo>
                    <a:cubicBezTo>
                      <a:pt x="458" y="1175"/>
                      <a:pt x="557" y="876"/>
                      <a:pt x="736" y="657"/>
                    </a:cubicBezTo>
                    <a:cubicBezTo>
                      <a:pt x="935" y="438"/>
                      <a:pt x="1174" y="319"/>
                      <a:pt x="1492" y="319"/>
                    </a:cubicBezTo>
                    <a:close/>
                    <a:moveTo>
                      <a:pt x="1492" y="1"/>
                    </a:moveTo>
                    <a:cubicBezTo>
                      <a:pt x="1035" y="1"/>
                      <a:pt x="677" y="140"/>
                      <a:pt x="398" y="419"/>
                    </a:cubicBezTo>
                    <a:cubicBezTo>
                      <a:pt x="140" y="697"/>
                      <a:pt x="0" y="1075"/>
                      <a:pt x="0" y="1552"/>
                    </a:cubicBezTo>
                    <a:cubicBezTo>
                      <a:pt x="0" y="2050"/>
                      <a:pt x="140" y="2428"/>
                      <a:pt x="398" y="2706"/>
                    </a:cubicBezTo>
                    <a:cubicBezTo>
                      <a:pt x="677" y="2985"/>
                      <a:pt x="1035" y="3124"/>
                      <a:pt x="1492" y="3124"/>
                    </a:cubicBezTo>
                    <a:cubicBezTo>
                      <a:pt x="1950" y="3124"/>
                      <a:pt x="2328" y="2985"/>
                      <a:pt x="2586" y="2706"/>
                    </a:cubicBezTo>
                    <a:cubicBezTo>
                      <a:pt x="2865" y="2428"/>
                      <a:pt x="3004" y="2030"/>
                      <a:pt x="3004" y="1552"/>
                    </a:cubicBezTo>
                    <a:cubicBezTo>
                      <a:pt x="3004" y="1075"/>
                      <a:pt x="2865" y="697"/>
                      <a:pt x="2586" y="419"/>
                    </a:cubicBezTo>
                    <a:cubicBezTo>
                      <a:pt x="2328" y="140"/>
                      <a:pt x="1950" y="1"/>
                      <a:pt x="149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9"/>
              <p:cNvSpPr/>
              <p:nvPr/>
            </p:nvSpPr>
            <p:spPr>
              <a:xfrm>
                <a:off x="27663300" y="5556425"/>
                <a:ext cx="57200" cy="78100"/>
              </a:xfrm>
              <a:custGeom>
                <a:avLst/>
                <a:gdLst/>
                <a:ahLst/>
                <a:cxnLst/>
                <a:rect l="l" t="t" r="r" b="b"/>
                <a:pathLst>
                  <a:path w="2288" h="3124" extrusionOk="0">
                    <a:moveTo>
                      <a:pt x="1134" y="1"/>
                    </a:moveTo>
                    <a:cubicBezTo>
                      <a:pt x="776" y="1"/>
                      <a:pt x="498" y="61"/>
                      <a:pt x="299" y="220"/>
                    </a:cubicBezTo>
                    <a:cubicBezTo>
                      <a:pt x="100" y="379"/>
                      <a:pt x="0" y="598"/>
                      <a:pt x="0" y="856"/>
                    </a:cubicBezTo>
                    <a:cubicBezTo>
                      <a:pt x="0" y="1095"/>
                      <a:pt x="80" y="1274"/>
                      <a:pt x="219" y="1393"/>
                    </a:cubicBezTo>
                    <a:cubicBezTo>
                      <a:pt x="358" y="1533"/>
                      <a:pt x="597" y="1612"/>
                      <a:pt x="935" y="1692"/>
                    </a:cubicBezTo>
                    <a:lnTo>
                      <a:pt x="1194" y="1732"/>
                    </a:lnTo>
                    <a:cubicBezTo>
                      <a:pt x="1413" y="1771"/>
                      <a:pt x="1572" y="1831"/>
                      <a:pt x="1671" y="1911"/>
                    </a:cubicBezTo>
                    <a:cubicBezTo>
                      <a:pt x="1771" y="2010"/>
                      <a:pt x="1830" y="2109"/>
                      <a:pt x="1830" y="2269"/>
                    </a:cubicBezTo>
                    <a:cubicBezTo>
                      <a:pt x="1830" y="2428"/>
                      <a:pt x="1751" y="2567"/>
                      <a:pt x="1612" y="2666"/>
                    </a:cubicBezTo>
                    <a:cubicBezTo>
                      <a:pt x="1492" y="2746"/>
                      <a:pt x="1293" y="2806"/>
                      <a:pt x="1035" y="2806"/>
                    </a:cubicBezTo>
                    <a:cubicBezTo>
                      <a:pt x="876" y="2806"/>
                      <a:pt x="716" y="2766"/>
                      <a:pt x="537" y="2726"/>
                    </a:cubicBezTo>
                    <a:cubicBezTo>
                      <a:pt x="358" y="2686"/>
                      <a:pt x="199" y="2607"/>
                      <a:pt x="20" y="2507"/>
                    </a:cubicBezTo>
                    <a:lnTo>
                      <a:pt x="20" y="2945"/>
                    </a:lnTo>
                    <a:cubicBezTo>
                      <a:pt x="199" y="3005"/>
                      <a:pt x="378" y="3044"/>
                      <a:pt x="557" y="3084"/>
                    </a:cubicBezTo>
                    <a:cubicBezTo>
                      <a:pt x="716" y="3104"/>
                      <a:pt x="895" y="3124"/>
                      <a:pt x="1035" y="3124"/>
                    </a:cubicBezTo>
                    <a:cubicBezTo>
                      <a:pt x="1452" y="3124"/>
                      <a:pt x="1751" y="3044"/>
                      <a:pt x="1970" y="2905"/>
                    </a:cubicBezTo>
                    <a:cubicBezTo>
                      <a:pt x="2169" y="2746"/>
                      <a:pt x="2288" y="2527"/>
                      <a:pt x="2288" y="2229"/>
                    </a:cubicBezTo>
                    <a:cubicBezTo>
                      <a:pt x="2288" y="1990"/>
                      <a:pt x="2208" y="1791"/>
                      <a:pt x="2049" y="1652"/>
                    </a:cubicBezTo>
                    <a:cubicBezTo>
                      <a:pt x="1890" y="1493"/>
                      <a:pt x="1651" y="1393"/>
                      <a:pt x="1333" y="1334"/>
                    </a:cubicBezTo>
                    <a:lnTo>
                      <a:pt x="1055" y="1294"/>
                    </a:lnTo>
                    <a:cubicBezTo>
                      <a:pt x="816" y="1254"/>
                      <a:pt x="657" y="1194"/>
                      <a:pt x="577" y="1135"/>
                    </a:cubicBezTo>
                    <a:cubicBezTo>
                      <a:pt x="478" y="1055"/>
                      <a:pt x="438" y="956"/>
                      <a:pt x="438" y="816"/>
                    </a:cubicBezTo>
                    <a:cubicBezTo>
                      <a:pt x="438" y="657"/>
                      <a:pt x="498" y="538"/>
                      <a:pt x="637" y="458"/>
                    </a:cubicBezTo>
                    <a:cubicBezTo>
                      <a:pt x="756" y="359"/>
                      <a:pt x="955" y="319"/>
                      <a:pt x="1194" y="319"/>
                    </a:cubicBezTo>
                    <a:cubicBezTo>
                      <a:pt x="1333" y="319"/>
                      <a:pt x="1472" y="339"/>
                      <a:pt x="1612" y="379"/>
                    </a:cubicBezTo>
                    <a:cubicBezTo>
                      <a:pt x="1771" y="419"/>
                      <a:pt x="1910" y="478"/>
                      <a:pt x="2089" y="538"/>
                    </a:cubicBezTo>
                    <a:lnTo>
                      <a:pt x="2089" y="140"/>
                    </a:lnTo>
                    <a:cubicBezTo>
                      <a:pt x="1930" y="100"/>
                      <a:pt x="1751" y="61"/>
                      <a:pt x="1612" y="41"/>
                    </a:cubicBezTo>
                    <a:cubicBezTo>
                      <a:pt x="1452" y="1"/>
                      <a:pt x="1293" y="1"/>
                      <a:pt x="113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9"/>
              <p:cNvSpPr/>
              <p:nvPr/>
            </p:nvSpPr>
            <p:spPr>
              <a:xfrm>
                <a:off x="27737400" y="5557425"/>
                <a:ext cx="52225" cy="75625"/>
              </a:xfrm>
              <a:custGeom>
                <a:avLst/>
                <a:gdLst/>
                <a:ahLst/>
                <a:cxnLst/>
                <a:rect l="l" t="t" r="r" b="b"/>
                <a:pathLst>
                  <a:path w="2089" h="3025" extrusionOk="0">
                    <a:moveTo>
                      <a:pt x="0" y="1"/>
                    </a:moveTo>
                    <a:lnTo>
                      <a:pt x="0" y="3024"/>
                    </a:lnTo>
                    <a:lnTo>
                      <a:pt x="2089" y="3024"/>
                    </a:lnTo>
                    <a:lnTo>
                      <a:pt x="2089" y="2686"/>
                    </a:lnTo>
                    <a:lnTo>
                      <a:pt x="438" y="2686"/>
                    </a:lnTo>
                    <a:lnTo>
                      <a:pt x="438" y="1592"/>
                    </a:lnTo>
                    <a:lnTo>
                      <a:pt x="1990" y="1592"/>
                    </a:lnTo>
                    <a:lnTo>
                      <a:pt x="1990" y="1254"/>
                    </a:lnTo>
                    <a:lnTo>
                      <a:pt x="438" y="1254"/>
                    </a:lnTo>
                    <a:lnTo>
                      <a:pt x="438" y="359"/>
                    </a:lnTo>
                    <a:lnTo>
                      <a:pt x="2049" y="359"/>
                    </a:lnTo>
                    <a:lnTo>
                      <a:pt x="204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9"/>
              <p:cNvSpPr/>
              <p:nvPr/>
            </p:nvSpPr>
            <p:spPr>
              <a:xfrm>
                <a:off x="27807525" y="5557425"/>
                <a:ext cx="68150" cy="75625"/>
              </a:xfrm>
              <a:custGeom>
                <a:avLst/>
                <a:gdLst/>
                <a:ahLst/>
                <a:cxnLst/>
                <a:rect l="l" t="t" r="r" b="b"/>
                <a:pathLst>
                  <a:path w="2726" h="3025" extrusionOk="0">
                    <a:moveTo>
                      <a:pt x="975" y="339"/>
                    </a:moveTo>
                    <a:cubicBezTo>
                      <a:pt x="1432" y="339"/>
                      <a:pt x="1751" y="438"/>
                      <a:pt x="1950" y="637"/>
                    </a:cubicBezTo>
                    <a:cubicBezTo>
                      <a:pt x="2168" y="816"/>
                      <a:pt x="2268" y="1115"/>
                      <a:pt x="2268" y="1512"/>
                    </a:cubicBezTo>
                    <a:cubicBezTo>
                      <a:pt x="2268" y="1930"/>
                      <a:pt x="2168" y="2229"/>
                      <a:pt x="1950" y="2408"/>
                    </a:cubicBezTo>
                    <a:cubicBezTo>
                      <a:pt x="1751" y="2607"/>
                      <a:pt x="1432" y="2686"/>
                      <a:pt x="975" y="2686"/>
                    </a:cubicBezTo>
                    <a:lnTo>
                      <a:pt x="458" y="2686"/>
                    </a:lnTo>
                    <a:lnTo>
                      <a:pt x="458" y="339"/>
                    </a:lnTo>
                    <a:close/>
                    <a:moveTo>
                      <a:pt x="0" y="1"/>
                    </a:moveTo>
                    <a:lnTo>
                      <a:pt x="0" y="3024"/>
                    </a:lnTo>
                    <a:lnTo>
                      <a:pt x="915" y="3024"/>
                    </a:lnTo>
                    <a:cubicBezTo>
                      <a:pt x="1532" y="3024"/>
                      <a:pt x="1989" y="2905"/>
                      <a:pt x="2288" y="2666"/>
                    </a:cubicBezTo>
                    <a:cubicBezTo>
                      <a:pt x="2586" y="2428"/>
                      <a:pt x="2725" y="2030"/>
                      <a:pt x="2725" y="1512"/>
                    </a:cubicBezTo>
                    <a:cubicBezTo>
                      <a:pt x="2725" y="995"/>
                      <a:pt x="2586" y="617"/>
                      <a:pt x="2288" y="379"/>
                    </a:cubicBezTo>
                    <a:cubicBezTo>
                      <a:pt x="2009" y="120"/>
                      <a:pt x="1532" y="1"/>
                      <a:pt x="91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3" name="Google Shape;2063;p69"/>
          <p:cNvGrpSpPr/>
          <p:nvPr/>
        </p:nvGrpSpPr>
        <p:grpSpPr>
          <a:xfrm>
            <a:off x="4565006" y="1548898"/>
            <a:ext cx="1365125" cy="1471855"/>
            <a:chOff x="837291" y="2950690"/>
            <a:chExt cx="997680" cy="1075603"/>
          </a:xfrm>
        </p:grpSpPr>
        <p:sp>
          <p:nvSpPr>
            <p:cNvPr id="2064" name="Google Shape;2064;p69"/>
            <p:cNvSpPr/>
            <p:nvPr/>
          </p:nvSpPr>
          <p:spPr>
            <a:xfrm>
              <a:off x="1098055" y="3027314"/>
              <a:ext cx="261909" cy="261909"/>
            </a:xfrm>
            <a:custGeom>
              <a:avLst/>
              <a:gdLst/>
              <a:ahLst/>
              <a:cxnLst/>
              <a:rect l="l" t="t" r="r" b="b"/>
              <a:pathLst>
                <a:path w="32028" h="32028" extrusionOk="0">
                  <a:moveTo>
                    <a:pt x="16014" y="0"/>
                  </a:moveTo>
                  <a:cubicBezTo>
                    <a:pt x="7162" y="0"/>
                    <a:pt x="1" y="7162"/>
                    <a:pt x="1" y="16014"/>
                  </a:cubicBezTo>
                  <a:cubicBezTo>
                    <a:pt x="1" y="24866"/>
                    <a:pt x="7162" y="32028"/>
                    <a:pt x="16014" y="32028"/>
                  </a:cubicBezTo>
                  <a:cubicBezTo>
                    <a:pt x="24866" y="32028"/>
                    <a:pt x="32028" y="24866"/>
                    <a:pt x="32028" y="16014"/>
                  </a:cubicBezTo>
                  <a:cubicBezTo>
                    <a:pt x="32028" y="7162"/>
                    <a:pt x="24866" y="0"/>
                    <a:pt x="16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9"/>
            <p:cNvSpPr/>
            <p:nvPr/>
          </p:nvSpPr>
          <p:spPr>
            <a:xfrm>
              <a:off x="1078045" y="3033005"/>
              <a:ext cx="221733" cy="256471"/>
            </a:xfrm>
            <a:custGeom>
              <a:avLst/>
              <a:gdLst/>
              <a:ahLst/>
              <a:cxnLst/>
              <a:rect l="l" t="t" r="r" b="b"/>
              <a:pathLst>
                <a:path w="27115" h="31363" extrusionOk="0">
                  <a:moveTo>
                    <a:pt x="13627" y="1"/>
                  </a:moveTo>
                  <a:lnTo>
                    <a:pt x="13627" y="1"/>
                  </a:lnTo>
                  <a:cubicBezTo>
                    <a:pt x="12891" y="219"/>
                    <a:pt x="12175" y="498"/>
                    <a:pt x="11439" y="836"/>
                  </a:cubicBezTo>
                  <a:cubicBezTo>
                    <a:pt x="3442" y="4596"/>
                    <a:pt x="1" y="14144"/>
                    <a:pt x="3760" y="22161"/>
                  </a:cubicBezTo>
                  <a:cubicBezTo>
                    <a:pt x="6486" y="27959"/>
                    <a:pt x="12256" y="31363"/>
                    <a:pt x="18270" y="31363"/>
                  </a:cubicBezTo>
                  <a:cubicBezTo>
                    <a:pt x="20551" y="31363"/>
                    <a:pt x="22867" y="30873"/>
                    <a:pt x="25066" y="29840"/>
                  </a:cubicBezTo>
                  <a:cubicBezTo>
                    <a:pt x="25802" y="29482"/>
                    <a:pt x="26458" y="29124"/>
                    <a:pt x="27114" y="28686"/>
                  </a:cubicBezTo>
                  <a:lnTo>
                    <a:pt x="27114" y="28686"/>
                  </a:lnTo>
                  <a:cubicBezTo>
                    <a:pt x="25595" y="29148"/>
                    <a:pt x="24043" y="29370"/>
                    <a:pt x="22506" y="29370"/>
                  </a:cubicBezTo>
                  <a:cubicBezTo>
                    <a:pt x="16499" y="29370"/>
                    <a:pt x="10722" y="25969"/>
                    <a:pt x="7998" y="20172"/>
                  </a:cubicBezTo>
                  <a:cubicBezTo>
                    <a:pt x="4556" y="12871"/>
                    <a:pt x="7102" y="4317"/>
                    <a:pt x="136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9"/>
            <p:cNvSpPr/>
            <p:nvPr/>
          </p:nvSpPr>
          <p:spPr>
            <a:xfrm>
              <a:off x="1033960" y="3420169"/>
              <a:ext cx="801011" cy="444431"/>
            </a:xfrm>
            <a:custGeom>
              <a:avLst/>
              <a:gdLst/>
              <a:ahLst/>
              <a:cxnLst/>
              <a:rect l="l" t="t" r="r" b="b"/>
              <a:pathLst>
                <a:path w="97953" h="54348" extrusionOk="0">
                  <a:moveTo>
                    <a:pt x="1" y="0"/>
                  </a:moveTo>
                  <a:lnTo>
                    <a:pt x="1" y="54347"/>
                  </a:lnTo>
                  <a:lnTo>
                    <a:pt x="97952" y="54347"/>
                  </a:lnTo>
                  <a:lnTo>
                    <a:pt x="97952" y="29939"/>
                  </a:lnTo>
                  <a:lnTo>
                    <a:pt x="1" y="0"/>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9"/>
            <p:cNvSpPr/>
            <p:nvPr/>
          </p:nvSpPr>
          <p:spPr>
            <a:xfrm>
              <a:off x="1481147" y="2950690"/>
              <a:ext cx="353661" cy="137799"/>
            </a:xfrm>
            <a:custGeom>
              <a:avLst/>
              <a:gdLst/>
              <a:ahLst/>
              <a:cxnLst/>
              <a:rect l="l" t="t" r="r" b="b"/>
              <a:pathLst>
                <a:path w="43248" h="16851" extrusionOk="0">
                  <a:moveTo>
                    <a:pt x="15597" y="1"/>
                  </a:moveTo>
                  <a:cubicBezTo>
                    <a:pt x="6764" y="1"/>
                    <a:pt x="1" y="7918"/>
                    <a:pt x="1393" y="16651"/>
                  </a:cubicBezTo>
                  <a:cubicBezTo>
                    <a:pt x="1393" y="16731"/>
                    <a:pt x="1413" y="16810"/>
                    <a:pt x="1413" y="16850"/>
                  </a:cubicBezTo>
                  <a:lnTo>
                    <a:pt x="43248" y="16850"/>
                  </a:lnTo>
                  <a:lnTo>
                    <a:pt x="43248" y="1"/>
                  </a:ln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9"/>
            <p:cNvSpPr/>
            <p:nvPr/>
          </p:nvSpPr>
          <p:spPr>
            <a:xfrm>
              <a:off x="1373457" y="3469136"/>
              <a:ext cx="53039" cy="181549"/>
            </a:xfrm>
            <a:custGeom>
              <a:avLst/>
              <a:gdLst/>
              <a:ahLst/>
              <a:cxnLst/>
              <a:rect l="l" t="t" r="r" b="b"/>
              <a:pathLst>
                <a:path w="6486" h="22201" fill="none" extrusionOk="0">
                  <a:moveTo>
                    <a:pt x="6486" y="3461"/>
                  </a:moveTo>
                  <a:cubicBezTo>
                    <a:pt x="1771" y="0"/>
                    <a:pt x="1" y="13985"/>
                    <a:pt x="220" y="2220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9"/>
            <p:cNvSpPr/>
            <p:nvPr/>
          </p:nvSpPr>
          <p:spPr>
            <a:xfrm>
              <a:off x="1319289" y="3614074"/>
              <a:ext cx="213923" cy="203186"/>
            </a:xfrm>
            <a:custGeom>
              <a:avLst/>
              <a:gdLst/>
              <a:ahLst/>
              <a:cxnLst/>
              <a:rect l="l" t="t" r="r" b="b"/>
              <a:pathLst>
                <a:path w="26160" h="24847" extrusionOk="0">
                  <a:moveTo>
                    <a:pt x="23116" y="0"/>
                  </a:moveTo>
                  <a:lnTo>
                    <a:pt x="1" y="1691"/>
                  </a:lnTo>
                  <a:lnTo>
                    <a:pt x="1" y="24846"/>
                  </a:lnTo>
                  <a:lnTo>
                    <a:pt x="26159" y="24846"/>
                  </a:lnTo>
                  <a:lnTo>
                    <a:pt x="231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9"/>
            <p:cNvSpPr/>
            <p:nvPr/>
          </p:nvSpPr>
          <p:spPr>
            <a:xfrm>
              <a:off x="1319289" y="3623511"/>
              <a:ext cx="110135" cy="193913"/>
            </a:xfrm>
            <a:custGeom>
              <a:avLst/>
              <a:gdLst/>
              <a:ahLst/>
              <a:cxnLst/>
              <a:rect l="l" t="t" r="r" b="b"/>
              <a:pathLst>
                <a:path w="13468" h="23713" extrusionOk="0">
                  <a:moveTo>
                    <a:pt x="7440" y="0"/>
                  </a:moveTo>
                  <a:lnTo>
                    <a:pt x="1" y="537"/>
                  </a:lnTo>
                  <a:lnTo>
                    <a:pt x="1" y="23712"/>
                  </a:lnTo>
                  <a:lnTo>
                    <a:pt x="13468" y="23712"/>
                  </a:lnTo>
                  <a:cubicBezTo>
                    <a:pt x="11280" y="20012"/>
                    <a:pt x="8077" y="12572"/>
                    <a:pt x="7440" y="0"/>
                  </a:cubicBezTo>
                  <a:close/>
                </a:path>
              </a:pathLst>
            </a:custGeom>
            <a:solidFill>
              <a:srgbClr val="C8C8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9"/>
            <p:cNvSpPr/>
            <p:nvPr/>
          </p:nvSpPr>
          <p:spPr>
            <a:xfrm>
              <a:off x="1440807" y="3633266"/>
              <a:ext cx="28147" cy="27992"/>
            </a:xfrm>
            <a:custGeom>
              <a:avLst/>
              <a:gdLst/>
              <a:ahLst/>
              <a:cxnLst/>
              <a:rect l="l" t="t" r="r" b="b"/>
              <a:pathLst>
                <a:path w="3442" h="3423" extrusionOk="0">
                  <a:moveTo>
                    <a:pt x="1731" y="1"/>
                  </a:moveTo>
                  <a:cubicBezTo>
                    <a:pt x="776" y="1"/>
                    <a:pt x="0" y="777"/>
                    <a:pt x="0" y="1712"/>
                  </a:cubicBezTo>
                  <a:cubicBezTo>
                    <a:pt x="0" y="2666"/>
                    <a:pt x="776" y="3422"/>
                    <a:pt x="1731" y="3422"/>
                  </a:cubicBezTo>
                  <a:cubicBezTo>
                    <a:pt x="2666" y="3422"/>
                    <a:pt x="3442" y="2666"/>
                    <a:pt x="3442" y="1712"/>
                  </a:cubicBezTo>
                  <a:cubicBezTo>
                    <a:pt x="3442" y="777"/>
                    <a:pt x="2666" y="1"/>
                    <a:pt x="1731" y="1"/>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9"/>
            <p:cNvSpPr/>
            <p:nvPr/>
          </p:nvSpPr>
          <p:spPr>
            <a:xfrm>
              <a:off x="1494975" y="3614074"/>
              <a:ext cx="38238" cy="203186"/>
            </a:xfrm>
            <a:custGeom>
              <a:avLst/>
              <a:gdLst/>
              <a:ahLst/>
              <a:cxnLst/>
              <a:rect l="l" t="t" r="r" b="b"/>
              <a:pathLst>
                <a:path w="4676" h="24847" extrusionOk="0">
                  <a:moveTo>
                    <a:pt x="1632" y="0"/>
                  </a:moveTo>
                  <a:lnTo>
                    <a:pt x="1" y="140"/>
                  </a:lnTo>
                  <a:lnTo>
                    <a:pt x="339" y="24846"/>
                  </a:lnTo>
                  <a:lnTo>
                    <a:pt x="4675" y="24846"/>
                  </a:lnTo>
                  <a:lnTo>
                    <a:pt x="1632" y="0"/>
                  </a:lnTo>
                  <a:close/>
                </a:path>
              </a:pathLst>
            </a:custGeom>
            <a:solidFill>
              <a:srgbClr val="C8C8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9"/>
            <p:cNvSpPr/>
            <p:nvPr/>
          </p:nvSpPr>
          <p:spPr>
            <a:xfrm>
              <a:off x="1404859" y="3388121"/>
              <a:ext cx="134209" cy="197977"/>
            </a:xfrm>
            <a:custGeom>
              <a:avLst/>
              <a:gdLst/>
              <a:ahLst/>
              <a:cxnLst/>
              <a:rect l="l" t="t" r="r" b="b"/>
              <a:pathLst>
                <a:path w="16412" h="24210" extrusionOk="0">
                  <a:moveTo>
                    <a:pt x="12135" y="0"/>
                  </a:moveTo>
                  <a:lnTo>
                    <a:pt x="955" y="15517"/>
                  </a:lnTo>
                  <a:cubicBezTo>
                    <a:pt x="219" y="16511"/>
                    <a:pt x="0" y="17804"/>
                    <a:pt x="318" y="18958"/>
                  </a:cubicBezTo>
                  <a:lnTo>
                    <a:pt x="1751" y="24210"/>
                  </a:lnTo>
                  <a:cubicBezTo>
                    <a:pt x="10404" y="21624"/>
                    <a:pt x="16412" y="2925"/>
                    <a:pt x="16412" y="2925"/>
                  </a:cubicBezTo>
                  <a:cubicBezTo>
                    <a:pt x="16412" y="2925"/>
                    <a:pt x="15497" y="498"/>
                    <a:pt x="12135"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9"/>
            <p:cNvSpPr/>
            <p:nvPr/>
          </p:nvSpPr>
          <p:spPr>
            <a:xfrm>
              <a:off x="1297652" y="3363229"/>
              <a:ext cx="146418" cy="224938"/>
            </a:xfrm>
            <a:custGeom>
              <a:avLst/>
              <a:gdLst/>
              <a:ahLst/>
              <a:cxnLst/>
              <a:rect l="l" t="t" r="r" b="b"/>
              <a:pathLst>
                <a:path w="17905" h="27507" extrusionOk="0">
                  <a:moveTo>
                    <a:pt x="4875" y="1"/>
                  </a:moveTo>
                  <a:cubicBezTo>
                    <a:pt x="4875" y="1"/>
                    <a:pt x="1" y="1334"/>
                    <a:pt x="1831" y="9549"/>
                  </a:cubicBezTo>
                  <a:cubicBezTo>
                    <a:pt x="3124" y="15298"/>
                    <a:pt x="7520" y="22161"/>
                    <a:pt x="10086" y="25782"/>
                  </a:cubicBezTo>
                  <a:cubicBezTo>
                    <a:pt x="10859" y="26890"/>
                    <a:pt x="12112" y="27506"/>
                    <a:pt x="13408" y="27506"/>
                  </a:cubicBezTo>
                  <a:cubicBezTo>
                    <a:pt x="13880" y="27506"/>
                    <a:pt x="14358" y="27424"/>
                    <a:pt x="14821" y="27254"/>
                  </a:cubicBezTo>
                  <a:cubicBezTo>
                    <a:pt x="16850" y="26478"/>
                    <a:pt x="17904" y="24290"/>
                    <a:pt x="17268" y="22221"/>
                  </a:cubicBezTo>
                  <a:cubicBezTo>
                    <a:pt x="15199" y="15756"/>
                    <a:pt x="10484" y="2806"/>
                    <a:pt x="4875"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9"/>
            <p:cNvSpPr/>
            <p:nvPr/>
          </p:nvSpPr>
          <p:spPr>
            <a:xfrm>
              <a:off x="1504085" y="3313649"/>
              <a:ext cx="104770" cy="98392"/>
            </a:xfrm>
            <a:custGeom>
              <a:avLst/>
              <a:gdLst/>
              <a:ahLst/>
              <a:cxnLst/>
              <a:rect l="l" t="t" r="r" b="b"/>
              <a:pathLst>
                <a:path w="12812" h="12032" extrusionOk="0">
                  <a:moveTo>
                    <a:pt x="12094" y="1"/>
                  </a:moveTo>
                  <a:cubicBezTo>
                    <a:pt x="11994" y="1"/>
                    <a:pt x="11892" y="25"/>
                    <a:pt x="11797" y="76"/>
                  </a:cubicBezTo>
                  <a:lnTo>
                    <a:pt x="4477" y="4552"/>
                  </a:lnTo>
                  <a:cubicBezTo>
                    <a:pt x="5994" y="2284"/>
                    <a:pt x="5331" y="235"/>
                    <a:pt x="4702" y="235"/>
                  </a:cubicBezTo>
                  <a:cubicBezTo>
                    <a:pt x="4548" y="235"/>
                    <a:pt x="4395" y="358"/>
                    <a:pt x="4278" y="633"/>
                  </a:cubicBezTo>
                  <a:cubicBezTo>
                    <a:pt x="3681" y="2026"/>
                    <a:pt x="1274" y="3378"/>
                    <a:pt x="1" y="9068"/>
                  </a:cubicBezTo>
                  <a:cubicBezTo>
                    <a:pt x="2308" y="9565"/>
                    <a:pt x="4278" y="12032"/>
                    <a:pt x="4278" y="12032"/>
                  </a:cubicBezTo>
                  <a:cubicBezTo>
                    <a:pt x="4278" y="12032"/>
                    <a:pt x="9649" y="9645"/>
                    <a:pt x="10405" y="7496"/>
                  </a:cubicBezTo>
                  <a:cubicBezTo>
                    <a:pt x="11141" y="5368"/>
                    <a:pt x="9470" y="3975"/>
                    <a:pt x="9470" y="3975"/>
                  </a:cubicBezTo>
                  <a:lnTo>
                    <a:pt x="12533" y="1170"/>
                  </a:lnTo>
                  <a:cubicBezTo>
                    <a:pt x="12752" y="932"/>
                    <a:pt x="12812" y="593"/>
                    <a:pt x="12633" y="315"/>
                  </a:cubicBezTo>
                  <a:cubicBezTo>
                    <a:pt x="12511" y="112"/>
                    <a:pt x="12306" y="1"/>
                    <a:pt x="12094"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9"/>
            <p:cNvSpPr/>
            <p:nvPr/>
          </p:nvSpPr>
          <p:spPr>
            <a:xfrm>
              <a:off x="1550287" y="3345991"/>
              <a:ext cx="44903" cy="45876"/>
            </a:xfrm>
            <a:custGeom>
              <a:avLst/>
              <a:gdLst/>
              <a:ahLst/>
              <a:cxnLst/>
              <a:rect l="l" t="t" r="r" b="b"/>
              <a:pathLst>
                <a:path w="5491" h="5610" extrusionOk="0">
                  <a:moveTo>
                    <a:pt x="3820" y="0"/>
                  </a:moveTo>
                  <a:cubicBezTo>
                    <a:pt x="0" y="398"/>
                    <a:pt x="1015" y="4297"/>
                    <a:pt x="2865" y="5610"/>
                  </a:cubicBezTo>
                  <a:cubicBezTo>
                    <a:pt x="3760" y="4934"/>
                    <a:pt x="4496" y="4217"/>
                    <a:pt x="4755" y="3521"/>
                  </a:cubicBezTo>
                  <a:cubicBezTo>
                    <a:pt x="5491" y="1393"/>
                    <a:pt x="3820" y="0"/>
                    <a:pt x="3820"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9"/>
            <p:cNvSpPr/>
            <p:nvPr/>
          </p:nvSpPr>
          <p:spPr>
            <a:xfrm>
              <a:off x="1426652" y="3497438"/>
              <a:ext cx="38238" cy="149828"/>
            </a:xfrm>
            <a:custGeom>
              <a:avLst/>
              <a:gdLst/>
              <a:ahLst/>
              <a:cxnLst/>
              <a:rect l="l" t="t" r="r" b="b"/>
              <a:pathLst>
                <a:path w="4676" h="18322" fill="none" extrusionOk="0">
                  <a:moveTo>
                    <a:pt x="3462" y="18322"/>
                  </a:moveTo>
                  <a:cubicBezTo>
                    <a:pt x="3462" y="18322"/>
                    <a:pt x="4676" y="3462"/>
                    <a:pt x="1" y="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9"/>
            <p:cNvSpPr/>
            <p:nvPr/>
          </p:nvSpPr>
          <p:spPr>
            <a:xfrm>
              <a:off x="1232420" y="3694009"/>
              <a:ext cx="137145" cy="332121"/>
            </a:xfrm>
            <a:custGeom>
              <a:avLst/>
              <a:gdLst/>
              <a:ahLst/>
              <a:cxnLst/>
              <a:rect l="l" t="t" r="r" b="b"/>
              <a:pathLst>
                <a:path w="16771" h="40614" extrusionOk="0">
                  <a:moveTo>
                    <a:pt x="11232" y="0"/>
                  </a:moveTo>
                  <a:cubicBezTo>
                    <a:pt x="9807" y="0"/>
                    <a:pt x="8252" y="342"/>
                    <a:pt x="6764" y="828"/>
                  </a:cubicBezTo>
                  <a:cubicBezTo>
                    <a:pt x="2667" y="2141"/>
                    <a:pt x="1" y="6080"/>
                    <a:pt x="279" y="10377"/>
                  </a:cubicBezTo>
                  <a:lnTo>
                    <a:pt x="2189" y="40614"/>
                  </a:lnTo>
                  <a:lnTo>
                    <a:pt x="14523" y="40614"/>
                  </a:lnTo>
                  <a:cubicBezTo>
                    <a:pt x="14523" y="40614"/>
                    <a:pt x="16770" y="24302"/>
                    <a:pt x="16532" y="4588"/>
                  </a:cubicBezTo>
                  <a:cubicBezTo>
                    <a:pt x="15992" y="1133"/>
                    <a:pt x="13828" y="0"/>
                    <a:pt x="11232"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9"/>
            <p:cNvSpPr/>
            <p:nvPr/>
          </p:nvSpPr>
          <p:spPr>
            <a:xfrm>
              <a:off x="1232420" y="3694025"/>
              <a:ext cx="122466" cy="332268"/>
            </a:xfrm>
            <a:custGeom>
              <a:avLst/>
              <a:gdLst/>
              <a:ahLst/>
              <a:cxnLst/>
              <a:rect l="l" t="t" r="r" b="b"/>
              <a:pathLst>
                <a:path w="14976" h="40632" extrusionOk="0">
                  <a:moveTo>
                    <a:pt x="11190" y="0"/>
                  </a:moveTo>
                  <a:cubicBezTo>
                    <a:pt x="11003" y="0"/>
                    <a:pt x="10814" y="5"/>
                    <a:pt x="10624" y="11"/>
                  </a:cubicBezTo>
                  <a:lnTo>
                    <a:pt x="10604" y="11"/>
                  </a:lnTo>
                  <a:cubicBezTo>
                    <a:pt x="10445" y="11"/>
                    <a:pt x="10325" y="31"/>
                    <a:pt x="10166" y="31"/>
                  </a:cubicBezTo>
                  <a:lnTo>
                    <a:pt x="10126" y="31"/>
                  </a:lnTo>
                  <a:cubicBezTo>
                    <a:pt x="10007" y="50"/>
                    <a:pt x="9848" y="50"/>
                    <a:pt x="9709" y="90"/>
                  </a:cubicBezTo>
                  <a:lnTo>
                    <a:pt x="9649" y="90"/>
                  </a:lnTo>
                  <a:cubicBezTo>
                    <a:pt x="9350" y="130"/>
                    <a:pt x="9032" y="170"/>
                    <a:pt x="8714" y="249"/>
                  </a:cubicBezTo>
                  <a:cubicBezTo>
                    <a:pt x="8674" y="249"/>
                    <a:pt x="8654" y="249"/>
                    <a:pt x="8634" y="289"/>
                  </a:cubicBezTo>
                  <a:cubicBezTo>
                    <a:pt x="8515" y="309"/>
                    <a:pt x="8376" y="329"/>
                    <a:pt x="8256" y="369"/>
                  </a:cubicBezTo>
                  <a:cubicBezTo>
                    <a:pt x="8217" y="369"/>
                    <a:pt x="8157" y="409"/>
                    <a:pt x="8137" y="409"/>
                  </a:cubicBezTo>
                  <a:cubicBezTo>
                    <a:pt x="8038" y="428"/>
                    <a:pt x="7918" y="448"/>
                    <a:pt x="7819" y="488"/>
                  </a:cubicBezTo>
                  <a:cubicBezTo>
                    <a:pt x="7759" y="508"/>
                    <a:pt x="7719" y="508"/>
                    <a:pt x="7660" y="528"/>
                  </a:cubicBezTo>
                  <a:cubicBezTo>
                    <a:pt x="7560" y="548"/>
                    <a:pt x="7441" y="588"/>
                    <a:pt x="7341" y="627"/>
                  </a:cubicBezTo>
                  <a:cubicBezTo>
                    <a:pt x="7282" y="647"/>
                    <a:pt x="7242" y="647"/>
                    <a:pt x="7222" y="667"/>
                  </a:cubicBezTo>
                  <a:cubicBezTo>
                    <a:pt x="7063" y="727"/>
                    <a:pt x="6924" y="767"/>
                    <a:pt x="6784" y="806"/>
                  </a:cubicBezTo>
                  <a:cubicBezTo>
                    <a:pt x="2667" y="2119"/>
                    <a:pt x="1" y="6018"/>
                    <a:pt x="279" y="10295"/>
                  </a:cubicBezTo>
                  <a:lnTo>
                    <a:pt x="2189" y="40632"/>
                  </a:lnTo>
                  <a:lnTo>
                    <a:pt x="14523" y="40632"/>
                  </a:lnTo>
                  <a:cubicBezTo>
                    <a:pt x="14523" y="40632"/>
                    <a:pt x="14682" y="39557"/>
                    <a:pt x="14901" y="37628"/>
                  </a:cubicBezTo>
                  <a:cubicBezTo>
                    <a:pt x="14975" y="37015"/>
                    <a:pt x="14477" y="36548"/>
                    <a:pt x="13929" y="36548"/>
                  </a:cubicBezTo>
                  <a:cubicBezTo>
                    <a:pt x="13748" y="36548"/>
                    <a:pt x="13562" y="36599"/>
                    <a:pt x="13389" y="36713"/>
                  </a:cubicBezTo>
                  <a:cubicBezTo>
                    <a:pt x="12925" y="36997"/>
                    <a:pt x="12419" y="37140"/>
                    <a:pt x="11907" y="37140"/>
                  </a:cubicBezTo>
                  <a:cubicBezTo>
                    <a:pt x="9232" y="37140"/>
                    <a:pt x="6379" y="33248"/>
                    <a:pt x="8415" y="25334"/>
                  </a:cubicBezTo>
                  <a:cubicBezTo>
                    <a:pt x="10763" y="18630"/>
                    <a:pt x="13130" y="10415"/>
                    <a:pt x="14204" y="2298"/>
                  </a:cubicBezTo>
                  <a:cubicBezTo>
                    <a:pt x="14204" y="1662"/>
                    <a:pt x="14145" y="1105"/>
                    <a:pt x="14005" y="588"/>
                  </a:cubicBezTo>
                  <a:cubicBezTo>
                    <a:pt x="13508" y="329"/>
                    <a:pt x="12991" y="170"/>
                    <a:pt x="12414" y="90"/>
                  </a:cubicBezTo>
                  <a:cubicBezTo>
                    <a:pt x="12015" y="21"/>
                    <a:pt x="11607" y="0"/>
                    <a:pt x="11190"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9"/>
            <p:cNvSpPr/>
            <p:nvPr/>
          </p:nvSpPr>
          <p:spPr>
            <a:xfrm>
              <a:off x="1100492" y="3667538"/>
              <a:ext cx="205427" cy="358755"/>
            </a:xfrm>
            <a:custGeom>
              <a:avLst/>
              <a:gdLst/>
              <a:ahLst/>
              <a:cxnLst/>
              <a:rect l="l" t="t" r="r" b="b"/>
              <a:pathLst>
                <a:path w="25121" h="43871" extrusionOk="0">
                  <a:moveTo>
                    <a:pt x="19143" y="0"/>
                  </a:moveTo>
                  <a:cubicBezTo>
                    <a:pt x="15223" y="0"/>
                    <a:pt x="10470" y="2598"/>
                    <a:pt x="8575" y="7666"/>
                  </a:cubicBezTo>
                  <a:cubicBezTo>
                    <a:pt x="5093" y="16996"/>
                    <a:pt x="1" y="43871"/>
                    <a:pt x="1" y="43871"/>
                  </a:cubicBezTo>
                  <a:lnTo>
                    <a:pt x="12991" y="43871"/>
                  </a:lnTo>
                  <a:cubicBezTo>
                    <a:pt x="12991" y="43871"/>
                    <a:pt x="22599" y="24535"/>
                    <a:pt x="25066" y="5537"/>
                  </a:cubicBezTo>
                  <a:cubicBezTo>
                    <a:pt x="25120" y="1821"/>
                    <a:pt x="22424" y="0"/>
                    <a:pt x="19143"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9"/>
            <p:cNvSpPr/>
            <p:nvPr/>
          </p:nvSpPr>
          <p:spPr>
            <a:xfrm>
              <a:off x="1194664" y="3165603"/>
              <a:ext cx="144153" cy="261255"/>
            </a:xfrm>
            <a:custGeom>
              <a:avLst/>
              <a:gdLst/>
              <a:ahLst/>
              <a:cxnLst/>
              <a:rect l="l" t="t" r="r" b="b"/>
              <a:pathLst>
                <a:path w="17628" h="31948" extrusionOk="0">
                  <a:moveTo>
                    <a:pt x="8704" y="1"/>
                  </a:moveTo>
                  <a:cubicBezTo>
                    <a:pt x="4352" y="1"/>
                    <a:pt x="0" y="4292"/>
                    <a:pt x="1037" y="7498"/>
                  </a:cubicBezTo>
                  <a:cubicBezTo>
                    <a:pt x="2529" y="12153"/>
                    <a:pt x="7801" y="14639"/>
                    <a:pt x="7801" y="14639"/>
                  </a:cubicBezTo>
                  <a:cubicBezTo>
                    <a:pt x="7900" y="15992"/>
                    <a:pt x="5394" y="23770"/>
                    <a:pt x="5394" y="23770"/>
                  </a:cubicBezTo>
                  <a:cubicBezTo>
                    <a:pt x="5394" y="23770"/>
                    <a:pt x="9014" y="31528"/>
                    <a:pt x="11202" y="31926"/>
                  </a:cubicBezTo>
                  <a:cubicBezTo>
                    <a:pt x="11280" y="31940"/>
                    <a:pt x="11358" y="31947"/>
                    <a:pt x="11435" y="31947"/>
                  </a:cubicBezTo>
                  <a:cubicBezTo>
                    <a:pt x="13514" y="31947"/>
                    <a:pt x="15135" y="26889"/>
                    <a:pt x="13888" y="24088"/>
                  </a:cubicBezTo>
                  <a:cubicBezTo>
                    <a:pt x="12595" y="21184"/>
                    <a:pt x="12376" y="16708"/>
                    <a:pt x="12376" y="16708"/>
                  </a:cubicBezTo>
                  <a:lnTo>
                    <a:pt x="12376" y="16708"/>
                  </a:lnTo>
                  <a:lnTo>
                    <a:pt x="14843" y="17086"/>
                  </a:lnTo>
                  <a:cubicBezTo>
                    <a:pt x="14901" y="17092"/>
                    <a:pt x="14959" y="17094"/>
                    <a:pt x="15016" y="17094"/>
                  </a:cubicBezTo>
                  <a:cubicBezTo>
                    <a:pt x="15374" y="17094"/>
                    <a:pt x="15720" y="16985"/>
                    <a:pt x="15977" y="16728"/>
                  </a:cubicBezTo>
                  <a:cubicBezTo>
                    <a:pt x="16554" y="16191"/>
                    <a:pt x="17349" y="15057"/>
                    <a:pt x="17449" y="12909"/>
                  </a:cubicBezTo>
                  <a:cubicBezTo>
                    <a:pt x="17628" y="9507"/>
                    <a:pt x="16056" y="8194"/>
                    <a:pt x="16056" y="8194"/>
                  </a:cubicBezTo>
                  <a:cubicBezTo>
                    <a:pt x="16056" y="8194"/>
                    <a:pt x="15638" y="5707"/>
                    <a:pt x="14166" y="3221"/>
                  </a:cubicBezTo>
                  <a:cubicBezTo>
                    <a:pt x="12691" y="902"/>
                    <a:pt x="10697" y="1"/>
                    <a:pt x="8704"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9"/>
            <p:cNvSpPr/>
            <p:nvPr/>
          </p:nvSpPr>
          <p:spPr>
            <a:xfrm>
              <a:off x="1272931" y="3289378"/>
              <a:ext cx="32048" cy="68871"/>
            </a:xfrm>
            <a:custGeom>
              <a:avLst/>
              <a:gdLst/>
              <a:ahLst/>
              <a:cxnLst/>
              <a:rect l="l" t="t" r="r" b="b"/>
              <a:pathLst>
                <a:path w="3919" h="8422" extrusionOk="0">
                  <a:moveTo>
                    <a:pt x="0" y="1"/>
                  </a:moveTo>
                  <a:cubicBezTo>
                    <a:pt x="0" y="1"/>
                    <a:pt x="975" y="7321"/>
                    <a:pt x="3123" y="8336"/>
                  </a:cubicBezTo>
                  <a:cubicBezTo>
                    <a:pt x="3257" y="8394"/>
                    <a:pt x="3372" y="8421"/>
                    <a:pt x="3470" y="8421"/>
                  </a:cubicBezTo>
                  <a:cubicBezTo>
                    <a:pt x="3708" y="8421"/>
                    <a:pt x="3849" y="8259"/>
                    <a:pt x="3919" y="7978"/>
                  </a:cubicBezTo>
                  <a:cubicBezTo>
                    <a:pt x="2964" y="5153"/>
                    <a:pt x="2785" y="1572"/>
                    <a:pt x="2785" y="1572"/>
                  </a:cubicBezTo>
                  <a:cubicBezTo>
                    <a:pt x="1393" y="1015"/>
                    <a:pt x="0" y="1"/>
                    <a:pt x="0"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9"/>
            <p:cNvSpPr/>
            <p:nvPr/>
          </p:nvSpPr>
          <p:spPr>
            <a:xfrm>
              <a:off x="1158242" y="3064938"/>
              <a:ext cx="153573" cy="205901"/>
            </a:xfrm>
            <a:custGeom>
              <a:avLst/>
              <a:gdLst/>
              <a:ahLst/>
              <a:cxnLst/>
              <a:rect l="l" t="t" r="r" b="b"/>
              <a:pathLst>
                <a:path w="18780" h="25179" extrusionOk="0">
                  <a:moveTo>
                    <a:pt x="18761" y="15692"/>
                  </a:moveTo>
                  <a:lnTo>
                    <a:pt x="18761" y="15692"/>
                  </a:lnTo>
                  <a:cubicBezTo>
                    <a:pt x="18767" y="15700"/>
                    <a:pt x="18773" y="15706"/>
                    <a:pt x="18780" y="15710"/>
                  </a:cubicBezTo>
                  <a:cubicBezTo>
                    <a:pt x="18780" y="15710"/>
                    <a:pt x="18773" y="15704"/>
                    <a:pt x="18761" y="15692"/>
                  </a:cubicBezTo>
                  <a:close/>
                  <a:moveTo>
                    <a:pt x="8263" y="0"/>
                  </a:moveTo>
                  <a:cubicBezTo>
                    <a:pt x="7069" y="0"/>
                    <a:pt x="5880" y="266"/>
                    <a:pt x="4954" y="910"/>
                  </a:cubicBezTo>
                  <a:cubicBezTo>
                    <a:pt x="3363" y="2044"/>
                    <a:pt x="2308" y="3754"/>
                    <a:pt x="1712" y="5584"/>
                  </a:cubicBezTo>
                  <a:cubicBezTo>
                    <a:pt x="1" y="11015"/>
                    <a:pt x="3104" y="16903"/>
                    <a:pt x="5670" y="21558"/>
                  </a:cubicBezTo>
                  <a:cubicBezTo>
                    <a:pt x="7540" y="24980"/>
                    <a:pt x="9987" y="25179"/>
                    <a:pt x="9987" y="25179"/>
                  </a:cubicBezTo>
                  <a:cubicBezTo>
                    <a:pt x="9987" y="25179"/>
                    <a:pt x="8575" y="24323"/>
                    <a:pt x="9669" y="22931"/>
                  </a:cubicBezTo>
                  <a:cubicBezTo>
                    <a:pt x="9913" y="22620"/>
                    <a:pt x="10164" y="22500"/>
                    <a:pt x="10408" y="22500"/>
                  </a:cubicBezTo>
                  <a:cubicBezTo>
                    <a:pt x="11259" y="22500"/>
                    <a:pt x="12016" y="23965"/>
                    <a:pt x="12016" y="23965"/>
                  </a:cubicBezTo>
                  <a:lnTo>
                    <a:pt x="12832" y="23687"/>
                  </a:lnTo>
                  <a:lnTo>
                    <a:pt x="12016" y="21737"/>
                  </a:lnTo>
                  <a:cubicBezTo>
                    <a:pt x="12016" y="21737"/>
                    <a:pt x="13906" y="20842"/>
                    <a:pt x="13627" y="14297"/>
                  </a:cubicBezTo>
                  <a:cubicBezTo>
                    <a:pt x="14088" y="14137"/>
                    <a:pt x="14539" y="14071"/>
                    <a:pt x="14971" y="14071"/>
                  </a:cubicBezTo>
                  <a:cubicBezTo>
                    <a:pt x="16982" y="14071"/>
                    <a:pt x="18574" y="15515"/>
                    <a:pt x="18761" y="15692"/>
                  </a:cubicBezTo>
                  <a:lnTo>
                    <a:pt x="18761" y="15692"/>
                  </a:lnTo>
                  <a:cubicBezTo>
                    <a:pt x="18683" y="15585"/>
                    <a:pt x="18699" y="15145"/>
                    <a:pt x="18680" y="15033"/>
                  </a:cubicBezTo>
                  <a:cubicBezTo>
                    <a:pt x="18541" y="14278"/>
                    <a:pt x="18362" y="13502"/>
                    <a:pt x="18183" y="12746"/>
                  </a:cubicBezTo>
                  <a:cubicBezTo>
                    <a:pt x="17825" y="11333"/>
                    <a:pt x="17447" y="9941"/>
                    <a:pt x="17029" y="8548"/>
                  </a:cubicBezTo>
                  <a:cubicBezTo>
                    <a:pt x="16591" y="7156"/>
                    <a:pt x="16333" y="5724"/>
                    <a:pt x="15696" y="4431"/>
                  </a:cubicBezTo>
                  <a:cubicBezTo>
                    <a:pt x="14741" y="2541"/>
                    <a:pt x="12871" y="1069"/>
                    <a:pt x="10882" y="412"/>
                  </a:cubicBezTo>
                  <a:cubicBezTo>
                    <a:pt x="10082" y="154"/>
                    <a:pt x="9171" y="0"/>
                    <a:pt x="8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9"/>
            <p:cNvSpPr/>
            <p:nvPr/>
          </p:nvSpPr>
          <p:spPr>
            <a:xfrm>
              <a:off x="1105047" y="3333790"/>
              <a:ext cx="262727" cy="405596"/>
            </a:xfrm>
            <a:custGeom>
              <a:avLst/>
              <a:gdLst/>
              <a:ahLst/>
              <a:cxnLst/>
              <a:rect l="l" t="t" r="r" b="b"/>
              <a:pathLst>
                <a:path w="32128" h="49599" extrusionOk="0">
                  <a:moveTo>
                    <a:pt x="8653" y="1"/>
                  </a:moveTo>
                  <a:cubicBezTo>
                    <a:pt x="1849" y="1"/>
                    <a:pt x="1" y="5670"/>
                    <a:pt x="1" y="5670"/>
                  </a:cubicBezTo>
                  <a:cubicBezTo>
                    <a:pt x="1" y="5670"/>
                    <a:pt x="11559" y="26875"/>
                    <a:pt x="11061" y="33758"/>
                  </a:cubicBezTo>
                  <a:cubicBezTo>
                    <a:pt x="10564" y="40621"/>
                    <a:pt x="8057" y="48459"/>
                    <a:pt x="8057" y="48459"/>
                  </a:cubicBezTo>
                  <a:cubicBezTo>
                    <a:pt x="11945" y="49318"/>
                    <a:pt x="16044" y="49598"/>
                    <a:pt x="19736" y="49598"/>
                  </a:cubicBezTo>
                  <a:cubicBezTo>
                    <a:pt x="26645" y="49598"/>
                    <a:pt x="32128" y="48618"/>
                    <a:pt x="32128" y="48618"/>
                  </a:cubicBezTo>
                  <a:lnTo>
                    <a:pt x="30775" y="29322"/>
                  </a:lnTo>
                  <a:cubicBezTo>
                    <a:pt x="30775" y="29322"/>
                    <a:pt x="30835" y="24806"/>
                    <a:pt x="30477" y="20908"/>
                  </a:cubicBezTo>
                  <a:cubicBezTo>
                    <a:pt x="30158" y="17347"/>
                    <a:pt x="28428" y="3581"/>
                    <a:pt x="28428" y="3581"/>
                  </a:cubicBezTo>
                  <a:lnTo>
                    <a:pt x="24489" y="2527"/>
                  </a:lnTo>
                  <a:lnTo>
                    <a:pt x="24489" y="2527"/>
                  </a:lnTo>
                  <a:cubicBezTo>
                    <a:pt x="24489" y="2527"/>
                    <a:pt x="24628" y="9151"/>
                    <a:pt x="22519" y="9191"/>
                  </a:cubicBezTo>
                  <a:cubicBezTo>
                    <a:pt x="22512" y="9191"/>
                    <a:pt x="22504" y="9191"/>
                    <a:pt x="22496" y="9191"/>
                  </a:cubicBezTo>
                  <a:cubicBezTo>
                    <a:pt x="20386" y="9191"/>
                    <a:pt x="16989" y="1114"/>
                    <a:pt x="16989" y="1114"/>
                  </a:cubicBezTo>
                  <a:lnTo>
                    <a:pt x="9888" y="60"/>
                  </a:lnTo>
                  <a:cubicBezTo>
                    <a:pt x="9459" y="20"/>
                    <a:pt x="9048" y="1"/>
                    <a:pt x="8653"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9"/>
            <p:cNvSpPr/>
            <p:nvPr/>
          </p:nvSpPr>
          <p:spPr>
            <a:xfrm>
              <a:off x="1138240" y="3417241"/>
              <a:ext cx="229371" cy="322300"/>
            </a:xfrm>
            <a:custGeom>
              <a:avLst/>
              <a:gdLst/>
              <a:ahLst/>
              <a:cxnLst/>
              <a:rect l="l" t="t" r="r" b="b"/>
              <a:pathLst>
                <a:path w="28049" h="39413" extrusionOk="0">
                  <a:moveTo>
                    <a:pt x="1790" y="0"/>
                  </a:moveTo>
                  <a:lnTo>
                    <a:pt x="0" y="3442"/>
                  </a:lnTo>
                  <a:cubicBezTo>
                    <a:pt x="3282" y="10205"/>
                    <a:pt x="7321" y="19455"/>
                    <a:pt x="7002" y="23573"/>
                  </a:cubicBezTo>
                  <a:cubicBezTo>
                    <a:pt x="6505" y="30476"/>
                    <a:pt x="3979" y="38274"/>
                    <a:pt x="3979" y="38274"/>
                  </a:cubicBezTo>
                  <a:cubicBezTo>
                    <a:pt x="7873" y="39133"/>
                    <a:pt x="11974" y="39413"/>
                    <a:pt x="15666" y="39413"/>
                  </a:cubicBezTo>
                  <a:cubicBezTo>
                    <a:pt x="22574" y="39413"/>
                    <a:pt x="28049" y="38433"/>
                    <a:pt x="28049" y="38433"/>
                  </a:cubicBezTo>
                  <a:lnTo>
                    <a:pt x="26895" y="21445"/>
                  </a:lnTo>
                  <a:cubicBezTo>
                    <a:pt x="25144" y="20947"/>
                    <a:pt x="1790" y="0"/>
                    <a:pt x="1790"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9"/>
            <p:cNvSpPr/>
            <p:nvPr/>
          </p:nvSpPr>
          <p:spPr>
            <a:xfrm>
              <a:off x="1009239" y="3337364"/>
              <a:ext cx="183503" cy="273137"/>
            </a:xfrm>
            <a:custGeom>
              <a:avLst/>
              <a:gdLst/>
              <a:ahLst/>
              <a:cxnLst/>
              <a:rect l="l" t="t" r="r" b="b"/>
              <a:pathLst>
                <a:path w="22440" h="33401" extrusionOk="0">
                  <a:moveTo>
                    <a:pt x="17347" y="1"/>
                  </a:moveTo>
                  <a:cubicBezTo>
                    <a:pt x="5928" y="4158"/>
                    <a:pt x="0" y="31809"/>
                    <a:pt x="0" y="31809"/>
                  </a:cubicBezTo>
                  <a:lnTo>
                    <a:pt x="8275" y="33401"/>
                  </a:lnTo>
                  <a:cubicBezTo>
                    <a:pt x="8275" y="33401"/>
                    <a:pt x="19117" y="19158"/>
                    <a:pt x="20808" y="11618"/>
                  </a:cubicBezTo>
                  <a:cubicBezTo>
                    <a:pt x="22439" y="4079"/>
                    <a:pt x="19694" y="458"/>
                    <a:pt x="17347"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9"/>
            <p:cNvSpPr/>
            <p:nvPr/>
          </p:nvSpPr>
          <p:spPr>
            <a:xfrm>
              <a:off x="1056415" y="3385840"/>
              <a:ext cx="51567" cy="200259"/>
            </a:xfrm>
            <a:custGeom>
              <a:avLst/>
              <a:gdLst/>
              <a:ahLst/>
              <a:cxnLst/>
              <a:rect l="l" t="t" r="r" b="b"/>
              <a:pathLst>
                <a:path w="6306" h="24489" extrusionOk="0">
                  <a:moveTo>
                    <a:pt x="4595" y="1"/>
                  </a:moveTo>
                  <a:cubicBezTo>
                    <a:pt x="2825" y="2408"/>
                    <a:pt x="1313" y="5273"/>
                    <a:pt x="0" y="8197"/>
                  </a:cubicBezTo>
                  <a:lnTo>
                    <a:pt x="2884" y="24489"/>
                  </a:lnTo>
                  <a:cubicBezTo>
                    <a:pt x="2884" y="24489"/>
                    <a:pt x="6306" y="7859"/>
                    <a:pt x="4595"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9"/>
            <p:cNvSpPr/>
            <p:nvPr/>
          </p:nvSpPr>
          <p:spPr>
            <a:xfrm>
              <a:off x="962546" y="3526068"/>
              <a:ext cx="123153" cy="141536"/>
            </a:xfrm>
            <a:custGeom>
              <a:avLst/>
              <a:gdLst/>
              <a:ahLst/>
              <a:cxnLst/>
              <a:rect l="l" t="t" r="r" b="b"/>
              <a:pathLst>
                <a:path w="15060" h="17308" fill="none" extrusionOk="0">
                  <a:moveTo>
                    <a:pt x="1" y="17307"/>
                  </a:moveTo>
                  <a:cubicBezTo>
                    <a:pt x="1" y="17307"/>
                    <a:pt x="2488" y="0"/>
                    <a:pt x="11479" y="1293"/>
                  </a:cubicBezTo>
                  <a:cubicBezTo>
                    <a:pt x="13369" y="1572"/>
                    <a:pt x="14423" y="3681"/>
                    <a:pt x="15060" y="6386"/>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9"/>
            <p:cNvSpPr/>
            <p:nvPr/>
          </p:nvSpPr>
          <p:spPr>
            <a:xfrm>
              <a:off x="837291" y="3638312"/>
              <a:ext cx="360979" cy="299975"/>
            </a:xfrm>
            <a:custGeom>
              <a:avLst/>
              <a:gdLst/>
              <a:ahLst/>
              <a:cxnLst/>
              <a:rect l="l" t="t" r="r" b="b"/>
              <a:pathLst>
                <a:path w="44143" h="36683" extrusionOk="0">
                  <a:moveTo>
                    <a:pt x="8515" y="0"/>
                  </a:moveTo>
                  <a:lnTo>
                    <a:pt x="1" y="27273"/>
                  </a:lnTo>
                  <a:lnTo>
                    <a:pt x="39368" y="36683"/>
                  </a:lnTo>
                  <a:lnTo>
                    <a:pt x="44142" y="6665"/>
                  </a:lnTo>
                  <a:lnTo>
                    <a:pt x="8515" y="0"/>
                  </a:ln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9"/>
            <p:cNvSpPr/>
            <p:nvPr/>
          </p:nvSpPr>
          <p:spPr>
            <a:xfrm>
              <a:off x="1076418" y="3680770"/>
              <a:ext cx="26528" cy="26520"/>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9"/>
            <p:cNvSpPr/>
            <p:nvPr/>
          </p:nvSpPr>
          <p:spPr>
            <a:xfrm>
              <a:off x="837291" y="3684670"/>
              <a:ext cx="360979" cy="254108"/>
            </a:xfrm>
            <a:custGeom>
              <a:avLst/>
              <a:gdLst/>
              <a:ahLst/>
              <a:cxnLst/>
              <a:rect l="l" t="t" r="r" b="b"/>
              <a:pathLst>
                <a:path w="44143" h="31074" extrusionOk="0">
                  <a:moveTo>
                    <a:pt x="38771" y="1"/>
                  </a:moveTo>
                  <a:lnTo>
                    <a:pt x="34077" y="18461"/>
                  </a:lnTo>
                  <a:cubicBezTo>
                    <a:pt x="33093" y="22287"/>
                    <a:pt x="29657" y="24894"/>
                    <a:pt x="25801" y="24894"/>
                  </a:cubicBezTo>
                  <a:cubicBezTo>
                    <a:pt x="25446" y="24894"/>
                    <a:pt x="25088" y="24872"/>
                    <a:pt x="24727" y="24827"/>
                  </a:cubicBezTo>
                  <a:lnTo>
                    <a:pt x="1" y="21664"/>
                  </a:lnTo>
                  <a:lnTo>
                    <a:pt x="1" y="21664"/>
                  </a:lnTo>
                  <a:lnTo>
                    <a:pt x="39388" y="31073"/>
                  </a:lnTo>
                  <a:lnTo>
                    <a:pt x="44142" y="996"/>
                  </a:lnTo>
                  <a:lnTo>
                    <a:pt x="38771" y="1"/>
                  </a:ln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9"/>
            <p:cNvSpPr/>
            <p:nvPr/>
          </p:nvSpPr>
          <p:spPr>
            <a:xfrm>
              <a:off x="998175" y="3398531"/>
              <a:ext cx="81996" cy="237933"/>
            </a:xfrm>
            <a:custGeom>
              <a:avLst/>
              <a:gdLst/>
              <a:ahLst/>
              <a:cxnLst/>
              <a:rect l="l" t="t" r="r" b="b"/>
              <a:pathLst>
                <a:path w="10027" h="29096" extrusionOk="0">
                  <a:moveTo>
                    <a:pt x="9668" y="1"/>
                  </a:moveTo>
                  <a:lnTo>
                    <a:pt x="3243" y="2308"/>
                  </a:lnTo>
                  <a:lnTo>
                    <a:pt x="0" y="23653"/>
                  </a:lnTo>
                  <a:lnTo>
                    <a:pt x="458" y="25503"/>
                  </a:lnTo>
                  <a:cubicBezTo>
                    <a:pt x="994" y="27706"/>
                    <a:pt x="2966" y="29096"/>
                    <a:pt x="5044" y="29096"/>
                  </a:cubicBezTo>
                  <a:cubicBezTo>
                    <a:pt x="5818" y="29096"/>
                    <a:pt x="6606" y="28903"/>
                    <a:pt x="7341" y="28487"/>
                  </a:cubicBezTo>
                  <a:cubicBezTo>
                    <a:pt x="9012" y="27532"/>
                    <a:pt x="10026" y="25782"/>
                    <a:pt x="10026" y="23872"/>
                  </a:cubicBezTo>
                  <a:lnTo>
                    <a:pt x="9668" y="1"/>
                  </a:ln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9"/>
            <p:cNvSpPr/>
            <p:nvPr/>
          </p:nvSpPr>
          <p:spPr>
            <a:xfrm>
              <a:off x="982393" y="3307058"/>
              <a:ext cx="96797" cy="118345"/>
            </a:xfrm>
            <a:custGeom>
              <a:avLst/>
              <a:gdLst/>
              <a:ahLst/>
              <a:cxnLst/>
              <a:rect l="l" t="t" r="r" b="b"/>
              <a:pathLst>
                <a:path w="11837" h="14472" extrusionOk="0">
                  <a:moveTo>
                    <a:pt x="3035" y="0"/>
                  </a:moveTo>
                  <a:cubicBezTo>
                    <a:pt x="2596" y="0"/>
                    <a:pt x="2025" y="533"/>
                    <a:pt x="1731" y="2036"/>
                  </a:cubicBezTo>
                  <a:cubicBezTo>
                    <a:pt x="1214" y="4602"/>
                    <a:pt x="1" y="7387"/>
                    <a:pt x="5193" y="13474"/>
                  </a:cubicBezTo>
                  <a:cubicBezTo>
                    <a:pt x="5919" y="14211"/>
                    <a:pt x="6774" y="14472"/>
                    <a:pt x="7627" y="14472"/>
                  </a:cubicBezTo>
                  <a:cubicBezTo>
                    <a:pt x="8455" y="14472"/>
                    <a:pt x="9281" y="14226"/>
                    <a:pt x="9987" y="13932"/>
                  </a:cubicBezTo>
                  <a:cubicBezTo>
                    <a:pt x="11161" y="13434"/>
                    <a:pt x="11837" y="12161"/>
                    <a:pt x="11558" y="10928"/>
                  </a:cubicBezTo>
                  <a:cubicBezTo>
                    <a:pt x="11001" y="8461"/>
                    <a:pt x="10007" y="4383"/>
                    <a:pt x="9052" y="3707"/>
                  </a:cubicBezTo>
                  <a:cubicBezTo>
                    <a:pt x="8852" y="3573"/>
                    <a:pt x="8589" y="3515"/>
                    <a:pt x="8286" y="3515"/>
                  </a:cubicBezTo>
                  <a:cubicBezTo>
                    <a:pt x="6481" y="3515"/>
                    <a:pt x="3243" y="5557"/>
                    <a:pt x="3243" y="5557"/>
                  </a:cubicBezTo>
                  <a:cubicBezTo>
                    <a:pt x="3243" y="5557"/>
                    <a:pt x="3701" y="1340"/>
                    <a:pt x="3621" y="624"/>
                  </a:cubicBezTo>
                  <a:cubicBezTo>
                    <a:pt x="3581" y="257"/>
                    <a:pt x="3339" y="0"/>
                    <a:pt x="3035"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9"/>
            <p:cNvSpPr/>
            <p:nvPr/>
          </p:nvSpPr>
          <p:spPr>
            <a:xfrm>
              <a:off x="1085691" y="3578608"/>
              <a:ext cx="10582" cy="115671"/>
            </a:xfrm>
            <a:custGeom>
              <a:avLst/>
              <a:gdLst/>
              <a:ahLst/>
              <a:cxnLst/>
              <a:rect l="l" t="t" r="r" b="b"/>
              <a:pathLst>
                <a:path w="1294" h="14145" fill="none" extrusionOk="0">
                  <a:moveTo>
                    <a:pt x="1" y="1"/>
                  </a:moveTo>
                  <a:cubicBezTo>
                    <a:pt x="1294" y="5710"/>
                    <a:pt x="498" y="14145"/>
                    <a:pt x="498" y="14145"/>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9"/>
            <p:cNvSpPr/>
            <p:nvPr/>
          </p:nvSpPr>
          <p:spPr>
            <a:xfrm>
              <a:off x="1008912" y="3335794"/>
              <a:ext cx="68814" cy="71365"/>
            </a:xfrm>
            <a:custGeom>
              <a:avLst/>
              <a:gdLst/>
              <a:ahLst/>
              <a:cxnLst/>
              <a:rect l="l" t="t" r="r" b="b"/>
              <a:pathLst>
                <a:path w="8415" h="8727" extrusionOk="0">
                  <a:moveTo>
                    <a:pt x="5043" y="1"/>
                  </a:moveTo>
                  <a:cubicBezTo>
                    <a:pt x="3238" y="1"/>
                    <a:pt x="0" y="2043"/>
                    <a:pt x="0" y="2043"/>
                  </a:cubicBezTo>
                  <a:cubicBezTo>
                    <a:pt x="153" y="2616"/>
                    <a:pt x="658" y="2872"/>
                    <a:pt x="1378" y="2872"/>
                  </a:cubicBezTo>
                  <a:cubicBezTo>
                    <a:pt x="2158" y="2872"/>
                    <a:pt x="3190" y="2571"/>
                    <a:pt x="4297" y="2043"/>
                  </a:cubicBezTo>
                  <a:cubicBezTo>
                    <a:pt x="4438" y="1974"/>
                    <a:pt x="4572" y="1942"/>
                    <a:pt x="4700" y="1942"/>
                  </a:cubicBezTo>
                  <a:cubicBezTo>
                    <a:pt x="6427" y="1942"/>
                    <a:pt x="6998" y="7801"/>
                    <a:pt x="8276" y="8727"/>
                  </a:cubicBezTo>
                  <a:cubicBezTo>
                    <a:pt x="8395" y="8309"/>
                    <a:pt x="8415" y="7852"/>
                    <a:pt x="8315" y="7414"/>
                  </a:cubicBezTo>
                  <a:cubicBezTo>
                    <a:pt x="7758" y="4927"/>
                    <a:pt x="6744" y="849"/>
                    <a:pt x="5809" y="193"/>
                  </a:cubicBezTo>
                  <a:cubicBezTo>
                    <a:pt x="5609" y="59"/>
                    <a:pt x="5346" y="1"/>
                    <a:pt x="5043"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9"/>
            <p:cNvSpPr/>
            <p:nvPr/>
          </p:nvSpPr>
          <p:spPr>
            <a:xfrm>
              <a:off x="1417706" y="3278150"/>
              <a:ext cx="33356" cy="33520"/>
            </a:xfrm>
            <a:custGeom>
              <a:avLst/>
              <a:gdLst/>
              <a:ahLst/>
              <a:cxnLst/>
              <a:rect l="l" t="t" r="r" b="b"/>
              <a:pathLst>
                <a:path w="4079" h="4099" fill="none" extrusionOk="0">
                  <a:moveTo>
                    <a:pt x="4079" y="2050"/>
                  </a:moveTo>
                  <a:cubicBezTo>
                    <a:pt x="4079" y="3164"/>
                    <a:pt x="3164" y="4099"/>
                    <a:pt x="2030" y="4099"/>
                  </a:cubicBezTo>
                  <a:cubicBezTo>
                    <a:pt x="916" y="4099"/>
                    <a:pt x="1" y="3164"/>
                    <a:pt x="1" y="2050"/>
                  </a:cubicBezTo>
                  <a:cubicBezTo>
                    <a:pt x="1" y="936"/>
                    <a:pt x="916" y="1"/>
                    <a:pt x="2030" y="1"/>
                  </a:cubicBezTo>
                  <a:cubicBezTo>
                    <a:pt x="3164" y="1"/>
                    <a:pt x="4079" y="936"/>
                    <a:pt x="4079" y="2050"/>
                  </a:cubicBezTo>
                  <a:close/>
                </a:path>
              </a:pathLst>
            </a:custGeom>
            <a:noFill/>
            <a:ln w="12425" cap="flat" cmpd="sng">
              <a:solidFill>
                <a:srgbClr val="F9BE1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9"/>
            <p:cNvSpPr/>
            <p:nvPr/>
          </p:nvSpPr>
          <p:spPr>
            <a:xfrm>
              <a:off x="1728573" y="3544451"/>
              <a:ext cx="33356" cy="33356"/>
            </a:xfrm>
            <a:custGeom>
              <a:avLst/>
              <a:gdLst/>
              <a:ahLst/>
              <a:cxnLst/>
              <a:rect l="l" t="t" r="r" b="b"/>
              <a:pathLst>
                <a:path w="4079" h="4079" fill="none" extrusionOk="0">
                  <a:moveTo>
                    <a:pt x="4079" y="2029"/>
                  </a:moveTo>
                  <a:cubicBezTo>
                    <a:pt x="4079" y="3143"/>
                    <a:pt x="3164" y="4078"/>
                    <a:pt x="2050" y="4078"/>
                  </a:cubicBezTo>
                  <a:cubicBezTo>
                    <a:pt x="916" y="4078"/>
                    <a:pt x="1" y="3143"/>
                    <a:pt x="1" y="2029"/>
                  </a:cubicBezTo>
                  <a:cubicBezTo>
                    <a:pt x="1" y="915"/>
                    <a:pt x="916" y="0"/>
                    <a:pt x="2050" y="0"/>
                  </a:cubicBezTo>
                  <a:cubicBezTo>
                    <a:pt x="3164" y="0"/>
                    <a:pt x="4079" y="915"/>
                    <a:pt x="4079" y="2029"/>
                  </a:cubicBezTo>
                  <a:close/>
                </a:path>
              </a:pathLst>
            </a:custGeom>
            <a:noFill/>
            <a:ln w="12425" cap="flat" cmpd="sng">
              <a:solidFill>
                <a:srgbClr val="F9BE1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9"/>
            <p:cNvSpPr/>
            <p:nvPr/>
          </p:nvSpPr>
          <p:spPr>
            <a:xfrm>
              <a:off x="1688880" y="3234883"/>
              <a:ext cx="13509" cy="13509"/>
            </a:xfrm>
            <a:custGeom>
              <a:avLst/>
              <a:gdLst/>
              <a:ahLst/>
              <a:cxnLst/>
              <a:rect l="l" t="t" r="r" b="b"/>
              <a:pathLst>
                <a:path w="1652" h="1652" fill="none" extrusionOk="0">
                  <a:moveTo>
                    <a:pt x="1652" y="816"/>
                  </a:moveTo>
                  <a:cubicBezTo>
                    <a:pt x="1652" y="1274"/>
                    <a:pt x="1274" y="1652"/>
                    <a:pt x="836" y="1652"/>
                  </a:cubicBezTo>
                  <a:cubicBezTo>
                    <a:pt x="379" y="1652"/>
                    <a:pt x="1" y="1274"/>
                    <a:pt x="1" y="816"/>
                  </a:cubicBezTo>
                  <a:cubicBezTo>
                    <a:pt x="1" y="378"/>
                    <a:pt x="379" y="0"/>
                    <a:pt x="836" y="0"/>
                  </a:cubicBezTo>
                  <a:cubicBezTo>
                    <a:pt x="1294" y="0"/>
                    <a:pt x="1652" y="378"/>
                    <a:pt x="1652" y="816"/>
                  </a:cubicBezTo>
                  <a:close/>
                </a:path>
              </a:pathLst>
            </a:custGeom>
            <a:noFill/>
            <a:ln w="6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9"/>
            <p:cNvSpPr/>
            <p:nvPr/>
          </p:nvSpPr>
          <p:spPr>
            <a:xfrm>
              <a:off x="1071217" y="3292633"/>
              <a:ext cx="13346" cy="13509"/>
            </a:xfrm>
            <a:custGeom>
              <a:avLst/>
              <a:gdLst/>
              <a:ahLst/>
              <a:cxnLst/>
              <a:rect l="l" t="t" r="r" b="b"/>
              <a:pathLst>
                <a:path w="1632" h="1652" fill="none" extrusionOk="0">
                  <a:moveTo>
                    <a:pt x="1631" y="816"/>
                  </a:moveTo>
                  <a:cubicBezTo>
                    <a:pt x="1631" y="1274"/>
                    <a:pt x="1273" y="1651"/>
                    <a:pt x="816" y="1651"/>
                  </a:cubicBezTo>
                  <a:cubicBezTo>
                    <a:pt x="358" y="1651"/>
                    <a:pt x="0" y="1274"/>
                    <a:pt x="0" y="816"/>
                  </a:cubicBezTo>
                  <a:cubicBezTo>
                    <a:pt x="0" y="378"/>
                    <a:pt x="358" y="0"/>
                    <a:pt x="816" y="0"/>
                  </a:cubicBezTo>
                  <a:cubicBezTo>
                    <a:pt x="1273" y="0"/>
                    <a:pt x="1631" y="378"/>
                    <a:pt x="1631" y="816"/>
                  </a:cubicBezTo>
                  <a:close/>
                </a:path>
              </a:pathLst>
            </a:custGeom>
            <a:noFill/>
            <a:ln w="6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9"/>
            <p:cNvSpPr/>
            <p:nvPr/>
          </p:nvSpPr>
          <p:spPr>
            <a:xfrm>
              <a:off x="1601201" y="3512076"/>
              <a:ext cx="13346" cy="13346"/>
            </a:xfrm>
            <a:custGeom>
              <a:avLst/>
              <a:gdLst/>
              <a:ahLst/>
              <a:cxnLst/>
              <a:rect l="l" t="t" r="r" b="b"/>
              <a:pathLst>
                <a:path w="1632" h="1632" fill="none" extrusionOk="0">
                  <a:moveTo>
                    <a:pt x="1632" y="816"/>
                  </a:moveTo>
                  <a:cubicBezTo>
                    <a:pt x="1632" y="1274"/>
                    <a:pt x="1254" y="1632"/>
                    <a:pt x="816" y="1632"/>
                  </a:cubicBezTo>
                  <a:cubicBezTo>
                    <a:pt x="359" y="1632"/>
                    <a:pt x="1" y="1274"/>
                    <a:pt x="1" y="816"/>
                  </a:cubicBezTo>
                  <a:cubicBezTo>
                    <a:pt x="1" y="379"/>
                    <a:pt x="359" y="1"/>
                    <a:pt x="816" y="1"/>
                  </a:cubicBezTo>
                  <a:cubicBezTo>
                    <a:pt x="1254" y="1"/>
                    <a:pt x="1632" y="379"/>
                    <a:pt x="1632" y="816"/>
                  </a:cubicBezTo>
                  <a:close/>
                </a:path>
              </a:pathLst>
            </a:custGeom>
            <a:noFill/>
            <a:ln w="6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9"/>
            <p:cNvSpPr/>
            <p:nvPr/>
          </p:nvSpPr>
          <p:spPr>
            <a:xfrm>
              <a:off x="1380294" y="2966473"/>
              <a:ext cx="13346" cy="13509"/>
            </a:xfrm>
            <a:custGeom>
              <a:avLst/>
              <a:gdLst/>
              <a:ahLst/>
              <a:cxnLst/>
              <a:rect l="l" t="t" r="r" b="b"/>
              <a:pathLst>
                <a:path w="1632" h="1652" fill="none" extrusionOk="0">
                  <a:moveTo>
                    <a:pt x="1632" y="836"/>
                  </a:moveTo>
                  <a:cubicBezTo>
                    <a:pt x="1632" y="1274"/>
                    <a:pt x="1273" y="1652"/>
                    <a:pt x="816" y="1652"/>
                  </a:cubicBezTo>
                  <a:cubicBezTo>
                    <a:pt x="358" y="1652"/>
                    <a:pt x="0" y="1274"/>
                    <a:pt x="0" y="836"/>
                  </a:cubicBezTo>
                  <a:cubicBezTo>
                    <a:pt x="0" y="378"/>
                    <a:pt x="358" y="0"/>
                    <a:pt x="816" y="0"/>
                  </a:cubicBezTo>
                  <a:cubicBezTo>
                    <a:pt x="1273" y="0"/>
                    <a:pt x="1632" y="378"/>
                    <a:pt x="1632" y="836"/>
                  </a:cubicBezTo>
                  <a:close/>
                </a:path>
              </a:pathLst>
            </a:custGeom>
            <a:noFill/>
            <a:ln w="6475" cap="flat" cmpd="sng">
              <a:solidFill>
                <a:srgbClr val="FFFFFF"/>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9"/>
            <p:cNvSpPr/>
            <p:nvPr/>
          </p:nvSpPr>
          <p:spPr>
            <a:xfrm>
              <a:off x="1544105" y="3159078"/>
              <a:ext cx="92733" cy="73213"/>
            </a:xfrm>
            <a:custGeom>
              <a:avLst/>
              <a:gdLst/>
              <a:ahLst/>
              <a:cxnLst/>
              <a:rect l="l" t="t" r="r" b="b"/>
              <a:pathLst>
                <a:path w="11340" h="8953" fill="none" extrusionOk="0">
                  <a:moveTo>
                    <a:pt x="0" y="8952"/>
                  </a:moveTo>
                  <a:lnTo>
                    <a:pt x="3243" y="8137"/>
                  </a:lnTo>
                  <a:lnTo>
                    <a:pt x="4058" y="4894"/>
                  </a:lnTo>
                  <a:lnTo>
                    <a:pt x="7301" y="4059"/>
                  </a:lnTo>
                  <a:lnTo>
                    <a:pt x="8136" y="836"/>
                  </a:lnTo>
                  <a:lnTo>
                    <a:pt x="11339" y="0"/>
                  </a:lnTo>
                </a:path>
              </a:pathLst>
            </a:custGeom>
            <a:noFill/>
            <a:ln w="12425" cap="rnd" cmpd="sng">
              <a:solidFill>
                <a:srgbClr val="F9BE1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9"/>
            <p:cNvSpPr/>
            <p:nvPr/>
          </p:nvSpPr>
          <p:spPr>
            <a:xfrm>
              <a:off x="1265449" y="2966473"/>
              <a:ext cx="73205" cy="92733"/>
            </a:xfrm>
            <a:custGeom>
              <a:avLst/>
              <a:gdLst/>
              <a:ahLst/>
              <a:cxnLst/>
              <a:rect l="l" t="t" r="r" b="b"/>
              <a:pathLst>
                <a:path w="8952" h="11340" fill="none" extrusionOk="0">
                  <a:moveTo>
                    <a:pt x="0" y="0"/>
                  </a:moveTo>
                  <a:lnTo>
                    <a:pt x="836" y="3243"/>
                  </a:lnTo>
                  <a:lnTo>
                    <a:pt x="4038" y="4059"/>
                  </a:lnTo>
                  <a:lnTo>
                    <a:pt x="4894" y="7281"/>
                  </a:lnTo>
                  <a:lnTo>
                    <a:pt x="8116" y="8137"/>
                  </a:lnTo>
                  <a:lnTo>
                    <a:pt x="8952" y="11339"/>
                  </a:lnTo>
                </a:path>
              </a:pathLst>
            </a:custGeom>
            <a:noFill/>
            <a:ln w="12425" cap="rnd" cmpd="sng">
              <a:solidFill>
                <a:srgbClr val="F9BE1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9"/>
            <p:cNvSpPr/>
            <p:nvPr/>
          </p:nvSpPr>
          <p:spPr>
            <a:xfrm>
              <a:off x="1636830" y="3366484"/>
              <a:ext cx="73205" cy="92733"/>
            </a:xfrm>
            <a:custGeom>
              <a:avLst/>
              <a:gdLst/>
              <a:ahLst/>
              <a:cxnLst/>
              <a:rect l="l" t="t" r="r" b="b"/>
              <a:pathLst>
                <a:path w="8952" h="11340" fill="none" extrusionOk="0">
                  <a:moveTo>
                    <a:pt x="0" y="1"/>
                  </a:moveTo>
                  <a:lnTo>
                    <a:pt x="855" y="3203"/>
                  </a:lnTo>
                  <a:lnTo>
                    <a:pt x="4058" y="4059"/>
                  </a:lnTo>
                  <a:lnTo>
                    <a:pt x="4914" y="7262"/>
                  </a:lnTo>
                  <a:lnTo>
                    <a:pt x="8136" y="8097"/>
                  </a:lnTo>
                  <a:lnTo>
                    <a:pt x="8952" y="11340"/>
                  </a:lnTo>
                </a:path>
              </a:pathLst>
            </a:custGeom>
            <a:noFill/>
            <a:ln w="12425" cap="rnd" cmpd="sng">
              <a:solidFill>
                <a:srgbClr val="F9BE1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5" name="Google Shape;2105;p69"/>
          <p:cNvSpPr/>
          <p:nvPr/>
        </p:nvSpPr>
        <p:spPr>
          <a:xfrm>
            <a:off x="9243351" y="5167922"/>
            <a:ext cx="27132" cy="40357"/>
          </a:xfrm>
          <a:custGeom>
            <a:avLst/>
            <a:gdLst/>
            <a:ahLst/>
            <a:cxnLst/>
            <a:rect l="l" t="t" r="r" b="b"/>
            <a:pathLst>
              <a:path w="1155" h="1754" extrusionOk="0">
                <a:moveTo>
                  <a:pt x="742" y="0"/>
                </a:moveTo>
                <a:cubicBezTo>
                  <a:pt x="499" y="0"/>
                  <a:pt x="228" y="333"/>
                  <a:pt x="120" y="748"/>
                </a:cubicBezTo>
                <a:cubicBezTo>
                  <a:pt x="1" y="1225"/>
                  <a:pt x="60" y="1682"/>
                  <a:pt x="319" y="1742"/>
                </a:cubicBezTo>
                <a:cubicBezTo>
                  <a:pt x="342" y="1750"/>
                  <a:pt x="365" y="1753"/>
                  <a:pt x="388" y="1753"/>
                </a:cubicBezTo>
                <a:cubicBezTo>
                  <a:pt x="616" y="1753"/>
                  <a:pt x="889" y="1420"/>
                  <a:pt x="1015" y="1006"/>
                </a:cubicBezTo>
                <a:cubicBezTo>
                  <a:pt x="1155" y="509"/>
                  <a:pt x="1055" y="51"/>
                  <a:pt x="816" y="11"/>
                </a:cubicBezTo>
                <a:cubicBezTo>
                  <a:pt x="792" y="4"/>
                  <a:pt x="767" y="0"/>
                  <a:pt x="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06" name="Google Shape;2106;p69"/>
          <p:cNvSpPr/>
          <p:nvPr/>
        </p:nvSpPr>
        <p:spPr>
          <a:xfrm>
            <a:off x="7173101" y="4766455"/>
            <a:ext cx="23" cy="943"/>
          </a:xfrm>
          <a:custGeom>
            <a:avLst/>
            <a:gdLst/>
            <a:ahLst/>
            <a:cxnLst/>
            <a:rect l="l" t="t" r="r" b="b"/>
            <a:pathLst>
              <a:path w="1" h="41" extrusionOk="0">
                <a:moveTo>
                  <a:pt x="0" y="1"/>
                </a:moveTo>
                <a:lnTo>
                  <a:pt x="0" y="41"/>
                </a:lnTo>
                <a:lnTo>
                  <a:pt x="0" y="1"/>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grpSp>
        <p:nvGrpSpPr>
          <p:cNvPr id="2107" name="Google Shape;2107;p69"/>
          <p:cNvGrpSpPr/>
          <p:nvPr/>
        </p:nvGrpSpPr>
        <p:grpSpPr>
          <a:xfrm>
            <a:off x="6325631" y="3106064"/>
            <a:ext cx="1453829" cy="1365437"/>
            <a:chOff x="6325631" y="3106064"/>
            <a:chExt cx="1453829" cy="1365437"/>
          </a:xfrm>
        </p:grpSpPr>
        <p:sp>
          <p:nvSpPr>
            <p:cNvPr id="2108" name="Google Shape;2108;p69"/>
            <p:cNvSpPr/>
            <p:nvPr/>
          </p:nvSpPr>
          <p:spPr>
            <a:xfrm rot="730229">
              <a:off x="6678228" y="3421597"/>
              <a:ext cx="79071" cy="205044"/>
            </a:xfrm>
            <a:custGeom>
              <a:avLst/>
              <a:gdLst/>
              <a:ahLst/>
              <a:cxnLst/>
              <a:rect l="l" t="t" r="r" b="b"/>
              <a:pathLst>
                <a:path w="4676" h="18322" fill="none" extrusionOk="0">
                  <a:moveTo>
                    <a:pt x="3462" y="18322"/>
                  </a:moveTo>
                  <a:cubicBezTo>
                    <a:pt x="3462" y="18322"/>
                    <a:pt x="4676" y="3462"/>
                    <a:pt x="1" y="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 name="Google Shape;2109;p69"/>
            <p:cNvGrpSpPr/>
            <p:nvPr/>
          </p:nvGrpSpPr>
          <p:grpSpPr>
            <a:xfrm flipH="1">
              <a:off x="6425761" y="3106064"/>
              <a:ext cx="1353698" cy="1365437"/>
              <a:chOff x="7350536" y="3318214"/>
              <a:chExt cx="1353698" cy="1365437"/>
            </a:xfrm>
          </p:grpSpPr>
          <p:grpSp>
            <p:nvGrpSpPr>
              <p:cNvPr id="2110" name="Google Shape;2110;p69"/>
              <p:cNvGrpSpPr/>
              <p:nvPr/>
            </p:nvGrpSpPr>
            <p:grpSpPr>
              <a:xfrm rot="-2700150">
                <a:off x="8332514" y="3503857"/>
                <a:ext cx="349347" cy="207966"/>
                <a:chOff x="8505281" y="3111845"/>
                <a:chExt cx="215583" cy="128336"/>
              </a:xfrm>
            </p:grpSpPr>
            <p:sp>
              <p:nvSpPr>
                <p:cNvPr id="2111" name="Google Shape;2111;p69"/>
                <p:cNvSpPr/>
                <p:nvPr/>
              </p:nvSpPr>
              <p:spPr>
                <a:xfrm flipH="1">
                  <a:off x="8505281" y="3111845"/>
                  <a:ext cx="215583" cy="128336"/>
                </a:xfrm>
                <a:custGeom>
                  <a:avLst/>
                  <a:gdLst/>
                  <a:ahLst/>
                  <a:cxnLst/>
                  <a:rect l="l" t="t" r="r" b="b"/>
                  <a:pathLst>
                    <a:path w="15656" h="9320" extrusionOk="0">
                      <a:moveTo>
                        <a:pt x="6985" y="0"/>
                      </a:moveTo>
                      <a:cubicBezTo>
                        <a:pt x="6838" y="0"/>
                        <a:pt x="6692" y="91"/>
                        <a:pt x="6664" y="231"/>
                      </a:cubicBezTo>
                      <a:cubicBezTo>
                        <a:pt x="6565" y="529"/>
                        <a:pt x="6585" y="987"/>
                        <a:pt x="7142" y="1544"/>
                      </a:cubicBezTo>
                      <a:cubicBezTo>
                        <a:pt x="8097" y="2519"/>
                        <a:pt x="8455" y="3732"/>
                        <a:pt x="8455" y="3732"/>
                      </a:cubicBezTo>
                      <a:cubicBezTo>
                        <a:pt x="8455" y="3732"/>
                        <a:pt x="4456" y="1524"/>
                        <a:pt x="836" y="1067"/>
                      </a:cubicBezTo>
                      <a:cubicBezTo>
                        <a:pt x="809" y="1063"/>
                        <a:pt x="783" y="1062"/>
                        <a:pt x="757" y="1062"/>
                      </a:cubicBezTo>
                      <a:cubicBezTo>
                        <a:pt x="452" y="1062"/>
                        <a:pt x="191" y="1271"/>
                        <a:pt x="100" y="1564"/>
                      </a:cubicBezTo>
                      <a:cubicBezTo>
                        <a:pt x="0" y="1942"/>
                        <a:pt x="239" y="2320"/>
                        <a:pt x="617" y="2379"/>
                      </a:cubicBezTo>
                      <a:cubicBezTo>
                        <a:pt x="1592" y="2578"/>
                        <a:pt x="3283" y="3016"/>
                        <a:pt x="3979" y="3772"/>
                      </a:cubicBezTo>
                      <a:cubicBezTo>
                        <a:pt x="3979" y="3772"/>
                        <a:pt x="3203" y="4926"/>
                        <a:pt x="3879" y="5801"/>
                      </a:cubicBezTo>
                      <a:cubicBezTo>
                        <a:pt x="3879" y="5801"/>
                        <a:pt x="3183" y="7174"/>
                        <a:pt x="4297" y="8228"/>
                      </a:cubicBezTo>
                      <a:cubicBezTo>
                        <a:pt x="5302" y="9214"/>
                        <a:pt x="9120" y="9263"/>
                        <a:pt x="9861" y="9263"/>
                      </a:cubicBezTo>
                      <a:cubicBezTo>
                        <a:pt x="9942" y="9263"/>
                        <a:pt x="9986" y="9262"/>
                        <a:pt x="9986" y="9262"/>
                      </a:cubicBezTo>
                      <a:cubicBezTo>
                        <a:pt x="9986" y="9262"/>
                        <a:pt x="10361" y="9320"/>
                        <a:pt x="10942" y="9320"/>
                      </a:cubicBezTo>
                      <a:cubicBezTo>
                        <a:pt x="12135" y="9320"/>
                        <a:pt x="14197" y="9077"/>
                        <a:pt x="15656" y="7591"/>
                      </a:cubicBezTo>
                      <a:cubicBezTo>
                        <a:pt x="12831" y="3653"/>
                        <a:pt x="8355" y="768"/>
                        <a:pt x="7162" y="52"/>
                      </a:cubicBezTo>
                      <a:cubicBezTo>
                        <a:pt x="7109" y="17"/>
                        <a:pt x="7047" y="0"/>
                        <a:pt x="6985"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9"/>
                <p:cNvSpPr/>
                <p:nvPr/>
              </p:nvSpPr>
              <p:spPr>
                <a:xfrm flipH="1">
                  <a:off x="8603619" y="3163763"/>
                  <a:ext cx="73146" cy="73972"/>
                </a:xfrm>
                <a:custGeom>
                  <a:avLst/>
                  <a:gdLst/>
                  <a:ahLst/>
                  <a:cxnLst/>
                  <a:rect l="l" t="t" r="r" b="b"/>
                  <a:pathLst>
                    <a:path w="5312" h="5372" extrusionOk="0">
                      <a:moveTo>
                        <a:pt x="796" y="1"/>
                      </a:moveTo>
                      <a:cubicBezTo>
                        <a:pt x="796" y="1"/>
                        <a:pt x="20" y="1155"/>
                        <a:pt x="696" y="2030"/>
                      </a:cubicBezTo>
                      <a:cubicBezTo>
                        <a:pt x="696" y="2030"/>
                        <a:pt x="0" y="3363"/>
                        <a:pt x="1114" y="4457"/>
                      </a:cubicBezTo>
                      <a:cubicBezTo>
                        <a:pt x="1691" y="5014"/>
                        <a:pt x="3183" y="5253"/>
                        <a:pt x="4496" y="5372"/>
                      </a:cubicBezTo>
                      <a:cubicBezTo>
                        <a:pt x="5311" y="3820"/>
                        <a:pt x="4078" y="3164"/>
                        <a:pt x="4078" y="3164"/>
                      </a:cubicBezTo>
                      <a:cubicBezTo>
                        <a:pt x="4277" y="2050"/>
                        <a:pt x="3680" y="1572"/>
                        <a:pt x="796"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3" name="Google Shape;2113;p69"/>
              <p:cNvSpPr/>
              <p:nvPr/>
            </p:nvSpPr>
            <p:spPr>
              <a:xfrm>
                <a:off x="7658434" y="3524607"/>
                <a:ext cx="225895" cy="359247"/>
              </a:xfrm>
              <a:custGeom>
                <a:avLst/>
                <a:gdLst/>
                <a:ahLst/>
                <a:cxnLst/>
                <a:rect l="l" t="t" r="r" b="b"/>
                <a:pathLst>
                  <a:path w="27940" h="55057" extrusionOk="0">
                    <a:moveTo>
                      <a:pt x="22798" y="1"/>
                    </a:moveTo>
                    <a:cubicBezTo>
                      <a:pt x="18070" y="1"/>
                      <a:pt x="11158" y="1744"/>
                      <a:pt x="6834" y="10696"/>
                    </a:cubicBezTo>
                    <a:cubicBezTo>
                      <a:pt x="0" y="24822"/>
                      <a:pt x="4623" y="38470"/>
                      <a:pt x="8881" y="38470"/>
                    </a:cubicBezTo>
                    <a:cubicBezTo>
                      <a:pt x="9048" y="38470"/>
                      <a:pt x="9215" y="38449"/>
                      <a:pt x="9380" y="38406"/>
                    </a:cubicBezTo>
                    <a:lnTo>
                      <a:pt x="9380" y="38406"/>
                    </a:lnTo>
                    <a:cubicBezTo>
                      <a:pt x="9380" y="38407"/>
                      <a:pt x="1900" y="51973"/>
                      <a:pt x="5799" y="54659"/>
                    </a:cubicBezTo>
                    <a:cubicBezTo>
                      <a:pt x="6535" y="54897"/>
                      <a:pt x="7371" y="55017"/>
                      <a:pt x="8306" y="55056"/>
                    </a:cubicBezTo>
                    <a:cubicBezTo>
                      <a:pt x="9658" y="54897"/>
                      <a:pt x="10991" y="54340"/>
                      <a:pt x="12324" y="53525"/>
                    </a:cubicBezTo>
                    <a:cubicBezTo>
                      <a:pt x="17914" y="49128"/>
                      <a:pt x="23444" y="35920"/>
                      <a:pt x="26289" y="22810"/>
                    </a:cubicBezTo>
                    <a:cubicBezTo>
                      <a:pt x="26885" y="20125"/>
                      <a:pt x="27244" y="17400"/>
                      <a:pt x="27383" y="14654"/>
                    </a:cubicBezTo>
                    <a:cubicBezTo>
                      <a:pt x="27781" y="7135"/>
                      <a:pt x="27940" y="710"/>
                      <a:pt x="27940" y="710"/>
                    </a:cubicBezTo>
                    <a:cubicBezTo>
                      <a:pt x="27940" y="710"/>
                      <a:pt x="25813" y="1"/>
                      <a:pt x="22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9"/>
              <p:cNvSpPr/>
              <p:nvPr/>
            </p:nvSpPr>
            <p:spPr>
              <a:xfrm rot="-2347016">
                <a:off x="8096093" y="3711842"/>
                <a:ext cx="522912" cy="455947"/>
              </a:xfrm>
              <a:custGeom>
                <a:avLst/>
                <a:gdLst/>
                <a:ahLst/>
                <a:cxnLst/>
                <a:rect l="l" t="t" r="r" b="b"/>
                <a:pathLst>
                  <a:path w="22261" h="19815" extrusionOk="0">
                    <a:moveTo>
                      <a:pt x="3303" y="0"/>
                    </a:moveTo>
                    <a:lnTo>
                      <a:pt x="1" y="1731"/>
                    </a:lnTo>
                    <a:lnTo>
                      <a:pt x="1" y="13547"/>
                    </a:lnTo>
                    <a:cubicBezTo>
                      <a:pt x="1" y="13547"/>
                      <a:pt x="4375" y="19815"/>
                      <a:pt x="6216" y="19815"/>
                    </a:cubicBezTo>
                    <a:cubicBezTo>
                      <a:pt x="6233" y="19815"/>
                      <a:pt x="6250" y="19814"/>
                      <a:pt x="6267" y="19813"/>
                    </a:cubicBezTo>
                    <a:cubicBezTo>
                      <a:pt x="8077" y="19694"/>
                      <a:pt x="21505" y="9568"/>
                      <a:pt x="21505" y="9568"/>
                    </a:cubicBezTo>
                    <a:cubicBezTo>
                      <a:pt x="22261" y="5888"/>
                      <a:pt x="18939" y="3899"/>
                      <a:pt x="18939" y="3899"/>
                    </a:cubicBezTo>
                    <a:lnTo>
                      <a:pt x="8137" y="9111"/>
                    </a:lnTo>
                    <a:cubicBezTo>
                      <a:pt x="8137" y="9111"/>
                      <a:pt x="4397" y="1731"/>
                      <a:pt x="3303"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15" name="Google Shape;2115;p69"/>
              <p:cNvSpPr/>
              <p:nvPr/>
            </p:nvSpPr>
            <p:spPr>
              <a:xfrm rot="-2347016">
                <a:off x="8137068" y="3839098"/>
                <a:ext cx="132742" cy="440830"/>
              </a:xfrm>
              <a:custGeom>
                <a:avLst/>
                <a:gdLst/>
                <a:ahLst/>
                <a:cxnLst/>
                <a:rect l="l" t="t" r="r" b="b"/>
                <a:pathLst>
                  <a:path w="5651" h="19158" extrusionOk="0">
                    <a:moveTo>
                      <a:pt x="3064" y="0"/>
                    </a:moveTo>
                    <a:lnTo>
                      <a:pt x="1" y="1592"/>
                    </a:lnTo>
                    <a:lnTo>
                      <a:pt x="1" y="13408"/>
                    </a:lnTo>
                    <a:cubicBezTo>
                      <a:pt x="1" y="13408"/>
                      <a:pt x="2905" y="17605"/>
                      <a:pt x="4994" y="19157"/>
                    </a:cubicBezTo>
                    <a:cubicBezTo>
                      <a:pt x="5650" y="11936"/>
                      <a:pt x="3323" y="100"/>
                      <a:pt x="3323" y="100"/>
                    </a:cubicBezTo>
                    <a:lnTo>
                      <a:pt x="30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16" name="Google Shape;2116;p69"/>
              <p:cNvSpPr/>
              <p:nvPr/>
            </p:nvSpPr>
            <p:spPr>
              <a:xfrm>
                <a:off x="7711841" y="4523594"/>
                <a:ext cx="420664" cy="160058"/>
              </a:xfrm>
              <a:custGeom>
                <a:avLst/>
                <a:gdLst/>
                <a:ahLst/>
                <a:cxnLst/>
                <a:rect l="l" t="t" r="r" b="b"/>
                <a:pathLst>
                  <a:path w="19775" h="6956" extrusionOk="0">
                    <a:moveTo>
                      <a:pt x="8589" y="0"/>
                    </a:moveTo>
                    <a:cubicBezTo>
                      <a:pt x="4222" y="0"/>
                      <a:pt x="409" y="1754"/>
                      <a:pt x="379" y="1982"/>
                    </a:cubicBezTo>
                    <a:cubicBezTo>
                      <a:pt x="319" y="2280"/>
                      <a:pt x="1" y="5841"/>
                      <a:pt x="1" y="5841"/>
                    </a:cubicBezTo>
                    <a:lnTo>
                      <a:pt x="2328" y="5961"/>
                    </a:lnTo>
                    <a:cubicBezTo>
                      <a:pt x="4132" y="5831"/>
                      <a:pt x="5839" y="5778"/>
                      <a:pt x="7429" y="5778"/>
                    </a:cubicBezTo>
                    <a:cubicBezTo>
                      <a:pt x="14904" y="5778"/>
                      <a:pt x="19774" y="6955"/>
                      <a:pt x="19774" y="6955"/>
                    </a:cubicBezTo>
                    <a:lnTo>
                      <a:pt x="19615" y="4588"/>
                    </a:lnTo>
                    <a:cubicBezTo>
                      <a:pt x="19615" y="4588"/>
                      <a:pt x="18501" y="2479"/>
                      <a:pt x="12732" y="609"/>
                    </a:cubicBezTo>
                    <a:cubicBezTo>
                      <a:pt x="11362" y="170"/>
                      <a:pt x="9949" y="0"/>
                      <a:pt x="8589"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17" name="Google Shape;2117;p69"/>
              <p:cNvSpPr/>
              <p:nvPr/>
            </p:nvSpPr>
            <p:spPr>
              <a:xfrm>
                <a:off x="7607758" y="3831942"/>
                <a:ext cx="613605" cy="796836"/>
              </a:xfrm>
              <a:custGeom>
                <a:avLst/>
                <a:gdLst/>
                <a:ahLst/>
                <a:cxnLst/>
                <a:rect l="l" t="t" r="r" b="b"/>
                <a:pathLst>
                  <a:path w="28845" h="34630" extrusionOk="0">
                    <a:moveTo>
                      <a:pt x="13629" y="1"/>
                    </a:moveTo>
                    <a:cubicBezTo>
                      <a:pt x="7352" y="1"/>
                      <a:pt x="1164" y="2934"/>
                      <a:pt x="756" y="6541"/>
                    </a:cubicBezTo>
                    <a:cubicBezTo>
                      <a:pt x="0" y="13563"/>
                      <a:pt x="8813" y="23688"/>
                      <a:pt x="8813" y="23688"/>
                    </a:cubicBezTo>
                    <a:lnTo>
                      <a:pt x="4595" y="32461"/>
                    </a:lnTo>
                    <a:lnTo>
                      <a:pt x="10981" y="31963"/>
                    </a:lnTo>
                    <a:cubicBezTo>
                      <a:pt x="13061" y="33355"/>
                      <a:pt x="14807" y="33786"/>
                      <a:pt x="16173" y="33786"/>
                    </a:cubicBezTo>
                    <a:cubicBezTo>
                      <a:pt x="18399" y="33786"/>
                      <a:pt x="19614" y="32640"/>
                      <a:pt x="19614" y="32640"/>
                    </a:cubicBezTo>
                    <a:lnTo>
                      <a:pt x="24508" y="34629"/>
                    </a:lnTo>
                    <a:cubicBezTo>
                      <a:pt x="24508" y="34629"/>
                      <a:pt x="28845" y="25140"/>
                      <a:pt x="26895" y="9942"/>
                    </a:cubicBezTo>
                    <a:cubicBezTo>
                      <a:pt x="25672" y="2663"/>
                      <a:pt x="19610" y="1"/>
                      <a:pt x="13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18" name="Google Shape;2118;p69"/>
              <p:cNvSpPr/>
              <p:nvPr/>
            </p:nvSpPr>
            <p:spPr>
              <a:xfrm>
                <a:off x="8117936" y="4163679"/>
                <a:ext cx="21047" cy="42131"/>
              </a:xfrm>
              <a:custGeom>
                <a:avLst/>
                <a:gdLst/>
                <a:ahLst/>
                <a:cxnLst/>
                <a:rect l="l" t="t" r="r" b="b"/>
                <a:pathLst>
                  <a:path w="896" h="1831" extrusionOk="0">
                    <a:moveTo>
                      <a:pt x="438" y="0"/>
                    </a:moveTo>
                    <a:cubicBezTo>
                      <a:pt x="199" y="0"/>
                      <a:pt x="0" y="418"/>
                      <a:pt x="0" y="915"/>
                    </a:cubicBezTo>
                    <a:cubicBezTo>
                      <a:pt x="0" y="1432"/>
                      <a:pt x="199" y="1830"/>
                      <a:pt x="438" y="1830"/>
                    </a:cubicBezTo>
                    <a:cubicBezTo>
                      <a:pt x="696" y="1830"/>
                      <a:pt x="895" y="1412"/>
                      <a:pt x="895" y="915"/>
                    </a:cubicBezTo>
                    <a:cubicBezTo>
                      <a:pt x="895" y="418"/>
                      <a:pt x="677" y="0"/>
                      <a:pt x="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19" name="Google Shape;2119;p69"/>
              <p:cNvSpPr/>
              <p:nvPr/>
            </p:nvSpPr>
            <p:spPr>
              <a:xfrm>
                <a:off x="8106708" y="4300511"/>
                <a:ext cx="21047" cy="42154"/>
              </a:xfrm>
              <a:custGeom>
                <a:avLst/>
                <a:gdLst/>
                <a:ahLst/>
                <a:cxnLst/>
                <a:rect l="l" t="t" r="r" b="b"/>
                <a:pathLst>
                  <a:path w="896" h="1832" extrusionOk="0">
                    <a:moveTo>
                      <a:pt x="458" y="1"/>
                    </a:moveTo>
                    <a:cubicBezTo>
                      <a:pt x="200" y="1"/>
                      <a:pt x="1" y="419"/>
                      <a:pt x="1" y="916"/>
                    </a:cubicBezTo>
                    <a:cubicBezTo>
                      <a:pt x="1" y="1433"/>
                      <a:pt x="200" y="1831"/>
                      <a:pt x="458" y="1831"/>
                    </a:cubicBezTo>
                    <a:cubicBezTo>
                      <a:pt x="697" y="1831"/>
                      <a:pt x="896" y="1413"/>
                      <a:pt x="896" y="916"/>
                    </a:cubicBezTo>
                    <a:cubicBezTo>
                      <a:pt x="896" y="399"/>
                      <a:pt x="697"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20" name="Google Shape;2120;p69"/>
              <p:cNvSpPr/>
              <p:nvPr/>
            </p:nvSpPr>
            <p:spPr>
              <a:xfrm>
                <a:off x="8074950" y="4457681"/>
                <a:ext cx="28047" cy="40406"/>
              </a:xfrm>
              <a:custGeom>
                <a:avLst/>
                <a:gdLst/>
                <a:ahLst/>
                <a:cxnLst/>
                <a:rect l="l" t="t" r="r" b="b"/>
                <a:pathLst>
                  <a:path w="1194" h="1756" extrusionOk="0">
                    <a:moveTo>
                      <a:pt x="854" y="0"/>
                    </a:moveTo>
                    <a:cubicBezTo>
                      <a:pt x="625" y="0"/>
                      <a:pt x="339" y="284"/>
                      <a:pt x="179" y="709"/>
                    </a:cubicBezTo>
                    <a:cubicBezTo>
                      <a:pt x="0" y="1187"/>
                      <a:pt x="40" y="1644"/>
                      <a:pt x="279" y="1744"/>
                    </a:cubicBezTo>
                    <a:cubicBezTo>
                      <a:pt x="301" y="1752"/>
                      <a:pt x="325" y="1756"/>
                      <a:pt x="350" y="1756"/>
                    </a:cubicBezTo>
                    <a:cubicBezTo>
                      <a:pt x="566" y="1756"/>
                      <a:pt x="854" y="1456"/>
                      <a:pt x="1015" y="1028"/>
                    </a:cubicBezTo>
                    <a:cubicBezTo>
                      <a:pt x="1194" y="550"/>
                      <a:pt x="1154" y="113"/>
                      <a:pt x="935" y="13"/>
                    </a:cubicBezTo>
                    <a:cubicBezTo>
                      <a:pt x="909" y="4"/>
                      <a:pt x="882"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21" name="Google Shape;2121;p69"/>
              <p:cNvSpPr/>
              <p:nvPr/>
            </p:nvSpPr>
            <p:spPr>
              <a:xfrm>
                <a:off x="8024984" y="4555000"/>
                <a:ext cx="108341" cy="74161"/>
              </a:xfrm>
              <a:custGeom>
                <a:avLst/>
                <a:gdLst/>
                <a:ahLst/>
                <a:cxnLst/>
                <a:rect l="l" t="t" r="r" b="b"/>
                <a:pathLst>
                  <a:path w="5093" h="3223" extrusionOk="0">
                    <a:moveTo>
                      <a:pt x="4218" y="0"/>
                    </a:moveTo>
                    <a:cubicBezTo>
                      <a:pt x="4217" y="0"/>
                      <a:pt x="1970" y="219"/>
                      <a:pt x="0" y="1234"/>
                    </a:cubicBezTo>
                    <a:lnTo>
                      <a:pt x="4894" y="3223"/>
                    </a:lnTo>
                    <a:cubicBezTo>
                      <a:pt x="4894" y="3223"/>
                      <a:pt x="4974" y="3064"/>
                      <a:pt x="5093" y="2726"/>
                    </a:cubicBezTo>
                    <a:cubicBezTo>
                      <a:pt x="1393" y="1592"/>
                      <a:pt x="4218" y="0"/>
                      <a:pt x="4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22" name="Google Shape;2122;p69"/>
              <p:cNvSpPr/>
              <p:nvPr/>
            </p:nvSpPr>
            <p:spPr>
              <a:xfrm>
                <a:off x="7659385" y="4119729"/>
                <a:ext cx="263651" cy="460039"/>
              </a:xfrm>
              <a:custGeom>
                <a:avLst/>
                <a:gdLst/>
                <a:ahLst/>
                <a:cxnLst/>
                <a:rect l="l" t="t" r="r" b="b"/>
                <a:pathLst>
                  <a:path w="12394" h="19993" extrusionOk="0">
                    <a:moveTo>
                      <a:pt x="5590" y="0"/>
                    </a:moveTo>
                    <a:lnTo>
                      <a:pt x="0" y="1393"/>
                    </a:lnTo>
                    <a:cubicBezTo>
                      <a:pt x="2387" y="6565"/>
                      <a:pt x="6425" y="11200"/>
                      <a:pt x="6425" y="11200"/>
                    </a:cubicBezTo>
                    <a:lnTo>
                      <a:pt x="2188" y="19993"/>
                    </a:lnTo>
                    <a:lnTo>
                      <a:pt x="8077" y="19535"/>
                    </a:lnTo>
                    <a:cubicBezTo>
                      <a:pt x="9250" y="14681"/>
                      <a:pt x="8077" y="10703"/>
                      <a:pt x="8077" y="10703"/>
                    </a:cubicBezTo>
                    <a:lnTo>
                      <a:pt x="8077" y="10703"/>
                    </a:lnTo>
                    <a:lnTo>
                      <a:pt x="12095" y="17009"/>
                    </a:lnTo>
                    <a:cubicBezTo>
                      <a:pt x="12095" y="17009"/>
                      <a:pt x="12393" y="9708"/>
                      <a:pt x="5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23" name="Google Shape;2123;p69"/>
              <p:cNvSpPr/>
              <p:nvPr/>
            </p:nvSpPr>
            <p:spPr>
              <a:xfrm flipH="1">
                <a:off x="7350536" y="3864275"/>
                <a:ext cx="638929" cy="732130"/>
              </a:xfrm>
              <a:custGeom>
                <a:avLst/>
                <a:gdLst/>
                <a:ahLst/>
                <a:cxnLst/>
                <a:rect l="l" t="t" r="r" b="b"/>
                <a:pathLst>
                  <a:path w="33619" h="38523" extrusionOk="0">
                    <a:moveTo>
                      <a:pt x="14605" y="0"/>
                    </a:moveTo>
                    <a:cubicBezTo>
                      <a:pt x="10414" y="0"/>
                      <a:pt x="9409" y="3199"/>
                      <a:pt x="9409" y="6247"/>
                    </a:cubicBezTo>
                    <a:cubicBezTo>
                      <a:pt x="9409" y="8833"/>
                      <a:pt x="10125" y="11379"/>
                      <a:pt x="11399" y="13647"/>
                    </a:cubicBezTo>
                    <a:lnTo>
                      <a:pt x="17506" y="24588"/>
                    </a:lnTo>
                    <a:lnTo>
                      <a:pt x="0" y="21863"/>
                    </a:lnTo>
                    <a:lnTo>
                      <a:pt x="0" y="26577"/>
                    </a:lnTo>
                    <a:cubicBezTo>
                      <a:pt x="0" y="26577"/>
                      <a:pt x="17538" y="38522"/>
                      <a:pt x="26503" y="38522"/>
                    </a:cubicBezTo>
                    <a:cubicBezTo>
                      <a:pt x="29153" y="38522"/>
                      <a:pt x="31053" y="37478"/>
                      <a:pt x="31530" y="34773"/>
                    </a:cubicBezTo>
                    <a:cubicBezTo>
                      <a:pt x="33619" y="22897"/>
                      <a:pt x="22638" y="2805"/>
                      <a:pt x="15815" y="80"/>
                    </a:cubicBezTo>
                    <a:cubicBezTo>
                      <a:pt x="15385" y="26"/>
                      <a:pt x="14982" y="0"/>
                      <a:pt x="14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9"/>
              <p:cNvSpPr/>
              <p:nvPr/>
            </p:nvSpPr>
            <p:spPr>
              <a:xfrm flipH="1">
                <a:off x="7953527" y="4274720"/>
                <a:ext cx="265975" cy="174219"/>
              </a:xfrm>
              <a:custGeom>
                <a:avLst/>
                <a:gdLst/>
                <a:ahLst/>
                <a:cxnLst/>
                <a:rect l="l" t="t" r="r" b="b"/>
                <a:pathLst>
                  <a:path w="13995" h="9167" extrusionOk="0">
                    <a:moveTo>
                      <a:pt x="8808" y="1"/>
                    </a:moveTo>
                    <a:cubicBezTo>
                      <a:pt x="5878" y="1"/>
                      <a:pt x="3876" y="671"/>
                      <a:pt x="2788" y="671"/>
                    </a:cubicBezTo>
                    <a:cubicBezTo>
                      <a:pt x="2713" y="671"/>
                      <a:pt x="2643" y="668"/>
                      <a:pt x="2576" y="661"/>
                    </a:cubicBezTo>
                    <a:cubicBezTo>
                      <a:pt x="2526" y="656"/>
                      <a:pt x="2479" y="653"/>
                      <a:pt x="2435" y="653"/>
                    </a:cubicBezTo>
                    <a:cubicBezTo>
                      <a:pt x="1421" y="653"/>
                      <a:pt x="2169" y="2180"/>
                      <a:pt x="4348" y="2180"/>
                    </a:cubicBezTo>
                    <a:cubicBezTo>
                      <a:pt x="4601" y="2180"/>
                      <a:pt x="4872" y="2159"/>
                      <a:pt x="5162" y="2114"/>
                    </a:cubicBezTo>
                    <a:lnTo>
                      <a:pt x="5162" y="2114"/>
                    </a:lnTo>
                    <a:cubicBezTo>
                      <a:pt x="5162" y="2114"/>
                      <a:pt x="1721" y="6967"/>
                      <a:pt x="766" y="7684"/>
                    </a:cubicBezTo>
                    <a:cubicBezTo>
                      <a:pt x="0" y="8286"/>
                      <a:pt x="1023" y="9036"/>
                      <a:pt x="1888" y="9036"/>
                    </a:cubicBezTo>
                    <a:cubicBezTo>
                      <a:pt x="2079" y="9036"/>
                      <a:pt x="2263" y="9000"/>
                      <a:pt x="2417" y="8917"/>
                    </a:cubicBezTo>
                    <a:cubicBezTo>
                      <a:pt x="2560" y="8832"/>
                      <a:pt x="2663" y="8799"/>
                      <a:pt x="2748" y="8799"/>
                    </a:cubicBezTo>
                    <a:cubicBezTo>
                      <a:pt x="3033" y="8799"/>
                      <a:pt x="3115" y="9166"/>
                      <a:pt x="3793" y="9166"/>
                    </a:cubicBezTo>
                    <a:cubicBezTo>
                      <a:pt x="4098" y="9166"/>
                      <a:pt x="4524" y="9092"/>
                      <a:pt x="5143" y="8877"/>
                    </a:cubicBezTo>
                    <a:cubicBezTo>
                      <a:pt x="7550" y="8042"/>
                      <a:pt x="12125" y="4998"/>
                      <a:pt x="12125" y="4998"/>
                    </a:cubicBezTo>
                    <a:cubicBezTo>
                      <a:pt x="12125" y="4998"/>
                      <a:pt x="13995" y="2750"/>
                      <a:pt x="12105" y="283"/>
                    </a:cubicBezTo>
                    <a:cubicBezTo>
                      <a:pt x="10899" y="78"/>
                      <a:pt x="9801" y="1"/>
                      <a:pt x="8808"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9"/>
              <p:cNvSpPr/>
              <p:nvPr/>
            </p:nvSpPr>
            <p:spPr>
              <a:xfrm flipH="1">
                <a:off x="8054086" y="4387902"/>
                <a:ext cx="116083" cy="60854"/>
              </a:xfrm>
              <a:custGeom>
                <a:avLst/>
                <a:gdLst/>
                <a:ahLst/>
                <a:cxnLst/>
                <a:rect l="l" t="t" r="r" b="b"/>
                <a:pathLst>
                  <a:path w="6108" h="3202" extrusionOk="0">
                    <a:moveTo>
                      <a:pt x="4183" y="1"/>
                    </a:moveTo>
                    <a:cubicBezTo>
                      <a:pt x="2628" y="1"/>
                      <a:pt x="1063" y="1770"/>
                      <a:pt x="0" y="2861"/>
                    </a:cubicBezTo>
                    <a:cubicBezTo>
                      <a:pt x="48" y="2846"/>
                      <a:pt x="90" y="2839"/>
                      <a:pt x="128" y="2839"/>
                    </a:cubicBezTo>
                    <a:cubicBezTo>
                      <a:pt x="408" y="2839"/>
                      <a:pt x="491" y="3201"/>
                      <a:pt x="1159" y="3201"/>
                    </a:cubicBezTo>
                    <a:cubicBezTo>
                      <a:pt x="1466" y="3201"/>
                      <a:pt x="1896" y="3125"/>
                      <a:pt x="2527" y="2901"/>
                    </a:cubicBezTo>
                    <a:cubicBezTo>
                      <a:pt x="3521" y="2563"/>
                      <a:pt x="4874" y="1867"/>
                      <a:pt x="6107" y="1131"/>
                    </a:cubicBezTo>
                    <a:cubicBezTo>
                      <a:pt x="5493" y="316"/>
                      <a:pt x="4839" y="1"/>
                      <a:pt x="4183"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9"/>
              <p:cNvSpPr/>
              <p:nvPr/>
            </p:nvSpPr>
            <p:spPr>
              <a:xfrm rot="-1394173">
                <a:off x="8042861" y="3989955"/>
                <a:ext cx="21047" cy="42129"/>
              </a:xfrm>
              <a:custGeom>
                <a:avLst/>
                <a:gdLst/>
                <a:ahLst/>
                <a:cxnLst/>
                <a:rect l="l" t="t" r="r" b="b"/>
                <a:pathLst>
                  <a:path w="896" h="1831" extrusionOk="0">
                    <a:moveTo>
                      <a:pt x="438" y="0"/>
                    </a:moveTo>
                    <a:cubicBezTo>
                      <a:pt x="199" y="0"/>
                      <a:pt x="0" y="418"/>
                      <a:pt x="0" y="915"/>
                    </a:cubicBezTo>
                    <a:cubicBezTo>
                      <a:pt x="0" y="1432"/>
                      <a:pt x="199" y="1830"/>
                      <a:pt x="438" y="1830"/>
                    </a:cubicBezTo>
                    <a:cubicBezTo>
                      <a:pt x="696" y="1830"/>
                      <a:pt x="895" y="1412"/>
                      <a:pt x="895" y="915"/>
                    </a:cubicBezTo>
                    <a:cubicBezTo>
                      <a:pt x="895" y="418"/>
                      <a:pt x="677" y="0"/>
                      <a:pt x="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27" name="Google Shape;2127;p69"/>
              <p:cNvSpPr/>
              <p:nvPr/>
            </p:nvSpPr>
            <p:spPr>
              <a:xfrm>
                <a:off x="7895840" y="3410803"/>
                <a:ext cx="284471" cy="470741"/>
              </a:xfrm>
              <a:custGeom>
                <a:avLst/>
                <a:gdLst/>
                <a:ahLst/>
                <a:cxnLst/>
                <a:rect l="l" t="t" r="r" b="b"/>
                <a:pathLst>
                  <a:path w="35185" h="58242" extrusionOk="0">
                    <a:moveTo>
                      <a:pt x="10107" y="0"/>
                    </a:moveTo>
                    <a:cubicBezTo>
                      <a:pt x="4245" y="0"/>
                      <a:pt x="0" y="4418"/>
                      <a:pt x="3734" y="8987"/>
                    </a:cubicBezTo>
                    <a:cubicBezTo>
                      <a:pt x="18633" y="10498"/>
                      <a:pt x="7195" y="55536"/>
                      <a:pt x="14575" y="58181"/>
                    </a:cubicBezTo>
                    <a:cubicBezTo>
                      <a:pt x="14575" y="58181"/>
                      <a:pt x="15056" y="58242"/>
                      <a:pt x="15865" y="58242"/>
                    </a:cubicBezTo>
                    <a:cubicBezTo>
                      <a:pt x="19825" y="58242"/>
                      <a:pt x="31636" y="56788"/>
                      <a:pt x="33255" y="39641"/>
                    </a:cubicBezTo>
                    <a:cubicBezTo>
                      <a:pt x="35184" y="19012"/>
                      <a:pt x="24004" y="5505"/>
                      <a:pt x="15848" y="1407"/>
                    </a:cubicBezTo>
                    <a:cubicBezTo>
                      <a:pt x="13906" y="427"/>
                      <a:pt x="11928" y="0"/>
                      <a:pt x="10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9"/>
              <p:cNvSpPr/>
              <p:nvPr/>
            </p:nvSpPr>
            <p:spPr>
              <a:xfrm>
                <a:off x="7972491" y="3581112"/>
                <a:ext cx="178856" cy="304056"/>
              </a:xfrm>
              <a:custGeom>
                <a:avLst/>
                <a:gdLst/>
                <a:ahLst/>
                <a:cxnLst/>
                <a:rect l="l" t="t" r="r" b="b"/>
                <a:pathLst>
                  <a:path w="22122" h="37619" extrusionOk="0">
                    <a:moveTo>
                      <a:pt x="1851" y="1"/>
                    </a:moveTo>
                    <a:cubicBezTo>
                      <a:pt x="3800" y="13966"/>
                      <a:pt x="1" y="35748"/>
                      <a:pt x="5073" y="37558"/>
                    </a:cubicBezTo>
                    <a:cubicBezTo>
                      <a:pt x="5077" y="37558"/>
                      <a:pt x="5561" y="37619"/>
                      <a:pt x="6372" y="37619"/>
                    </a:cubicBezTo>
                    <a:cubicBezTo>
                      <a:pt x="9666" y="37619"/>
                      <a:pt x="18354" y="36620"/>
                      <a:pt x="22121" y="26498"/>
                    </a:cubicBezTo>
                    <a:lnTo>
                      <a:pt x="22121" y="26498"/>
                    </a:lnTo>
                    <a:cubicBezTo>
                      <a:pt x="19949" y="30011"/>
                      <a:pt x="15474" y="34812"/>
                      <a:pt x="11912" y="34812"/>
                    </a:cubicBezTo>
                    <a:cubicBezTo>
                      <a:pt x="10874" y="34812"/>
                      <a:pt x="9915" y="34405"/>
                      <a:pt x="9112" y="33441"/>
                    </a:cubicBezTo>
                    <a:cubicBezTo>
                      <a:pt x="5571" y="29144"/>
                      <a:pt x="9112" y="15239"/>
                      <a:pt x="1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9"/>
              <p:cNvSpPr/>
              <p:nvPr/>
            </p:nvSpPr>
            <p:spPr>
              <a:xfrm>
                <a:off x="7591888" y="3318214"/>
                <a:ext cx="511578" cy="469167"/>
              </a:xfrm>
              <a:custGeom>
                <a:avLst/>
                <a:gdLst/>
                <a:ahLst/>
                <a:cxnLst/>
                <a:rect l="l" t="t" r="r" b="b"/>
                <a:pathLst>
                  <a:path w="21975" h="20573" extrusionOk="0">
                    <a:moveTo>
                      <a:pt x="11452" y="1"/>
                    </a:moveTo>
                    <a:cubicBezTo>
                      <a:pt x="9874" y="1"/>
                      <a:pt x="8251" y="338"/>
                      <a:pt x="6724" y="1123"/>
                    </a:cubicBezTo>
                    <a:cubicBezTo>
                      <a:pt x="1" y="4572"/>
                      <a:pt x="2544" y="20573"/>
                      <a:pt x="8748" y="20573"/>
                    </a:cubicBezTo>
                    <a:cubicBezTo>
                      <a:pt x="8913" y="20573"/>
                      <a:pt x="9081" y="20562"/>
                      <a:pt x="9251" y="20538"/>
                    </a:cubicBezTo>
                    <a:cubicBezTo>
                      <a:pt x="15815" y="19623"/>
                      <a:pt x="14682" y="15048"/>
                      <a:pt x="14682" y="15048"/>
                    </a:cubicBezTo>
                    <a:cubicBezTo>
                      <a:pt x="18401" y="14292"/>
                      <a:pt x="17825" y="8682"/>
                      <a:pt x="20271" y="7668"/>
                    </a:cubicBezTo>
                    <a:cubicBezTo>
                      <a:pt x="21974" y="4154"/>
                      <a:pt x="16990" y="1"/>
                      <a:pt x="11452" y="1"/>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30" name="Google Shape;2130;p69"/>
              <p:cNvSpPr/>
              <p:nvPr/>
            </p:nvSpPr>
            <p:spPr>
              <a:xfrm>
                <a:off x="7559050" y="3333383"/>
                <a:ext cx="329698" cy="501163"/>
              </a:xfrm>
              <a:custGeom>
                <a:avLst/>
                <a:gdLst/>
                <a:ahLst/>
                <a:cxnLst/>
                <a:rect l="l" t="t" r="r" b="b"/>
                <a:pathLst>
                  <a:path w="40779" h="62006" extrusionOk="0">
                    <a:moveTo>
                      <a:pt x="28656" y="0"/>
                    </a:moveTo>
                    <a:cubicBezTo>
                      <a:pt x="20177" y="0"/>
                      <a:pt x="6946" y="10847"/>
                      <a:pt x="3600" y="28420"/>
                    </a:cubicBezTo>
                    <a:cubicBezTo>
                      <a:pt x="0" y="47320"/>
                      <a:pt x="7521" y="48963"/>
                      <a:pt x="10245" y="48963"/>
                    </a:cubicBezTo>
                    <a:cubicBezTo>
                      <a:pt x="10818" y="48963"/>
                      <a:pt x="11179" y="48890"/>
                      <a:pt x="11179" y="48890"/>
                    </a:cubicBezTo>
                    <a:lnTo>
                      <a:pt x="11179" y="48890"/>
                    </a:lnTo>
                    <a:cubicBezTo>
                      <a:pt x="11179" y="48890"/>
                      <a:pt x="4992" y="61422"/>
                      <a:pt x="16231" y="61999"/>
                    </a:cubicBezTo>
                    <a:cubicBezTo>
                      <a:pt x="16305" y="62003"/>
                      <a:pt x="16379" y="62005"/>
                      <a:pt x="16453" y="62005"/>
                    </a:cubicBezTo>
                    <a:cubicBezTo>
                      <a:pt x="27626" y="62005"/>
                      <a:pt x="40778" y="17503"/>
                      <a:pt x="34632" y="3077"/>
                    </a:cubicBezTo>
                    <a:cubicBezTo>
                      <a:pt x="33341" y="988"/>
                      <a:pt x="31215" y="0"/>
                      <a:pt x="28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9"/>
              <p:cNvSpPr/>
              <p:nvPr/>
            </p:nvSpPr>
            <p:spPr>
              <a:xfrm>
                <a:off x="7791028" y="3453437"/>
                <a:ext cx="346895" cy="453363"/>
              </a:xfrm>
              <a:custGeom>
                <a:avLst/>
                <a:gdLst/>
                <a:ahLst/>
                <a:cxnLst/>
                <a:rect l="l" t="t" r="r" b="b"/>
                <a:pathLst>
                  <a:path w="14901" h="19880" extrusionOk="0">
                    <a:moveTo>
                      <a:pt x="7362" y="1"/>
                    </a:moveTo>
                    <a:cubicBezTo>
                      <a:pt x="6696" y="1"/>
                      <a:pt x="6062" y="187"/>
                      <a:pt x="5551" y="683"/>
                    </a:cubicBezTo>
                    <a:cubicBezTo>
                      <a:pt x="3482" y="2673"/>
                      <a:pt x="1" y="17274"/>
                      <a:pt x="1" y="17274"/>
                    </a:cubicBezTo>
                    <a:lnTo>
                      <a:pt x="7719" y="19880"/>
                    </a:lnTo>
                    <a:lnTo>
                      <a:pt x="9330" y="15464"/>
                    </a:lnTo>
                    <a:cubicBezTo>
                      <a:pt x="9330" y="15464"/>
                      <a:pt x="11190" y="16179"/>
                      <a:pt x="12243" y="16179"/>
                    </a:cubicBezTo>
                    <a:cubicBezTo>
                      <a:pt x="12550" y="16179"/>
                      <a:pt x="12788" y="16118"/>
                      <a:pt x="12891" y="15961"/>
                    </a:cubicBezTo>
                    <a:cubicBezTo>
                      <a:pt x="13329" y="15265"/>
                      <a:pt x="13587" y="10530"/>
                      <a:pt x="13587" y="10530"/>
                    </a:cubicBezTo>
                    <a:cubicBezTo>
                      <a:pt x="13587" y="10530"/>
                      <a:pt x="14900" y="9536"/>
                      <a:pt x="14781" y="9118"/>
                    </a:cubicBezTo>
                    <a:cubicBezTo>
                      <a:pt x="14642" y="8700"/>
                      <a:pt x="12911" y="7427"/>
                      <a:pt x="12911" y="7427"/>
                    </a:cubicBezTo>
                    <a:cubicBezTo>
                      <a:pt x="12911" y="7427"/>
                      <a:pt x="13209" y="4682"/>
                      <a:pt x="11717" y="1738"/>
                    </a:cubicBezTo>
                    <a:cubicBezTo>
                      <a:pt x="11717" y="1738"/>
                      <a:pt x="9393" y="1"/>
                      <a:pt x="7362"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32" name="Google Shape;2132;p69"/>
              <p:cNvSpPr/>
              <p:nvPr/>
            </p:nvSpPr>
            <p:spPr>
              <a:xfrm>
                <a:off x="7956248" y="3754825"/>
                <a:ext cx="52473" cy="151950"/>
              </a:xfrm>
              <a:custGeom>
                <a:avLst/>
                <a:gdLst/>
                <a:ahLst/>
                <a:cxnLst/>
                <a:rect l="l" t="t" r="r" b="b"/>
                <a:pathLst>
                  <a:path w="2254" h="6663" extrusionOk="0">
                    <a:moveTo>
                      <a:pt x="286" y="1"/>
                    </a:moveTo>
                    <a:cubicBezTo>
                      <a:pt x="138" y="1"/>
                      <a:pt x="1" y="116"/>
                      <a:pt x="25" y="297"/>
                    </a:cubicBezTo>
                    <a:lnTo>
                      <a:pt x="244" y="6524"/>
                    </a:lnTo>
                    <a:lnTo>
                      <a:pt x="642" y="6663"/>
                    </a:lnTo>
                    <a:lnTo>
                      <a:pt x="2253" y="2247"/>
                    </a:lnTo>
                    <a:cubicBezTo>
                      <a:pt x="1577" y="1749"/>
                      <a:pt x="960" y="854"/>
                      <a:pt x="542" y="158"/>
                    </a:cubicBezTo>
                    <a:cubicBezTo>
                      <a:pt x="480" y="49"/>
                      <a:pt x="381" y="1"/>
                      <a:pt x="286"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33" name="Google Shape;2133;p69"/>
              <p:cNvSpPr/>
              <p:nvPr/>
            </p:nvSpPr>
            <p:spPr>
              <a:xfrm>
                <a:off x="7793356" y="3693553"/>
                <a:ext cx="140332" cy="137469"/>
              </a:xfrm>
              <a:custGeom>
                <a:avLst/>
                <a:gdLst/>
                <a:ahLst/>
                <a:cxnLst/>
                <a:rect l="l" t="t" r="r" b="b"/>
                <a:pathLst>
                  <a:path w="6028" h="6028" extrusionOk="0">
                    <a:moveTo>
                      <a:pt x="3004" y="0"/>
                    </a:moveTo>
                    <a:cubicBezTo>
                      <a:pt x="1353" y="0"/>
                      <a:pt x="0" y="1353"/>
                      <a:pt x="0" y="3004"/>
                    </a:cubicBezTo>
                    <a:cubicBezTo>
                      <a:pt x="0" y="4675"/>
                      <a:pt x="1353" y="6028"/>
                      <a:pt x="3004" y="6028"/>
                    </a:cubicBezTo>
                    <a:cubicBezTo>
                      <a:pt x="4675" y="6028"/>
                      <a:pt x="6028" y="4675"/>
                      <a:pt x="6028" y="3004"/>
                    </a:cubicBezTo>
                    <a:cubicBezTo>
                      <a:pt x="6028" y="1353"/>
                      <a:pt x="4675" y="0"/>
                      <a:pt x="30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34" name="Google Shape;2134;p69"/>
              <p:cNvSpPr/>
              <p:nvPr/>
            </p:nvSpPr>
            <p:spPr>
              <a:xfrm>
                <a:off x="7811863" y="3716311"/>
                <a:ext cx="103293" cy="91927"/>
              </a:xfrm>
              <a:custGeom>
                <a:avLst/>
                <a:gdLst/>
                <a:ahLst/>
                <a:cxnLst/>
                <a:rect l="l" t="t" r="r" b="b"/>
                <a:pathLst>
                  <a:path w="4437" h="4031" extrusionOk="0">
                    <a:moveTo>
                      <a:pt x="2208" y="0"/>
                    </a:moveTo>
                    <a:cubicBezTo>
                      <a:pt x="1294" y="0"/>
                      <a:pt x="480" y="615"/>
                      <a:pt x="259" y="1549"/>
                    </a:cubicBezTo>
                    <a:cubicBezTo>
                      <a:pt x="1" y="2623"/>
                      <a:pt x="677" y="3717"/>
                      <a:pt x="1751" y="3976"/>
                    </a:cubicBezTo>
                    <a:cubicBezTo>
                      <a:pt x="1909" y="4013"/>
                      <a:pt x="2066" y="4031"/>
                      <a:pt x="2220" y="4031"/>
                    </a:cubicBezTo>
                    <a:cubicBezTo>
                      <a:pt x="3138" y="4031"/>
                      <a:pt x="3957" y="3400"/>
                      <a:pt x="4178" y="2464"/>
                    </a:cubicBezTo>
                    <a:cubicBezTo>
                      <a:pt x="4437" y="1390"/>
                      <a:pt x="3760" y="295"/>
                      <a:pt x="2686" y="57"/>
                    </a:cubicBezTo>
                    <a:cubicBezTo>
                      <a:pt x="2526" y="19"/>
                      <a:pt x="2365" y="0"/>
                      <a:pt x="2208"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sp>
            <p:nvSpPr>
              <p:cNvPr id="2135" name="Google Shape;2135;p69"/>
              <p:cNvSpPr/>
              <p:nvPr/>
            </p:nvSpPr>
            <p:spPr>
              <a:xfrm>
                <a:off x="7838263" y="3737107"/>
                <a:ext cx="50494" cy="49920"/>
              </a:xfrm>
              <a:custGeom>
                <a:avLst/>
                <a:gdLst/>
                <a:ahLst/>
                <a:cxnLst/>
                <a:rect l="l" t="t" r="r" b="b"/>
                <a:pathLst>
                  <a:path w="2169" h="2189" extrusionOk="0">
                    <a:moveTo>
                      <a:pt x="1075" y="0"/>
                    </a:moveTo>
                    <a:cubicBezTo>
                      <a:pt x="498" y="0"/>
                      <a:pt x="1" y="497"/>
                      <a:pt x="1" y="1094"/>
                    </a:cubicBezTo>
                    <a:cubicBezTo>
                      <a:pt x="1" y="1691"/>
                      <a:pt x="498" y="2188"/>
                      <a:pt x="1075" y="2188"/>
                    </a:cubicBezTo>
                    <a:cubicBezTo>
                      <a:pt x="1672" y="2188"/>
                      <a:pt x="2169" y="1691"/>
                      <a:pt x="2169" y="1094"/>
                    </a:cubicBezTo>
                    <a:cubicBezTo>
                      <a:pt x="2169" y="497"/>
                      <a:pt x="1672" y="0"/>
                      <a:pt x="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0"/>
              </a:p>
            </p:txBody>
          </p:sp>
        </p:grpSp>
        <p:grpSp>
          <p:nvGrpSpPr>
            <p:cNvPr id="2136" name="Google Shape;2136;p69"/>
            <p:cNvGrpSpPr/>
            <p:nvPr/>
          </p:nvGrpSpPr>
          <p:grpSpPr>
            <a:xfrm>
              <a:off x="6325631" y="3496071"/>
              <a:ext cx="493928" cy="411158"/>
              <a:chOff x="6491131" y="3455064"/>
              <a:chExt cx="493928" cy="411158"/>
            </a:xfrm>
          </p:grpSpPr>
          <p:grpSp>
            <p:nvGrpSpPr>
              <p:cNvPr id="2137" name="Google Shape;2137;p69"/>
              <p:cNvGrpSpPr/>
              <p:nvPr/>
            </p:nvGrpSpPr>
            <p:grpSpPr>
              <a:xfrm>
                <a:off x="6491131" y="3455064"/>
                <a:ext cx="493928" cy="411158"/>
                <a:chOff x="837291" y="3638312"/>
                <a:chExt cx="360979" cy="300466"/>
              </a:xfrm>
            </p:grpSpPr>
            <p:sp>
              <p:nvSpPr>
                <p:cNvPr id="2138" name="Google Shape;2138;p69"/>
                <p:cNvSpPr/>
                <p:nvPr/>
              </p:nvSpPr>
              <p:spPr>
                <a:xfrm>
                  <a:off x="837291" y="3638312"/>
                  <a:ext cx="360979" cy="299975"/>
                </a:xfrm>
                <a:custGeom>
                  <a:avLst/>
                  <a:gdLst/>
                  <a:ahLst/>
                  <a:cxnLst/>
                  <a:rect l="l" t="t" r="r" b="b"/>
                  <a:pathLst>
                    <a:path w="44143" h="36683" extrusionOk="0">
                      <a:moveTo>
                        <a:pt x="8515" y="0"/>
                      </a:moveTo>
                      <a:lnTo>
                        <a:pt x="1" y="27273"/>
                      </a:lnTo>
                      <a:lnTo>
                        <a:pt x="39368" y="36683"/>
                      </a:lnTo>
                      <a:lnTo>
                        <a:pt x="44142" y="6665"/>
                      </a:lnTo>
                      <a:lnTo>
                        <a:pt x="85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9"/>
                <p:cNvSpPr/>
                <p:nvPr/>
              </p:nvSpPr>
              <p:spPr>
                <a:xfrm>
                  <a:off x="1076418" y="3680770"/>
                  <a:ext cx="26528" cy="26520"/>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9"/>
                <p:cNvSpPr/>
                <p:nvPr/>
              </p:nvSpPr>
              <p:spPr>
                <a:xfrm>
                  <a:off x="837291" y="3684670"/>
                  <a:ext cx="360979" cy="254108"/>
                </a:xfrm>
                <a:custGeom>
                  <a:avLst/>
                  <a:gdLst/>
                  <a:ahLst/>
                  <a:cxnLst/>
                  <a:rect l="l" t="t" r="r" b="b"/>
                  <a:pathLst>
                    <a:path w="44143" h="31074" extrusionOk="0">
                      <a:moveTo>
                        <a:pt x="38771" y="1"/>
                      </a:moveTo>
                      <a:lnTo>
                        <a:pt x="34077" y="18461"/>
                      </a:lnTo>
                      <a:cubicBezTo>
                        <a:pt x="33093" y="22287"/>
                        <a:pt x="29657" y="24894"/>
                        <a:pt x="25801" y="24894"/>
                      </a:cubicBezTo>
                      <a:cubicBezTo>
                        <a:pt x="25446" y="24894"/>
                        <a:pt x="25088" y="24872"/>
                        <a:pt x="24727" y="24827"/>
                      </a:cubicBezTo>
                      <a:lnTo>
                        <a:pt x="1" y="21664"/>
                      </a:lnTo>
                      <a:lnTo>
                        <a:pt x="1" y="21664"/>
                      </a:lnTo>
                      <a:lnTo>
                        <a:pt x="39388" y="31073"/>
                      </a:lnTo>
                      <a:lnTo>
                        <a:pt x="44142" y="996"/>
                      </a:lnTo>
                      <a:lnTo>
                        <a:pt x="38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69"/>
              <p:cNvSpPr/>
              <p:nvPr/>
            </p:nvSpPr>
            <p:spPr>
              <a:xfrm>
                <a:off x="6649945" y="3477763"/>
                <a:ext cx="36300" cy="36289"/>
              </a:xfrm>
              <a:custGeom>
                <a:avLst/>
                <a:gdLst/>
                <a:ahLst/>
                <a:cxnLst/>
                <a:rect l="l" t="t" r="r" b="b"/>
                <a:pathLst>
                  <a:path w="3244" h="3243" extrusionOk="0">
                    <a:moveTo>
                      <a:pt x="1632" y="0"/>
                    </a:moveTo>
                    <a:cubicBezTo>
                      <a:pt x="737" y="0"/>
                      <a:pt x="1" y="736"/>
                      <a:pt x="1" y="1632"/>
                    </a:cubicBezTo>
                    <a:cubicBezTo>
                      <a:pt x="1" y="2527"/>
                      <a:pt x="737" y="3243"/>
                      <a:pt x="1632" y="3243"/>
                    </a:cubicBezTo>
                    <a:cubicBezTo>
                      <a:pt x="2527" y="3243"/>
                      <a:pt x="3243" y="2527"/>
                      <a:pt x="3243" y="1632"/>
                    </a:cubicBezTo>
                    <a:cubicBezTo>
                      <a:pt x="3243" y="736"/>
                      <a:pt x="2527" y="0"/>
                      <a:pt x="1632" y="0"/>
                    </a:cubicBezTo>
                    <a:close/>
                  </a:path>
                </a:pathLst>
              </a:custGeom>
              <a:solidFill>
                <a:srgbClr val="1A1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2" name="Google Shape;2142;p69"/>
            <p:cNvSpPr/>
            <p:nvPr/>
          </p:nvSpPr>
          <p:spPr>
            <a:xfrm rot="730336">
              <a:off x="6521524" y="3334721"/>
              <a:ext cx="109663" cy="216601"/>
            </a:xfrm>
            <a:custGeom>
              <a:avLst/>
              <a:gdLst/>
              <a:ahLst/>
              <a:cxnLst/>
              <a:rect l="l" t="t" r="r" b="b"/>
              <a:pathLst>
                <a:path w="6486" h="22201" fill="none" extrusionOk="0">
                  <a:moveTo>
                    <a:pt x="6486" y="3461"/>
                  </a:moveTo>
                  <a:cubicBezTo>
                    <a:pt x="1771" y="0"/>
                    <a:pt x="1" y="13985"/>
                    <a:pt x="220" y="22200"/>
                  </a:cubicBezTo>
                </a:path>
              </a:pathLst>
            </a:custGeom>
            <a:noFill/>
            <a:ln w="149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3" name="Google Shape;2143;p69"/>
          <p:cNvSpPr/>
          <p:nvPr/>
        </p:nvSpPr>
        <p:spPr>
          <a:xfrm>
            <a:off x="2885800" y="4054738"/>
            <a:ext cx="215000" cy="242725"/>
          </a:xfrm>
          <a:custGeom>
            <a:avLst/>
            <a:gdLst/>
            <a:ahLst/>
            <a:cxnLst/>
            <a:rect l="l" t="t" r="r" b="b"/>
            <a:pathLst>
              <a:path w="8600" h="9709" extrusionOk="0">
                <a:moveTo>
                  <a:pt x="4290" y="335"/>
                </a:moveTo>
                <a:cubicBezTo>
                  <a:pt x="5231" y="335"/>
                  <a:pt x="6047" y="900"/>
                  <a:pt x="6403" y="1737"/>
                </a:cubicBezTo>
                <a:cubicBezTo>
                  <a:pt x="5943" y="1046"/>
                  <a:pt x="5168" y="607"/>
                  <a:pt x="4290" y="607"/>
                </a:cubicBezTo>
                <a:cubicBezTo>
                  <a:pt x="3432" y="607"/>
                  <a:pt x="2658" y="1046"/>
                  <a:pt x="2197" y="1737"/>
                </a:cubicBezTo>
                <a:cubicBezTo>
                  <a:pt x="2553" y="900"/>
                  <a:pt x="3348" y="335"/>
                  <a:pt x="4290" y="335"/>
                </a:cubicBezTo>
                <a:close/>
                <a:moveTo>
                  <a:pt x="4290" y="963"/>
                </a:moveTo>
                <a:cubicBezTo>
                  <a:pt x="5336" y="963"/>
                  <a:pt x="6194" y="1695"/>
                  <a:pt x="6403" y="2658"/>
                </a:cubicBezTo>
                <a:lnTo>
                  <a:pt x="2197" y="2658"/>
                </a:lnTo>
                <a:cubicBezTo>
                  <a:pt x="2406" y="1695"/>
                  <a:pt x="3264" y="963"/>
                  <a:pt x="4290" y="963"/>
                </a:cubicBezTo>
                <a:close/>
                <a:moveTo>
                  <a:pt x="4311" y="0"/>
                </a:moveTo>
                <a:cubicBezTo>
                  <a:pt x="2867" y="0"/>
                  <a:pt x="1716" y="1172"/>
                  <a:pt x="1716" y="2595"/>
                </a:cubicBezTo>
                <a:lnTo>
                  <a:pt x="1716" y="2658"/>
                </a:lnTo>
                <a:lnTo>
                  <a:pt x="628" y="2658"/>
                </a:lnTo>
                <a:lnTo>
                  <a:pt x="0" y="9709"/>
                </a:lnTo>
                <a:lnTo>
                  <a:pt x="8600" y="9709"/>
                </a:lnTo>
                <a:lnTo>
                  <a:pt x="7972" y="2658"/>
                </a:lnTo>
                <a:lnTo>
                  <a:pt x="6884" y="2658"/>
                </a:lnTo>
                <a:lnTo>
                  <a:pt x="6884" y="2595"/>
                </a:lnTo>
                <a:cubicBezTo>
                  <a:pt x="6884" y="1172"/>
                  <a:pt x="5733" y="0"/>
                  <a:pt x="4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9"/>
          <p:cNvSpPr/>
          <p:nvPr/>
        </p:nvSpPr>
        <p:spPr>
          <a:xfrm>
            <a:off x="7967900" y="3296100"/>
            <a:ext cx="358745" cy="320933"/>
          </a:xfrm>
          <a:custGeom>
            <a:avLst/>
            <a:gdLst/>
            <a:ahLst/>
            <a:cxnLst/>
            <a:rect l="l" t="t" r="r" b="b"/>
            <a:pathLst>
              <a:path w="12514" h="11195" extrusionOk="0">
                <a:moveTo>
                  <a:pt x="1444" y="1"/>
                </a:moveTo>
                <a:cubicBezTo>
                  <a:pt x="1382" y="1"/>
                  <a:pt x="1214" y="64"/>
                  <a:pt x="1026" y="545"/>
                </a:cubicBezTo>
                <a:cubicBezTo>
                  <a:pt x="984" y="649"/>
                  <a:pt x="921" y="796"/>
                  <a:pt x="859" y="942"/>
                </a:cubicBezTo>
                <a:cubicBezTo>
                  <a:pt x="503" y="1758"/>
                  <a:pt x="1" y="2867"/>
                  <a:pt x="880" y="4102"/>
                </a:cubicBezTo>
                <a:cubicBezTo>
                  <a:pt x="1905" y="5525"/>
                  <a:pt x="1654" y="10107"/>
                  <a:pt x="1591" y="10902"/>
                </a:cubicBezTo>
                <a:lnTo>
                  <a:pt x="2177" y="10923"/>
                </a:lnTo>
                <a:cubicBezTo>
                  <a:pt x="2135" y="9960"/>
                  <a:pt x="2030" y="5169"/>
                  <a:pt x="2637" y="4562"/>
                </a:cubicBezTo>
                <a:cubicBezTo>
                  <a:pt x="2700" y="4478"/>
                  <a:pt x="2763" y="4478"/>
                  <a:pt x="2825" y="4478"/>
                </a:cubicBezTo>
                <a:cubicBezTo>
                  <a:pt x="2867" y="4478"/>
                  <a:pt x="2888" y="4478"/>
                  <a:pt x="2930" y="4499"/>
                </a:cubicBezTo>
                <a:cubicBezTo>
                  <a:pt x="3830" y="4939"/>
                  <a:pt x="5127" y="6362"/>
                  <a:pt x="5692" y="7784"/>
                </a:cubicBezTo>
                <a:cubicBezTo>
                  <a:pt x="6194" y="9082"/>
                  <a:pt x="6278" y="10065"/>
                  <a:pt x="6341" y="10588"/>
                </a:cubicBezTo>
                <a:lnTo>
                  <a:pt x="6341" y="10714"/>
                </a:lnTo>
                <a:cubicBezTo>
                  <a:pt x="6382" y="11027"/>
                  <a:pt x="6885" y="11195"/>
                  <a:pt x="7763" y="11195"/>
                </a:cubicBezTo>
                <a:cubicBezTo>
                  <a:pt x="8663" y="11195"/>
                  <a:pt x="9981" y="11027"/>
                  <a:pt x="11634" y="10672"/>
                </a:cubicBezTo>
                <a:cubicBezTo>
                  <a:pt x="11739" y="10358"/>
                  <a:pt x="12262" y="8789"/>
                  <a:pt x="12513" y="6947"/>
                </a:cubicBezTo>
                <a:cubicBezTo>
                  <a:pt x="12283" y="6801"/>
                  <a:pt x="11592" y="6362"/>
                  <a:pt x="11404" y="5922"/>
                </a:cubicBezTo>
                <a:cubicBezTo>
                  <a:pt x="11383" y="5859"/>
                  <a:pt x="11362" y="5797"/>
                  <a:pt x="11341" y="5755"/>
                </a:cubicBezTo>
                <a:cubicBezTo>
                  <a:pt x="11320" y="5545"/>
                  <a:pt x="10860" y="5441"/>
                  <a:pt x="10149" y="5441"/>
                </a:cubicBezTo>
                <a:lnTo>
                  <a:pt x="9772" y="5441"/>
                </a:lnTo>
                <a:cubicBezTo>
                  <a:pt x="9646" y="5545"/>
                  <a:pt x="9207" y="5922"/>
                  <a:pt x="8579" y="5922"/>
                </a:cubicBezTo>
                <a:cubicBezTo>
                  <a:pt x="8119" y="5922"/>
                  <a:pt x="7659" y="5713"/>
                  <a:pt x="7240" y="5336"/>
                </a:cubicBezTo>
                <a:cubicBezTo>
                  <a:pt x="5922" y="4144"/>
                  <a:pt x="1633" y="126"/>
                  <a:pt x="1507" y="22"/>
                </a:cubicBezTo>
                <a:cubicBezTo>
                  <a:pt x="1507" y="22"/>
                  <a:pt x="1486"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9"/>
          <p:cNvSpPr/>
          <p:nvPr/>
        </p:nvSpPr>
        <p:spPr>
          <a:xfrm>
            <a:off x="7869488" y="2945213"/>
            <a:ext cx="555550" cy="154300"/>
          </a:xfrm>
          <a:custGeom>
            <a:avLst/>
            <a:gdLst/>
            <a:ahLst/>
            <a:cxnLst/>
            <a:rect l="l" t="t" r="r" b="b"/>
            <a:pathLst>
              <a:path w="22222" h="6172" extrusionOk="0">
                <a:moveTo>
                  <a:pt x="17240" y="638"/>
                </a:moveTo>
                <a:cubicBezTo>
                  <a:pt x="17728" y="638"/>
                  <a:pt x="18216" y="717"/>
                  <a:pt x="18686" y="906"/>
                </a:cubicBezTo>
                <a:cubicBezTo>
                  <a:pt x="19209" y="1115"/>
                  <a:pt x="19585" y="1847"/>
                  <a:pt x="19460" y="2391"/>
                </a:cubicBezTo>
                <a:cubicBezTo>
                  <a:pt x="19251" y="3374"/>
                  <a:pt x="18644" y="4797"/>
                  <a:pt x="16886" y="5425"/>
                </a:cubicBezTo>
                <a:cubicBezTo>
                  <a:pt x="16501" y="5564"/>
                  <a:pt x="15910" y="5646"/>
                  <a:pt x="15409" y="5646"/>
                </a:cubicBezTo>
                <a:cubicBezTo>
                  <a:pt x="15230" y="5646"/>
                  <a:pt x="15062" y="5635"/>
                  <a:pt x="14919" y="5613"/>
                </a:cubicBezTo>
                <a:cubicBezTo>
                  <a:pt x="13978" y="5488"/>
                  <a:pt x="12680" y="5069"/>
                  <a:pt x="12346" y="3709"/>
                </a:cubicBezTo>
                <a:cubicBezTo>
                  <a:pt x="12199" y="3165"/>
                  <a:pt x="12618" y="2433"/>
                  <a:pt x="13078" y="2119"/>
                </a:cubicBezTo>
                <a:cubicBezTo>
                  <a:pt x="14011" y="1508"/>
                  <a:pt x="15623" y="638"/>
                  <a:pt x="17240" y="638"/>
                </a:cubicBezTo>
                <a:close/>
                <a:moveTo>
                  <a:pt x="4750" y="646"/>
                </a:moveTo>
                <a:cubicBezTo>
                  <a:pt x="6375" y="646"/>
                  <a:pt x="7980" y="1507"/>
                  <a:pt x="8914" y="2119"/>
                </a:cubicBezTo>
                <a:cubicBezTo>
                  <a:pt x="9395" y="2433"/>
                  <a:pt x="9793" y="3165"/>
                  <a:pt x="9667" y="3709"/>
                </a:cubicBezTo>
                <a:cubicBezTo>
                  <a:pt x="9218" y="5526"/>
                  <a:pt x="7066" y="5683"/>
                  <a:pt x="6334" y="5683"/>
                </a:cubicBezTo>
                <a:cubicBezTo>
                  <a:pt x="6181" y="5683"/>
                  <a:pt x="6090" y="5676"/>
                  <a:pt x="6090" y="5676"/>
                </a:cubicBezTo>
                <a:cubicBezTo>
                  <a:pt x="3579" y="5279"/>
                  <a:pt x="2805" y="3521"/>
                  <a:pt x="2553" y="2391"/>
                </a:cubicBezTo>
                <a:cubicBezTo>
                  <a:pt x="2428" y="1847"/>
                  <a:pt x="2805" y="1115"/>
                  <a:pt x="3307" y="906"/>
                </a:cubicBezTo>
                <a:cubicBezTo>
                  <a:pt x="3778" y="723"/>
                  <a:pt x="4265" y="646"/>
                  <a:pt x="4750" y="646"/>
                </a:cubicBezTo>
                <a:close/>
                <a:moveTo>
                  <a:pt x="3171" y="0"/>
                </a:moveTo>
                <a:cubicBezTo>
                  <a:pt x="2442" y="0"/>
                  <a:pt x="1707" y="68"/>
                  <a:pt x="1005" y="236"/>
                </a:cubicBezTo>
                <a:cubicBezTo>
                  <a:pt x="880" y="257"/>
                  <a:pt x="754" y="278"/>
                  <a:pt x="628" y="299"/>
                </a:cubicBezTo>
                <a:cubicBezTo>
                  <a:pt x="566" y="320"/>
                  <a:pt x="503" y="341"/>
                  <a:pt x="440" y="361"/>
                </a:cubicBezTo>
                <a:cubicBezTo>
                  <a:pt x="336" y="382"/>
                  <a:pt x="231" y="424"/>
                  <a:pt x="210" y="445"/>
                </a:cubicBezTo>
                <a:cubicBezTo>
                  <a:pt x="189" y="445"/>
                  <a:pt x="168" y="466"/>
                  <a:pt x="147" y="466"/>
                </a:cubicBezTo>
                <a:cubicBezTo>
                  <a:pt x="1" y="571"/>
                  <a:pt x="105" y="717"/>
                  <a:pt x="147" y="843"/>
                </a:cubicBezTo>
                <a:cubicBezTo>
                  <a:pt x="231" y="1052"/>
                  <a:pt x="273" y="1282"/>
                  <a:pt x="336" y="1512"/>
                </a:cubicBezTo>
                <a:cubicBezTo>
                  <a:pt x="362" y="1591"/>
                  <a:pt x="413" y="1611"/>
                  <a:pt x="474" y="1611"/>
                </a:cubicBezTo>
                <a:cubicBezTo>
                  <a:pt x="538" y="1611"/>
                  <a:pt x="613" y="1588"/>
                  <a:pt x="677" y="1588"/>
                </a:cubicBezTo>
                <a:cubicBezTo>
                  <a:pt x="697" y="1588"/>
                  <a:pt x="716" y="1590"/>
                  <a:pt x="733" y="1596"/>
                </a:cubicBezTo>
                <a:cubicBezTo>
                  <a:pt x="984" y="1680"/>
                  <a:pt x="1193" y="1994"/>
                  <a:pt x="1361" y="2203"/>
                </a:cubicBezTo>
                <a:cubicBezTo>
                  <a:pt x="1675" y="2621"/>
                  <a:pt x="1926" y="3102"/>
                  <a:pt x="2240" y="3521"/>
                </a:cubicBezTo>
                <a:cubicBezTo>
                  <a:pt x="2491" y="3856"/>
                  <a:pt x="2784" y="4191"/>
                  <a:pt x="3097" y="4504"/>
                </a:cubicBezTo>
                <a:cubicBezTo>
                  <a:pt x="3579" y="4986"/>
                  <a:pt x="4123" y="5425"/>
                  <a:pt x="4730" y="5718"/>
                </a:cubicBezTo>
                <a:cubicBezTo>
                  <a:pt x="5357" y="6032"/>
                  <a:pt x="5943" y="6136"/>
                  <a:pt x="6634" y="6157"/>
                </a:cubicBezTo>
                <a:cubicBezTo>
                  <a:pt x="6702" y="6162"/>
                  <a:pt x="6770" y="6164"/>
                  <a:pt x="6839" y="6164"/>
                </a:cubicBezTo>
                <a:cubicBezTo>
                  <a:pt x="7446" y="6164"/>
                  <a:pt x="8074" y="6000"/>
                  <a:pt x="8600" y="5718"/>
                </a:cubicBezTo>
                <a:cubicBezTo>
                  <a:pt x="9123" y="5446"/>
                  <a:pt x="9563" y="5048"/>
                  <a:pt x="9856" y="4567"/>
                </a:cubicBezTo>
                <a:cubicBezTo>
                  <a:pt x="10044" y="4274"/>
                  <a:pt x="10191" y="3939"/>
                  <a:pt x="10295" y="3605"/>
                </a:cubicBezTo>
                <a:cubicBezTo>
                  <a:pt x="10358" y="3395"/>
                  <a:pt x="10337" y="3061"/>
                  <a:pt x="10484" y="2872"/>
                </a:cubicBezTo>
                <a:cubicBezTo>
                  <a:pt x="10621" y="2685"/>
                  <a:pt x="10899" y="2588"/>
                  <a:pt x="11167" y="2588"/>
                </a:cubicBezTo>
                <a:cubicBezTo>
                  <a:pt x="11350" y="2588"/>
                  <a:pt x="11528" y="2633"/>
                  <a:pt x="11655" y="2726"/>
                </a:cubicBezTo>
                <a:cubicBezTo>
                  <a:pt x="11823" y="2851"/>
                  <a:pt x="11844" y="2956"/>
                  <a:pt x="11885" y="3165"/>
                </a:cubicBezTo>
                <a:cubicBezTo>
                  <a:pt x="11948" y="3521"/>
                  <a:pt x="12053" y="3898"/>
                  <a:pt x="12220" y="4232"/>
                </a:cubicBezTo>
                <a:cubicBezTo>
                  <a:pt x="12701" y="5195"/>
                  <a:pt x="13601" y="5843"/>
                  <a:pt x="14668" y="6074"/>
                </a:cubicBezTo>
                <a:cubicBezTo>
                  <a:pt x="14987" y="6136"/>
                  <a:pt x="15328" y="6171"/>
                  <a:pt x="15670" y="6171"/>
                </a:cubicBezTo>
                <a:cubicBezTo>
                  <a:pt x="16135" y="6171"/>
                  <a:pt x="16601" y="6105"/>
                  <a:pt x="17012" y="5948"/>
                </a:cubicBezTo>
                <a:cubicBezTo>
                  <a:pt x="18183" y="5530"/>
                  <a:pt x="19167" y="4651"/>
                  <a:pt x="19941" y="3667"/>
                </a:cubicBezTo>
                <a:cubicBezTo>
                  <a:pt x="20213" y="3312"/>
                  <a:pt x="20422" y="2914"/>
                  <a:pt x="20673" y="2538"/>
                </a:cubicBezTo>
                <a:cubicBezTo>
                  <a:pt x="20883" y="2245"/>
                  <a:pt x="21134" y="1826"/>
                  <a:pt x="21468" y="1638"/>
                </a:cubicBezTo>
                <a:cubicBezTo>
                  <a:pt x="21516" y="1622"/>
                  <a:pt x="21588" y="1582"/>
                  <a:pt x="21656" y="1582"/>
                </a:cubicBezTo>
                <a:cubicBezTo>
                  <a:pt x="21678" y="1582"/>
                  <a:pt x="21699" y="1586"/>
                  <a:pt x="21719" y="1596"/>
                </a:cubicBezTo>
                <a:cubicBezTo>
                  <a:pt x="21746" y="1614"/>
                  <a:pt x="21770" y="1623"/>
                  <a:pt x="21792" y="1623"/>
                </a:cubicBezTo>
                <a:cubicBezTo>
                  <a:pt x="21944" y="1623"/>
                  <a:pt x="21994" y="1230"/>
                  <a:pt x="22012" y="1157"/>
                </a:cubicBezTo>
                <a:cubicBezTo>
                  <a:pt x="22054" y="1094"/>
                  <a:pt x="22117" y="947"/>
                  <a:pt x="22159" y="801"/>
                </a:cubicBezTo>
                <a:cubicBezTo>
                  <a:pt x="22222" y="613"/>
                  <a:pt x="21699" y="320"/>
                  <a:pt x="21134" y="215"/>
                </a:cubicBezTo>
                <a:cubicBezTo>
                  <a:pt x="20453" y="67"/>
                  <a:pt x="19756" y="0"/>
                  <a:pt x="19057" y="0"/>
                </a:cubicBezTo>
                <a:cubicBezTo>
                  <a:pt x="17477" y="0"/>
                  <a:pt x="15882" y="342"/>
                  <a:pt x="14417" y="864"/>
                </a:cubicBezTo>
                <a:cubicBezTo>
                  <a:pt x="13915" y="1031"/>
                  <a:pt x="13413" y="1219"/>
                  <a:pt x="12952" y="1450"/>
                </a:cubicBezTo>
                <a:cubicBezTo>
                  <a:pt x="12534" y="1659"/>
                  <a:pt x="12053" y="1805"/>
                  <a:pt x="11613" y="1889"/>
                </a:cubicBezTo>
                <a:cubicBezTo>
                  <a:pt x="11540" y="1910"/>
                  <a:pt x="11472" y="1915"/>
                  <a:pt x="11407" y="1915"/>
                </a:cubicBezTo>
                <a:cubicBezTo>
                  <a:pt x="11341" y="1915"/>
                  <a:pt x="11279" y="1910"/>
                  <a:pt x="11216" y="1910"/>
                </a:cubicBezTo>
                <a:cubicBezTo>
                  <a:pt x="11207" y="1914"/>
                  <a:pt x="11200" y="1916"/>
                  <a:pt x="11193" y="1916"/>
                </a:cubicBezTo>
                <a:cubicBezTo>
                  <a:pt x="11165" y="1916"/>
                  <a:pt x="11145" y="1889"/>
                  <a:pt x="11111" y="1889"/>
                </a:cubicBezTo>
                <a:cubicBezTo>
                  <a:pt x="11090" y="1889"/>
                  <a:pt x="11090" y="1931"/>
                  <a:pt x="11090" y="1931"/>
                </a:cubicBezTo>
                <a:cubicBezTo>
                  <a:pt x="10797" y="1931"/>
                  <a:pt x="10484" y="1910"/>
                  <a:pt x="10212" y="1847"/>
                </a:cubicBezTo>
                <a:cubicBezTo>
                  <a:pt x="9877" y="1742"/>
                  <a:pt x="9626" y="1596"/>
                  <a:pt x="9333" y="1450"/>
                </a:cubicBezTo>
                <a:cubicBezTo>
                  <a:pt x="9061" y="1324"/>
                  <a:pt x="8789" y="1198"/>
                  <a:pt x="8517" y="1094"/>
                </a:cubicBezTo>
                <a:cubicBezTo>
                  <a:pt x="7073" y="529"/>
                  <a:pt x="5525" y="131"/>
                  <a:pt x="3976" y="27"/>
                </a:cubicBezTo>
                <a:cubicBezTo>
                  <a:pt x="3710" y="10"/>
                  <a:pt x="3441" y="0"/>
                  <a:pt x="3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6" name="Google Shape;2146;p69"/>
          <p:cNvGrpSpPr/>
          <p:nvPr/>
        </p:nvGrpSpPr>
        <p:grpSpPr>
          <a:xfrm>
            <a:off x="7990152" y="3815629"/>
            <a:ext cx="366234" cy="584722"/>
            <a:chOff x="6576029" y="2872304"/>
            <a:chExt cx="358736" cy="572696"/>
          </a:xfrm>
        </p:grpSpPr>
        <p:sp>
          <p:nvSpPr>
            <p:cNvPr id="2147" name="Google Shape;2147;p69"/>
            <p:cNvSpPr/>
            <p:nvPr/>
          </p:nvSpPr>
          <p:spPr>
            <a:xfrm>
              <a:off x="6576029" y="2872304"/>
              <a:ext cx="358736" cy="572695"/>
            </a:xfrm>
            <a:custGeom>
              <a:avLst/>
              <a:gdLst/>
              <a:ahLst/>
              <a:cxnLst/>
              <a:rect l="l" t="t" r="r" b="b"/>
              <a:pathLst>
                <a:path w="10630" h="16970" extrusionOk="0">
                  <a:moveTo>
                    <a:pt x="7700" y="1"/>
                  </a:moveTo>
                  <a:cubicBezTo>
                    <a:pt x="7491" y="1"/>
                    <a:pt x="7323" y="189"/>
                    <a:pt x="7323" y="398"/>
                  </a:cubicBezTo>
                  <a:lnTo>
                    <a:pt x="7323" y="1465"/>
                  </a:lnTo>
                  <a:cubicBezTo>
                    <a:pt x="6424" y="1549"/>
                    <a:pt x="5712" y="2093"/>
                    <a:pt x="5315" y="2428"/>
                  </a:cubicBezTo>
                  <a:cubicBezTo>
                    <a:pt x="4959" y="2114"/>
                    <a:pt x="4268" y="1612"/>
                    <a:pt x="3452" y="1486"/>
                  </a:cubicBezTo>
                  <a:lnTo>
                    <a:pt x="3452" y="398"/>
                  </a:lnTo>
                  <a:cubicBezTo>
                    <a:pt x="3452" y="189"/>
                    <a:pt x="3264" y="22"/>
                    <a:pt x="3055" y="22"/>
                  </a:cubicBezTo>
                  <a:cubicBezTo>
                    <a:pt x="2846" y="22"/>
                    <a:pt x="2657" y="189"/>
                    <a:pt x="2657" y="398"/>
                  </a:cubicBezTo>
                  <a:lnTo>
                    <a:pt x="2657" y="1486"/>
                  </a:lnTo>
                  <a:cubicBezTo>
                    <a:pt x="2427" y="1507"/>
                    <a:pt x="2197" y="1591"/>
                    <a:pt x="1988" y="1675"/>
                  </a:cubicBezTo>
                  <a:cubicBezTo>
                    <a:pt x="1904" y="1716"/>
                    <a:pt x="1841" y="1779"/>
                    <a:pt x="1800" y="1842"/>
                  </a:cubicBezTo>
                  <a:cubicBezTo>
                    <a:pt x="1758" y="1905"/>
                    <a:pt x="963" y="3390"/>
                    <a:pt x="2364" y="5859"/>
                  </a:cubicBezTo>
                  <a:cubicBezTo>
                    <a:pt x="2657" y="6382"/>
                    <a:pt x="2888" y="6801"/>
                    <a:pt x="2888" y="7387"/>
                  </a:cubicBezTo>
                  <a:cubicBezTo>
                    <a:pt x="2888" y="7387"/>
                    <a:pt x="2888" y="7387"/>
                    <a:pt x="2888" y="7408"/>
                  </a:cubicBezTo>
                  <a:cubicBezTo>
                    <a:pt x="2867" y="8182"/>
                    <a:pt x="2469" y="9249"/>
                    <a:pt x="1318" y="11216"/>
                  </a:cubicBezTo>
                  <a:cubicBezTo>
                    <a:pt x="377" y="12785"/>
                    <a:pt x="0" y="14501"/>
                    <a:pt x="126" y="16614"/>
                  </a:cubicBezTo>
                  <a:cubicBezTo>
                    <a:pt x="126" y="16802"/>
                    <a:pt x="293" y="16970"/>
                    <a:pt x="502" y="16970"/>
                  </a:cubicBezTo>
                  <a:lnTo>
                    <a:pt x="10127" y="16970"/>
                  </a:lnTo>
                  <a:cubicBezTo>
                    <a:pt x="10336" y="16970"/>
                    <a:pt x="10504" y="16802"/>
                    <a:pt x="10504" y="16614"/>
                  </a:cubicBezTo>
                  <a:cubicBezTo>
                    <a:pt x="10629" y="14501"/>
                    <a:pt x="10253" y="12785"/>
                    <a:pt x="9311" y="11216"/>
                  </a:cubicBezTo>
                  <a:cubicBezTo>
                    <a:pt x="8160" y="9270"/>
                    <a:pt x="7763" y="8182"/>
                    <a:pt x="7742" y="7429"/>
                  </a:cubicBezTo>
                  <a:cubicBezTo>
                    <a:pt x="7742" y="7408"/>
                    <a:pt x="7763" y="7408"/>
                    <a:pt x="7763" y="7408"/>
                  </a:cubicBezTo>
                  <a:cubicBezTo>
                    <a:pt x="7763" y="7387"/>
                    <a:pt x="7742" y="7387"/>
                    <a:pt x="7742" y="7366"/>
                  </a:cubicBezTo>
                  <a:cubicBezTo>
                    <a:pt x="7763" y="6780"/>
                    <a:pt x="7993" y="6361"/>
                    <a:pt x="8286" y="5859"/>
                  </a:cubicBezTo>
                  <a:cubicBezTo>
                    <a:pt x="9688" y="3390"/>
                    <a:pt x="8872" y="1905"/>
                    <a:pt x="8830" y="1842"/>
                  </a:cubicBezTo>
                  <a:cubicBezTo>
                    <a:pt x="8788" y="1779"/>
                    <a:pt x="8725" y="1716"/>
                    <a:pt x="8662" y="1675"/>
                  </a:cubicBezTo>
                  <a:cubicBezTo>
                    <a:pt x="8474" y="1591"/>
                    <a:pt x="8286" y="1528"/>
                    <a:pt x="8098" y="1486"/>
                  </a:cubicBezTo>
                  <a:lnTo>
                    <a:pt x="8098" y="398"/>
                  </a:lnTo>
                  <a:cubicBezTo>
                    <a:pt x="8098" y="189"/>
                    <a:pt x="7930" y="1"/>
                    <a:pt x="77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9"/>
            <p:cNvSpPr/>
            <p:nvPr/>
          </p:nvSpPr>
          <p:spPr>
            <a:xfrm>
              <a:off x="6580273" y="3393400"/>
              <a:ext cx="350700" cy="516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69"/>
          <p:cNvSpPr/>
          <p:nvPr/>
        </p:nvSpPr>
        <p:spPr>
          <a:xfrm rot="1504243">
            <a:off x="789085" y="655379"/>
            <a:ext cx="242624" cy="98809"/>
          </a:xfrm>
          <a:custGeom>
            <a:avLst/>
            <a:gdLst/>
            <a:ahLst/>
            <a:cxnLst/>
            <a:rect l="l" t="t" r="r" b="b"/>
            <a:pathLst>
              <a:path w="15720" h="6402" extrusionOk="0">
                <a:moveTo>
                  <a:pt x="4941" y="0"/>
                </a:moveTo>
                <a:cubicBezTo>
                  <a:pt x="2221" y="0"/>
                  <a:pt x="0" y="4173"/>
                  <a:pt x="5475" y="5916"/>
                </a:cubicBezTo>
                <a:cubicBezTo>
                  <a:pt x="6559" y="6260"/>
                  <a:pt x="7576" y="6402"/>
                  <a:pt x="8518" y="6402"/>
                </a:cubicBezTo>
                <a:cubicBezTo>
                  <a:pt x="12969" y="6402"/>
                  <a:pt x="15720" y="3230"/>
                  <a:pt x="15720" y="3230"/>
                </a:cubicBezTo>
                <a:lnTo>
                  <a:pt x="15720" y="3230"/>
                </a:lnTo>
                <a:cubicBezTo>
                  <a:pt x="15626" y="3235"/>
                  <a:pt x="15530" y="3238"/>
                  <a:pt x="15432" y="3238"/>
                </a:cubicBezTo>
                <a:cubicBezTo>
                  <a:pt x="12854" y="3238"/>
                  <a:pt x="8925" y="1511"/>
                  <a:pt x="6012" y="227"/>
                </a:cubicBezTo>
                <a:cubicBezTo>
                  <a:pt x="5657" y="71"/>
                  <a:pt x="5295" y="0"/>
                  <a:pt x="4941"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69"/>
          <p:cNvGrpSpPr/>
          <p:nvPr/>
        </p:nvGrpSpPr>
        <p:grpSpPr>
          <a:xfrm>
            <a:off x="3203408" y="1644570"/>
            <a:ext cx="1460582" cy="2458891"/>
            <a:chOff x="3203408" y="1644570"/>
            <a:chExt cx="1460582" cy="2458891"/>
          </a:xfrm>
        </p:grpSpPr>
        <p:grpSp>
          <p:nvGrpSpPr>
            <p:cNvPr id="2151" name="Google Shape;2151;p69"/>
            <p:cNvGrpSpPr/>
            <p:nvPr/>
          </p:nvGrpSpPr>
          <p:grpSpPr>
            <a:xfrm rot="1799929">
              <a:off x="3482196" y="2611624"/>
              <a:ext cx="903007" cy="1357008"/>
              <a:chOff x="3777986" y="3490921"/>
              <a:chExt cx="321046" cy="482402"/>
            </a:xfrm>
          </p:grpSpPr>
          <p:sp>
            <p:nvSpPr>
              <p:cNvPr id="2152" name="Google Shape;2152;p69"/>
              <p:cNvSpPr/>
              <p:nvPr/>
            </p:nvSpPr>
            <p:spPr>
              <a:xfrm>
                <a:off x="3777986" y="3490921"/>
                <a:ext cx="14319" cy="15627"/>
              </a:xfrm>
              <a:custGeom>
                <a:avLst/>
                <a:gdLst/>
                <a:ahLst/>
                <a:cxnLst/>
                <a:rect l="l" t="t" r="r" b="b"/>
                <a:pathLst>
                  <a:path w="1751" h="1911" extrusionOk="0">
                    <a:moveTo>
                      <a:pt x="868" y="1"/>
                    </a:moveTo>
                    <a:cubicBezTo>
                      <a:pt x="836" y="1"/>
                      <a:pt x="806" y="21"/>
                      <a:pt x="796" y="60"/>
                    </a:cubicBezTo>
                    <a:lnTo>
                      <a:pt x="617" y="438"/>
                    </a:lnTo>
                    <a:cubicBezTo>
                      <a:pt x="597" y="458"/>
                      <a:pt x="557" y="478"/>
                      <a:pt x="518" y="478"/>
                    </a:cubicBezTo>
                    <a:lnTo>
                      <a:pt x="120" y="438"/>
                    </a:lnTo>
                    <a:cubicBezTo>
                      <a:pt x="40" y="438"/>
                      <a:pt x="0" y="518"/>
                      <a:pt x="40" y="578"/>
                    </a:cubicBezTo>
                    <a:lnTo>
                      <a:pt x="299" y="916"/>
                    </a:lnTo>
                    <a:cubicBezTo>
                      <a:pt x="319" y="936"/>
                      <a:pt x="319" y="976"/>
                      <a:pt x="299" y="1015"/>
                    </a:cubicBezTo>
                    <a:lnTo>
                      <a:pt x="40" y="1334"/>
                    </a:lnTo>
                    <a:cubicBezTo>
                      <a:pt x="0" y="1413"/>
                      <a:pt x="40" y="1473"/>
                      <a:pt x="120" y="1473"/>
                    </a:cubicBezTo>
                    <a:lnTo>
                      <a:pt x="518" y="1433"/>
                    </a:lnTo>
                    <a:cubicBezTo>
                      <a:pt x="557" y="1433"/>
                      <a:pt x="597" y="1453"/>
                      <a:pt x="617" y="1473"/>
                    </a:cubicBezTo>
                    <a:lnTo>
                      <a:pt x="796" y="1851"/>
                    </a:lnTo>
                    <a:cubicBezTo>
                      <a:pt x="816" y="1891"/>
                      <a:pt x="851" y="1911"/>
                      <a:pt x="883" y="1911"/>
                    </a:cubicBezTo>
                    <a:cubicBezTo>
                      <a:pt x="915" y="1911"/>
                      <a:pt x="945" y="1891"/>
                      <a:pt x="955" y="1851"/>
                    </a:cubicBezTo>
                    <a:lnTo>
                      <a:pt x="1134" y="1473"/>
                    </a:lnTo>
                    <a:cubicBezTo>
                      <a:pt x="1174" y="1453"/>
                      <a:pt x="1194" y="1433"/>
                      <a:pt x="1234" y="1433"/>
                    </a:cubicBezTo>
                    <a:lnTo>
                      <a:pt x="1632" y="1473"/>
                    </a:lnTo>
                    <a:cubicBezTo>
                      <a:pt x="1711" y="1473"/>
                      <a:pt x="1751" y="1413"/>
                      <a:pt x="1711" y="1334"/>
                    </a:cubicBezTo>
                    <a:lnTo>
                      <a:pt x="1452" y="1015"/>
                    </a:lnTo>
                    <a:cubicBezTo>
                      <a:pt x="1433" y="976"/>
                      <a:pt x="1433" y="936"/>
                      <a:pt x="1452" y="916"/>
                    </a:cubicBezTo>
                    <a:lnTo>
                      <a:pt x="1711" y="578"/>
                    </a:lnTo>
                    <a:cubicBezTo>
                      <a:pt x="1751" y="518"/>
                      <a:pt x="1711" y="438"/>
                      <a:pt x="1632" y="438"/>
                    </a:cubicBezTo>
                    <a:lnTo>
                      <a:pt x="1234" y="478"/>
                    </a:lnTo>
                    <a:cubicBezTo>
                      <a:pt x="1194" y="478"/>
                      <a:pt x="1154" y="458"/>
                      <a:pt x="1134" y="438"/>
                    </a:cubicBezTo>
                    <a:lnTo>
                      <a:pt x="955" y="60"/>
                    </a:lnTo>
                    <a:cubicBezTo>
                      <a:pt x="935" y="21"/>
                      <a:pt x="900" y="1"/>
                      <a:pt x="8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9"/>
              <p:cNvSpPr/>
              <p:nvPr/>
            </p:nvSpPr>
            <p:spPr>
              <a:xfrm>
                <a:off x="4000369" y="3805566"/>
                <a:ext cx="14482" cy="15505"/>
              </a:xfrm>
              <a:custGeom>
                <a:avLst/>
                <a:gdLst/>
                <a:ahLst/>
                <a:cxnLst/>
                <a:rect l="l" t="t" r="r" b="b"/>
                <a:pathLst>
                  <a:path w="1771" h="1896" extrusionOk="0">
                    <a:moveTo>
                      <a:pt x="900" y="1"/>
                    </a:moveTo>
                    <a:cubicBezTo>
                      <a:pt x="865" y="1"/>
                      <a:pt x="826" y="16"/>
                      <a:pt x="796" y="45"/>
                    </a:cubicBezTo>
                    <a:lnTo>
                      <a:pt x="637" y="423"/>
                    </a:lnTo>
                    <a:cubicBezTo>
                      <a:pt x="597" y="443"/>
                      <a:pt x="577" y="483"/>
                      <a:pt x="537" y="483"/>
                    </a:cubicBezTo>
                    <a:lnTo>
                      <a:pt x="139" y="423"/>
                    </a:lnTo>
                    <a:cubicBezTo>
                      <a:pt x="60" y="423"/>
                      <a:pt x="0" y="503"/>
                      <a:pt x="60" y="583"/>
                    </a:cubicBezTo>
                    <a:lnTo>
                      <a:pt x="298" y="901"/>
                    </a:lnTo>
                    <a:cubicBezTo>
                      <a:pt x="338" y="921"/>
                      <a:pt x="338" y="980"/>
                      <a:pt x="298" y="1000"/>
                    </a:cubicBezTo>
                    <a:lnTo>
                      <a:pt x="60" y="1319"/>
                    </a:lnTo>
                    <a:cubicBezTo>
                      <a:pt x="0" y="1398"/>
                      <a:pt x="60" y="1478"/>
                      <a:pt x="139" y="1478"/>
                    </a:cubicBezTo>
                    <a:lnTo>
                      <a:pt x="537" y="1418"/>
                    </a:lnTo>
                    <a:cubicBezTo>
                      <a:pt x="577" y="1418"/>
                      <a:pt x="617" y="1438"/>
                      <a:pt x="637" y="1478"/>
                    </a:cubicBezTo>
                    <a:lnTo>
                      <a:pt x="796" y="1836"/>
                    </a:lnTo>
                    <a:cubicBezTo>
                      <a:pt x="826" y="1876"/>
                      <a:pt x="865" y="1896"/>
                      <a:pt x="900" y="1896"/>
                    </a:cubicBezTo>
                    <a:cubicBezTo>
                      <a:pt x="935" y="1896"/>
                      <a:pt x="965" y="1876"/>
                      <a:pt x="975" y="1836"/>
                    </a:cubicBezTo>
                    <a:lnTo>
                      <a:pt x="1154" y="1478"/>
                    </a:lnTo>
                    <a:cubicBezTo>
                      <a:pt x="1174" y="1438"/>
                      <a:pt x="1214" y="1418"/>
                      <a:pt x="1253" y="1418"/>
                    </a:cubicBezTo>
                    <a:lnTo>
                      <a:pt x="1651" y="1478"/>
                    </a:lnTo>
                    <a:cubicBezTo>
                      <a:pt x="1731" y="1478"/>
                      <a:pt x="1771" y="1398"/>
                      <a:pt x="1731" y="1319"/>
                    </a:cubicBezTo>
                    <a:lnTo>
                      <a:pt x="1472" y="1000"/>
                    </a:lnTo>
                    <a:cubicBezTo>
                      <a:pt x="1452" y="980"/>
                      <a:pt x="1452" y="921"/>
                      <a:pt x="1472" y="901"/>
                    </a:cubicBezTo>
                    <a:lnTo>
                      <a:pt x="1731" y="583"/>
                    </a:lnTo>
                    <a:cubicBezTo>
                      <a:pt x="1771" y="503"/>
                      <a:pt x="1731" y="423"/>
                      <a:pt x="1651" y="423"/>
                    </a:cubicBezTo>
                    <a:lnTo>
                      <a:pt x="1253" y="483"/>
                    </a:lnTo>
                    <a:cubicBezTo>
                      <a:pt x="1214" y="483"/>
                      <a:pt x="1174" y="443"/>
                      <a:pt x="1154" y="423"/>
                    </a:cubicBezTo>
                    <a:lnTo>
                      <a:pt x="975" y="45"/>
                    </a:lnTo>
                    <a:cubicBezTo>
                      <a:pt x="965" y="16"/>
                      <a:pt x="935" y="1"/>
                      <a:pt x="9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9"/>
              <p:cNvSpPr/>
              <p:nvPr/>
            </p:nvSpPr>
            <p:spPr>
              <a:xfrm>
                <a:off x="3828241" y="3822603"/>
                <a:ext cx="34583" cy="38361"/>
              </a:xfrm>
              <a:custGeom>
                <a:avLst/>
                <a:gdLst/>
                <a:ahLst/>
                <a:cxnLst/>
                <a:rect l="l" t="t" r="r" b="b"/>
                <a:pathLst>
                  <a:path w="4229" h="4691" extrusionOk="0">
                    <a:moveTo>
                      <a:pt x="2115" y="1"/>
                    </a:moveTo>
                    <a:cubicBezTo>
                      <a:pt x="2035" y="1"/>
                      <a:pt x="1956" y="45"/>
                      <a:pt x="1926" y="135"/>
                    </a:cubicBezTo>
                    <a:lnTo>
                      <a:pt x="1528" y="1050"/>
                    </a:lnTo>
                    <a:cubicBezTo>
                      <a:pt x="1468" y="1130"/>
                      <a:pt x="1389" y="1189"/>
                      <a:pt x="1289" y="1189"/>
                    </a:cubicBezTo>
                    <a:lnTo>
                      <a:pt x="294" y="1090"/>
                    </a:lnTo>
                    <a:cubicBezTo>
                      <a:pt x="278" y="1087"/>
                      <a:pt x="263" y="1085"/>
                      <a:pt x="248" y="1085"/>
                    </a:cubicBezTo>
                    <a:cubicBezTo>
                      <a:pt x="81" y="1085"/>
                      <a:pt x="4" y="1282"/>
                      <a:pt x="96" y="1428"/>
                    </a:cubicBezTo>
                    <a:lnTo>
                      <a:pt x="692" y="2224"/>
                    </a:lnTo>
                    <a:cubicBezTo>
                      <a:pt x="752" y="2303"/>
                      <a:pt x="752" y="2403"/>
                      <a:pt x="692" y="2462"/>
                    </a:cubicBezTo>
                    <a:lnTo>
                      <a:pt x="96" y="3278"/>
                    </a:lnTo>
                    <a:cubicBezTo>
                      <a:pt x="0" y="3411"/>
                      <a:pt x="87" y="3617"/>
                      <a:pt x="269" y="3617"/>
                    </a:cubicBezTo>
                    <a:cubicBezTo>
                      <a:pt x="278" y="3617"/>
                      <a:pt x="286" y="3617"/>
                      <a:pt x="294" y="3616"/>
                    </a:cubicBezTo>
                    <a:lnTo>
                      <a:pt x="1289" y="3517"/>
                    </a:lnTo>
                    <a:cubicBezTo>
                      <a:pt x="1300" y="3515"/>
                      <a:pt x="1310" y="3514"/>
                      <a:pt x="1320" y="3514"/>
                    </a:cubicBezTo>
                    <a:cubicBezTo>
                      <a:pt x="1405" y="3514"/>
                      <a:pt x="1475" y="3583"/>
                      <a:pt x="1528" y="3636"/>
                    </a:cubicBezTo>
                    <a:lnTo>
                      <a:pt x="1926" y="4571"/>
                    </a:lnTo>
                    <a:cubicBezTo>
                      <a:pt x="1956" y="4651"/>
                      <a:pt x="2035" y="4690"/>
                      <a:pt x="2115" y="4690"/>
                    </a:cubicBezTo>
                    <a:cubicBezTo>
                      <a:pt x="2194" y="4690"/>
                      <a:pt x="2274" y="4651"/>
                      <a:pt x="2304" y="4571"/>
                    </a:cubicBezTo>
                    <a:lnTo>
                      <a:pt x="2701" y="3636"/>
                    </a:lnTo>
                    <a:cubicBezTo>
                      <a:pt x="2761" y="3576"/>
                      <a:pt x="2841" y="3517"/>
                      <a:pt x="2940" y="3517"/>
                    </a:cubicBezTo>
                    <a:lnTo>
                      <a:pt x="3935" y="3616"/>
                    </a:lnTo>
                    <a:cubicBezTo>
                      <a:pt x="3943" y="3617"/>
                      <a:pt x="3952" y="3617"/>
                      <a:pt x="3960" y="3617"/>
                    </a:cubicBezTo>
                    <a:cubicBezTo>
                      <a:pt x="4142" y="3617"/>
                      <a:pt x="4229" y="3411"/>
                      <a:pt x="4134" y="3278"/>
                    </a:cubicBezTo>
                    <a:lnTo>
                      <a:pt x="3537" y="2462"/>
                    </a:lnTo>
                    <a:cubicBezTo>
                      <a:pt x="3477" y="2403"/>
                      <a:pt x="3477" y="2303"/>
                      <a:pt x="3537" y="2224"/>
                    </a:cubicBezTo>
                    <a:lnTo>
                      <a:pt x="4134" y="1428"/>
                    </a:lnTo>
                    <a:cubicBezTo>
                      <a:pt x="4226" y="1299"/>
                      <a:pt x="4148" y="1085"/>
                      <a:pt x="3978" y="1085"/>
                    </a:cubicBezTo>
                    <a:cubicBezTo>
                      <a:pt x="3964" y="1085"/>
                      <a:pt x="3950" y="1087"/>
                      <a:pt x="3935" y="1090"/>
                    </a:cubicBezTo>
                    <a:lnTo>
                      <a:pt x="2940" y="1189"/>
                    </a:lnTo>
                    <a:cubicBezTo>
                      <a:pt x="2930" y="1191"/>
                      <a:pt x="2919" y="1192"/>
                      <a:pt x="2909" y="1192"/>
                    </a:cubicBezTo>
                    <a:cubicBezTo>
                      <a:pt x="2824" y="1192"/>
                      <a:pt x="2755" y="1121"/>
                      <a:pt x="2701" y="1050"/>
                    </a:cubicBezTo>
                    <a:lnTo>
                      <a:pt x="2304" y="135"/>
                    </a:lnTo>
                    <a:cubicBezTo>
                      <a:pt x="2274" y="45"/>
                      <a:pt x="2194" y="1"/>
                      <a:pt x="2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9"/>
              <p:cNvSpPr/>
              <p:nvPr/>
            </p:nvSpPr>
            <p:spPr>
              <a:xfrm>
                <a:off x="4078122" y="3950818"/>
                <a:ext cx="20910" cy="22504"/>
              </a:xfrm>
              <a:custGeom>
                <a:avLst/>
                <a:gdLst/>
                <a:ahLst/>
                <a:cxnLst/>
                <a:rect l="l" t="t" r="r" b="b"/>
                <a:pathLst>
                  <a:path w="2557" h="2752" extrusionOk="0">
                    <a:moveTo>
                      <a:pt x="1262" y="1"/>
                    </a:moveTo>
                    <a:cubicBezTo>
                      <a:pt x="1215" y="1"/>
                      <a:pt x="1170" y="31"/>
                      <a:pt x="1150" y="90"/>
                    </a:cubicBezTo>
                    <a:lnTo>
                      <a:pt x="911" y="647"/>
                    </a:lnTo>
                    <a:cubicBezTo>
                      <a:pt x="891" y="687"/>
                      <a:pt x="832" y="727"/>
                      <a:pt x="792" y="727"/>
                    </a:cubicBezTo>
                    <a:lnTo>
                      <a:pt x="195" y="647"/>
                    </a:lnTo>
                    <a:cubicBezTo>
                      <a:pt x="185" y="646"/>
                      <a:pt x="175" y="645"/>
                      <a:pt x="165" y="645"/>
                    </a:cubicBezTo>
                    <a:cubicBezTo>
                      <a:pt x="48" y="645"/>
                      <a:pt x="1" y="754"/>
                      <a:pt x="56" y="846"/>
                    </a:cubicBezTo>
                    <a:lnTo>
                      <a:pt x="414" y="1304"/>
                    </a:lnTo>
                    <a:cubicBezTo>
                      <a:pt x="434" y="1364"/>
                      <a:pt x="434" y="1403"/>
                      <a:pt x="414" y="1463"/>
                    </a:cubicBezTo>
                    <a:lnTo>
                      <a:pt x="56" y="1940"/>
                    </a:lnTo>
                    <a:cubicBezTo>
                      <a:pt x="16" y="2000"/>
                      <a:pt x="96" y="2139"/>
                      <a:pt x="195" y="2139"/>
                    </a:cubicBezTo>
                    <a:lnTo>
                      <a:pt x="792" y="2060"/>
                    </a:lnTo>
                    <a:cubicBezTo>
                      <a:pt x="832" y="2060"/>
                      <a:pt x="891" y="2080"/>
                      <a:pt x="911" y="2139"/>
                    </a:cubicBezTo>
                    <a:lnTo>
                      <a:pt x="1150" y="2677"/>
                    </a:lnTo>
                    <a:cubicBezTo>
                      <a:pt x="1170" y="2726"/>
                      <a:pt x="1215" y="2751"/>
                      <a:pt x="1262" y="2751"/>
                    </a:cubicBezTo>
                    <a:cubicBezTo>
                      <a:pt x="1309" y="2751"/>
                      <a:pt x="1359" y="2726"/>
                      <a:pt x="1389" y="2677"/>
                    </a:cubicBezTo>
                    <a:lnTo>
                      <a:pt x="1627" y="2139"/>
                    </a:lnTo>
                    <a:cubicBezTo>
                      <a:pt x="1647" y="2080"/>
                      <a:pt x="1707" y="2060"/>
                      <a:pt x="1767" y="2060"/>
                    </a:cubicBezTo>
                    <a:lnTo>
                      <a:pt x="2363" y="2139"/>
                    </a:lnTo>
                    <a:cubicBezTo>
                      <a:pt x="2372" y="2141"/>
                      <a:pt x="2381" y="2142"/>
                      <a:pt x="2389" y="2142"/>
                    </a:cubicBezTo>
                    <a:cubicBezTo>
                      <a:pt x="2494" y="2142"/>
                      <a:pt x="2556" y="2033"/>
                      <a:pt x="2483" y="1940"/>
                    </a:cubicBezTo>
                    <a:lnTo>
                      <a:pt x="2125" y="1463"/>
                    </a:lnTo>
                    <a:cubicBezTo>
                      <a:pt x="2105" y="1403"/>
                      <a:pt x="2105" y="1364"/>
                      <a:pt x="2125" y="1304"/>
                    </a:cubicBezTo>
                    <a:lnTo>
                      <a:pt x="2483" y="846"/>
                    </a:lnTo>
                    <a:cubicBezTo>
                      <a:pt x="2523" y="767"/>
                      <a:pt x="2463" y="647"/>
                      <a:pt x="2363" y="647"/>
                    </a:cubicBezTo>
                    <a:lnTo>
                      <a:pt x="1767" y="727"/>
                    </a:lnTo>
                    <a:cubicBezTo>
                      <a:pt x="1707" y="727"/>
                      <a:pt x="1647" y="687"/>
                      <a:pt x="1627" y="647"/>
                    </a:cubicBezTo>
                    <a:lnTo>
                      <a:pt x="1389" y="90"/>
                    </a:lnTo>
                    <a:cubicBezTo>
                      <a:pt x="1359" y="31"/>
                      <a:pt x="1309" y="1"/>
                      <a:pt x="1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9"/>
              <p:cNvSpPr/>
              <p:nvPr/>
            </p:nvSpPr>
            <p:spPr>
              <a:xfrm>
                <a:off x="3896696" y="3579664"/>
                <a:ext cx="40380" cy="44747"/>
              </a:xfrm>
              <a:custGeom>
                <a:avLst/>
                <a:gdLst/>
                <a:ahLst/>
                <a:cxnLst/>
                <a:rect l="l" t="t" r="r" b="b"/>
                <a:pathLst>
                  <a:path w="4938" h="5472" extrusionOk="0">
                    <a:moveTo>
                      <a:pt x="2476" y="1"/>
                    </a:moveTo>
                    <a:cubicBezTo>
                      <a:pt x="2382" y="1"/>
                      <a:pt x="2287" y="50"/>
                      <a:pt x="2237" y="150"/>
                    </a:cubicBezTo>
                    <a:lnTo>
                      <a:pt x="1760" y="1224"/>
                    </a:lnTo>
                    <a:cubicBezTo>
                      <a:pt x="1740" y="1323"/>
                      <a:pt x="1621" y="1383"/>
                      <a:pt x="1521" y="1383"/>
                    </a:cubicBezTo>
                    <a:lnTo>
                      <a:pt x="368" y="1244"/>
                    </a:lnTo>
                    <a:cubicBezTo>
                      <a:pt x="360" y="1243"/>
                      <a:pt x="353" y="1243"/>
                      <a:pt x="346" y="1243"/>
                    </a:cubicBezTo>
                    <a:cubicBezTo>
                      <a:pt x="159" y="1243"/>
                      <a:pt x="34" y="1488"/>
                      <a:pt x="149" y="1642"/>
                    </a:cubicBezTo>
                    <a:lnTo>
                      <a:pt x="845" y="2597"/>
                    </a:lnTo>
                    <a:cubicBezTo>
                      <a:pt x="925" y="2696"/>
                      <a:pt x="925" y="2795"/>
                      <a:pt x="845" y="2895"/>
                    </a:cubicBezTo>
                    <a:lnTo>
                      <a:pt x="149" y="3830"/>
                    </a:lnTo>
                    <a:cubicBezTo>
                      <a:pt x="1" y="3996"/>
                      <a:pt x="128" y="4232"/>
                      <a:pt x="323" y="4232"/>
                    </a:cubicBezTo>
                    <a:cubicBezTo>
                      <a:pt x="337" y="4232"/>
                      <a:pt x="352" y="4231"/>
                      <a:pt x="368" y="4228"/>
                    </a:cubicBezTo>
                    <a:lnTo>
                      <a:pt x="1521" y="4108"/>
                    </a:lnTo>
                    <a:cubicBezTo>
                      <a:pt x="1621" y="4108"/>
                      <a:pt x="1720" y="4168"/>
                      <a:pt x="1760" y="4268"/>
                    </a:cubicBezTo>
                    <a:lnTo>
                      <a:pt x="2237" y="5322"/>
                    </a:lnTo>
                    <a:cubicBezTo>
                      <a:pt x="2287" y="5421"/>
                      <a:pt x="2382" y="5471"/>
                      <a:pt x="2476" y="5471"/>
                    </a:cubicBezTo>
                    <a:cubicBezTo>
                      <a:pt x="2571" y="5471"/>
                      <a:pt x="2665" y="5421"/>
                      <a:pt x="2715" y="5322"/>
                    </a:cubicBezTo>
                    <a:lnTo>
                      <a:pt x="3172" y="4268"/>
                    </a:lnTo>
                    <a:cubicBezTo>
                      <a:pt x="3212" y="4168"/>
                      <a:pt x="3332" y="4108"/>
                      <a:pt x="3431" y="4108"/>
                    </a:cubicBezTo>
                    <a:lnTo>
                      <a:pt x="4565" y="4228"/>
                    </a:lnTo>
                    <a:cubicBezTo>
                      <a:pt x="4580" y="4231"/>
                      <a:pt x="4595" y="4232"/>
                      <a:pt x="4609" y="4232"/>
                    </a:cubicBezTo>
                    <a:cubicBezTo>
                      <a:pt x="4802" y="4232"/>
                      <a:pt x="4915" y="3996"/>
                      <a:pt x="4804" y="3830"/>
                    </a:cubicBezTo>
                    <a:lnTo>
                      <a:pt x="4107" y="2895"/>
                    </a:lnTo>
                    <a:cubicBezTo>
                      <a:pt x="4028" y="2795"/>
                      <a:pt x="4028" y="2696"/>
                      <a:pt x="4107" y="2597"/>
                    </a:cubicBezTo>
                    <a:lnTo>
                      <a:pt x="4804" y="1642"/>
                    </a:lnTo>
                    <a:cubicBezTo>
                      <a:pt x="4938" y="1488"/>
                      <a:pt x="4813" y="1243"/>
                      <a:pt x="4591" y="1243"/>
                    </a:cubicBezTo>
                    <a:cubicBezTo>
                      <a:pt x="4582" y="1243"/>
                      <a:pt x="4574" y="1243"/>
                      <a:pt x="4565" y="1244"/>
                    </a:cubicBezTo>
                    <a:lnTo>
                      <a:pt x="3431" y="1383"/>
                    </a:lnTo>
                    <a:cubicBezTo>
                      <a:pt x="3332" y="1383"/>
                      <a:pt x="3232" y="1323"/>
                      <a:pt x="3172" y="1224"/>
                    </a:cubicBezTo>
                    <a:lnTo>
                      <a:pt x="2715" y="150"/>
                    </a:lnTo>
                    <a:cubicBezTo>
                      <a:pt x="2665" y="50"/>
                      <a:pt x="2571" y="1"/>
                      <a:pt x="2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9"/>
              <p:cNvSpPr/>
              <p:nvPr/>
            </p:nvSpPr>
            <p:spPr>
              <a:xfrm>
                <a:off x="3892821" y="3717989"/>
                <a:ext cx="20869" cy="22374"/>
              </a:xfrm>
              <a:custGeom>
                <a:avLst/>
                <a:gdLst/>
                <a:ahLst/>
                <a:cxnLst/>
                <a:rect l="l" t="t" r="r" b="b"/>
                <a:pathLst>
                  <a:path w="2552" h="2736" extrusionOk="0">
                    <a:moveTo>
                      <a:pt x="1281" y="0"/>
                    </a:moveTo>
                    <a:cubicBezTo>
                      <a:pt x="1239" y="0"/>
                      <a:pt x="1194" y="25"/>
                      <a:pt x="1164" y="75"/>
                    </a:cubicBezTo>
                    <a:lnTo>
                      <a:pt x="906" y="632"/>
                    </a:lnTo>
                    <a:cubicBezTo>
                      <a:pt x="886" y="672"/>
                      <a:pt x="846" y="691"/>
                      <a:pt x="786" y="691"/>
                    </a:cubicBezTo>
                    <a:lnTo>
                      <a:pt x="190" y="632"/>
                    </a:lnTo>
                    <a:cubicBezTo>
                      <a:pt x="175" y="627"/>
                      <a:pt x="162" y="625"/>
                      <a:pt x="149" y="625"/>
                    </a:cubicBezTo>
                    <a:cubicBezTo>
                      <a:pt x="54" y="625"/>
                      <a:pt x="0" y="743"/>
                      <a:pt x="70" y="831"/>
                    </a:cubicBezTo>
                    <a:lnTo>
                      <a:pt x="408" y="1288"/>
                    </a:lnTo>
                    <a:cubicBezTo>
                      <a:pt x="448" y="1348"/>
                      <a:pt x="448" y="1388"/>
                      <a:pt x="408" y="1447"/>
                    </a:cubicBezTo>
                    <a:lnTo>
                      <a:pt x="70" y="1925"/>
                    </a:lnTo>
                    <a:cubicBezTo>
                      <a:pt x="11" y="1984"/>
                      <a:pt x="90" y="2124"/>
                      <a:pt x="190" y="2124"/>
                    </a:cubicBezTo>
                    <a:lnTo>
                      <a:pt x="786" y="2044"/>
                    </a:lnTo>
                    <a:cubicBezTo>
                      <a:pt x="846" y="2044"/>
                      <a:pt x="886" y="2064"/>
                      <a:pt x="906" y="2124"/>
                    </a:cubicBezTo>
                    <a:lnTo>
                      <a:pt x="1164" y="2661"/>
                    </a:lnTo>
                    <a:cubicBezTo>
                      <a:pt x="1174" y="2711"/>
                      <a:pt x="1219" y="2735"/>
                      <a:pt x="1266" y="2735"/>
                    </a:cubicBezTo>
                    <a:cubicBezTo>
                      <a:pt x="1314" y="2735"/>
                      <a:pt x="1363" y="2711"/>
                      <a:pt x="1383" y="2661"/>
                    </a:cubicBezTo>
                    <a:lnTo>
                      <a:pt x="1642" y="2124"/>
                    </a:lnTo>
                    <a:cubicBezTo>
                      <a:pt x="1662" y="2064"/>
                      <a:pt x="1702" y="2044"/>
                      <a:pt x="1761" y="2044"/>
                    </a:cubicBezTo>
                    <a:lnTo>
                      <a:pt x="2358" y="2124"/>
                    </a:lnTo>
                    <a:cubicBezTo>
                      <a:pt x="2366" y="2125"/>
                      <a:pt x="2373" y="2126"/>
                      <a:pt x="2381" y="2126"/>
                    </a:cubicBezTo>
                    <a:cubicBezTo>
                      <a:pt x="2487" y="2126"/>
                      <a:pt x="2552" y="1999"/>
                      <a:pt x="2477" y="1925"/>
                    </a:cubicBezTo>
                    <a:lnTo>
                      <a:pt x="2139" y="1447"/>
                    </a:lnTo>
                    <a:cubicBezTo>
                      <a:pt x="2099" y="1388"/>
                      <a:pt x="2099" y="1348"/>
                      <a:pt x="2139" y="1288"/>
                    </a:cubicBezTo>
                    <a:lnTo>
                      <a:pt x="2477" y="831"/>
                    </a:lnTo>
                    <a:cubicBezTo>
                      <a:pt x="2537" y="751"/>
                      <a:pt x="2457" y="632"/>
                      <a:pt x="2358" y="632"/>
                    </a:cubicBezTo>
                    <a:lnTo>
                      <a:pt x="1761" y="691"/>
                    </a:lnTo>
                    <a:cubicBezTo>
                      <a:pt x="1702" y="691"/>
                      <a:pt x="1662" y="672"/>
                      <a:pt x="1642" y="632"/>
                    </a:cubicBezTo>
                    <a:lnTo>
                      <a:pt x="1383" y="75"/>
                    </a:lnTo>
                    <a:cubicBezTo>
                      <a:pt x="1363" y="25"/>
                      <a:pt x="1324" y="0"/>
                      <a:pt x="1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69"/>
            <p:cNvSpPr/>
            <p:nvPr/>
          </p:nvSpPr>
          <p:spPr>
            <a:xfrm rot="1799894">
              <a:off x="4244208" y="2361168"/>
              <a:ext cx="97272" cy="107905"/>
            </a:xfrm>
            <a:custGeom>
              <a:avLst/>
              <a:gdLst/>
              <a:ahLst/>
              <a:cxnLst/>
              <a:rect l="l" t="t" r="r" b="b"/>
              <a:pathLst>
                <a:path w="4229" h="4691" extrusionOk="0">
                  <a:moveTo>
                    <a:pt x="2115" y="1"/>
                  </a:moveTo>
                  <a:cubicBezTo>
                    <a:pt x="2035" y="1"/>
                    <a:pt x="1956" y="45"/>
                    <a:pt x="1926" y="135"/>
                  </a:cubicBezTo>
                  <a:lnTo>
                    <a:pt x="1528" y="1050"/>
                  </a:lnTo>
                  <a:cubicBezTo>
                    <a:pt x="1468" y="1130"/>
                    <a:pt x="1389" y="1189"/>
                    <a:pt x="1289" y="1189"/>
                  </a:cubicBezTo>
                  <a:lnTo>
                    <a:pt x="294" y="1090"/>
                  </a:lnTo>
                  <a:cubicBezTo>
                    <a:pt x="278" y="1087"/>
                    <a:pt x="263" y="1085"/>
                    <a:pt x="248" y="1085"/>
                  </a:cubicBezTo>
                  <a:cubicBezTo>
                    <a:pt x="81" y="1085"/>
                    <a:pt x="4" y="1282"/>
                    <a:pt x="96" y="1428"/>
                  </a:cubicBezTo>
                  <a:lnTo>
                    <a:pt x="692" y="2224"/>
                  </a:lnTo>
                  <a:cubicBezTo>
                    <a:pt x="752" y="2303"/>
                    <a:pt x="752" y="2403"/>
                    <a:pt x="692" y="2462"/>
                  </a:cubicBezTo>
                  <a:lnTo>
                    <a:pt x="96" y="3278"/>
                  </a:lnTo>
                  <a:cubicBezTo>
                    <a:pt x="0" y="3411"/>
                    <a:pt x="87" y="3617"/>
                    <a:pt x="269" y="3617"/>
                  </a:cubicBezTo>
                  <a:cubicBezTo>
                    <a:pt x="278" y="3617"/>
                    <a:pt x="286" y="3617"/>
                    <a:pt x="294" y="3616"/>
                  </a:cubicBezTo>
                  <a:lnTo>
                    <a:pt x="1289" y="3517"/>
                  </a:lnTo>
                  <a:cubicBezTo>
                    <a:pt x="1300" y="3515"/>
                    <a:pt x="1310" y="3514"/>
                    <a:pt x="1320" y="3514"/>
                  </a:cubicBezTo>
                  <a:cubicBezTo>
                    <a:pt x="1405" y="3514"/>
                    <a:pt x="1475" y="3583"/>
                    <a:pt x="1528" y="3636"/>
                  </a:cubicBezTo>
                  <a:lnTo>
                    <a:pt x="1926" y="4571"/>
                  </a:lnTo>
                  <a:cubicBezTo>
                    <a:pt x="1956" y="4651"/>
                    <a:pt x="2035" y="4690"/>
                    <a:pt x="2115" y="4690"/>
                  </a:cubicBezTo>
                  <a:cubicBezTo>
                    <a:pt x="2194" y="4690"/>
                    <a:pt x="2274" y="4651"/>
                    <a:pt x="2304" y="4571"/>
                  </a:cubicBezTo>
                  <a:lnTo>
                    <a:pt x="2701" y="3636"/>
                  </a:lnTo>
                  <a:cubicBezTo>
                    <a:pt x="2761" y="3576"/>
                    <a:pt x="2841" y="3517"/>
                    <a:pt x="2940" y="3517"/>
                  </a:cubicBezTo>
                  <a:lnTo>
                    <a:pt x="3935" y="3616"/>
                  </a:lnTo>
                  <a:cubicBezTo>
                    <a:pt x="3943" y="3617"/>
                    <a:pt x="3952" y="3617"/>
                    <a:pt x="3960" y="3617"/>
                  </a:cubicBezTo>
                  <a:cubicBezTo>
                    <a:pt x="4142" y="3617"/>
                    <a:pt x="4229" y="3411"/>
                    <a:pt x="4134" y="3278"/>
                  </a:cubicBezTo>
                  <a:lnTo>
                    <a:pt x="3537" y="2462"/>
                  </a:lnTo>
                  <a:cubicBezTo>
                    <a:pt x="3477" y="2403"/>
                    <a:pt x="3477" y="2303"/>
                    <a:pt x="3537" y="2224"/>
                  </a:cubicBezTo>
                  <a:lnTo>
                    <a:pt x="4134" y="1428"/>
                  </a:lnTo>
                  <a:cubicBezTo>
                    <a:pt x="4226" y="1299"/>
                    <a:pt x="4148" y="1085"/>
                    <a:pt x="3978" y="1085"/>
                  </a:cubicBezTo>
                  <a:cubicBezTo>
                    <a:pt x="3964" y="1085"/>
                    <a:pt x="3950" y="1087"/>
                    <a:pt x="3935" y="1090"/>
                  </a:cubicBezTo>
                  <a:lnTo>
                    <a:pt x="2940" y="1189"/>
                  </a:lnTo>
                  <a:cubicBezTo>
                    <a:pt x="2930" y="1191"/>
                    <a:pt x="2919" y="1192"/>
                    <a:pt x="2909" y="1192"/>
                  </a:cubicBezTo>
                  <a:cubicBezTo>
                    <a:pt x="2824" y="1192"/>
                    <a:pt x="2755" y="1121"/>
                    <a:pt x="2701" y="1050"/>
                  </a:cubicBezTo>
                  <a:lnTo>
                    <a:pt x="2304" y="135"/>
                  </a:lnTo>
                  <a:cubicBezTo>
                    <a:pt x="2274" y="45"/>
                    <a:pt x="2194" y="1"/>
                    <a:pt x="2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9"/>
            <p:cNvSpPr/>
            <p:nvPr/>
          </p:nvSpPr>
          <p:spPr>
            <a:xfrm rot="1799894">
              <a:off x="3932878" y="1841511"/>
              <a:ext cx="113580" cy="125870"/>
            </a:xfrm>
            <a:custGeom>
              <a:avLst/>
              <a:gdLst/>
              <a:ahLst/>
              <a:cxnLst/>
              <a:rect l="l" t="t" r="r" b="b"/>
              <a:pathLst>
                <a:path w="4938" h="5472" extrusionOk="0">
                  <a:moveTo>
                    <a:pt x="2476" y="1"/>
                  </a:moveTo>
                  <a:cubicBezTo>
                    <a:pt x="2382" y="1"/>
                    <a:pt x="2287" y="50"/>
                    <a:pt x="2237" y="150"/>
                  </a:cubicBezTo>
                  <a:lnTo>
                    <a:pt x="1760" y="1224"/>
                  </a:lnTo>
                  <a:cubicBezTo>
                    <a:pt x="1740" y="1323"/>
                    <a:pt x="1621" y="1383"/>
                    <a:pt x="1521" y="1383"/>
                  </a:cubicBezTo>
                  <a:lnTo>
                    <a:pt x="368" y="1244"/>
                  </a:lnTo>
                  <a:cubicBezTo>
                    <a:pt x="360" y="1243"/>
                    <a:pt x="353" y="1243"/>
                    <a:pt x="346" y="1243"/>
                  </a:cubicBezTo>
                  <a:cubicBezTo>
                    <a:pt x="159" y="1243"/>
                    <a:pt x="34" y="1488"/>
                    <a:pt x="149" y="1642"/>
                  </a:cubicBezTo>
                  <a:lnTo>
                    <a:pt x="845" y="2597"/>
                  </a:lnTo>
                  <a:cubicBezTo>
                    <a:pt x="925" y="2696"/>
                    <a:pt x="925" y="2795"/>
                    <a:pt x="845" y="2895"/>
                  </a:cubicBezTo>
                  <a:lnTo>
                    <a:pt x="149" y="3830"/>
                  </a:lnTo>
                  <a:cubicBezTo>
                    <a:pt x="1" y="3996"/>
                    <a:pt x="128" y="4232"/>
                    <a:pt x="323" y="4232"/>
                  </a:cubicBezTo>
                  <a:cubicBezTo>
                    <a:pt x="337" y="4232"/>
                    <a:pt x="352" y="4231"/>
                    <a:pt x="368" y="4228"/>
                  </a:cubicBezTo>
                  <a:lnTo>
                    <a:pt x="1521" y="4108"/>
                  </a:lnTo>
                  <a:cubicBezTo>
                    <a:pt x="1621" y="4108"/>
                    <a:pt x="1720" y="4168"/>
                    <a:pt x="1760" y="4268"/>
                  </a:cubicBezTo>
                  <a:lnTo>
                    <a:pt x="2237" y="5322"/>
                  </a:lnTo>
                  <a:cubicBezTo>
                    <a:pt x="2287" y="5421"/>
                    <a:pt x="2382" y="5471"/>
                    <a:pt x="2476" y="5471"/>
                  </a:cubicBezTo>
                  <a:cubicBezTo>
                    <a:pt x="2571" y="5471"/>
                    <a:pt x="2665" y="5421"/>
                    <a:pt x="2715" y="5322"/>
                  </a:cubicBezTo>
                  <a:lnTo>
                    <a:pt x="3172" y="4268"/>
                  </a:lnTo>
                  <a:cubicBezTo>
                    <a:pt x="3212" y="4168"/>
                    <a:pt x="3332" y="4108"/>
                    <a:pt x="3431" y="4108"/>
                  </a:cubicBezTo>
                  <a:lnTo>
                    <a:pt x="4565" y="4228"/>
                  </a:lnTo>
                  <a:cubicBezTo>
                    <a:pt x="4580" y="4231"/>
                    <a:pt x="4595" y="4232"/>
                    <a:pt x="4609" y="4232"/>
                  </a:cubicBezTo>
                  <a:cubicBezTo>
                    <a:pt x="4802" y="4232"/>
                    <a:pt x="4915" y="3996"/>
                    <a:pt x="4804" y="3830"/>
                  </a:cubicBezTo>
                  <a:lnTo>
                    <a:pt x="4107" y="2895"/>
                  </a:lnTo>
                  <a:cubicBezTo>
                    <a:pt x="4028" y="2795"/>
                    <a:pt x="4028" y="2696"/>
                    <a:pt x="4107" y="2597"/>
                  </a:cubicBezTo>
                  <a:lnTo>
                    <a:pt x="4804" y="1642"/>
                  </a:lnTo>
                  <a:cubicBezTo>
                    <a:pt x="4938" y="1488"/>
                    <a:pt x="4813" y="1243"/>
                    <a:pt x="4591" y="1243"/>
                  </a:cubicBezTo>
                  <a:cubicBezTo>
                    <a:pt x="4582" y="1243"/>
                    <a:pt x="4574" y="1243"/>
                    <a:pt x="4565" y="1244"/>
                  </a:cubicBezTo>
                  <a:lnTo>
                    <a:pt x="3431" y="1383"/>
                  </a:lnTo>
                  <a:cubicBezTo>
                    <a:pt x="3332" y="1383"/>
                    <a:pt x="3232" y="1323"/>
                    <a:pt x="3172" y="1224"/>
                  </a:cubicBezTo>
                  <a:lnTo>
                    <a:pt x="2715" y="150"/>
                  </a:lnTo>
                  <a:cubicBezTo>
                    <a:pt x="2665" y="50"/>
                    <a:pt x="2571" y="1"/>
                    <a:pt x="2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9"/>
            <p:cNvSpPr/>
            <p:nvPr/>
          </p:nvSpPr>
          <p:spPr>
            <a:xfrm rot="1799894">
              <a:off x="4254341" y="1651693"/>
              <a:ext cx="40275" cy="43958"/>
            </a:xfrm>
            <a:custGeom>
              <a:avLst/>
              <a:gdLst/>
              <a:ahLst/>
              <a:cxnLst/>
              <a:rect l="l" t="t" r="r" b="b"/>
              <a:pathLst>
                <a:path w="1751" h="1911" extrusionOk="0">
                  <a:moveTo>
                    <a:pt x="868" y="1"/>
                  </a:moveTo>
                  <a:cubicBezTo>
                    <a:pt x="836" y="1"/>
                    <a:pt x="806" y="21"/>
                    <a:pt x="796" y="60"/>
                  </a:cubicBezTo>
                  <a:lnTo>
                    <a:pt x="617" y="438"/>
                  </a:lnTo>
                  <a:cubicBezTo>
                    <a:pt x="597" y="458"/>
                    <a:pt x="557" y="478"/>
                    <a:pt x="518" y="478"/>
                  </a:cubicBezTo>
                  <a:lnTo>
                    <a:pt x="120" y="438"/>
                  </a:lnTo>
                  <a:cubicBezTo>
                    <a:pt x="40" y="438"/>
                    <a:pt x="0" y="518"/>
                    <a:pt x="40" y="578"/>
                  </a:cubicBezTo>
                  <a:lnTo>
                    <a:pt x="299" y="916"/>
                  </a:lnTo>
                  <a:cubicBezTo>
                    <a:pt x="319" y="936"/>
                    <a:pt x="319" y="976"/>
                    <a:pt x="299" y="1015"/>
                  </a:cubicBezTo>
                  <a:lnTo>
                    <a:pt x="40" y="1334"/>
                  </a:lnTo>
                  <a:cubicBezTo>
                    <a:pt x="0" y="1413"/>
                    <a:pt x="40" y="1473"/>
                    <a:pt x="120" y="1473"/>
                  </a:cubicBezTo>
                  <a:lnTo>
                    <a:pt x="518" y="1433"/>
                  </a:lnTo>
                  <a:cubicBezTo>
                    <a:pt x="557" y="1433"/>
                    <a:pt x="597" y="1453"/>
                    <a:pt x="617" y="1473"/>
                  </a:cubicBezTo>
                  <a:lnTo>
                    <a:pt x="796" y="1851"/>
                  </a:lnTo>
                  <a:cubicBezTo>
                    <a:pt x="816" y="1891"/>
                    <a:pt x="851" y="1911"/>
                    <a:pt x="883" y="1911"/>
                  </a:cubicBezTo>
                  <a:cubicBezTo>
                    <a:pt x="915" y="1911"/>
                    <a:pt x="945" y="1891"/>
                    <a:pt x="955" y="1851"/>
                  </a:cubicBezTo>
                  <a:lnTo>
                    <a:pt x="1134" y="1473"/>
                  </a:lnTo>
                  <a:cubicBezTo>
                    <a:pt x="1174" y="1453"/>
                    <a:pt x="1194" y="1433"/>
                    <a:pt x="1234" y="1433"/>
                  </a:cubicBezTo>
                  <a:lnTo>
                    <a:pt x="1632" y="1473"/>
                  </a:lnTo>
                  <a:cubicBezTo>
                    <a:pt x="1711" y="1473"/>
                    <a:pt x="1751" y="1413"/>
                    <a:pt x="1711" y="1334"/>
                  </a:cubicBezTo>
                  <a:lnTo>
                    <a:pt x="1452" y="1015"/>
                  </a:lnTo>
                  <a:cubicBezTo>
                    <a:pt x="1433" y="976"/>
                    <a:pt x="1433" y="936"/>
                    <a:pt x="1452" y="916"/>
                  </a:cubicBezTo>
                  <a:lnTo>
                    <a:pt x="1711" y="578"/>
                  </a:lnTo>
                  <a:cubicBezTo>
                    <a:pt x="1751" y="518"/>
                    <a:pt x="1711" y="438"/>
                    <a:pt x="1632" y="438"/>
                  </a:cubicBezTo>
                  <a:lnTo>
                    <a:pt x="1234" y="478"/>
                  </a:lnTo>
                  <a:cubicBezTo>
                    <a:pt x="1194" y="478"/>
                    <a:pt x="1154" y="458"/>
                    <a:pt x="1134" y="438"/>
                  </a:cubicBezTo>
                  <a:lnTo>
                    <a:pt x="955" y="60"/>
                  </a:lnTo>
                  <a:cubicBezTo>
                    <a:pt x="935" y="21"/>
                    <a:pt x="900" y="1"/>
                    <a:pt x="8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79"/>
        <p:cNvGrpSpPr/>
        <p:nvPr/>
      </p:nvGrpSpPr>
      <p:grpSpPr>
        <a:xfrm>
          <a:off x="0" y="0"/>
          <a:ext cx="0" cy="0"/>
          <a:chOff x="0" y="0"/>
          <a:chExt cx="0" cy="0"/>
        </a:xfrm>
      </p:grpSpPr>
      <p:sp>
        <p:nvSpPr>
          <p:cNvPr id="2180" name="Google Shape;2180;p7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81" name="Google Shape;2181;p72"/>
          <p:cNvSpPr txBox="1">
            <a:spLocks noGrp="1"/>
          </p:cNvSpPr>
          <p:nvPr>
            <p:ph type="body" idx="4294967295"/>
          </p:nvPr>
        </p:nvSpPr>
        <p:spPr>
          <a:xfrm>
            <a:off x="104835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182" name="Google Shape;2182;p72"/>
          <p:cNvSpPr txBox="1">
            <a:spLocks noGrp="1"/>
          </p:cNvSpPr>
          <p:nvPr>
            <p:ph type="body" idx="4294967295"/>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SzPts val="1100"/>
              <a:buNone/>
            </a:pPr>
            <a:r>
              <a:rPr lang="en" b="1">
                <a:solidFill>
                  <a:srgbClr val="EFEFEF"/>
                </a:solidFill>
                <a:latin typeface="Arial"/>
                <a:ea typeface="Arial"/>
                <a:cs typeface="Arial"/>
                <a:sym typeface="Arial"/>
              </a:rPr>
              <a:t>Bebas Neue</a:t>
            </a:r>
            <a:endParaRPr b="1">
              <a:solidFill>
                <a:srgbClr val="EFEFEF"/>
              </a:solidFill>
              <a:latin typeface="Arial"/>
              <a:ea typeface="Arial"/>
              <a:cs typeface="Arial"/>
              <a:sym typeface="Arial"/>
            </a:endParaRPr>
          </a:p>
          <a:p>
            <a:pPr marL="0" lvl="0" indent="0" algn="ctr" rtl="0">
              <a:spcBef>
                <a:spcPts val="0"/>
              </a:spcBef>
              <a:spcAft>
                <a:spcPts val="0"/>
              </a:spcAft>
              <a:buSzPts val="1100"/>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https://fonts.google.com/specimen/Bebas+Neue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endParaRPr b="1">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b="1">
                <a:solidFill>
                  <a:srgbClr val="FFFFFF"/>
                </a:solidFill>
                <a:latin typeface="Arial"/>
                <a:ea typeface="Arial"/>
                <a:cs typeface="Arial"/>
                <a:sym typeface="Arial"/>
              </a:rPr>
              <a:t>Roboto </a:t>
            </a:r>
            <a:endParaRPr b="1">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183" name="Google Shape;2183;p72"/>
          <p:cNvSpPr/>
          <p:nvPr/>
        </p:nvSpPr>
        <p:spPr>
          <a:xfrm>
            <a:off x="5264850" y="3498875"/>
            <a:ext cx="791400" cy="754200"/>
          </a:xfrm>
          <a:prstGeom prst="roundRect">
            <a:avLst>
              <a:gd name="adj" fmla="val 16667"/>
            </a:avLst>
          </a:prstGeom>
          <a:solidFill>
            <a:srgbClr val="326D9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4" name="Google Shape;2184;p72"/>
          <p:cNvSpPr/>
          <p:nvPr/>
        </p:nvSpPr>
        <p:spPr>
          <a:xfrm>
            <a:off x="3141195" y="3498875"/>
            <a:ext cx="791400" cy="754200"/>
          </a:xfrm>
          <a:prstGeom prst="roundRect">
            <a:avLst>
              <a:gd name="adj" fmla="val 16667"/>
            </a:avLst>
          </a:prstGeom>
          <a:solidFill>
            <a:srgbClr val="AD45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5" name="Google Shape;2185;p72"/>
          <p:cNvSpPr/>
          <p:nvPr/>
        </p:nvSpPr>
        <p:spPr>
          <a:xfrm>
            <a:off x="4203016" y="3498875"/>
            <a:ext cx="791400" cy="754200"/>
          </a:xfrm>
          <a:prstGeom prst="roundRect">
            <a:avLst>
              <a:gd name="adj" fmla="val 16667"/>
            </a:avLst>
          </a:prstGeom>
          <a:solidFill>
            <a:srgbClr val="368A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6" name="Google Shape;2186;p72"/>
          <p:cNvSpPr/>
          <p:nvPr/>
        </p:nvSpPr>
        <p:spPr>
          <a:xfrm>
            <a:off x="2065426" y="3498875"/>
            <a:ext cx="791400" cy="754200"/>
          </a:xfrm>
          <a:prstGeom prst="roundRect">
            <a:avLst>
              <a:gd name="adj" fmla="val 16667"/>
            </a:avLst>
          </a:prstGeom>
          <a:solidFill>
            <a:srgbClr val="E73E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87" name="Google Shape;2187;p72"/>
          <p:cNvSpPr txBox="1"/>
          <p:nvPr/>
        </p:nvSpPr>
        <p:spPr>
          <a:xfrm>
            <a:off x="526485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326d92</a:t>
            </a:r>
            <a:endParaRPr sz="1000" b="0" i="0" u="none" strike="noStrike" cap="none">
              <a:solidFill>
                <a:schemeClr val="lt1"/>
              </a:solidFill>
              <a:latin typeface="Arial"/>
              <a:ea typeface="Arial"/>
              <a:cs typeface="Arial"/>
              <a:sym typeface="Arial"/>
            </a:endParaRPr>
          </a:p>
        </p:txBody>
      </p:sp>
      <p:sp>
        <p:nvSpPr>
          <p:cNvPr id="2188" name="Google Shape;2188;p72"/>
          <p:cNvSpPr txBox="1"/>
          <p:nvPr/>
        </p:nvSpPr>
        <p:spPr>
          <a:xfrm>
            <a:off x="314120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ad4543</a:t>
            </a:r>
            <a:endParaRPr sz="1000" b="0" i="0" u="none" strike="noStrike" cap="none">
              <a:solidFill>
                <a:schemeClr val="lt1"/>
              </a:solidFill>
              <a:latin typeface="Arial"/>
              <a:ea typeface="Arial"/>
              <a:cs typeface="Arial"/>
              <a:sym typeface="Arial"/>
            </a:endParaRPr>
          </a:p>
        </p:txBody>
      </p:sp>
      <p:sp>
        <p:nvSpPr>
          <p:cNvPr id="2189" name="Google Shape;2189;p72"/>
          <p:cNvSpPr txBox="1"/>
          <p:nvPr/>
        </p:nvSpPr>
        <p:spPr>
          <a:xfrm>
            <a:off x="420302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368aca</a:t>
            </a:r>
            <a:endParaRPr sz="1000" b="0" i="0" u="none" strike="noStrike" cap="none">
              <a:solidFill>
                <a:schemeClr val="lt1"/>
              </a:solidFill>
              <a:latin typeface="Arial"/>
              <a:ea typeface="Arial"/>
              <a:cs typeface="Arial"/>
              <a:sym typeface="Arial"/>
            </a:endParaRPr>
          </a:p>
        </p:txBody>
      </p:sp>
      <p:sp>
        <p:nvSpPr>
          <p:cNvPr id="2190" name="Google Shape;2190;p72"/>
          <p:cNvSpPr txBox="1"/>
          <p:nvPr/>
        </p:nvSpPr>
        <p:spPr>
          <a:xfrm>
            <a:off x="2065426"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e73e4e</a:t>
            </a:r>
            <a:endParaRPr sz="1000" b="0" i="0" u="none" strike="noStrike" cap="none">
              <a:solidFill>
                <a:schemeClr val="lt1"/>
              </a:solidFill>
              <a:latin typeface="Arial"/>
              <a:ea typeface="Arial"/>
              <a:cs typeface="Arial"/>
              <a:sym typeface="Arial"/>
            </a:endParaRPr>
          </a:p>
        </p:txBody>
      </p:sp>
      <p:sp>
        <p:nvSpPr>
          <p:cNvPr id="2191" name="Google Shape;2191;p72"/>
          <p:cNvSpPr/>
          <p:nvPr/>
        </p:nvSpPr>
        <p:spPr>
          <a:xfrm>
            <a:off x="989651" y="3498875"/>
            <a:ext cx="791400" cy="754200"/>
          </a:xfrm>
          <a:prstGeom prst="roundRect">
            <a:avLst>
              <a:gd name="adj" fmla="val 16667"/>
            </a:avLst>
          </a:prstGeom>
          <a:solidFill>
            <a:srgbClr val="1A1F3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2" name="Google Shape;2192;p72"/>
          <p:cNvSpPr txBox="1"/>
          <p:nvPr/>
        </p:nvSpPr>
        <p:spPr>
          <a:xfrm>
            <a:off x="989651"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1a1f3a</a:t>
            </a:r>
            <a:endParaRPr sz="1000" b="0" i="0" u="none" strike="noStrike" cap="none">
              <a:solidFill>
                <a:schemeClr val="lt1"/>
              </a:solidFill>
              <a:latin typeface="Arial"/>
              <a:ea typeface="Arial"/>
              <a:cs typeface="Arial"/>
              <a:sym typeface="Arial"/>
            </a:endParaRPr>
          </a:p>
        </p:txBody>
      </p:sp>
      <p:sp>
        <p:nvSpPr>
          <p:cNvPr id="2193" name="Google Shape;2193;p72"/>
          <p:cNvSpPr/>
          <p:nvPr/>
        </p:nvSpPr>
        <p:spPr>
          <a:xfrm>
            <a:off x="7402450" y="3498875"/>
            <a:ext cx="791400" cy="754200"/>
          </a:xfrm>
          <a:prstGeom prst="roundRect">
            <a:avLst>
              <a:gd name="adj" fmla="val 16667"/>
            </a:avLst>
          </a:prstGeom>
          <a:solidFill>
            <a:srgbClr val="AC882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4" name="Google Shape;2194;p72"/>
          <p:cNvSpPr/>
          <p:nvPr/>
        </p:nvSpPr>
        <p:spPr>
          <a:xfrm>
            <a:off x="6340616" y="3498875"/>
            <a:ext cx="791400" cy="754200"/>
          </a:xfrm>
          <a:prstGeom prst="roundRect">
            <a:avLst>
              <a:gd name="adj" fmla="val 16667"/>
            </a:avLst>
          </a:prstGeom>
          <a:solidFill>
            <a:srgbClr val="F9BE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95" name="Google Shape;2195;p72"/>
          <p:cNvSpPr txBox="1"/>
          <p:nvPr/>
        </p:nvSpPr>
        <p:spPr>
          <a:xfrm>
            <a:off x="740245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ac8820</a:t>
            </a:r>
            <a:endParaRPr sz="1000" b="0" i="0" u="none" strike="noStrike" cap="none">
              <a:solidFill>
                <a:schemeClr val="lt1"/>
              </a:solidFill>
              <a:latin typeface="Arial"/>
              <a:ea typeface="Arial"/>
              <a:cs typeface="Arial"/>
              <a:sym typeface="Arial"/>
            </a:endParaRPr>
          </a:p>
        </p:txBody>
      </p:sp>
      <p:sp>
        <p:nvSpPr>
          <p:cNvPr id="2196" name="Google Shape;2196;p72"/>
          <p:cNvSpPr txBox="1"/>
          <p:nvPr/>
        </p:nvSpPr>
        <p:spPr>
          <a:xfrm>
            <a:off x="634062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1000">
                <a:solidFill>
                  <a:schemeClr val="lt1"/>
                </a:solidFill>
              </a:rPr>
              <a:t>f9be15</a:t>
            </a:r>
            <a:endParaRPr sz="1000" b="0" i="0" u="none" strike="noStrike" cap="none">
              <a:solidFill>
                <a:schemeClr val="lt1"/>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6"/>
        <p:cNvGrpSpPr/>
        <p:nvPr/>
      </p:nvGrpSpPr>
      <p:grpSpPr>
        <a:xfrm>
          <a:off x="0" y="0"/>
          <a:ext cx="0" cy="0"/>
          <a:chOff x="0" y="0"/>
          <a:chExt cx="0" cy="0"/>
        </a:xfrm>
      </p:grpSpPr>
      <p:sp>
        <p:nvSpPr>
          <p:cNvPr id="2217" name="Google Shape;2217;p7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2218" name="Google Shape;2218;p74"/>
          <p:cNvGrpSpPr/>
          <p:nvPr/>
        </p:nvGrpSpPr>
        <p:grpSpPr>
          <a:xfrm>
            <a:off x="5082708" y="3095784"/>
            <a:ext cx="442841" cy="514271"/>
            <a:chOff x="4727025" y="1332775"/>
            <a:chExt cx="59900" cy="69625"/>
          </a:xfrm>
        </p:grpSpPr>
        <p:sp>
          <p:nvSpPr>
            <p:cNvPr id="2219" name="Google Shape;2219;p7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74"/>
          <p:cNvGrpSpPr/>
          <p:nvPr/>
        </p:nvGrpSpPr>
        <p:grpSpPr>
          <a:xfrm>
            <a:off x="5758025" y="2343272"/>
            <a:ext cx="500909" cy="500899"/>
            <a:chOff x="4820425" y="1329900"/>
            <a:chExt cx="70175" cy="70350"/>
          </a:xfrm>
        </p:grpSpPr>
        <p:sp>
          <p:nvSpPr>
            <p:cNvPr id="2222" name="Google Shape;2222;p7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74"/>
          <p:cNvGrpSpPr/>
          <p:nvPr/>
        </p:nvGrpSpPr>
        <p:grpSpPr>
          <a:xfrm>
            <a:off x="6410648" y="2355062"/>
            <a:ext cx="538135" cy="493119"/>
            <a:chOff x="4903200" y="1331525"/>
            <a:chExt cx="73575" cy="67425"/>
          </a:xfrm>
        </p:grpSpPr>
        <p:sp>
          <p:nvSpPr>
            <p:cNvPr id="2227" name="Google Shape;2227;p7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28" name="Google Shape;2228;p7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74"/>
          <p:cNvGrpSpPr/>
          <p:nvPr/>
        </p:nvGrpSpPr>
        <p:grpSpPr>
          <a:xfrm>
            <a:off x="5670599" y="3097040"/>
            <a:ext cx="544563" cy="511895"/>
            <a:chOff x="4815575" y="1416800"/>
            <a:chExt cx="73750" cy="71400"/>
          </a:xfrm>
        </p:grpSpPr>
        <p:sp>
          <p:nvSpPr>
            <p:cNvPr id="2230" name="Google Shape;2230;p7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74"/>
          <p:cNvGrpSpPr/>
          <p:nvPr/>
        </p:nvGrpSpPr>
        <p:grpSpPr>
          <a:xfrm>
            <a:off x="6367224" y="3096746"/>
            <a:ext cx="602914" cy="512477"/>
            <a:chOff x="4902475" y="1418875"/>
            <a:chExt cx="74500" cy="63775"/>
          </a:xfrm>
        </p:grpSpPr>
        <p:sp>
          <p:nvSpPr>
            <p:cNvPr id="2234" name="Google Shape;2234;p7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74"/>
          <p:cNvGrpSpPr/>
          <p:nvPr/>
        </p:nvGrpSpPr>
        <p:grpSpPr>
          <a:xfrm>
            <a:off x="5783096" y="3835985"/>
            <a:ext cx="515391" cy="525699"/>
            <a:chOff x="4818100" y="1507675"/>
            <a:chExt cx="71225" cy="71625"/>
          </a:xfrm>
        </p:grpSpPr>
        <p:sp>
          <p:nvSpPr>
            <p:cNvPr id="2237" name="Google Shape;2237;p7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74"/>
          <p:cNvGrpSpPr/>
          <p:nvPr/>
        </p:nvGrpSpPr>
        <p:grpSpPr>
          <a:xfrm>
            <a:off x="5121199" y="3857517"/>
            <a:ext cx="522956" cy="489869"/>
            <a:chOff x="4721450" y="1509475"/>
            <a:chExt cx="79350" cy="74325"/>
          </a:xfrm>
        </p:grpSpPr>
        <p:sp>
          <p:nvSpPr>
            <p:cNvPr id="2242" name="Google Shape;2242;p7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 name="Google Shape;2246;p74"/>
          <p:cNvGrpSpPr/>
          <p:nvPr/>
        </p:nvGrpSpPr>
        <p:grpSpPr>
          <a:xfrm>
            <a:off x="6444441" y="3837269"/>
            <a:ext cx="525704" cy="535436"/>
            <a:chOff x="4906800" y="1507500"/>
            <a:chExt cx="70350" cy="71075"/>
          </a:xfrm>
        </p:grpSpPr>
        <p:sp>
          <p:nvSpPr>
            <p:cNvPr id="2247" name="Google Shape;2247;p7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74"/>
          <p:cNvGrpSpPr/>
          <p:nvPr/>
        </p:nvGrpSpPr>
        <p:grpSpPr>
          <a:xfrm>
            <a:off x="4477263" y="2343250"/>
            <a:ext cx="508054" cy="508095"/>
            <a:chOff x="3736598" y="2170606"/>
            <a:chExt cx="404889" cy="404889"/>
          </a:xfrm>
        </p:grpSpPr>
        <p:sp>
          <p:nvSpPr>
            <p:cNvPr id="2253" name="Google Shape;2253;p7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74"/>
          <p:cNvGrpSpPr/>
          <p:nvPr/>
        </p:nvGrpSpPr>
        <p:grpSpPr>
          <a:xfrm>
            <a:off x="3765303" y="2343345"/>
            <a:ext cx="575790" cy="507904"/>
            <a:chOff x="3161917" y="2170682"/>
            <a:chExt cx="458870" cy="404737"/>
          </a:xfrm>
        </p:grpSpPr>
        <p:sp>
          <p:nvSpPr>
            <p:cNvPr id="2258" name="Google Shape;2258;p7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59" name="Google Shape;2259;p7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74"/>
          <p:cNvGrpSpPr/>
          <p:nvPr/>
        </p:nvGrpSpPr>
        <p:grpSpPr>
          <a:xfrm>
            <a:off x="3792833" y="3103717"/>
            <a:ext cx="520730" cy="498567"/>
            <a:chOff x="3179914" y="2889488"/>
            <a:chExt cx="422876" cy="404911"/>
          </a:xfrm>
        </p:grpSpPr>
        <p:sp>
          <p:nvSpPr>
            <p:cNvPr id="2262" name="Google Shape;2262;p7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74"/>
          <p:cNvGrpSpPr/>
          <p:nvPr/>
        </p:nvGrpSpPr>
        <p:grpSpPr>
          <a:xfrm>
            <a:off x="4421513" y="3103677"/>
            <a:ext cx="516145" cy="498648"/>
            <a:chOff x="3729467" y="2889422"/>
            <a:chExt cx="419153" cy="404977"/>
          </a:xfrm>
        </p:grpSpPr>
        <p:sp>
          <p:nvSpPr>
            <p:cNvPr id="2269" name="Google Shape;2269;p7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6" name="Google Shape;2276;p7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0" name="Google Shape;2280;p74"/>
          <p:cNvGrpSpPr/>
          <p:nvPr/>
        </p:nvGrpSpPr>
        <p:grpSpPr>
          <a:xfrm>
            <a:off x="7141841" y="2550562"/>
            <a:ext cx="166473" cy="141497"/>
            <a:chOff x="4660325" y="1866850"/>
            <a:chExt cx="68350" cy="58100"/>
          </a:xfrm>
        </p:grpSpPr>
        <p:sp>
          <p:nvSpPr>
            <p:cNvPr id="2281" name="Google Shape;2281;p7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74"/>
          <p:cNvGrpSpPr/>
          <p:nvPr/>
        </p:nvGrpSpPr>
        <p:grpSpPr>
          <a:xfrm>
            <a:off x="7451186" y="2576286"/>
            <a:ext cx="162515" cy="90049"/>
            <a:chOff x="4791775" y="1877500"/>
            <a:chExt cx="66725" cy="36975"/>
          </a:xfrm>
        </p:grpSpPr>
        <p:sp>
          <p:nvSpPr>
            <p:cNvPr id="2284" name="Google Shape;2284;p7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74"/>
          <p:cNvGrpSpPr/>
          <p:nvPr/>
        </p:nvGrpSpPr>
        <p:grpSpPr>
          <a:xfrm>
            <a:off x="7772899" y="2576286"/>
            <a:ext cx="144979" cy="90049"/>
            <a:chOff x="4923925" y="1877500"/>
            <a:chExt cx="59525" cy="36975"/>
          </a:xfrm>
        </p:grpSpPr>
        <p:sp>
          <p:nvSpPr>
            <p:cNvPr id="2287" name="Google Shape;2287;p7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74"/>
          <p:cNvGrpSpPr/>
          <p:nvPr/>
        </p:nvGrpSpPr>
        <p:grpSpPr>
          <a:xfrm>
            <a:off x="8067390" y="2558477"/>
            <a:ext cx="141447" cy="125667"/>
            <a:chOff x="5058450" y="1870100"/>
            <a:chExt cx="58075" cy="51600"/>
          </a:xfrm>
        </p:grpSpPr>
        <p:sp>
          <p:nvSpPr>
            <p:cNvPr id="2290" name="Google Shape;2290;p7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74"/>
          <p:cNvGrpSpPr/>
          <p:nvPr/>
        </p:nvGrpSpPr>
        <p:grpSpPr>
          <a:xfrm>
            <a:off x="7481905" y="2980885"/>
            <a:ext cx="101077" cy="107645"/>
            <a:chOff x="4811425" y="2065025"/>
            <a:chExt cx="41500" cy="44200"/>
          </a:xfrm>
        </p:grpSpPr>
        <p:sp>
          <p:nvSpPr>
            <p:cNvPr id="2293" name="Google Shape;2293;p7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74"/>
          <p:cNvGrpSpPr/>
          <p:nvPr/>
        </p:nvGrpSpPr>
        <p:grpSpPr>
          <a:xfrm>
            <a:off x="7774342" y="2981098"/>
            <a:ext cx="120867" cy="107218"/>
            <a:chOff x="4929875" y="2065025"/>
            <a:chExt cx="49625" cy="44025"/>
          </a:xfrm>
        </p:grpSpPr>
        <p:sp>
          <p:nvSpPr>
            <p:cNvPr id="2296" name="Google Shape;2296;p7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74"/>
          <p:cNvGrpSpPr/>
          <p:nvPr/>
        </p:nvGrpSpPr>
        <p:grpSpPr>
          <a:xfrm>
            <a:off x="8103011" y="2984112"/>
            <a:ext cx="70206" cy="101191"/>
            <a:chOff x="5083925" y="2066350"/>
            <a:chExt cx="28825" cy="41550"/>
          </a:xfrm>
        </p:grpSpPr>
        <p:sp>
          <p:nvSpPr>
            <p:cNvPr id="2299" name="Google Shape;2299;p7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74"/>
          <p:cNvGrpSpPr/>
          <p:nvPr/>
        </p:nvGrpSpPr>
        <p:grpSpPr>
          <a:xfrm>
            <a:off x="7134565" y="2999759"/>
            <a:ext cx="181026" cy="69896"/>
            <a:chOff x="4659775" y="2072775"/>
            <a:chExt cx="74325" cy="28700"/>
          </a:xfrm>
        </p:grpSpPr>
        <p:sp>
          <p:nvSpPr>
            <p:cNvPr id="2302" name="Google Shape;2302;p7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74"/>
          <p:cNvGrpSpPr/>
          <p:nvPr/>
        </p:nvGrpSpPr>
        <p:grpSpPr>
          <a:xfrm>
            <a:off x="8054421" y="2790324"/>
            <a:ext cx="167387" cy="89197"/>
            <a:chOff x="4662475" y="1976500"/>
            <a:chExt cx="68725" cy="36625"/>
          </a:xfrm>
        </p:grpSpPr>
        <p:sp>
          <p:nvSpPr>
            <p:cNvPr id="2306" name="Google Shape;2306;p7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74"/>
          <p:cNvGrpSpPr/>
          <p:nvPr/>
        </p:nvGrpSpPr>
        <p:grpSpPr>
          <a:xfrm>
            <a:off x="7751326" y="2793764"/>
            <a:ext cx="166899" cy="82317"/>
            <a:chOff x="4920150" y="1977875"/>
            <a:chExt cx="68525" cy="33800"/>
          </a:xfrm>
        </p:grpSpPr>
        <p:sp>
          <p:nvSpPr>
            <p:cNvPr id="2310" name="Google Shape;2310;p7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 name="Google Shape;2313;p74"/>
          <p:cNvGrpSpPr/>
          <p:nvPr/>
        </p:nvGrpSpPr>
        <p:grpSpPr>
          <a:xfrm>
            <a:off x="7162483" y="3197682"/>
            <a:ext cx="125190" cy="127859"/>
            <a:chOff x="4676550" y="2160575"/>
            <a:chExt cx="51400" cy="52500"/>
          </a:xfrm>
        </p:grpSpPr>
        <p:sp>
          <p:nvSpPr>
            <p:cNvPr id="2314" name="Google Shape;2314;p7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74"/>
          <p:cNvGrpSpPr/>
          <p:nvPr/>
        </p:nvGrpSpPr>
        <p:grpSpPr>
          <a:xfrm>
            <a:off x="7459741" y="3204714"/>
            <a:ext cx="145405" cy="113794"/>
            <a:chOff x="4768325" y="2163475"/>
            <a:chExt cx="59700" cy="46725"/>
          </a:xfrm>
        </p:grpSpPr>
        <p:sp>
          <p:nvSpPr>
            <p:cNvPr id="2318" name="Google Shape;2318;p7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7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6" name="Google Shape;2326;p74"/>
          <p:cNvGrpSpPr/>
          <p:nvPr/>
        </p:nvGrpSpPr>
        <p:grpSpPr>
          <a:xfrm>
            <a:off x="7476059" y="3459808"/>
            <a:ext cx="112768" cy="106853"/>
            <a:chOff x="4768575" y="2253950"/>
            <a:chExt cx="46300" cy="43875"/>
          </a:xfrm>
        </p:grpSpPr>
        <p:sp>
          <p:nvSpPr>
            <p:cNvPr id="2327" name="Google Shape;2327;p7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 name="Google Shape;2329;p74"/>
          <p:cNvGrpSpPr/>
          <p:nvPr/>
        </p:nvGrpSpPr>
        <p:grpSpPr>
          <a:xfrm>
            <a:off x="7775682" y="3948834"/>
            <a:ext cx="118187" cy="146246"/>
            <a:chOff x="4960900" y="2433225"/>
            <a:chExt cx="48525" cy="60050"/>
          </a:xfrm>
        </p:grpSpPr>
        <p:sp>
          <p:nvSpPr>
            <p:cNvPr id="2330" name="Google Shape;2330;p7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 name="Google Shape;2332;p74"/>
          <p:cNvGrpSpPr/>
          <p:nvPr/>
        </p:nvGrpSpPr>
        <p:grpSpPr>
          <a:xfrm>
            <a:off x="7464247" y="4212895"/>
            <a:ext cx="136394" cy="143810"/>
            <a:chOff x="4854075" y="2527625"/>
            <a:chExt cx="56000" cy="59050"/>
          </a:xfrm>
        </p:grpSpPr>
        <p:sp>
          <p:nvSpPr>
            <p:cNvPr id="2333" name="Google Shape;2333;p7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5" name="Google Shape;2335;p7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8" name="Google Shape;2338;p74"/>
          <p:cNvGrpSpPr/>
          <p:nvPr/>
        </p:nvGrpSpPr>
        <p:grpSpPr>
          <a:xfrm>
            <a:off x="8088458" y="3676639"/>
            <a:ext cx="99312" cy="160797"/>
            <a:chOff x="5059700" y="2334775"/>
            <a:chExt cx="40775" cy="66025"/>
          </a:xfrm>
        </p:grpSpPr>
        <p:sp>
          <p:nvSpPr>
            <p:cNvPr id="2339" name="Google Shape;2339;p7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74"/>
          <p:cNvGrpSpPr/>
          <p:nvPr/>
        </p:nvGrpSpPr>
        <p:grpSpPr>
          <a:xfrm>
            <a:off x="8045622" y="3941771"/>
            <a:ext cx="184984" cy="160371"/>
            <a:chOff x="5037700" y="2430325"/>
            <a:chExt cx="75950" cy="65850"/>
          </a:xfrm>
        </p:grpSpPr>
        <p:sp>
          <p:nvSpPr>
            <p:cNvPr id="2349" name="Google Shape;2349;p7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351;p74"/>
          <p:cNvGrpSpPr/>
          <p:nvPr/>
        </p:nvGrpSpPr>
        <p:grpSpPr>
          <a:xfrm>
            <a:off x="7465128" y="3708223"/>
            <a:ext cx="173014" cy="97629"/>
            <a:chOff x="4756975" y="2341800"/>
            <a:chExt cx="91975" cy="51925"/>
          </a:xfrm>
        </p:grpSpPr>
        <p:sp>
          <p:nvSpPr>
            <p:cNvPr id="2352" name="Google Shape;2352;p7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74"/>
          <p:cNvGrpSpPr/>
          <p:nvPr/>
        </p:nvGrpSpPr>
        <p:grpSpPr>
          <a:xfrm>
            <a:off x="7732065" y="4196920"/>
            <a:ext cx="212497" cy="175761"/>
            <a:chOff x="4943575" y="2516350"/>
            <a:chExt cx="98675" cy="81700"/>
          </a:xfrm>
        </p:grpSpPr>
        <p:sp>
          <p:nvSpPr>
            <p:cNvPr id="2373" name="Google Shape;2373;p7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74"/>
          <p:cNvGrpSpPr/>
          <p:nvPr/>
        </p:nvGrpSpPr>
        <p:grpSpPr>
          <a:xfrm>
            <a:off x="1990126" y="3423163"/>
            <a:ext cx="965351" cy="134611"/>
            <a:chOff x="4411970" y="2962952"/>
            <a:chExt cx="706544" cy="104212"/>
          </a:xfrm>
        </p:grpSpPr>
        <p:sp>
          <p:nvSpPr>
            <p:cNvPr id="2452" name="Google Shape;2452;p7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6" name="Google Shape;2456;p74"/>
          <p:cNvGrpSpPr/>
          <p:nvPr/>
        </p:nvGrpSpPr>
        <p:grpSpPr>
          <a:xfrm>
            <a:off x="1990126" y="3012077"/>
            <a:ext cx="960158" cy="289172"/>
            <a:chOff x="4411970" y="2726085"/>
            <a:chExt cx="643107" cy="193659"/>
          </a:xfrm>
        </p:grpSpPr>
        <p:sp>
          <p:nvSpPr>
            <p:cNvPr id="2457" name="Google Shape;2457;p7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74"/>
          <p:cNvGrpSpPr/>
          <p:nvPr/>
        </p:nvGrpSpPr>
        <p:grpSpPr>
          <a:xfrm>
            <a:off x="993018" y="3278187"/>
            <a:ext cx="833173" cy="259209"/>
            <a:chOff x="4411970" y="4340222"/>
            <a:chExt cx="779467" cy="242683"/>
          </a:xfrm>
        </p:grpSpPr>
        <p:sp>
          <p:nvSpPr>
            <p:cNvPr id="2461" name="Google Shape;2461;p7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74"/>
          <p:cNvGrpSpPr/>
          <p:nvPr/>
        </p:nvGrpSpPr>
        <p:grpSpPr>
          <a:xfrm>
            <a:off x="1990126" y="2673933"/>
            <a:ext cx="965160" cy="216230"/>
            <a:chOff x="4411970" y="2468674"/>
            <a:chExt cx="747317" cy="167425"/>
          </a:xfrm>
        </p:grpSpPr>
        <p:sp>
          <p:nvSpPr>
            <p:cNvPr id="2465" name="Google Shape;2465;p7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74"/>
          <p:cNvGrpSpPr/>
          <p:nvPr/>
        </p:nvGrpSpPr>
        <p:grpSpPr>
          <a:xfrm>
            <a:off x="988873" y="2578650"/>
            <a:ext cx="810451" cy="319148"/>
            <a:chOff x="4411970" y="3686602"/>
            <a:chExt cx="797845" cy="314215"/>
          </a:xfrm>
        </p:grpSpPr>
        <p:sp>
          <p:nvSpPr>
            <p:cNvPr id="2468" name="Google Shape;2468;p7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3" name="Google Shape;2473;p7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4" name="Google Shape;2474;p74"/>
          <p:cNvGrpSpPr/>
          <p:nvPr/>
        </p:nvGrpSpPr>
        <p:grpSpPr>
          <a:xfrm>
            <a:off x="988970" y="2333174"/>
            <a:ext cx="1970333" cy="208784"/>
            <a:chOff x="6336019" y="3733725"/>
            <a:chExt cx="2566206" cy="351310"/>
          </a:xfrm>
        </p:grpSpPr>
        <p:sp>
          <p:nvSpPr>
            <p:cNvPr id="2475" name="Google Shape;2475;p7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74"/>
          <p:cNvGrpSpPr/>
          <p:nvPr/>
        </p:nvGrpSpPr>
        <p:grpSpPr>
          <a:xfrm>
            <a:off x="1990126" y="3940729"/>
            <a:ext cx="946551" cy="153200"/>
            <a:chOff x="4404545" y="3301592"/>
            <a:chExt cx="782403" cy="129272"/>
          </a:xfrm>
        </p:grpSpPr>
        <p:sp>
          <p:nvSpPr>
            <p:cNvPr id="2480" name="Google Shape;2480;p7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74"/>
          <p:cNvGrpSpPr/>
          <p:nvPr/>
        </p:nvGrpSpPr>
        <p:grpSpPr>
          <a:xfrm>
            <a:off x="1990126" y="3679688"/>
            <a:ext cx="962257" cy="139127"/>
            <a:chOff x="4411970" y="3131459"/>
            <a:chExt cx="710520" cy="117397"/>
          </a:xfrm>
        </p:grpSpPr>
        <p:sp>
          <p:nvSpPr>
            <p:cNvPr id="2483" name="Google Shape;2483;p7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 name="Google Shape;2485;p7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6" name="Google Shape;2486;p74"/>
          <p:cNvGrpSpPr/>
          <p:nvPr/>
        </p:nvGrpSpPr>
        <p:grpSpPr>
          <a:xfrm>
            <a:off x="990271" y="3614482"/>
            <a:ext cx="823838" cy="458988"/>
            <a:chOff x="4411970" y="1801825"/>
            <a:chExt cx="734586" cy="409262"/>
          </a:xfrm>
        </p:grpSpPr>
        <p:sp>
          <p:nvSpPr>
            <p:cNvPr id="2487" name="Google Shape;2487;p7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74"/>
          <p:cNvGrpSpPr/>
          <p:nvPr/>
        </p:nvGrpSpPr>
        <p:grpSpPr>
          <a:xfrm>
            <a:off x="990271" y="4162908"/>
            <a:ext cx="856348" cy="212039"/>
            <a:chOff x="4411970" y="2233974"/>
            <a:chExt cx="763574" cy="189068"/>
          </a:xfrm>
        </p:grpSpPr>
        <p:sp>
          <p:nvSpPr>
            <p:cNvPr id="2490" name="Google Shape;2490;p7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74"/>
          <p:cNvGrpSpPr/>
          <p:nvPr/>
        </p:nvGrpSpPr>
        <p:grpSpPr>
          <a:xfrm>
            <a:off x="3100467" y="2338244"/>
            <a:ext cx="511602" cy="511602"/>
            <a:chOff x="5681300" y="2527788"/>
            <a:chExt cx="805800" cy="805800"/>
          </a:xfrm>
        </p:grpSpPr>
        <p:sp>
          <p:nvSpPr>
            <p:cNvPr id="2493" name="Google Shape;2493;p7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74"/>
          <p:cNvGrpSpPr/>
          <p:nvPr/>
        </p:nvGrpSpPr>
        <p:grpSpPr>
          <a:xfrm>
            <a:off x="3097662" y="3104827"/>
            <a:ext cx="513021" cy="512935"/>
            <a:chOff x="4049800" y="640400"/>
            <a:chExt cx="858900" cy="858900"/>
          </a:xfrm>
        </p:grpSpPr>
        <p:sp>
          <p:nvSpPr>
            <p:cNvPr id="2496" name="Google Shape;2496;p7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74"/>
          <p:cNvGrpSpPr/>
          <p:nvPr/>
        </p:nvGrpSpPr>
        <p:grpSpPr>
          <a:xfrm>
            <a:off x="3014861" y="3756719"/>
            <a:ext cx="686489" cy="686585"/>
            <a:chOff x="5080188" y="927900"/>
            <a:chExt cx="961200" cy="961200"/>
          </a:xfrm>
        </p:grpSpPr>
        <p:sp>
          <p:nvSpPr>
            <p:cNvPr id="2499" name="Google Shape;2499;p7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74"/>
          <p:cNvGrpSpPr/>
          <p:nvPr/>
        </p:nvGrpSpPr>
        <p:grpSpPr>
          <a:xfrm>
            <a:off x="3798012" y="3849448"/>
            <a:ext cx="510373" cy="510937"/>
            <a:chOff x="7508249" y="1522825"/>
            <a:chExt cx="1326332" cy="1322987"/>
          </a:xfrm>
        </p:grpSpPr>
        <p:sp>
          <p:nvSpPr>
            <p:cNvPr id="2508" name="Google Shape;2508;p7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8" name="Google Shape;2518;p74"/>
          <p:cNvGrpSpPr/>
          <p:nvPr/>
        </p:nvGrpSpPr>
        <p:grpSpPr>
          <a:xfrm>
            <a:off x="4489605" y="3850853"/>
            <a:ext cx="492652" cy="503348"/>
            <a:chOff x="6039282" y="1042577"/>
            <a:chExt cx="734315" cy="731929"/>
          </a:xfrm>
        </p:grpSpPr>
        <p:sp>
          <p:nvSpPr>
            <p:cNvPr id="2519" name="Google Shape;2519;p7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74"/>
          <p:cNvGrpSpPr/>
          <p:nvPr/>
        </p:nvGrpSpPr>
        <p:grpSpPr>
          <a:xfrm>
            <a:off x="5130019" y="2346894"/>
            <a:ext cx="483304" cy="504902"/>
            <a:chOff x="1825800" y="1651625"/>
            <a:chExt cx="568125" cy="591775"/>
          </a:xfrm>
        </p:grpSpPr>
        <p:sp>
          <p:nvSpPr>
            <p:cNvPr id="2541" name="Google Shape;2541;p7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7" name="Google Shape;2547;p7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4"/>
          <p:cNvSpPr txBox="1">
            <a:spLocks noGrp="1"/>
          </p:cNvSpPr>
          <p:nvPr>
            <p:ph type="title" idx="4294967295"/>
          </p:nvPr>
        </p:nvSpPr>
        <p:spPr>
          <a:xfrm>
            <a:off x="1068100" y="929129"/>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55"/>
        <p:cNvGrpSpPr/>
        <p:nvPr/>
      </p:nvGrpSpPr>
      <p:grpSpPr>
        <a:xfrm>
          <a:off x="0" y="0"/>
          <a:ext cx="0" cy="0"/>
          <a:chOff x="0" y="0"/>
          <a:chExt cx="0" cy="0"/>
        </a:xfrm>
      </p:grpSpPr>
      <p:grpSp>
        <p:nvGrpSpPr>
          <p:cNvPr id="2556" name="Google Shape;2556;p75"/>
          <p:cNvGrpSpPr/>
          <p:nvPr/>
        </p:nvGrpSpPr>
        <p:grpSpPr>
          <a:xfrm>
            <a:off x="745571" y="1168666"/>
            <a:ext cx="2492868" cy="1379876"/>
            <a:chOff x="2654821" y="2311071"/>
            <a:chExt cx="2279715" cy="1262120"/>
          </a:xfrm>
        </p:grpSpPr>
        <p:grpSp>
          <p:nvGrpSpPr>
            <p:cNvPr id="2557" name="Google Shape;2557;p75"/>
            <p:cNvGrpSpPr/>
            <p:nvPr/>
          </p:nvGrpSpPr>
          <p:grpSpPr>
            <a:xfrm>
              <a:off x="4034269" y="2840745"/>
              <a:ext cx="40212" cy="36437"/>
              <a:chOff x="4293400" y="2574725"/>
              <a:chExt cx="84425" cy="80100"/>
            </a:xfrm>
          </p:grpSpPr>
          <p:sp>
            <p:nvSpPr>
              <p:cNvPr id="2558" name="Google Shape;2558;p7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59" name="Google Shape;2559;p7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75"/>
            <p:cNvGrpSpPr/>
            <p:nvPr/>
          </p:nvGrpSpPr>
          <p:grpSpPr>
            <a:xfrm>
              <a:off x="3894606" y="2334874"/>
              <a:ext cx="913198" cy="518984"/>
              <a:chOff x="4000175" y="1462675"/>
              <a:chExt cx="1917275" cy="1140875"/>
            </a:xfrm>
          </p:grpSpPr>
          <p:sp>
            <p:nvSpPr>
              <p:cNvPr id="2561" name="Google Shape;2561;p7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62" name="Google Shape;2562;p75"/>
              <p:cNvGrpSpPr/>
              <p:nvPr/>
            </p:nvGrpSpPr>
            <p:grpSpPr>
              <a:xfrm>
                <a:off x="4000175" y="1462675"/>
                <a:ext cx="1917275" cy="1140875"/>
                <a:chOff x="4000175" y="1462675"/>
                <a:chExt cx="1917275" cy="1140875"/>
              </a:xfrm>
            </p:grpSpPr>
            <p:sp>
              <p:nvSpPr>
                <p:cNvPr id="2563" name="Google Shape;2563;p7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64" name="Google Shape;2564;p7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68" name="Google Shape;2568;p7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69" name="Google Shape;2569;p75"/>
            <p:cNvGrpSpPr/>
            <p:nvPr/>
          </p:nvGrpSpPr>
          <p:grpSpPr>
            <a:xfrm>
              <a:off x="3875768" y="2846704"/>
              <a:ext cx="44796" cy="47366"/>
              <a:chOff x="3960625" y="2587825"/>
              <a:chExt cx="94050" cy="104125"/>
            </a:xfrm>
          </p:grpSpPr>
          <p:sp>
            <p:nvSpPr>
              <p:cNvPr id="2570" name="Google Shape;2570;p7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571" name="Google Shape;2571;p7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75"/>
            <p:cNvGrpSpPr/>
            <p:nvPr/>
          </p:nvGrpSpPr>
          <p:grpSpPr>
            <a:xfrm>
              <a:off x="3782759" y="2807162"/>
              <a:ext cx="82686" cy="85487"/>
              <a:chOff x="3765350" y="2500900"/>
              <a:chExt cx="173600" cy="187925"/>
            </a:xfrm>
          </p:grpSpPr>
          <p:sp>
            <p:nvSpPr>
              <p:cNvPr id="2573" name="Google Shape;2573;p7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574" name="Google Shape;2574;p7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75"/>
            <p:cNvGrpSpPr/>
            <p:nvPr/>
          </p:nvGrpSpPr>
          <p:grpSpPr>
            <a:xfrm>
              <a:off x="3775674" y="2798496"/>
              <a:ext cx="40545" cy="23564"/>
              <a:chOff x="3750475" y="2481850"/>
              <a:chExt cx="85125" cy="51800"/>
            </a:xfrm>
          </p:grpSpPr>
          <p:sp>
            <p:nvSpPr>
              <p:cNvPr id="2580" name="Google Shape;2580;p7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82" name="Google Shape;2582;p75"/>
            <p:cNvGrpSpPr/>
            <p:nvPr/>
          </p:nvGrpSpPr>
          <p:grpSpPr>
            <a:xfrm>
              <a:off x="3716946" y="2776024"/>
              <a:ext cx="81971" cy="76912"/>
              <a:chOff x="3627175" y="2432450"/>
              <a:chExt cx="172100" cy="169075"/>
            </a:xfrm>
          </p:grpSpPr>
          <p:sp>
            <p:nvSpPr>
              <p:cNvPr id="2583" name="Google Shape;2583;p7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85" name="Google Shape;2585;p7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86" name="Google Shape;2586;p75"/>
            <p:cNvGrpSpPr/>
            <p:nvPr/>
          </p:nvGrpSpPr>
          <p:grpSpPr>
            <a:xfrm>
              <a:off x="3685682" y="2845624"/>
              <a:ext cx="29311" cy="45055"/>
              <a:chOff x="3561536" y="2585450"/>
              <a:chExt cx="61539" cy="99045"/>
            </a:xfrm>
          </p:grpSpPr>
          <p:sp>
            <p:nvSpPr>
              <p:cNvPr id="2587" name="Google Shape;2587;p7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89" name="Google Shape;2589;p75"/>
            <p:cNvGrpSpPr/>
            <p:nvPr/>
          </p:nvGrpSpPr>
          <p:grpSpPr>
            <a:xfrm>
              <a:off x="3849905" y="2572252"/>
              <a:ext cx="74339" cy="119559"/>
              <a:chOff x="3906325" y="1984500"/>
              <a:chExt cx="156075" cy="262825"/>
            </a:xfrm>
          </p:grpSpPr>
          <p:sp>
            <p:nvSpPr>
              <p:cNvPr id="2590" name="Google Shape;2590;p7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91" name="Google Shape;2591;p7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75"/>
            <p:cNvGrpSpPr/>
            <p:nvPr/>
          </p:nvGrpSpPr>
          <p:grpSpPr>
            <a:xfrm>
              <a:off x="2654821" y="2414345"/>
              <a:ext cx="667570" cy="558731"/>
              <a:chOff x="1397225" y="1637375"/>
              <a:chExt cx="1401575" cy="1228250"/>
            </a:xfrm>
          </p:grpSpPr>
          <p:sp>
            <p:nvSpPr>
              <p:cNvPr id="2593" name="Google Shape;2593;p7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94" name="Google Shape;2594;p75"/>
              <p:cNvGrpSpPr/>
              <p:nvPr/>
            </p:nvGrpSpPr>
            <p:grpSpPr>
              <a:xfrm>
                <a:off x="1397225" y="1637375"/>
                <a:ext cx="1398775" cy="1228250"/>
                <a:chOff x="1397225" y="1637375"/>
                <a:chExt cx="1398775" cy="1228250"/>
              </a:xfrm>
            </p:grpSpPr>
            <p:sp>
              <p:nvSpPr>
                <p:cNvPr id="2595" name="Google Shape;2595;p7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7" name="Google Shape;2597;p75"/>
            <p:cNvGrpSpPr/>
            <p:nvPr/>
          </p:nvGrpSpPr>
          <p:grpSpPr>
            <a:xfrm>
              <a:off x="3230417" y="3103734"/>
              <a:ext cx="282982" cy="280332"/>
              <a:chOff x="2605700" y="3152850"/>
              <a:chExt cx="594125" cy="616250"/>
            </a:xfrm>
          </p:grpSpPr>
          <p:sp>
            <p:nvSpPr>
              <p:cNvPr id="2598" name="Google Shape;2598;p7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99" name="Google Shape;2599;p7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600" name="Google Shape;2600;p75"/>
            <p:cNvGrpSpPr/>
            <p:nvPr/>
          </p:nvGrpSpPr>
          <p:grpSpPr>
            <a:xfrm>
              <a:off x="3265985" y="3226989"/>
              <a:ext cx="87151" cy="346202"/>
              <a:chOff x="2680375" y="3423800"/>
              <a:chExt cx="182975" cy="761050"/>
            </a:xfrm>
          </p:grpSpPr>
          <p:sp>
            <p:nvSpPr>
              <p:cNvPr id="2601" name="Google Shape;2601;p7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602" name="Google Shape;2602;p7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75"/>
            <p:cNvGrpSpPr/>
            <p:nvPr/>
          </p:nvGrpSpPr>
          <p:grpSpPr>
            <a:xfrm>
              <a:off x="3855466" y="3289811"/>
              <a:ext cx="112514" cy="94210"/>
              <a:chOff x="3918000" y="3561900"/>
              <a:chExt cx="236225" cy="207100"/>
            </a:xfrm>
          </p:grpSpPr>
          <p:sp>
            <p:nvSpPr>
              <p:cNvPr id="2604" name="Google Shape;2604;p7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605" name="Google Shape;2605;p7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6" name="Google Shape;2606;p7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609" name="Google Shape;2609;p75"/>
            <p:cNvGrpSpPr/>
            <p:nvPr/>
          </p:nvGrpSpPr>
          <p:grpSpPr>
            <a:xfrm>
              <a:off x="2905224" y="2311071"/>
              <a:ext cx="596721" cy="528992"/>
              <a:chOff x="1922950" y="1410350"/>
              <a:chExt cx="1252825" cy="1162875"/>
            </a:xfrm>
          </p:grpSpPr>
          <p:sp>
            <p:nvSpPr>
              <p:cNvPr id="2610" name="Google Shape;2610;p7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626" name="Google Shape;2626;p7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46" name="Google Shape;2646;p7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47" name="Google Shape;2647;p7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8" name="Google Shape;2648;p75"/>
            <p:cNvGrpSpPr/>
            <p:nvPr/>
          </p:nvGrpSpPr>
          <p:grpSpPr>
            <a:xfrm>
              <a:off x="3280929" y="3294542"/>
              <a:ext cx="109894" cy="272224"/>
              <a:chOff x="2711750" y="3572300"/>
              <a:chExt cx="230725" cy="598425"/>
            </a:xfrm>
          </p:grpSpPr>
          <p:sp>
            <p:nvSpPr>
              <p:cNvPr id="2649" name="Google Shape;2649;p7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1" name="Google Shape;2651;p7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2" name="Google Shape;2652;p75"/>
            <p:cNvGrpSpPr/>
            <p:nvPr/>
          </p:nvGrpSpPr>
          <p:grpSpPr>
            <a:xfrm>
              <a:off x="3790439" y="2408636"/>
              <a:ext cx="73017" cy="75684"/>
              <a:chOff x="3781475" y="1624825"/>
              <a:chExt cx="153300" cy="166375"/>
            </a:xfrm>
          </p:grpSpPr>
          <p:sp>
            <p:nvSpPr>
              <p:cNvPr id="2653" name="Google Shape;2653;p7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7" name="Google Shape;2657;p7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4" name="Google Shape;2664;p75"/>
            <p:cNvGrpSpPr/>
            <p:nvPr/>
          </p:nvGrpSpPr>
          <p:grpSpPr>
            <a:xfrm>
              <a:off x="4403342" y="3107749"/>
              <a:ext cx="316680" cy="101374"/>
              <a:chOff x="5068275" y="3161675"/>
              <a:chExt cx="664875" cy="222850"/>
            </a:xfrm>
          </p:grpSpPr>
          <p:sp>
            <p:nvSpPr>
              <p:cNvPr id="2665" name="Google Shape;2665;p7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9" name="Google Shape;2669;p7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8" name="Google Shape;2698;p75"/>
            <p:cNvGrpSpPr/>
            <p:nvPr/>
          </p:nvGrpSpPr>
          <p:grpSpPr>
            <a:xfrm>
              <a:off x="3697513" y="2707266"/>
              <a:ext cx="59549" cy="79733"/>
              <a:chOff x="3586375" y="2281300"/>
              <a:chExt cx="125025" cy="175275"/>
            </a:xfrm>
          </p:grpSpPr>
          <p:sp>
            <p:nvSpPr>
              <p:cNvPr id="2699" name="Google Shape;2699;p7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1" name="Google Shape;2701;p7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2" name="Google Shape;2702;p75"/>
            <p:cNvGrpSpPr/>
            <p:nvPr/>
          </p:nvGrpSpPr>
          <p:grpSpPr>
            <a:xfrm>
              <a:off x="4513224" y="3221724"/>
              <a:ext cx="274563" cy="280321"/>
              <a:chOff x="5298975" y="3412225"/>
              <a:chExt cx="576450" cy="616225"/>
            </a:xfrm>
          </p:grpSpPr>
          <p:sp>
            <p:nvSpPr>
              <p:cNvPr id="2703" name="Google Shape;2703;p7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04" name="Google Shape;2704;p7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75"/>
            <p:cNvGrpSpPr/>
            <p:nvPr/>
          </p:nvGrpSpPr>
          <p:grpSpPr>
            <a:xfrm>
              <a:off x="4824403" y="3421846"/>
              <a:ext cx="110132" cy="130647"/>
              <a:chOff x="5952300" y="3852150"/>
              <a:chExt cx="231225" cy="287200"/>
            </a:xfrm>
          </p:grpSpPr>
          <p:sp>
            <p:nvSpPr>
              <p:cNvPr id="2706" name="Google Shape;2706;p7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7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6" name="Google Shape;2716;p75"/>
            <p:cNvGrpSpPr/>
            <p:nvPr/>
          </p:nvGrpSpPr>
          <p:grpSpPr>
            <a:xfrm>
              <a:off x="4295710" y="3079670"/>
              <a:ext cx="14968" cy="27135"/>
              <a:chOff x="4842300" y="3099950"/>
              <a:chExt cx="31425" cy="59650"/>
            </a:xfrm>
          </p:grpSpPr>
          <p:sp>
            <p:nvSpPr>
              <p:cNvPr id="2717" name="Google Shape;2717;p7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1" name="Google Shape;2721;p7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9" name="Google Shape;2729;p75"/>
            <p:cNvGrpSpPr/>
            <p:nvPr/>
          </p:nvGrpSpPr>
          <p:grpSpPr>
            <a:xfrm>
              <a:off x="3831056" y="2816010"/>
              <a:ext cx="37378" cy="27612"/>
              <a:chOff x="3866750" y="2520350"/>
              <a:chExt cx="78475" cy="60700"/>
            </a:xfrm>
          </p:grpSpPr>
          <p:sp>
            <p:nvSpPr>
              <p:cNvPr id="2730" name="Google Shape;2730;p7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4" name="Google Shape;2734;p7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51" name="Google Shape;2751;p7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63" name="Google Shape;2763;p7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6" name="Google Shape;2776;p75"/>
            <p:cNvGrpSpPr/>
            <p:nvPr/>
          </p:nvGrpSpPr>
          <p:grpSpPr>
            <a:xfrm>
              <a:off x="3632736" y="3051591"/>
              <a:ext cx="63288" cy="45217"/>
              <a:chOff x="3450375" y="3038225"/>
              <a:chExt cx="132875" cy="99400"/>
            </a:xfrm>
          </p:grpSpPr>
          <p:sp>
            <p:nvSpPr>
              <p:cNvPr id="2777" name="Google Shape;2777;p7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9" name="Google Shape;2779;p7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88" name="Google Shape;2788;p7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98" name="Google Shape;2798;p7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04" name="Google Shape;2804;p7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75"/>
          <p:cNvGrpSpPr/>
          <p:nvPr/>
        </p:nvGrpSpPr>
        <p:grpSpPr>
          <a:xfrm>
            <a:off x="3554131" y="1233340"/>
            <a:ext cx="2078182" cy="1366558"/>
            <a:chOff x="235800" y="830650"/>
            <a:chExt cx="6978450" cy="4588844"/>
          </a:xfrm>
        </p:grpSpPr>
        <p:sp>
          <p:nvSpPr>
            <p:cNvPr id="2815" name="Google Shape;2815;p7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75"/>
          <p:cNvGrpSpPr/>
          <p:nvPr/>
        </p:nvGrpSpPr>
        <p:grpSpPr>
          <a:xfrm>
            <a:off x="742628" y="3064442"/>
            <a:ext cx="2622876" cy="1333540"/>
            <a:chOff x="238125" y="1038125"/>
            <a:chExt cx="7146800" cy="3633625"/>
          </a:xfrm>
        </p:grpSpPr>
        <p:sp>
          <p:nvSpPr>
            <p:cNvPr id="2822" name="Google Shape;2822;p7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75"/>
          <p:cNvGrpSpPr/>
          <p:nvPr/>
        </p:nvGrpSpPr>
        <p:grpSpPr>
          <a:xfrm>
            <a:off x="5857556" y="1206552"/>
            <a:ext cx="2590840" cy="1380235"/>
            <a:chOff x="233350" y="949250"/>
            <a:chExt cx="7137300" cy="3802300"/>
          </a:xfrm>
        </p:grpSpPr>
        <p:sp>
          <p:nvSpPr>
            <p:cNvPr id="4395" name="Google Shape;4395;p7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75"/>
          <p:cNvGrpSpPr/>
          <p:nvPr/>
        </p:nvGrpSpPr>
        <p:grpSpPr>
          <a:xfrm>
            <a:off x="7671985" y="3251325"/>
            <a:ext cx="104231" cy="320340"/>
            <a:chOff x="7564426" y="3224343"/>
            <a:chExt cx="119985" cy="368801"/>
          </a:xfrm>
        </p:grpSpPr>
        <p:sp>
          <p:nvSpPr>
            <p:cNvPr id="4447" name="Google Shape;4447;p7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75"/>
          <p:cNvGrpSpPr/>
          <p:nvPr/>
        </p:nvGrpSpPr>
        <p:grpSpPr>
          <a:xfrm>
            <a:off x="7371473" y="3245427"/>
            <a:ext cx="189489" cy="332132"/>
            <a:chOff x="8370831" y="3202002"/>
            <a:chExt cx="218129" cy="382376"/>
          </a:xfrm>
        </p:grpSpPr>
        <p:sp>
          <p:nvSpPr>
            <p:cNvPr id="4450" name="Google Shape;4450;p7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75"/>
          <p:cNvGrpSpPr/>
          <p:nvPr/>
        </p:nvGrpSpPr>
        <p:grpSpPr>
          <a:xfrm>
            <a:off x="8094863" y="3656559"/>
            <a:ext cx="309429" cy="267000"/>
            <a:chOff x="6742064" y="3750480"/>
            <a:chExt cx="399315" cy="344560"/>
          </a:xfrm>
        </p:grpSpPr>
        <p:sp>
          <p:nvSpPr>
            <p:cNvPr id="4453" name="Google Shape;4453;p7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75"/>
          <p:cNvGrpSpPr/>
          <p:nvPr/>
        </p:nvGrpSpPr>
        <p:grpSpPr>
          <a:xfrm>
            <a:off x="7633882" y="4007606"/>
            <a:ext cx="180437" cy="281608"/>
            <a:chOff x="7248525" y="3739696"/>
            <a:chExt cx="230531" cy="359790"/>
          </a:xfrm>
        </p:grpSpPr>
        <p:sp>
          <p:nvSpPr>
            <p:cNvPr id="4456" name="Google Shape;4456;p7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75"/>
          <p:cNvGrpSpPr/>
          <p:nvPr/>
        </p:nvGrpSpPr>
        <p:grpSpPr>
          <a:xfrm>
            <a:off x="7879801" y="3650830"/>
            <a:ext cx="162896" cy="278710"/>
            <a:chOff x="7601242" y="3729267"/>
            <a:chExt cx="222566" cy="380803"/>
          </a:xfrm>
        </p:grpSpPr>
        <p:sp>
          <p:nvSpPr>
            <p:cNvPr id="4459" name="Google Shape;4459;p7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1" name="Google Shape;4461;p7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75"/>
          <p:cNvGrpSpPr/>
          <p:nvPr/>
        </p:nvGrpSpPr>
        <p:grpSpPr>
          <a:xfrm>
            <a:off x="7369446" y="3651971"/>
            <a:ext cx="193543" cy="275990"/>
            <a:chOff x="8304647" y="3738687"/>
            <a:chExt cx="225076" cy="320956"/>
          </a:xfrm>
        </p:grpSpPr>
        <p:sp>
          <p:nvSpPr>
            <p:cNvPr id="4463" name="Google Shape;4463;p7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75"/>
          <p:cNvGrpSpPr/>
          <p:nvPr/>
        </p:nvGrpSpPr>
        <p:grpSpPr>
          <a:xfrm>
            <a:off x="7641939" y="3651971"/>
            <a:ext cx="178492" cy="275990"/>
            <a:chOff x="8615101" y="3738687"/>
            <a:chExt cx="207573" cy="320956"/>
          </a:xfrm>
        </p:grpSpPr>
        <p:sp>
          <p:nvSpPr>
            <p:cNvPr id="4467" name="Google Shape;4467;p7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0" name="Google Shape;4470;p7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1" name="Google Shape;4471;p75"/>
          <p:cNvGrpSpPr/>
          <p:nvPr/>
        </p:nvGrpSpPr>
        <p:grpSpPr>
          <a:xfrm>
            <a:off x="6036644" y="3773459"/>
            <a:ext cx="557670" cy="511283"/>
            <a:chOff x="6015419" y="3716859"/>
            <a:chExt cx="557671" cy="511283"/>
          </a:xfrm>
        </p:grpSpPr>
        <p:sp>
          <p:nvSpPr>
            <p:cNvPr id="4472" name="Google Shape;4472;p7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3" name="Google Shape;4473;p75"/>
            <p:cNvGrpSpPr/>
            <p:nvPr/>
          </p:nvGrpSpPr>
          <p:grpSpPr>
            <a:xfrm>
              <a:off x="6036094" y="3716980"/>
              <a:ext cx="529860" cy="510468"/>
              <a:chOff x="6036094" y="3716980"/>
              <a:chExt cx="529860" cy="510468"/>
            </a:xfrm>
          </p:grpSpPr>
          <p:sp>
            <p:nvSpPr>
              <p:cNvPr id="4474" name="Google Shape;4474;p7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4" name="Google Shape;4484;p75"/>
          <p:cNvGrpSpPr/>
          <p:nvPr/>
        </p:nvGrpSpPr>
        <p:grpSpPr>
          <a:xfrm>
            <a:off x="6665529" y="3130228"/>
            <a:ext cx="576302" cy="511871"/>
            <a:chOff x="6644304" y="3073628"/>
            <a:chExt cx="576302" cy="511871"/>
          </a:xfrm>
        </p:grpSpPr>
        <p:sp>
          <p:nvSpPr>
            <p:cNvPr id="4485" name="Google Shape;4485;p7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6" name="Google Shape;4486;p75"/>
            <p:cNvGrpSpPr/>
            <p:nvPr/>
          </p:nvGrpSpPr>
          <p:grpSpPr>
            <a:xfrm>
              <a:off x="6712169" y="3085440"/>
              <a:ext cx="481622" cy="494913"/>
              <a:chOff x="6712169" y="3085440"/>
              <a:chExt cx="481622" cy="494913"/>
            </a:xfrm>
          </p:grpSpPr>
          <p:sp>
            <p:nvSpPr>
              <p:cNvPr id="4487" name="Google Shape;4487;p7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2" name="Google Shape;4492;p7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5" name="Google Shape;4495;p7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6" name="Google Shape;4496;p75"/>
          <p:cNvGrpSpPr/>
          <p:nvPr/>
        </p:nvGrpSpPr>
        <p:grpSpPr>
          <a:xfrm>
            <a:off x="6673379" y="3773223"/>
            <a:ext cx="560631" cy="511352"/>
            <a:chOff x="6652154" y="3716623"/>
            <a:chExt cx="560631" cy="511352"/>
          </a:xfrm>
        </p:grpSpPr>
        <p:sp>
          <p:nvSpPr>
            <p:cNvPr id="4497" name="Google Shape;4497;p7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8" name="Google Shape;4498;p75"/>
            <p:cNvGrpSpPr/>
            <p:nvPr/>
          </p:nvGrpSpPr>
          <p:grpSpPr>
            <a:xfrm>
              <a:off x="6669657" y="3716715"/>
              <a:ext cx="466779" cy="464290"/>
              <a:chOff x="6669657" y="3716715"/>
              <a:chExt cx="466779" cy="464290"/>
            </a:xfrm>
          </p:grpSpPr>
          <p:sp>
            <p:nvSpPr>
              <p:cNvPr id="4499" name="Google Shape;4499;p7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2" name="Google Shape;4512;p75"/>
          <p:cNvGrpSpPr/>
          <p:nvPr/>
        </p:nvGrpSpPr>
        <p:grpSpPr>
          <a:xfrm>
            <a:off x="7867470" y="4054631"/>
            <a:ext cx="187557" cy="187557"/>
            <a:chOff x="8565775" y="671075"/>
            <a:chExt cx="441000" cy="441000"/>
          </a:xfrm>
        </p:grpSpPr>
        <p:sp>
          <p:nvSpPr>
            <p:cNvPr id="4513" name="Google Shape;4513;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7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7" name="Google Shape;4517;p75"/>
          <p:cNvGrpSpPr/>
          <p:nvPr/>
        </p:nvGrpSpPr>
        <p:grpSpPr>
          <a:xfrm>
            <a:off x="6021325" y="3132850"/>
            <a:ext cx="587871" cy="512373"/>
            <a:chOff x="6000100" y="3076250"/>
            <a:chExt cx="587871" cy="512373"/>
          </a:xfrm>
        </p:grpSpPr>
        <p:sp>
          <p:nvSpPr>
            <p:cNvPr id="4518" name="Google Shape;4518;p7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9" name="Google Shape;4519;p75"/>
            <p:cNvGrpSpPr/>
            <p:nvPr/>
          </p:nvGrpSpPr>
          <p:grpSpPr>
            <a:xfrm>
              <a:off x="6031360" y="3076713"/>
              <a:ext cx="539107" cy="480965"/>
              <a:chOff x="6031360" y="3076713"/>
              <a:chExt cx="539107" cy="480965"/>
            </a:xfrm>
          </p:grpSpPr>
          <p:sp>
            <p:nvSpPr>
              <p:cNvPr id="4520" name="Google Shape;4520;p7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7" name="Google Shape;4527;p75"/>
          <p:cNvGrpSpPr/>
          <p:nvPr/>
        </p:nvGrpSpPr>
        <p:grpSpPr>
          <a:xfrm>
            <a:off x="3597785" y="3065882"/>
            <a:ext cx="2241344" cy="1330656"/>
            <a:chOff x="3597785" y="3065882"/>
            <a:chExt cx="2241344" cy="1330656"/>
          </a:xfrm>
        </p:grpSpPr>
        <p:grpSp>
          <p:nvGrpSpPr>
            <p:cNvPr id="4528" name="Google Shape;4528;p75"/>
            <p:cNvGrpSpPr/>
            <p:nvPr/>
          </p:nvGrpSpPr>
          <p:grpSpPr>
            <a:xfrm>
              <a:off x="5296908" y="3937355"/>
              <a:ext cx="143198" cy="32380"/>
              <a:chOff x="5296908" y="3937355"/>
              <a:chExt cx="143198" cy="32380"/>
            </a:xfrm>
          </p:grpSpPr>
          <p:sp>
            <p:nvSpPr>
              <p:cNvPr id="4529" name="Google Shape;4529;p7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0" name="Google Shape;4530;p75"/>
              <p:cNvGrpSpPr/>
              <p:nvPr/>
            </p:nvGrpSpPr>
            <p:grpSpPr>
              <a:xfrm>
                <a:off x="5402331" y="3937355"/>
                <a:ext cx="37776" cy="32380"/>
                <a:chOff x="5402331" y="3937355"/>
                <a:chExt cx="37776" cy="32380"/>
              </a:xfrm>
            </p:grpSpPr>
            <p:sp>
              <p:nvSpPr>
                <p:cNvPr id="4531" name="Google Shape;4531;p7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75"/>
              <p:cNvGrpSpPr/>
              <p:nvPr/>
            </p:nvGrpSpPr>
            <p:grpSpPr>
              <a:xfrm>
                <a:off x="5296908" y="3937355"/>
                <a:ext cx="37783" cy="32380"/>
                <a:chOff x="5296908" y="3937355"/>
                <a:chExt cx="37783" cy="32380"/>
              </a:xfrm>
            </p:grpSpPr>
            <p:sp>
              <p:nvSpPr>
                <p:cNvPr id="4534" name="Google Shape;4534;p7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6" name="Google Shape;4536;p75"/>
            <p:cNvGrpSpPr/>
            <p:nvPr/>
          </p:nvGrpSpPr>
          <p:grpSpPr>
            <a:xfrm>
              <a:off x="4724163" y="3119631"/>
              <a:ext cx="120838" cy="84218"/>
              <a:chOff x="4724163" y="3119631"/>
              <a:chExt cx="120838" cy="84218"/>
            </a:xfrm>
          </p:grpSpPr>
          <p:grpSp>
            <p:nvGrpSpPr>
              <p:cNvPr id="4537" name="Google Shape;4537;p75"/>
              <p:cNvGrpSpPr/>
              <p:nvPr/>
            </p:nvGrpSpPr>
            <p:grpSpPr>
              <a:xfrm>
                <a:off x="4746712" y="3132773"/>
                <a:ext cx="86869" cy="56424"/>
                <a:chOff x="4746712" y="3132773"/>
                <a:chExt cx="86869" cy="56424"/>
              </a:xfrm>
            </p:grpSpPr>
            <p:sp>
              <p:nvSpPr>
                <p:cNvPr id="4538" name="Google Shape;4538;p7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75"/>
              <p:cNvGrpSpPr/>
              <p:nvPr/>
            </p:nvGrpSpPr>
            <p:grpSpPr>
              <a:xfrm>
                <a:off x="4773634" y="3143336"/>
                <a:ext cx="37776" cy="32451"/>
                <a:chOff x="4773634" y="3143336"/>
                <a:chExt cx="37776" cy="32451"/>
              </a:xfrm>
            </p:grpSpPr>
            <p:sp>
              <p:nvSpPr>
                <p:cNvPr id="4541" name="Google Shape;4541;p7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75"/>
              <p:cNvGrpSpPr/>
              <p:nvPr/>
            </p:nvGrpSpPr>
            <p:grpSpPr>
              <a:xfrm>
                <a:off x="4724163" y="3131248"/>
                <a:ext cx="37776" cy="32459"/>
                <a:chOff x="4724163" y="3131248"/>
                <a:chExt cx="37776" cy="32459"/>
              </a:xfrm>
            </p:grpSpPr>
            <p:sp>
              <p:nvSpPr>
                <p:cNvPr id="4544" name="Google Shape;4544;p7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 name="Google Shape;4546;p75"/>
              <p:cNvGrpSpPr/>
              <p:nvPr/>
            </p:nvGrpSpPr>
            <p:grpSpPr>
              <a:xfrm>
                <a:off x="4755081" y="3176054"/>
                <a:ext cx="32357" cy="27795"/>
                <a:chOff x="4755081" y="3176054"/>
                <a:chExt cx="32357" cy="27795"/>
              </a:xfrm>
            </p:grpSpPr>
            <p:sp>
              <p:nvSpPr>
                <p:cNvPr id="4547" name="Google Shape;4547;p7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75"/>
              <p:cNvGrpSpPr/>
              <p:nvPr/>
            </p:nvGrpSpPr>
            <p:grpSpPr>
              <a:xfrm>
                <a:off x="4812550" y="3119631"/>
                <a:ext cx="32451" cy="27803"/>
                <a:chOff x="4812550" y="3119631"/>
                <a:chExt cx="32451" cy="27803"/>
              </a:xfrm>
            </p:grpSpPr>
            <p:sp>
              <p:nvSpPr>
                <p:cNvPr id="4550" name="Google Shape;4550;p7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2" name="Google Shape;4552;p75"/>
            <p:cNvGrpSpPr/>
            <p:nvPr/>
          </p:nvGrpSpPr>
          <p:grpSpPr>
            <a:xfrm>
              <a:off x="5382826" y="4027197"/>
              <a:ext cx="268967" cy="250422"/>
              <a:chOff x="5382826" y="4027197"/>
              <a:chExt cx="268967" cy="250422"/>
            </a:xfrm>
          </p:grpSpPr>
          <p:grpSp>
            <p:nvGrpSpPr>
              <p:cNvPr id="4553" name="Google Shape;4553;p75"/>
              <p:cNvGrpSpPr/>
              <p:nvPr/>
            </p:nvGrpSpPr>
            <p:grpSpPr>
              <a:xfrm>
                <a:off x="5405280" y="4042510"/>
                <a:ext cx="237570" cy="218647"/>
                <a:chOff x="5405280" y="4042510"/>
                <a:chExt cx="237570" cy="218647"/>
              </a:xfrm>
            </p:grpSpPr>
            <p:sp>
              <p:nvSpPr>
                <p:cNvPr id="4554" name="Google Shape;4554;p7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75"/>
              <p:cNvGrpSpPr/>
              <p:nvPr/>
            </p:nvGrpSpPr>
            <p:grpSpPr>
              <a:xfrm>
                <a:off x="5382826" y="4125549"/>
                <a:ext cx="37776" cy="32380"/>
                <a:chOff x="5382826" y="4125549"/>
                <a:chExt cx="37776" cy="32380"/>
              </a:xfrm>
            </p:grpSpPr>
            <p:sp>
              <p:nvSpPr>
                <p:cNvPr id="4561" name="Google Shape;4561;p7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75"/>
              <p:cNvGrpSpPr/>
              <p:nvPr/>
            </p:nvGrpSpPr>
            <p:grpSpPr>
              <a:xfrm>
                <a:off x="5475680" y="4195587"/>
                <a:ext cx="37783" cy="32364"/>
                <a:chOff x="5475680" y="4195587"/>
                <a:chExt cx="37783" cy="32364"/>
              </a:xfrm>
            </p:grpSpPr>
            <p:sp>
              <p:nvSpPr>
                <p:cNvPr id="4564" name="Google Shape;4564;p7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75"/>
              <p:cNvGrpSpPr/>
              <p:nvPr/>
            </p:nvGrpSpPr>
            <p:grpSpPr>
              <a:xfrm>
                <a:off x="5532575" y="4027197"/>
                <a:ext cx="33308" cy="32262"/>
                <a:chOff x="5532575" y="4027197"/>
                <a:chExt cx="33308" cy="32262"/>
              </a:xfrm>
            </p:grpSpPr>
            <p:sp>
              <p:nvSpPr>
                <p:cNvPr id="4567" name="Google Shape;4567;p7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75"/>
              <p:cNvGrpSpPr/>
              <p:nvPr/>
            </p:nvGrpSpPr>
            <p:grpSpPr>
              <a:xfrm>
                <a:off x="5590706" y="4245348"/>
                <a:ext cx="33497" cy="32270"/>
                <a:chOff x="5590706" y="4245348"/>
                <a:chExt cx="33497" cy="32270"/>
              </a:xfrm>
            </p:grpSpPr>
            <p:sp>
              <p:nvSpPr>
                <p:cNvPr id="4570" name="Google Shape;4570;p7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75"/>
              <p:cNvGrpSpPr/>
              <p:nvPr/>
            </p:nvGrpSpPr>
            <p:grpSpPr>
              <a:xfrm>
                <a:off x="5618681" y="4109677"/>
                <a:ext cx="33112" cy="32357"/>
                <a:chOff x="5618681" y="4109677"/>
                <a:chExt cx="33112" cy="32357"/>
              </a:xfrm>
            </p:grpSpPr>
            <p:sp>
              <p:nvSpPr>
                <p:cNvPr id="4573" name="Google Shape;4573;p7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75"/>
              <p:cNvGrpSpPr/>
              <p:nvPr/>
            </p:nvGrpSpPr>
            <p:grpSpPr>
              <a:xfrm>
                <a:off x="5479298" y="4128262"/>
                <a:ext cx="31405" cy="26906"/>
                <a:chOff x="5479298" y="4128262"/>
                <a:chExt cx="31405" cy="26906"/>
              </a:xfrm>
            </p:grpSpPr>
            <p:sp>
              <p:nvSpPr>
                <p:cNvPr id="4576" name="Google Shape;4576;p7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75"/>
              <p:cNvGrpSpPr/>
              <p:nvPr/>
            </p:nvGrpSpPr>
            <p:grpSpPr>
              <a:xfrm>
                <a:off x="5582903" y="4180116"/>
                <a:ext cx="31499" cy="26898"/>
                <a:chOff x="5582903" y="4180116"/>
                <a:chExt cx="31499" cy="26898"/>
              </a:xfrm>
            </p:grpSpPr>
            <p:sp>
              <p:nvSpPr>
                <p:cNvPr id="4579" name="Google Shape;4579;p7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1" name="Google Shape;4581;p75"/>
            <p:cNvGrpSpPr/>
            <p:nvPr/>
          </p:nvGrpSpPr>
          <p:grpSpPr>
            <a:xfrm>
              <a:off x="3977681" y="3230323"/>
              <a:ext cx="94584" cy="84085"/>
              <a:chOff x="3977681" y="3230323"/>
              <a:chExt cx="94584" cy="84085"/>
            </a:xfrm>
          </p:grpSpPr>
          <p:grpSp>
            <p:nvGrpSpPr>
              <p:cNvPr id="4582" name="Google Shape;4582;p75"/>
              <p:cNvGrpSpPr/>
              <p:nvPr/>
            </p:nvGrpSpPr>
            <p:grpSpPr>
              <a:xfrm>
                <a:off x="4000135" y="3243041"/>
                <a:ext cx="59570" cy="57186"/>
                <a:chOff x="4000135" y="3243041"/>
                <a:chExt cx="59570" cy="57186"/>
              </a:xfrm>
            </p:grpSpPr>
            <p:sp>
              <p:nvSpPr>
                <p:cNvPr id="4583" name="Google Shape;4583;p7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75"/>
              <p:cNvGrpSpPr/>
              <p:nvPr/>
            </p:nvGrpSpPr>
            <p:grpSpPr>
              <a:xfrm>
                <a:off x="3977681" y="3245872"/>
                <a:ext cx="37783" cy="32380"/>
                <a:chOff x="3977681" y="3245872"/>
                <a:chExt cx="37783" cy="32380"/>
              </a:xfrm>
            </p:grpSpPr>
            <p:sp>
              <p:nvSpPr>
                <p:cNvPr id="4587" name="Google Shape;4587;p7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75"/>
              <p:cNvGrpSpPr/>
              <p:nvPr/>
            </p:nvGrpSpPr>
            <p:grpSpPr>
              <a:xfrm>
                <a:off x="4040860" y="3262672"/>
                <a:ext cx="31405" cy="27001"/>
                <a:chOff x="4040860" y="3262672"/>
                <a:chExt cx="31405" cy="27001"/>
              </a:xfrm>
            </p:grpSpPr>
            <p:sp>
              <p:nvSpPr>
                <p:cNvPr id="4590" name="Google Shape;4590;p7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75"/>
              <p:cNvGrpSpPr/>
              <p:nvPr/>
            </p:nvGrpSpPr>
            <p:grpSpPr>
              <a:xfrm>
                <a:off x="4021072" y="3230323"/>
                <a:ext cx="31397" cy="26906"/>
                <a:chOff x="4021072" y="3230323"/>
                <a:chExt cx="31397" cy="26906"/>
              </a:xfrm>
            </p:grpSpPr>
            <p:sp>
              <p:nvSpPr>
                <p:cNvPr id="4593" name="Google Shape;4593;p7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75"/>
              <p:cNvGrpSpPr/>
              <p:nvPr/>
            </p:nvGrpSpPr>
            <p:grpSpPr>
              <a:xfrm>
                <a:off x="4001472" y="3287462"/>
                <a:ext cx="31499" cy="26945"/>
                <a:chOff x="4001472" y="3287462"/>
                <a:chExt cx="31499" cy="26945"/>
              </a:xfrm>
            </p:grpSpPr>
            <p:sp>
              <p:nvSpPr>
                <p:cNvPr id="4596" name="Google Shape;4596;p7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8" name="Google Shape;4598;p75"/>
            <p:cNvGrpSpPr/>
            <p:nvPr/>
          </p:nvGrpSpPr>
          <p:grpSpPr>
            <a:xfrm>
              <a:off x="4084715" y="3258865"/>
              <a:ext cx="184961" cy="137268"/>
              <a:chOff x="4084715" y="3258865"/>
              <a:chExt cx="184961" cy="137268"/>
            </a:xfrm>
          </p:grpSpPr>
          <p:grpSp>
            <p:nvGrpSpPr>
              <p:cNvPr id="4599" name="Google Shape;4599;p75"/>
              <p:cNvGrpSpPr/>
              <p:nvPr/>
            </p:nvGrpSpPr>
            <p:grpSpPr>
              <a:xfrm>
                <a:off x="4107453" y="3271583"/>
                <a:ext cx="153470" cy="110275"/>
                <a:chOff x="4107453" y="3271583"/>
                <a:chExt cx="153470" cy="110275"/>
              </a:xfrm>
            </p:grpSpPr>
            <p:sp>
              <p:nvSpPr>
                <p:cNvPr id="4600" name="Google Shape;4600;p7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75"/>
              <p:cNvGrpSpPr/>
              <p:nvPr/>
            </p:nvGrpSpPr>
            <p:grpSpPr>
              <a:xfrm>
                <a:off x="4136947" y="3258865"/>
                <a:ext cx="31499" cy="27001"/>
                <a:chOff x="4136947" y="3258865"/>
                <a:chExt cx="31499" cy="27001"/>
              </a:xfrm>
            </p:grpSpPr>
            <p:sp>
              <p:nvSpPr>
                <p:cNvPr id="4605" name="Google Shape;4605;p7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75"/>
              <p:cNvGrpSpPr/>
              <p:nvPr/>
            </p:nvGrpSpPr>
            <p:grpSpPr>
              <a:xfrm>
                <a:off x="4084715" y="3266478"/>
                <a:ext cx="31468" cy="26898"/>
                <a:chOff x="4084715" y="3266478"/>
                <a:chExt cx="31468" cy="26898"/>
              </a:xfrm>
            </p:grpSpPr>
            <p:sp>
              <p:nvSpPr>
                <p:cNvPr id="4608" name="Google Shape;4608;p7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75"/>
              <p:cNvGrpSpPr/>
              <p:nvPr/>
            </p:nvGrpSpPr>
            <p:grpSpPr>
              <a:xfrm>
                <a:off x="4159213" y="3279849"/>
                <a:ext cx="31405" cy="26945"/>
                <a:chOff x="4159213" y="3279849"/>
                <a:chExt cx="31405" cy="26945"/>
              </a:xfrm>
            </p:grpSpPr>
            <p:sp>
              <p:nvSpPr>
                <p:cNvPr id="4611" name="Google Shape;4611;p7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75"/>
              <p:cNvGrpSpPr/>
              <p:nvPr/>
            </p:nvGrpSpPr>
            <p:grpSpPr>
              <a:xfrm>
                <a:off x="4201550" y="3266502"/>
                <a:ext cx="31405" cy="26883"/>
                <a:chOff x="4201550" y="3266502"/>
                <a:chExt cx="31405" cy="26883"/>
              </a:xfrm>
            </p:grpSpPr>
            <p:sp>
              <p:nvSpPr>
                <p:cNvPr id="4614" name="Google Shape;4614;p7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75"/>
              <p:cNvGrpSpPr/>
              <p:nvPr/>
            </p:nvGrpSpPr>
            <p:grpSpPr>
              <a:xfrm>
                <a:off x="4201550" y="3338278"/>
                <a:ext cx="31405" cy="26930"/>
                <a:chOff x="4201550" y="3338278"/>
                <a:chExt cx="31405" cy="26930"/>
              </a:xfrm>
            </p:grpSpPr>
            <p:sp>
              <p:nvSpPr>
                <p:cNvPr id="4617" name="Google Shape;4617;p7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75"/>
              <p:cNvGrpSpPr/>
              <p:nvPr/>
            </p:nvGrpSpPr>
            <p:grpSpPr>
              <a:xfrm>
                <a:off x="4238272" y="3369132"/>
                <a:ext cx="31405" cy="27001"/>
                <a:chOff x="4238272" y="3369132"/>
                <a:chExt cx="31405" cy="27001"/>
              </a:xfrm>
            </p:grpSpPr>
            <p:sp>
              <p:nvSpPr>
                <p:cNvPr id="4620" name="Google Shape;4620;p7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2" name="Google Shape;4622;p75"/>
            <p:cNvGrpSpPr/>
            <p:nvPr/>
          </p:nvGrpSpPr>
          <p:grpSpPr>
            <a:xfrm>
              <a:off x="4068639" y="3200169"/>
              <a:ext cx="77643" cy="37272"/>
              <a:chOff x="4068639" y="3200169"/>
              <a:chExt cx="77643" cy="37272"/>
            </a:xfrm>
          </p:grpSpPr>
          <p:sp>
            <p:nvSpPr>
              <p:cNvPr id="4623" name="Google Shape;4623;p7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4" name="Google Shape;4624;p75"/>
              <p:cNvGrpSpPr/>
              <p:nvPr/>
            </p:nvGrpSpPr>
            <p:grpSpPr>
              <a:xfrm>
                <a:off x="4114878" y="3200169"/>
                <a:ext cx="31405" cy="26993"/>
                <a:chOff x="4114878" y="3200169"/>
                <a:chExt cx="31405" cy="26993"/>
              </a:xfrm>
            </p:grpSpPr>
            <p:sp>
              <p:nvSpPr>
                <p:cNvPr id="4625" name="Google Shape;4625;p7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 name="Google Shape;4627;p75"/>
              <p:cNvGrpSpPr/>
              <p:nvPr/>
            </p:nvGrpSpPr>
            <p:grpSpPr>
              <a:xfrm>
                <a:off x="4068639" y="3210535"/>
                <a:ext cx="31499" cy="26906"/>
                <a:chOff x="4068639" y="3210535"/>
                <a:chExt cx="31499" cy="26906"/>
              </a:xfrm>
            </p:grpSpPr>
            <p:sp>
              <p:nvSpPr>
                <p:cNvPr id="4628" name="Google Shape;4628;p7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0" name="Google Shape;4630;p75"/>
            <p:cNvGrpSpPr/>
            <p:nvPr/>
          </p:nvGrpSpPr>
          <p:grpSpPr>
            <a:xfrm>
              <a:off x="3869702" y="3066935"/>
              <a:ext cx="382664" cy="190294"/>
              <a:chOff x="3869702" y="3066935"/>
              <a:chExt cx="382664" cy="190294"/>
            </a:xfrm>
          </p:grpSpPr>
          <p:grpSp>
            <p:nvGrpSpPr>
              <p:cNvPr id="4631" name="Google Shape;4631;p75"/>
              <p:cNvGrpSpPr/>
              <p:nvPr/>
            </p:nvGrpSpPr>
            <p:grpSpPr>
              <a:xfrm>
                <a:off x="3888633" y="3082351"/>
                <a:ext cx="351172" cy="160698"/>
                <a:chOff x="3888633" y="3082351"/>
                <a:chExt cx="351172" cy="160698"/>
              </a:xfrm>
            </p:grpSpPr>
            <p:sp>
              <p:nvSpPr>
                <p:cNvPr id="4632" name="Google Shape;4632;p7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75"/>
              <p:cNvGrpSpPr/>
              <p:nvPr/>
            </p:nvGrpSpPr>
            <p:grpSpPr>
              <a:xfrm>
                <a:off x="4143703" y="3066935"/>
                <a:ext cx="37783" cy="32357"/>
                <a:chOff x="4143703" y="3066935"/>
                <a:chExt cx="37783" cy="32357"/>
              </a:xfrm>
            </p:grpSpPr>
            <p:sp>
              <p:nvSpPr>
                <p:cNvPr id="4639" name="Google Shape;4639;p7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75"/>
              <p:cNvGrpSpPr/>
              <p:nvPr/>
            </p:nvGrpSpPr>
            <p:grpSpPr>
              <a:xfrm>
                <a:off x="4044565" y="3103563"/>
                <a:ext cx="37783" cy="32451"/>
                <a:chOff x="4044565" y="3103563"/>
                <a:chExt cx="37783" cy="32451"/>
              </a:xfrm>
            </p:grpSpPr>
            <p:sp>
              <p:nvSpPr>
                <p:cNvPr id="4642" name="Google Shape;4642;p7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75"/>
              <p:cNvGrpSpPr/>
              <p:nvPr/>
            </p:nvGrpSpPr>
            <p:grpSpPr>
              <a:xfrm>
                <a:off x="4017454" y="3188237"/>
                <a:ext cx="37776" cy="32357"/>
                <a:chOff x="4017454" y="3188237"/>
                <a:chExt cx="37776" cy="32357"/>
              </a:xfrm>
            </p:grpSpPr>
            <p:sp>
              <p:nvSpPr>
                <p:cNvPr id="4645" name="Google Shape;4645;p7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75"/>
              <p:cNvGrpSpPr/>
              <p:nvPr/>
            </p:nvGrpSpPr>
            <p:grpSpPr>
              <a:xfrm>
                <a:off x="3921548" y="3157509"/>
                <a:ext cx="37783" cy="32357"/>
                <a:chOff x="3921548" y="3157509"/>
                <a:chExt cx="37783" cy="32357"/>
              </a:xfrm>
            </p:grpSpPr>
            <p:sp>
              <p:nvSpPr>
                <p:cNvPr id="4648" name="Google Shape;4648;p7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75"/>
              <p:cNvGrpSpPr/>
              <p:nvPr/>
            </p:nvGrpSpPr>
            <p:grpSpPr>
              <a:xfrm>
                <a:off x="3939056" y="3211620"/>
                <a:ext cx="37783" cy="32380"/>
                <a:chOff x="3939056" y="3211620"/>
                <a:chExt cx="37783" cy="32380"/>
              </a:xfrm>
            </p:grpSpPr>
            <p:sp>
              <p:nvSpPr>
                <p:cNvPr id="4651" name="Google Shape;4651;p7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75"/>
              <p:cNvGrpSpPr/>
              <p:nvPr/>
            </p:nvGrpSpPr>
            <p:grpSpPr>
              <a:xfrm>
                <a:off x="4176240" y="3136965"/>
                <a:ext cx="31405" cy="26930"/>
                <a:chOff x="4176240" y="3136965"/>
                <a:chExt cx="31405" cy="26930"/>
              </a:xfrm>
            </p:grpSpPr>
            <p:sp>
              <p:nvSpPr>
                <p:cNvPr id="4654" name="Google Shape;4654;p7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75"/>
              <p:cNvGrpSpPr/>
              <p:nvPr/>
            </p:nvGrpSpPr>
            <p:grpSpPr>
              <a:xfrm>
                <a:off x="4133148" y="3152593"/>
                <a:ext cx="31499" cy="27001"/>
                <a:chOff x="4133148" y="3152593"/>
                <a:chExt cx="31499" cy="27001"/>
              </a:xfrm>
            </p:grpSpPr>
            <p:sp>
              <p:nvSpPr>
                <p:cNvPr id="4657" name="Google Shape;4657;p7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75"/>
              <p:cNvGrpSpPr/>
              <p:nvPr/>
            </p:nvGrpSpPr>
            <p:grpSpPr>
              <a:xfrm>
                <a:off x="4220866" y="3073534"/>
                <a:ext cx="31499" cy="26898"/>
                <a:chOff x="4220866" y="3073534"/>
                <a:chExt cx="31499" cy="26898"/>
              </a:xfrm>
            </p:grpSpPr>
            <p:sp>
              <p:nvSpPr>
                <p:cNvPr id="4660" name="Google Shape;4660;p7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75"/>
              <p:cNvGrpSpPr/>
              <p:nvPr/>
            </p:nvGrpSpPr>
            <p:grpSpPr>
              <a:xfrm>
                <a:off x="3869702" y="3230323"/>
                <a:ext cx="31499" cy="26906"/>
                <a:chOff x="3869702" y="3230323"/>
                <a:chExt cx="31499" cy="26906"/>
              </a:xfrm>
            </p:grpSpPr>
            <p:sp>
              <p:nvSpPr>
                <p:cNvPr id="4663" name="Google Shape;4663;p7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5" name="Google Shape;4665;p75"/>
            <p:cNvGrpSpPr/>
            <p:nvPr/>
          </p:nvGrpSpPr>
          <p:grpSpPr>
            <a:xfrm>
              <a:off x="4271383" y="3065882"/>
              <a:ext cx="304556" cy="341663"/>
              <a:chOff x="4271383" y="3065882"/>
              <a:chExt cx="304556" cy="341663"/>
            </a:xfrm>
          </p:grpSpPr>
          <p:grpSp>
            <p:nvGrpSpPr>
              <p:cNvPr id="4666" name="Google Shape;4666;p75"/>
              <p:cNvGrpSpPr/>
              <p:nvPr/>
            </p:nvGrpSpPr>
            <p:grpSpPr>
              <a:xfrm>
                <a:off x="4293838" y="3078639"/>
                <a:ext cx="269353" cy="311973"/>
                <a:chOff x="4293838" y="3078639"/>
                <a:chExt cx="269353" cy="311973"/>
              </a:xfrm>
            </p:grpSpPr>
            <p:sp>
              <p:nvSpPr>
                <p:cNvPr id="4667" name="Google Shape;4667;p7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75"/>
              <p:cNvGrpSpPr/>
              <p:nvPr/>
            </p:nvGrpSpPr>
            <p:grpSpPr>
              <a:xfrm>
                <a:off x="4538164" y="3342061"/>
                <a:ext cx="37776" cy="32380"/>
                <a:chOff x="4538164" y="3342061"/>
                <a:chExt cx="37776" cy="32380"/>
              </a:xfrm>
            </p:grpSpPr>
            <p:sp>
              <p:nvSpPr>
                <p:cNvPr id="4685" name="Google Shape;4685;p7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75"/>
              <p:cNvGrpSpPr/>
              <p:nvPr/>
            </p:nvGrpSpPr>
            <p:grpSpPr>
              <a:xfrm>
                <a:off x="4271383" y="3194742"/>
                <a:ext cx="37783" cy="32420"/>
                <a:chOff x="4271383" y="3194742"/>
                <a:chExt cx="37783" cy="32420"/>
              </a:xfrm>
            </p:grpSpPr>
            <p:sp>
              <p:nvSpPr>
                <p:cNvPr id="4688" name="Google Shape;4688;p7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75"/>
              <p:cNvGrpSpPr/>
              <p:nvPr/>
            </p:nvGrpSpPr>
            <p:grpSpPr>
              <a:xfrm>
                <a:off x="4284416" y="3084058"/>
                <a:ext cx="37783" cy="32357"/>
                <a:chOff x="4284416" y="3084058"/>
                <a:chExt cx="37783" cy="32357"/>
              </a:xfrm>
            </p:grpSpPr>
            <p:sp>
              <p:nvSpPr>
                <p:cNvPr id="4691" name="Google Shape;4691;p7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75"/>
              <p:cNvGrpSpPr/>
              <p:nvPr/>
            </p:nvGrpSpPr>
            <p:grpSpPr>
              <a:xfrm>
                <a:off x="4478697" y="3297561"/>
                <a:ext cx="37776" cy="32451"/>
                <a:chOff x="4478697" y="3297561"/>
                <a:chExt cx="37776" cy="32451"/>
              </a:xfrm>
            </p:grpSpPr>
            <p:sp>
              <p:nvSpPr>
                <p:cNvPr id="4694" name="Google Shape;4694;p7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 name="Google Shape;4696;p75"/>
              <p:cNvGrpSpPr/>
              <p:nvPr/>
            </p:nvGrpSpPr>
            <p:grpSpPr>
              <a:xfrm>
                <a:off x="4411813" y="3331711"/>
                <a:ext cx="37776" cy="32451"/>
                <a:chOff x="4411813" y="3331711"/>
                <a:chExt cx="37776" cy="32451"/>
              </a:xfrm>
            </p:grpSpPr>
            <p:sp>
              <p:nvSpPr>
                <p:cNvPr id="4697" name="Google Shape;4697;p7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75"/>
              <p:cNvGrpSpPr/>
              <p:nvPr/>
            </p:nvGrpSpPr>
            <p:grpSpPr>
              <a:xfrm>
                <a:off x="4337984" y="3375188"/>
                <a:ext cx="37776" cy="32357"/>
                <a:chOff x="4337984" y="3375188"/>
                <a:chExt cx="37776" cy="32357"/>
              </a:xfrm>
            </p:grpSpPr>
            <p:sp>
              <p:nvSpPr>
                <p:cNvPr id="4700" name="Google Shape;4700;p7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2" name="Google Shape;4702;p75"/>
              <p:cNvGrpSpPr/>
              <p:nvPr/>
            </p:nvGrpSpPr>
            <p:grpSpPr>
              <a:xfrm>
                <a:off x="4494867" y="3090530"/>
                <a:ext cx="37878" cy="32451"/>
                <a:chOff x="4494867" y="3090530"/>
                <a:chExt cx="37878" cy="32451"/>
              </a:xfrm>
            </p:grpSpPr>
            <p:sp>
              <p:nvSpPr>
                <p:cNvPr id="4703" name="Google Shape;4703;p7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75"/>
              <p:cNvGrpSpPr/>
              <p:nvPr/>
            </p:nvGrpSpPr>
            <p:grpSpPr>
              <a:xfrm>
                <a:off x="4525124" y="3207774"/>
                <a:ext cx="37783" cy="32420"/>
                <a:chOff x="4525124" y="3207774"/>
                <a:chExt cx="37783" cy="32420"/>
              </a:xfrm>
            </p:grpSpPr>
            <p:sp>
              <p:nvSpPr>
                <p:cNvPr id="4706" name="Google Shape;4706;p7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75"/>
              <p:cNvGrpSpPr/>
              <p:nvPr/>
            </p:nvGrpSpPr>
            <p:grpSpPr>
              <a:xfrm>
                <a:off x="4440544" y="3176479"/>
                <a:ext cx="31499" cy="26898"/>
                <a:chOff x="4440544" y="3176479"/>
                <a:chExt cx="31499" cy="26898"/>
              </a:xfrm>
            </p:grpSpPr>
            <p:sp>
              <p:nvSpPr>
                <p:cNvPr id="4709" name="Google Shape;4709;p7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75"/>
              <p:cNvGrpSpPr/>
              <p:nvPr/>
            </p:nvGrpSpPr>
            <p:grpSpPr>
              <a:xfrm>
                <a:off x="4350545" y="3156400"/>
                <a:ext cx="31405" cy="27001"/>
                <a:chOff x="4350545" y="3156400"/>
                <a:chExt cx="31405" cy="27001"/>
              </a:xfrm>
            </p:grpSpPr>
            <p:sp>
              <p:nvSpPr>
                <p:cNvPr id="4712" name="Google Shape;4712;p7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75"/>
              <p:cNvGrpSpPr/>
              <p:nvPr/>
            </p:nvGrpSpPr>
            <p:grpSpPr>
              <a:xfrm>
                <a:off x="4376703" y="3255058"/>
                <a:ext cx="31405" cy="27001"/>
                <a:chOff x="4376703" y="3255058"/>
                <a:chExt cx="31405" cy="27001"/>
              </a:xfrm>
            </p:grpSpPr>
            <p:sp>
              <p:nvSpPr>
                <p:cNvPr id="4715" name="Google Shape;4715;p7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4717;p75"/>
              <p:cNvGrpSpPr/>
              <p:nvPr/>
            </p:nvGrpSpPr>
            <p:grpSpPr>
              <a:xfrm>
                <a:off x="4331322" y="3283656"/>
                <a:ext cx="31405" cy="26945"/>
                <a:chOff x="4331322" y="3283656"/>
                <a:chExt cx="31405" cy="26945"/>
              </a:xfrm>
            </p:grpSpPr>
            <p:sp>
              <p:nvSpPr>
                <p:cNvPr id="4718" name="Google Shape;4718;p7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75"/>
              <p:cNvGrpSpPr/>
              <p:nvPr/>
            </p:nvGrpSpPr>
            <p:grpSpPr>
              <a:xfrm>
                <a:off x="4380510" y="3065882"/>
                <a:ext cx="31405" cy="26938"/>
                <a:chOff x="4380510" y="3065882"/>
                <a:chExt cx="31405" cy="26938"/>
              </a:xfrm>
            </p:grpSpPr>
            <p:sp>
              <p:nvSpPr>
                <p:cNvPr id="4721" name="Google Shape;4721;p7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3" name="Google Shape;4723;p75"/>
            <p:cNvGrpSpPr/>
            <p:nvPr/>
          </p:nvGrpSpPr>
          <p:grpSpPr>
            <a:xfrm>
              <a:off x="4558998" y="3188237"/>
              <a:ext cx="1280131" cy="1052746"/>
              <a:chOff x="4558998" y="3188237"/>
              <a:chExt cx="1280131" cy="1052746"/>
            </a:xfrm>
          </p:grpSpPr>
          <p:sp>
            <p:nvSpPr>
              <p:cNvPr id="4724" name="Google Shape;4724;p7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5" name="Google Shape;4725;p75"/>
              <p:cNvGrpSpPr/>
              <p:nvPr/>
            </p:nvGrpSpPr>
            <p:grpSpPr>
              <a:xfrm>
                <a:off x="4579164" y="3203653"/>
                <a:ext cx="1244833" cy="1020397"/>
                <a:chOff x="4579164" y="3203653"/>
                <a:chExt cx="1244833" cy="1020397"/>
              </a:xfrm>
            </p:grpSpPr>
            <p:sp>
              <p:nvSpPr>
                <p:cNvPr id="4726" name="Google Shape;4726;p7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8" name="Google Shape;4728;p75"/>
                <p:cNvGrpSpPr/>
                <p:nvPr/>
              </p:nvGrpSpPr>
              <p:grpSpPr>
                <a:xfrm>
                  <a:off x="4579164" y="3203653"/>
                  <a:ext cx="1244833" cy="1020397"/>
                  <a:chOff x="4579164" y="3203653"/>
                  <a:chExt cx="1244833" cy="1020397"/>
                </a:xfrm>
              </p:grpSpPr>
              <p:sp>
                <p:nvSpPr>
                  <p:cNvPr id="4729" name="Google Shape;4729;p7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1" name="Google Shape;4731;p75"/>
                  <p:cNvGrpSpPr/>
                  <p:nvPr/>
                </p:nvGrpSpPr>
                <p:grpSpPr>
                  <a:xfrm>
                    <a:off x="4579164" y="3203653"/>
                    <a:ext cx="1244833" cy="1020397"/>
                    <a:chOff x="4579164" y="3203653"/>
                    <a:chExt cx="1244833" cy="1020397"/>
                  </a:xfrm>
                </p:grpSpPr>
                <p:sp>
                  <p:nvSpPr>
                    <p:cNvPr id="4732" name="Google Shape;4732;p7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0" name="Google Shape;4740;p75"/>
                    <p:cNvGrpSpPr/>
                    <p:nvPr/>
                  </p:nvGrpSpPr>
                  <p:grpSpPr>
                    <a:xfrm>
                      <a:off x="4579164" y="3203653"/>
                      <a:ext cx="1244833" cy="1020397"/>
                      <a:chOff x="4579164" y="3203653"/>
                      <a:chExt cx="1244833" cy="1020397"/>
                    </a:xfrm>
                  </p:grpSpPr>
                  <p:sp>
                    <p:nvSpPr>
                      <p:cNvPr id="4741" name="Google Shape;4741;p7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75"/>
                      <p:cNvGrpSpPr/>
                      <p:nvPr/>
                    </p:nvGrpSpPr>
                    <p:grpSpPr>
                      <a:xfrm>
                        <a:off x="4579164" y="3203653"/>
                        <a:ext cx="1244833" cy="1020397"/>
                        <a:chOff x="4579164" y="3203653"/>
                        <a:chExt cx="1244833" cy="1020397"/>
                      </a:xfrm>
                    </p:grpSpPr>
                    <p:sp>
                      <p:nvSpPr>
                        <p:cNvPr id="4756" name="Google Shape;4756;p7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75"/>
                        <p:cNvGrpSpPr/>
                        <p:nvPr/>
                      </p:nvGrpSpPr>
                      <p:grpSpPr>
                        <a:xfrm>
                          <a:off x="4579164" y="3203653"/>
                          <a:ext cx="1244833" cy="1020397"/>
                          <a:chOff x="4579164" y="3203653"/>
                          <a:chExt cx="1244833" cy="1020397"/>
                        </a:xfrm>
                      </p:grpSpPr>
                      <p:sp>
                        <p:nvSpPr>
                          <p:cNvPr id="4781" name="Google Shape;4781;p7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2" name="Google Shape;4782;p75"/>
                          <p:cNvGrpSpPr/>
                          <p:nvPr/>
                        </p:nvGrpSpPr>
                        <p:grpSpPr>
                          <a:xfrm>
                            <a:off x="4579164" y="3203653"/>
                            <a:ext cx="1244833" cy="1020397"/>
                            <a:chOff x="4579164" y="3203653"/>
                            <a:chExt cx="1244833" cy="1020397"/>
                          </a:xfrm>
                        </p:grpSpPr>
                        <p:sp>
                          <p:nvSpPr>
                            <p:cNvPr id="4783" name="Google Shape;4783;p7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0" name="Google Shape;4790;p75"/>
                            <p:cNvGrpSpPr/>
                            <p:nvPr/>
                          </p:nvGrpSpPr>
                          <p:grpSpPr>
                            <a:xfrm>
                              <a:off x="4579164" y="3203653"/>
                              <a:ext cx="1244833" cy="1020397"/>
                              <a:chOff x="4579164" y="3203653"/>
                              <a:chExt cx="1244833" cy="1020397"/>
                            </a:xfrm>
                          </p:grpSpPr>
                          <p:sp>
                            <p:nvSpPr>
                              <p:cNvPr id="4791" name="Google Shape;4791;p7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4" name="Google Shape;4804;p75"/>
                              <p:cNvGrpSpPr/>
                              <p:nvPr/>
                            </p:nvGrpSpPr>
                            <p:grpSpPr>
                              <a:xfrm>
                                <a:off x="4579164" y="3203653"/>
                                <a:ext cx="1244833" cy="1020397"/>
                                <a:chOff x="4579164" y="3203653"/>
                                <a:chExt cx="1244833" cy="1020397"/>
                              </a:xfrm>
                            </p:grpSpPr>
                            <p:sp>
                              <p:nvSpPr>
                                <p:cNvPr id="4805" name="Google Shape;4805;p7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2" name="Google Shape;4812;p75"/>
                                <p:cNvGrpSpPr/>
                                <p:nvPr/>
                              </p:nvGrpSpPr>
                              <p:grpSpPr>
                                <a:xfrm>
                                  <a:off x="4579164" y="3203653"/>
                                  <a:ext cx="1244833" cy="1020397"/>
                                  <a:chOff x="4579164" y="3203653"/>
                                  <a:chExt cx="1244833" cy="1020397"/>
                                </a:xfrm>
                              </p:grpSpPr>
                              <p:sp>
                                <p:nvSpPr>
                                  <p:cNvPr id="4813" name="Google Shape;4813;p7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75"/>
                                  <p:cNvGrpSpPr/>
                                  <p:nvPr/>
                                </p:nvGrpSpPr>
                                <p:grpSpPr>
                                  <a:xfrm>
                                    <a:off x="4579164" y="3203653"/>
                                    <a:ext cx="1244833" cy="1020397"/>
                                    <a:chOff x="4579164" y="3203653"/>
                                    <a:chExt cx="1244833" cy="1020397"/>
                                  </a:xfrm>
                                </p:grpSpPr>
                                <p:sp>
                                  <p:nvSpPr>
                                    <p:cNvPr id="4819" name="Google Shape;4819;p7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23" name="Google Shape;4823;p7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26" name="Google Shape;4826;p7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827" name="Google Shape;4827;p75"/>
              <p:cNvGrpSpPr/>
              <p:nvPr/>
            </p:nvGrpSpPr>
            <p:grpSpPr>
              <a:xfrm>
                <a:off x="4595437" y="3598775"/>
                <a:ext cx="37776" cy="32451"/>
                <a:chOff x="4595437" y="3598775"/>
                <a:chExt cx="37776" cy="32451"/>
              </a:xfrm>
            </p:grpSpPr>
            <p:sp>
              <p:nvSpPr>
                <p:cNvPr id="4828" name="Google Shape;4828;p7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75"/>
              <p:cNvGrpSpPr/>
              <p:nvPr/>
            </p:nvGrpSpPr>
            <p:grpSpPr>
              <a:xfrm>
                <a:off x="4641864" y="3524443"/>
                <a:ext cx="37776" cy="32380"/>
                <a:chOff x="4641864" y="3524443"/>
                <a:chExt cx="37776" cy="32380"/>
              </a:xfrm>
            </p:grpSpPr>
            <p:sp>
              <p:nvSpPr>
                <p:cNvPr id="4831" name="Google Shape;4831;p7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75"/>
              <p:cNvGrpSpPr/>
              <p:nvPr/>
            </p:nvGrpSpPr>
            <p:grpSpPr>
              <a:xfrm>
                <a:off x="4648431" y="3893901"/>
                <a:ext cx="37776" cy="32357"/>
                <a:chOff x="4648431" y="3893901"/>
                <a:chExt cx="37776" cy="32357"/>
              </a:xfrm>
            </p:grpSpPr>
            <p:sp>
              <p:nvSpPr>
                <p:cNvPr id="4834" name="Google Shape;4834;p7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75"/>
              <p:cNvGrpSpPr/>
              <p:nvPr/>
            </p:nvGrpSpPr>
            <p:grpSpPr>
              <a:xfrm>
                <a:off x="4567752" y="3722908"/>
                <a:ext cx="37870" cy="32380"/>
                <a:chOff x="4567752" y="3722908"/>
                <a:chExt cx="37870" cy="32380"/>
              </a:xfrm>
            </p:grpSpPr>
            <p:sp>
              <p:nvSpPr>
                <p:cNvPr id="4837" name="Google Shape;4837;p7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75"/>
              <p:cNvGrpSpPr/>
              <p:nvPr/>
            </p:nvGrpSpPr>
            <p:grpSpPr>
              <a:xfrm>
                <a:off x="4617506" y="3652052"/>
                <a:ext cx="37783" cy="32357"/>
                <a:chOff x="4617506" y="3652052"/>
                <a:chExt cx="37783" cy="32357"/>
              </a:xfrm>
            </p:grpSpPr>
            <p:sp>
              <p:nvSpPr>
                <p:cNvPr id="4840" name="Google Shape;4840;p7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75"/>
              <p:cNvGrpSpPr/>
              <p:nvPr/>
            </p:nvGrpSpPr>
            <p:grpSpPr>
              <a:xfrm>
                <a:off x="4739005" y="3554149"/>
                <a:ext cx="37870" cy="32357"/>
                <a:chOff x="4739005" y="3554149"/>
                <a:chExt cx="37870" cy="32357"/>
              </a:xfrm>
            </p:grpSpPr>
            <p:sp>
              <p:nvSpPr>
                <p:cNvPr id="4843" name="Google Shape;4843;p7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75"/>
              <p:cNvGrpSpPr/>
              <p:nvPr/>
            </p:nvGrpSpPr>
            <p:grpSpPr>
              <a:xfrm>
                <a:off x="4806557" y="3630258"/>
                <a:ext cx="37776" cy="32364"/>
                <a:chOff x="4806557" y="3630258"/>
                <a:chExt cx="37776" cy="32364"/>
              </a:xfrm>
            </p:grpSpPr>
            <p:sp>
              <p:nvSpPr>
                <p:cNvPr id="4846" name="Google Shape;4846;p7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75"/>
              <p:cNvGrpSpPr/>
              <p:nvPr/>
            </p:nvGrpSpPr>
            <p:grpSpPr>
              <a:xfrm>
                <a:off x="4737007" y="4004357"/>
                <a:ext cx="37870" cy="32357"/>
                <a:chOff x="4737007" y="4004357"/>
                <a:chExt cx="37870" cy="32357"/>
              </a:xfrm>
            </p:grpSpPr>
            <p:sp>
              <p:nvSpPr>
                <p:cNvPr id="4849" name="Google Shape;4849;p7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75"/>
              <p:cNvGrpSpPr/>
              <p:nvPr/>
            </p:nvGrpSpPr>
            <p:grpSpPr>
              <a:xfrm>
                <a:off x="4773634" y="4208627"/>
                <a:ext cx="37776" cy="32357"/>
                <a:chOff x="4773634" y="4208627"/>
                <a:chExt cx="37776" cy="32357"/>
              </a:xfrm>
            </p:grpSpPr>
            <p:sp>
              <p:nvSpPr>
                <p:cNvPr id="4852" name="Google Shape;4852;p7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75"/>
              <p:cNvGrpSpPr/>
              <p:nvPr/>
            </p:nvGrpSpPr>
            <p:grpSpPr>
              <a:xfrm>
                <a:off x="4888282" y="4074764"/>
                <a:ext cx="37776" cy="32451"/>
                <a:chOff x="4888282" y="4074764"/>
                <a:chExt cx="37776" cy="32451"/>
              </a:xfrm>
            </p:grpSpPr>
            <p:sp>
              <p:nvSpPr>
                <p:cNvPr id="4855" name="Google Shape;4855;p7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75"/>
              <p:cNvGrpSpPr/>
              <p:nvPr/>
            </p:nvGrpSpPr>
            <p:grpSpPr>
              <a:xfrm>
                <a:off x="4901315" y="3804271"/>
                <a:ext cx="37776" cy="32364"/>
                <a:chOff x="4901315" y="3804271"/>
                <a:chExt cx="37776" cy="32364"/>
              </a:xfrm>
            </p:grpSpPr>
            <p:sp>
              <p:nvSpPr>
                <p:cNvPr id="4858" name="Google Shape;4858;p7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75"/>
              <p:cNvGrpSpPr/>
              <p:nvPr/>
            </p:nvGrpSpPr>
            <p:grpSpPr>
              <a:xfrm>
                <a:off x="4866394" y="3715035"/>
                <a:ext cx="37846" cy="32357"/>
                <a:chOff x="4866394" y="3715035"/>
                <a:chExt cx="37846" cy="32357"/>
              </a:xfrm>
            </p:grpSpPr>
            <p:sp>
              <p:nvSpPr>
                <p:cNvPr id="4861" name="Google Shape;4861;p7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75"/>
              <p:cNvGrpSpPr/>
              <p:nvPr/>
            </p:nvGrpSpPr>
            <p:grpSpPr>
              <a:xfrm>
                <a:off x="4979233" y="3839798"/>
                <a:ext cx="37878" cy="32420"/>
                <a:chOff x="4979233" y="3839798"/>
                <a:chExt cx="37878" cy="32420"/>
              </a:xfrm>
            </p:grpSpPr>
            <p:sp>
              <p:nvSpPr>
                <p:cNvPr id="4864" name="Google Shape;4864;p7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75"/>
              <p:cNvGrpSpPr/>
              <p:nvPr/>
            </p:nvGrpSpPr>
            <p:grpSpPr>
              <a:xfrm>
                <a:off x="4790662" y="3679147"/>
                <a:ext cx="37783" cy="32380"/>
                <a:chOff x="4790662" y="3679147"/>
                <a:chExt cx="37783" cy="32380"/>
              </a:xfrm>
            </p:grpSpPr>
            <p:sp>
              <p:nvSpPr>
                <p:cNvPr id="4867" name="Google Shape;4867;p7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75"/>
              <p:cNvGrpSpPr/>
              <p:nvPr/>
            </p:nvGrpSpPr>
            <p:grpSpPr>
              <a:xfrm>
                <a:off x="4857263" y="3557861"/>
                <a:ext cx="37776" cy="32357"/>
                <a:chOff x="4857263" y="3557861"/>
                <a:chExt cx="37776" cy="32357"/>
              </a:xfrm>
            </p:grpSpPr>
            <p:sp>
              <p:nvSpPr>
                <p:cNvPr id="4870" name="Google Shape;4870;p7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75"/>
              <p:cNvGrpSpPr/>
              <p:nvPr/>
            </p:nvGrpSpPr>
            <p:grpSpPr>
              <a:xfrm>
                <a:off x="4883902" y="3648033"/>
                <a:ext cx="37783" cy="32380"/>
                <a:chOff x="4883902" y="3648033"/>
                <a:chExt cx="37783" cy="32380"/>
              </a:xfrm>
            </p:grpSpPr>
            <p:sp>
              <p:nvSpPr>
                <p:cNvPr id="4873" name="Google Shape;4873;p7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75"/>
              <p:cNvGrpSpPr/>
              <p:nvPr/>
            </p:nvGrpSpPr>
            <p:grpSpPr>
              <a:xfrm>
                <a:off x="4907780" y="3347220"/>
                <a:ext cx="37878" cy="32357"/>
                <a:chOff x="4907780" y="3347220"/>
                <a:chExt cx="37878" cy="32357"/>
              </a:xfrm>
            </p:grpSpPr>
            <p:sp>
              <p:nvSpPr>
                <p:cNvPr id="4876" name="Google Shape;4876;p7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75"/>
              <p:cNvGrpSpPr/>
              <p:nvPr/>
            </p:nvGrpSpPr>
            <p:grpSpPr>
              <a:xfrm>
                <a:off x="5065048" y="3738150"/>
                <a:ext cx="37783" cy="32364"/>
                <a:chOff x="5065048" y="3738150"/>
                <a:chExt cx="37783" cy="32364"/>
              </a:xfrm>
            </p:grpSpPr>
            <p:sp>
              <p:nvSpPr>
                <p:cNvPr id="4879" name="Google Shape;4879;p7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75"/>
              <p:cNvGrpSpPr/>
              <p:nvPr/>
            </p:nvGrpSpPr>
            <p:grpSpPr>
              <a:xfrm>
                <a:off x="5071616" y="3284615"/>
                <a:ext cx="37783" cy="32357"/>
                <a:chOff x="5071616" y="3284615"/>
                <a:chExt cx="37783" cy="32357"/>
              </a:xfrm>
            </p:grpSpPr>
            <p:sp>
              <p:nvSpPr>
                <p:cNvPr id="4882" name="Google Shape;4882;p7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75"/>
              <p:cNvGrpSpPr/>
              <p:nvPr/>
            </p:nvGrpSpPr>
            <p:grpSpPr>
              <a:xfrm>
                <a:off x="5389291" y="3759921"/>
                <a:ext cx="37783" cy="32380"/>
                <a:chOff x="5389291" y="3759921"/>
                <a:chExt cx="37783" cy="32380"/>
              </a:xfrm>
            </p:grpSpPr>
            <p:sp>
              <p:nvSpPr>
                <p:cNvPr id="4885" name="Google Shape;4885;p7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75"/>
              <p:cNvGrpSpPr/>
              <p:nvPr/>
            </p:nvGrpSpPr>
            <p:grpSpPr>
              <a:xfrm>
                <a:off x="5431534" y="3632932"/>
                <a:ext cx="37878" cy="32451"/>
                <a:chOff x="5431534" y="3632932"/>
                <a:chExt cx="37878" cy="32451"/>
              </a:xfrm>
            </p:grpSpPr>
            <p:sp>
              <p:nvSpPr>
                <p:cNvPr id="4888" name="Google Shape;4888;p7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75"/>
              <p:cNvGrpSpPr/>
              <p:nvPr/>
            </p:nvGrpSpPr>
            <p:grpSpPr>
              <a:xfrm>
                <a:off x="5540755" y="3544829"/>
                <a:ext cx="37783" cy="32357"/>
                <a:chOff x="5540755" y="3544829"/>
                <a:chExt cx="37783" cy="32357"/>
              </a:xfrm>
            </p:grpSpPr>
            <p:sp>
              <p:nvSpPr>
                <p:cNvPr id="4891" name="Google Shape;4891;p7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75"/>
              <p:cNvGrpSpPr/>
              <p:nvPr/>
            </p:nvGrpSpPr>
            <p:grpSpPr>
              <a:xfrm>
                <a:off x="5579293" y="3412107"/>
                <a:ext cx="37776" cy="32357"/>
                <a:chOff x="5579293" y="3412107"/>
                <a:chExt cx="37776" cy="32357"/>
              </a:xfrm>
            </p:grpSpPr>
            <p:sp>
              <p:nvSpPr>
                <p:cNvPr id="4894" name="Google Shape;4894;p7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75"/>
              <p:cNvGrpSpPr/>
              <p:nvPr/>
            </p:nvGrpSpPr>
            <p:grpSpPr>
              <a:xfrm>
                <a:off x="5801346" y="3284615"/>
                <a:ext cx="37783" cy="32357"/>
                <a:chOff x="5801346" y="3284615"/>
                <a:chExt cx="37783" cy="32357"/>
              </a:xfrm>
            </p:grpSpPr>
            <p:sp>
              <p:nvSpPr>
                <p:cNvPr id="4897" name="Google Shape;4897;p7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75"/>
              <p:cNvGrpSpPr/>
              <p:nvPr/>
            </p:nvGrpSpPr>
            <p:grpSpPr>
              <a:xfrm>
                <a:off x="5763578" y="3399067"/>
                <a:ext cx="37776" cy="32364"/>
                <a:chOff x="5763578" y="3399067"/>
                <a:chExt cx="37776" cy="32364"/>
              </a:xfrm>
            </p:grpSpPr>
            <p:sp>
              <p:nvSpPr>
                <p:cNvPr id="4900" name="Google Shape;4900;p7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75"/>
              <p:cNvGrpSpPr/>
              <p:nvPr/>
            </p:nvGrpSpPr>
            <p:grpSpPr>
              <a:xfrm>
                <a:off x="5395858" y="3230952"/>
                <a:ext cx="37776" cy="32364"/>
                <a:chOff x="5395858" y="3230952"/>
                <a:chExt cx="37776" cy="32364"/>
              </a:xfrm>
            </p:grpSpPr>
            <p:sp>
              <p:nvSpPr>
                <p:cNvPr id="4903" name="Google Shape;4903;p7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75"/>
              <p:cNvGrpSpPr/>
              <p:nvPr/>
            </p:nvGrpSpPr>
            <p:grpSpPr>
              <a:xfrm>
                <a:off x="5264088" y="3188237"/>
                <a:ext cx="37776" cy="32357"/>
                <a:chOff x="5264088" y="3188237"/>
                <a:chExt cx="37776" cy="32357"/>
              </a:xfrm>
            </p:grpSpPr>
            <p:sp>
              <p:nvSpPr>
                <p:cNvPr id="4906" name="Google Shape;4906;p7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75"/>
              <p:cNvGrpSpPr/>
              <p:nvPr/>
            </p:nvGrpSpPr>
            <p:grpSpPr>
              <a:xfrm>
                <a:off x="5585758" y="3237425"/>
                <a:ext cx="37878" cy="32357"/>
                <a:chOff x="5585758" y="3237425"/>
                <a:chExt cx="37878" cy="32357"/>
              </a:xfrm>
            </p:grpSpPr>
            <p:sp>
              <p:nvSpPr>
                <p:cNvPr id="4909" name="Google Shape;4909;p7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75"/>
              <p:cNvGrpSpPr/>
              <p:nvPr/>
            </p:nvGrpSpPr>
            <p:grpSpPr>
              <a:xfrm>
                <a:off x="4874196" y="3291088"/>
                <a:ext cx="37878" cy="32451"/>
                <a:chOff x="4874196" y="3291088"/>
                <a:chExt cx="37878" cy="32451"/>
              </a:xfrm>
            </p:grpSpPr>
            <p:sp>
              <p:nvSpPr>
                <p:cNvPr id="4912" name="Google Shape;4912;p7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75"/>
              <p:cNvGrpSpPr/>
              <p:nvPr/>
            </p:nvGrpSpPr>
            <p:grpSpPr>
              <a:xfrm>
                <a:off x="5197770" y="3785466"/>
                <a:ext cx="37783" cy="32427"/>
                <a:chOff x="5197770" y="3785466"/>
                <a:chExt cx="37783" cy="32427"/>
              </a:xfrm>
            </p:grpSpPr>
            <p:sp>
              <p:nvSpPr>
                <p:cNvPr id="4915" name="Google Shape;4915;p7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75"/>
              <p:cNvGrpSpPr/>
              <p:nvPr/>
            </p:nvGrpSpPr>
            <p:grpSpPr>
              <a:xfrm>
                <a:off x="5177699" y="3492117"/>
                <a:ext cx="37776" cy="32357"/>
                <a:chOff x="5177699" y="3492117"/>
                <a:chExt cx="37776" cy="32357"/>
              </a:xfrm>
            </p:grpSpPr>
            <p:sp>
              <p:nvSpPr>
                <p:cNvPr id="4918" name="Google Shape;4918;p7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75"/>
              <p:cNvGrpSpPr/>
              <p:nvPr/>
            </p:nvGrpSpPr>
            <p:grpSpPr>
              <a:xfrm>
                <a:off x="5349431" y="3622346"/>
                <a:ext cx="37870" cy="32380"/>
                <a:chOff x="5349431" y="3622346"/>
                <a:chExt cx="37870" cy="32380"/>
              </a:xfrm>
            </p:grpSpPr>
            <p:sp>
              <p:nvSpPr>
                <p:cNvPr id="4921" name="Google Shape;4921;p7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75"/>
              <p:cNvGrpSpPr/>
              <p:nvPr/>
            </p:nvGrpSpPr>
            <p:grpSpPr>
              <a:xfrm>
                <a:off x="5068855" y="3563980"/>
                <a:ext cx="53954" cy="46223"/>
                <a:chOff x="5068855" y="3563980"/>
                <a:chExt cx="53954" cy="46223"/>
              </a:xfrm>
            </p:grpSpPr>
            <p:sp>
              <p:nvSpPr>
                <p:cNvPr id="4924" name="Google Shape;4924;p7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75"/>
              <p:cNvGrpSpPr/>
              <p:nvPr/>
            </p:nvGrpSpPr>
            <p:grpSpPr>
              <a:xfrm>
                <a:off x="5037654" y="3392507"/>
                <a:ext cx="37870" cy="32451"/>
                <a:chOff x="5037654" y="3392507"/>
                <a:chExt cx="37870" cy="32451"/>
              </a:xfrm>
            </p:grpSpPr>
            <p:sp>
              <p:nvSpPr>
                <p:cNvPr id="4927" name="Google Shape;4927;p7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75"/>
              <p:cNvGrpSpPr/>
              <p:nvPr/>
            </p:nvGrpSpPr>
            <p:grpSpPr>
              <a:xfrm>
                <a:off x="5456560" y="3368629"/>
                <a:ext cx="37870" cy="32451"/>
                <a:chOff x="5456560" y="3368629"/>
                <a:chExt cx="37870" cy="32451"/>
              </a:xfrm>
            </p:grpSpPr>
            <p:sp>
              <p:nvSpPr>
                <p:cNvPr id="4930" name="Google Shape;4930;p7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75"/>
              <p:cNvGrpSpPr/>
              <p:nvPr/>
            </p:nvGrpSpPr>
            <p:grpSpPr>
              <a:xfrm>
                <a:off x="4755749" y="3501516"/>
                <a:ext cx="46246" cy="39608"/>
                <a:chOff x="4755749" y="3501516"/>
                <a:chExt cx="46246" cy="39608"/>
              </a:xfrm>
            </p:grpSpPr>
            <p:sp>
              <p:nvSpPr>
                <p:cNvPr id="4933" name="Google Shape;4933;p7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75"/>
              <p:cNvGrpSpPr/>
              <p:nvPr/>
            </p:nvGrpSpPr>
            <p:grpSpPr>
              <a:xfrm>
                <a:off x="4681346" y="3485582"/>
                <a:ext cx="37783" cy="32427"/>
                <a:chOff x="4681346" y="3485582"/>
                <a:chExt cx="37783" cy="32427"/>
              </a:xfrm>
            </p:grpSpPr>
            <p:sp>
              <p:nvSpPr>
                <p:cNvPr id="4936" name="Google Shape;4936;p7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75"/>
              <p:cNvGrpSpPr/>
              <p:nvPr/>
            </p:nvGrpSpPr>
            <p:grpSpPr>
              <a:xfrm>
                <a:off x="4767067" y="3291088"/>
                <a:ext cx="37878" cy="32451"/>
                <a:chOff x="4767067" y="3291088"/>
                <a:chExt cx="37878" cy="32451"/>
              </a:xfrm>
            </p:grpSpPr>
            <p:sp>
              <p:nvSpPr>
                <p:cNvPr id="4939" name="Google Shape;4939;p7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75"/>
              <p:cNvGrpSpPr/>
              <p:nvPr/>
            </p:nvGrpSpPr>
            <p:grpSpPr>
              <a:xfrm>
                <a:off x="4687819" y="3405539"/>
                <a:ext cx="37776" cy="32451"/>
                <a:chOff x="4687819" y="3405539"/>
                <a:chExt cx="37776" cy="32451"/>
              </a:xfrm>
            </p:grpSpPr>
            <p:sp>
              <p:nvSpPr>
                <p:cNvPr id="4942" name="Google Shape;4942;p7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75"/>
              <p:cNvGrpSpPr/>
              <p:nvPr/>
            </p:nvGrpSpPr>
            <p:grpSpPr>
              <a:xfrm>
                <a:off x="4923101" y="3444809"/>
                <a:ext cx="52813" cy="45318"/>
                <a:chOff x="4923101" y="3444809"/>
                <a:chExt cx="52813" cy="45318"/>
              </a:xfrm>
            </p:grpSpPr>
            <p:sp>
              <p:nvSpPr>
                <p:cNvPr id="4945" name="Google Shape;4945;p7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75"/>
              <p:cNvGrpSpPr/>
              <p:nvPr/>
            </p:nvGrpSpPr>
            <p:grpSpPr>
              <a:xfrm>
                <a:off x="4846040" y="3654750"/>
                <a:ext cx="31405" cy="26993"/>
                <a:chOff x="4846040" y="3654750"/>
                <a:chExt cx="31405" cy="26993"/>
              </a:xfrm>
            </p:grpSpPr>
            <p:sp>
              <p:nvSpPr>
                <p:cNvPr id="4948" name="Google Shape;4948;p7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75"/>
              <p:cNvGrpSpPr/>
              <p:nvPr/>
            </p:nvGrpSpPr>
            <p:grpSpPr>
              <a:xfrm>
                <a:off x="4925673" y="3691700"/>
                <a:ext cx="40253" cy="34472"/>
                <a:chOff x="4925673" y="3691700"/>
                <a:chExt cx="40253" cy="34472"/>
              </a:xfrm>
            </p:grpSpPr>
            <p:sp>
              <p:nvSpPr>
                <p:cNvPr id="4951" name="Google Shape;4951;p7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75"/>
              <p:cNvGrpSpPr/>
              <p:nvPr/>
            </p:nvGrpSpPr>
            <p:grpSpPr>
              <a:xfrm>
                <a:off x="4894653" y="3740848"/>
                <a:ext cx="31405" cy="26906"/>
                <a:chOff x="4894653" y="3740848"/>
                <a:chExt cx="31405" cy="26906"/>
              </a:xfrm>
            </p:grpSpPr>
            <p:sp>
              <p:nvSpPr>
                <p:cNvPr id="4954" name="Google Shape;4954;p7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75"/>
              <p:cNvGrpSpPr/>
              <p:nvPr/>
            </p:nvGrpSpPr>
            <p:grpSpPr>
              <a:xfrm>
                <a:off x="4962300" y="3696348"/>
                <a:ext cx="38255" cy="32773"/>
                <a:chOff x="4962300" y="3696348"/>
                <a:chExt cx="38255" cy="32773"/>
              </a:xfrm>
            </p:grpSpPr>
            <p:sp>
              <p:nvSpPr>
                <p:cNvPr id="4957" name="Google Shape;4957;p7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75"/>
              <p:cNvGrpSpPr/>
              <p:nvPr/>
            </p:nvGrpSpPr>
            <p:grpSpPr>
              <a:xfrm>
                <a:off x="4980185" y="3743349"/>
                <a:ext cx="31499" cy="26969"/>
                <a:chOff x="4980185" y="3743349"/>
                <a:chExt cx="31499" cy="26969"/>
              </a:xfrm>
            </p:grpSpPr>
            <p:sp>
              <p:nvSpPr>
                <p:cNvPr id="4960" name="Google Shape;4960;p7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75"/>
              <p:cNvGrpSpPr/>
              <p:nvPr/>
            </p:nvGrpSpPr>
            <p:grpSpPr>
              <a:xfrm>
                <a:off x="5013768" y="3734312"/>
                <a:ext cx="31499" cy="26969"/>
                <a:chOff x="5013768" y="3734312"/>
                <a:chExt cx="31499" cy="26969"/>
              </a:xfrm>
            </p:grpSpPr>
            <p:sp>
              <p:nvSpPr>
                <p:cNvPr id="4963" name="Google Shape;4963;p7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75"/>
              <p:cNvGrpSpPr/>
              <p:nvPr/>
            </p:nvGrpSpPr>
            <p:grpSpPr>
              <a:xfrm>
                <a:off x="5036703" y="3764545"/>
                <a:ext cx="31499" cy="26898"/>
                <a:chOff x="5036703" y="3764545"/>
                <a:chExt cx="31499" cy="26898"/>
              </a:xfrm>
            </p:grpSpPr>
            <p:sp>
              <p:nvSpPr>
                <p:cNvPr id="4966" name="Google Shape;4966;p7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75"/>
              <p:cNvGrpSpPr/>
              <p:nvPr/>
            </p:nvGrpSpPr>
            <p:grpSpPr>
              <a:xfrm>
                <a:off x="4953546" y="3768352"/>
                <a:ext cx="31405" cy="26898"/>
                <a:chOff x="4953546" y="3768352"/>
                <a:chExt cx="31405" cy="26898"/>
              </a:xfrm>
            </p:grpSpPr>
            <p:sp>
              <p:nvSpPr>
                <p:cNvPr id="4969" name="Google Shape;4969;p7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75"/>
              <p:cNvGrpSpPr/>
              <p:nvPr/>
            </p:nvGrpSpPr>
            <p:grpSpPr>
              <a:xfrm>
                <a:off x="4964770" y="3814016"/>
                <a:ext cx="31499" cy="26993"/>
                <a:chOff x="4964770" y="3814016"/>
                <a:chExt cx="31499" cy="26993"/>
              </a:xfrm>
            </p:grpSpPr>
            <p:sp>
              <p:nvSpPr>
                <p:cNvPr id="4972" name="Google Shape;4972;p7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75"/>
              <p:cNvGrpSpPr/>
              <p:nvPr/>
            </p:nvGrpSpPr>
            <p:grpSpPr>
              <a:xfrm>
                <a:off x="4923290" y="3800504"/>
                <a:ext cx="31468" cy="26898"/>
                <a:chOff x="4923290" y="3800504"/>
                <a:chExt cx="31468" cy="26898"/>
              </a:xfrm>
            </p:grpSpPr>
            <p:sp>
              <p:nvSpPr>
                <p:cNvPr id="4975" name="Google Shape;4975;p7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75"/>
              <p:cNvGrpSpPr/>
              <p:nvPr/>
            </p:nvGrpSpPr>
            <p:grpSpPr>
              <a:xfrm>
                <a:off x="5108534" y="3650943"/>
                <a:ext cx="31405" cy="26993"/>
                <a:chOff x="5108534" y="3650943"/>
                <a:chExt cx="31405" cy="26993"/>
              </a:xfrm>
            </p:grpSpPr>
            <p:sp>
              <p:nvSpPr>
                <p:cNvPr id="4978" name="Google Shape;4978;p7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75"/>
              <p:cNvGrpSpPr/>
              <p:nvPr/>
            </p:nvGrpSpPr>
            <p:grpSpPr>
              <a:xfrm>
                <a:off x="5119380" y="3760739"/>
                <a:ext cx="31499" cy="26993"/>
                <a:chOff x="5119380" y="3760739"/>
                <a:chExt cx="31499" cy="26993"/>
              </a:xfrm>
            </p:grpSpPr>
            <p:sp>
              <p:nvSpPr>
                <p:cNvPr id="4981" name="Google Shape;4981;p7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75"/>
              <p:cNvGrpSpPr/>
              <p:nvPr/>
            </p:nvGrpSpPr>
            <p:grpSpPr>
              <a:xfrm>
                <a:off x="5119380" y="3788235"/>
                <a:ext cx="31499" cy="26993"/>
                <a:chOff x="5119380" y="3788235"/>
                <a:chExt cx="31499" cy="26993"/>
              </a:xfrm>
            </p:grpSpPr>
            <p:sp>
              <p:nvSpPr>
                <p:cNvPr id="4984" name="Google Shape;4984;p7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75"/>
              <p:cNvGrpSpPr/>
              <p:nvPr/>
            </p:nvGrpSpPr>
            <p:grpSpPr>
              <a:xfrm>
                <a:off x="5158005" y="3875284"/>
                <a:ext cx="31405" cy="27001"/>
                <a:chOff x="5158005" y="3875284"/>
                <a:chExt cx="31405" cy="27001"/>
              </a:xfrm>
            </p:grpSpPr>
            <p:sp>
              <p:nvSpPr>
                <p:cNvPr id="4987" name="Google Shape;4987;p7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75"/>
              <p:cNvGrpSpPr/>
              <p:nvPr/>
            </p:nvGrpSpPr>
            <p:grpSpPr>
              <a:xfrm>
                <a:off x="5233163" y="3764545"/>
                <a:ext cx="31499" cy="26898"/>
                <a:chOff x="5233163" y="3764545"/>
                <a:chExt cx="31499" cy="26898"/>
              </a:xfrm>
            </p:grpSpPr>
            <p:sp>
              <p:nvSpPr>
                <p:cNvPr id="4990" name="Google Shape;4990;p7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75"/>
              <p:cNvGrpSpPr/>
              <p:nvPr/>
            </p:nvGrpSpPr>
            <p:grpSpPr>
              <a:xfrm>
                <a:off x="5276168" y="3805545"/>
                <a:ext cx="31499" cy="26906"/>
                <a:chOff x="5276168" y="3805545"/>
                <a:chExt cx="31499" cy="26906"/>
              </a:xfrm>
            </p:grpSpPr>
            <p:sp>
              <p:nvSpPr>
                <p:cNvPr id="4993" name="Google Shape;4993;p7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75"/>
              <p:cNvGrpSpPr/>
              <p:nvPr/>
            </p:nvGrpSpPr>
            <p:grpSpPr>
              <a:xfrm>
                <a:off x="5294053" y="3851933"/>
                <a:ext cx="31405" cy="26945"/>
                <a:chOff x="5294053" y="3851933"/>
                <a:chExt cx="31405" cy="26945"/>
              </a:xfrm>
            </p:grpSpPr>
            <p:sp>
              <p:nvSpPr>
                <p:cNvPr id="4996" name="Google Shape;4996;p7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75"/>
              <p:cNvGrpSpPr/>
              <p:nvPr/>
            </p:nvGrpSpPr>
            <p:grpSpPr>
              <a:xfrm>
                <a:off x="5341723" y="3851902"/>
                <a:ext cx="31405" cy="26977"/>
                <a:chOff x="5341723" y="3851902"/>
                <a:chExt cx="31405" cy="26977"/>
              </a:xfrm>
            </p:grpSpPr>
            <p:sp>
              <p:nvSpPr>
                <p:cNvPr id="4999" name="Google Shape;4999;p7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75"/>
              <p:cNvGrpSpPr/>
              <p:nvPr/>
            </p:nvGrpSpPr>
            <p:grpSpPr>
              <a:xfrm>
                <a:off x="5054871" y="3507855"/>
                <a:ext cx="31405" cy="26993"/>
                <a:chOff x="5054871" y="3507855"/>
                <a:chExt cx="31405" cy="26993"/>
              </a:xfrm>
            </p:grpSpPr>
            <p:sp>
              <p:nvSpPr>
                <p:cNvPr id="5002" name="Google Shape;5002;p7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75"/>
              <p:cNvGrpSpPr/>
              <p:nvPr/>
            </p:nvGrpSpPr>
            <p:grpSpPr>
              <a:xfrm>
                <a:off x="4876579" y="3675325"/>
                <a:ext cx="31405" cy="26969"/>
                <a:chOff x="4876579" y="3675325"/>
                <a:chExt cx="31405" cy="26969"/>
              </a:xfrm>
            </p:grpSpPr>
            <p:sp>
              <p:nvSpPr>
                <p:cNvPr id="5005" name="Google Shape;5005;p7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75"/>
              <p:cNvGrpSpPr/>
              <p:nvPr/>
            </p:nvGrpSpPr>
            <p:grpSpPr>
              <a:xfrm>
                <a:off x="4842233" y="3688333"/>
                <a:ext cx="31405" cy="26993"/>
                <a:chOff x="4842233" y="3688333"/>
                <a:chExt cx="31405" cy="26993"/>
              </a:xfrm>
            </p:grpSpPr>
            <p:sp>
              <p:nvSpPr>
                <p:cNvPr id="5008" name="Google Shape;5008;p7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75"/>
              <p:cNvGrpSpPr/>
              <p:nvPr/>
            </p:nvGrpSpPr>
            <p:grpSpPr>
              <a:xfrm>
                <a:off x="5187876" y="3608032"/>
                <a:ext cx="31405" cy="27001"/>
                <a:chOff x="5187876" y="3608032"/>
                <a:chExt cx="31405" cy="27001"/>
              </a:xfrm>
            </p:grpSpPr>
            <p:sp>
              <p:nvSpPr>
                <p:cNvPr id="5011" name="Google Shape;5011;p7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3" name="Google Shape;5013;p7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5" name="Google Shape;5015;p75"/>
              <p:cNvGrpSpPr/>
              <p:nvPr/>
            </p:nvGrpSpPr>
            <p:grpSpPr>
              <a:xfrm>
                <a:off x="5269224" y="3304167"/>
                <a:ext cx="40253" cy="34402"/>
                <a:chOff x="5269224" y="3304167"/>
                <a:chExt cx="40253" cy="34402"/>
              </a:xfrm>
            </p:grpSpPr>
            <p:sp>
              <p:nvSpPr>
                <p:cNvPr id="5016" name="Google Shape;5016;p7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75"/>
              <p:cNvGrpSpPr/>
              <p:nvPr/>
            </p:nvGrpSpPr>
            <p:grpSpPr>
              <a:xfrm>
                <a:off x="5327354" y="3476615"/>
                <a:ext cx="49864" cy="42723"/>
                <a:chOff x="5327354" y="3476615"/>
                <a:chExt cx="49864" cy="42723"/>
              </a:xfrm>
            </p:grpSpPr>
            <p:sp>
              <p:nvSpPr>
                <p:cNvPr id="5019" name="Google Shape;5019;p7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7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3" name="Google Shape;5023;p75"/>
              <p:cNvGrpSpPr/>
              <p:nvPr/>
            </p:nvGrpSpPr>
            <p:grpSpPr>
              <a:xfrm>
                <a:off x="5341723" y="3775957"/>
                <a:ext cx="31405" cy="26898"/>
                <a:chOff x="5341723" y="3775957"/>
                <a:chExt cx="31405" cy="26898"/>
              </a:xfrm>
            </p:grpSpPr>
            <p:sp>
              <p:nvSpPr>
                <p:cNvPr id="5024" name="Google Shape;5024;p7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75"/>
              <p:cNvGrpSpPr/>
              <p:nvPr/>
            </p:nvGrpSpPr>
            <p:grpSpPr>
              <a:xfrm>
                <a:off x="5439053" y="3699274"/>
                <a:ext cx="31405" cy="26898"/>
                <a:chOff x="5439053" y="3699274"/>
                <a:chExt cx="31405" cy="26898"/>
              </a:xfrm>
            </p:grpSpPr>
            <p:sp>
              <p:nvSpPr>
                <p:cNvPr id="5027" name="Google Shape;5027;p7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75"/>
              <p:cNvGrpSpPr/>
              <p:nvPr/>
            </p:nvGrpSpPr>
            <p:grpSpPr>
              <a:xfrm>
                <a:off x="5412414" y="3622307"/>
                <a:ext cx="31499" cy="26993"/>
                <a:chOff x="5412414" y="3622307"/>
                <a:chExt cx="31499" cy="26993"/>
              </a:xfrm>
            </p:grpSpPr>
            <p:sp>
              <p:nvSpPr>
                <p:cNvPr id="5030" name="Google Shape;5030;p7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75"/>
              <p:cNvGrpSpPr/>
              <p:nvPr/>
            </p:nvGrpSpPr>
            <p:grpSpPr>
              <a:xfrm>
                <a:off x="5476254" y="3473949"/>
                <a:ext cx="26835" cy="26930"/>
                <a:chOff x="5476254" y="3473949"/>
                <a:chExt cx="26835" cy="26930"/>
              </a:xfrm>
            </p:grpSpPr>
            <p:sp>
              <p:nvSpPr>
                <p:cNvPr id="5033" name="Google Shape;5033;p7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75"/>
              <p:cNvGrpSpPr/>
              <p:nvPr/>
            </p:nvGrpSpPr>
            <p:grpSpPr>
              <a:xfrm>
                <a:off x="5564547" y="3481594"/>
                <a:ext cx="31397" cy="26898"/>
                <a:chOff x="5564547" y="3481594"/>
                <a:chExt cx="31397" cy="26898"/>
              </a:xfrm>
            </p:grpSpPr>
            <p:sp>
              <p:nvSpPr>
                <p:cNvPr id="5036" name="Google Shape;5036;p7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75"/>
              <p:cNvGrpSpPr/>
              <p:nvPr/>
            </p:nvGrpSpPr>
            <p:grpSpPr>
              <a:xfrm>
                <a:off x="5534101" y="3470174"/>
                <a:ext cx="31397" cy="26906"/>
                <a:chOff x="5534101" y="3470174"/>
                <a:chExt cx="31397" cy="26906"/>
              </a:xfrm>
            </p:grpSpPr>
            <p:sp>
              <p:nvSpPr>
                <p:cNvPr id="5039" name="Google Shape;5039;p7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75"/>
              <p:cNvGrpSpPr/>
              <p:nvPr/>
            </p:nvGrpSpPr>
            <p:grpSpPr>
              <a:xfrm>
                <a:off x="5610879" y="3314486"/>
                <a:ext cx="31499" cy="26938"/>
                <a:chOff x="5610879" y="3314486"/>
                <a:chExt cx="31499" cy="26938"/>
              </a:xfrm>
            </p:grpSpPr>
            <p:sp>
              <p:nvSpPr>
                <p:cNvPr id="5042" name="Google Shape;5042;p7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75"/>
              <p:cNvGrpSpPr/>
              <p:nvPr/>
            </p:nvGrpSpPr>
            <p:grpSpPr>
              <a:xfrm>
                <a:off x="4834525" y="3501382"/>
                <a:ext cx="31499" cy="26898"/>
                <a:chOff x="4834525" y="3501382"/>
                <a:chExt cx="31499" cy="26898"/>
              </a:xfrm>
            </p:grpSpPr>
            <p:sp>
              <p:nvSpPr>
                <p:cNvPr id="5045" name="Google Shape;5045;p7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75"/>
              <p:cNvGrpSpPr/>
              <p:nvPr/>
            </p:nvGrpSpPr>
            <p:grpSpPr>
              <a:xfrm>
                <a:off x="4898460" y="3580158"/>
                <a:ext cx="31405" cy="26898"/>
                <a:chOff x="4898460" y="3580158"/>
                <a:chExt cx="31405" cy="26898"/>
              </a:xfrm>
            </p:grpSpPr>
            <p:sp>
              <p:nvSpPr>
                <p:cNvPr id="5048" name="Google Shape;5048;p7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75"/>
              <p:cNvGrpSpPr/>
              <p:nvPr/>
            </p:nvGrpSpPr>
            <p:grpSpPr>
              <a:xfrm>
                <a:off x="4882667" y="3608032"/>
                <a:ext cx="31499" cy="27001"/>
                <a:chOff x="4882667" y="3608032"/>
                <a:chExt cx="31499" cy="27001"/>
              </a:xfrm>
            </p:grpSpPr>
            <p:sp>
              <p:nvSpPr>
                <p:cNvPr id="5051" name="Google Shape;5051;p7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75"/>
              <p:cNvGrpSpPr/>
              <p:nvPr/>
            </p:nvGrpSpPr>
            <p:grpSpPr>
              <a:xfrm>
                <a:off x="4843373" y="3631407"/>
                <a:ext cx="16273" cy="16186"/>
                <a:chOff x="4843373" y="3631407"/>
                <a:chExt cx="16273" cy="16186"/>
              </a:xfrm>
            </p:grpSpPr>
            <p:sp>
              <p:nvSpPr>
                <p:cNvPr id="5054" name="Google Shape;5054;p7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75"/>
              <p:cNvGrpSpPr/>
              <p:nvPr/>
            </p:nvGrpSpPr>
            <p:grpSpPr>
              <a:xfrm>
                <a:off x="4727773" y="3591578"/>
                <a:ext cx="31499" cy="26898"/>
                <a:chOff x="4727773" y="3591578"/>
                <a:chExt cx="31499" cy="26898"/>
              </a:xfrm>
            </p:grpSpPr>
            <p:sp>
              <p:nvSpPr>
                <p:cNvPr id="5057" name="Google Shape;5057;p7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9" name="Google Shape;5059;p7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1" name="Google Shape;5061;p75"/>
              <p:cNvGrpSpPr/>
              <p:nvPr/>
            </p:nvGrpSpPr>
            <p:grpSpPr>
              <a:xfrm>
                <a:off x="4609421" y="3577398"/>
                <a:ext cx="31499" cy="27001"/>
                <a:chOff x="4609421" y="3577398"/>
                <a:chExt cx="31499" cy="27001"/>
              </a:xfrm>
            </p:grpSpPr>
            <p:sp>
              <p:nvSpPr>
                <p:cNvPr id="5062" name="Google Shape;5062;p7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75"/>
              <p:cNvGrpSpPr/>
              <p:nvPr/>
            </p:nvGrpSpPr>
            <p:grpSpPr>
              <a:xfrm>
                <a:off x="4649289" y="3577398"/>
                <a:ext cx="31499" cy="27001"/>
                <a:chOff x="4649289" y="3577398"/>
                <a:chExt cx="31499" cy="27001"/>
              </a:xfrm>
            </p:grpSpPr>
            <p:sp>
              <p:nvSpPr>
                <p:cNvPr id="5065" name="Google Shape;5065;p7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75"/>
              <p:cNvGrpSpPr/>
              <p:nvPr/>
            </p:nvGrpSpPr>
            <p:grpSpPr>
              <a:xfrm>
                <a:off x="4605614" y="3639523"/>
                <a:ext cx="31499" cy="26906"/>
                <a:chOff x="4605614" y="3639523"/>
                <a:chExt cx="31499" cy="26906"/>
              </a:xfrm>
            </p:grpSpPr>
            <p:sp>
              <p:nvSpPr>
                <p:cNvPr id="5068" name="Google Shape;5068;p7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75"/>
              <p:cNvGrpSpPr/>
              <p:nvPr/>
            </p:nvGrpSpPr>
            <p:grpSpPr>
              <a:xfrm>
                <a:off x="4785149" y="3618846"/>
                <a:ext cx="26930" cy="26843"/>
                <a:chOff x="4785149" y="3618846"/>
                <a:chExt cx="26930" cy="26843"/>
              </a:xfrm>
            </p:grpSpPr>
            <p:sp>
              <p:nvSpPr>
                <p:cNvPr id="5071" name="Google Shape;5071;p7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75"/>
              <p:cNvGrpSpPr/>
              <p:nvPr/>
            </p:nvGrpSpPr>
            <p:grpSpPr>
              <a:xfrm>
                <a:off x="4810167" y="3601567"/>
                <a:ext cx="31405" cy="26898"/>
                <a:chOff x="4810167" y="3601567"/>
                <a:chExt cx="31405" cy="26898"/>
              </a:xfrm>
            </p:grpSpPr>
            <p:sp>
              <p:nvSpPr>
                <p:cNvPr id="5074" name="Google Shape;5074;p7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75"/>
              <p:cNvGrpSpPr/>
              <p:nvPr/>
            </p:nvGrpSpPr>
            <p:grpSpPr>
              <a:xfrm>
                <a:off x="4831002" y="3373230"/>
                <a:ext cx="31405" cy="26898"/>
                <a:chOff x="4831002" y="3373230"/>
                <a:chExt cx="31405" cy="26898"/>
              </a:xfrm>
            </p:grpSpPr>
            <p:sp>
              <p:nvSpPr>
                <p:cNvPr id="5077" name="Google Shape;5077;p7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75"/>
              <p:cNvGrpSpPr/>
              <p:nvPr/>
            </p:nvGrpSpPr>
            <p:grpSpPr>
              <a:xfrm>
                <a:off x="4719311" y="3355054"/>
                <a:ext cx="31499" cy="27001"/>
                <a:chOff x="4719311" y="3355054"/>
                <a:chExt cx="31499" cy="27001"/>
              </a:xfrm>
            </p:grpSpPr>
            <p:sp>
              <p:nvSpPr>
                <p:cNvPr id="5080" name="Google Shape;5080;p7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75"/>
              <p:cNvGrpSpPr/>
              <p:nvPr/>
            </p:nvGrpSpPr>
            <p:grpSpPr>
              <a:xfrm>
                <a:off x="4798755" y="3450260"/>
                <a:ext cx="26930" cy="26930"/>
                <a:chOff x="4798755" y="3450260"/>
                <a:chExt cx="26930" cy="26930"/>
              </a:xfrm>
            </p:grpSpPr>
            <p:sp>
              <p:nvSpPr>
                <p:cNvPr id="5083" name="Google Shape;5083;p7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75"/>
              <p:cNvGrpSpPr/>
              <p:nvPr/>
            </p:nvGrpSpPr>
            <p:grpSpPr>
              <a:xfrm>
                <a:off x="4645576" y="3467555"/>
                <a:ext cx="31405" cy="26953"/>
                <a:chOff x="4645576" y="3467555"/>
                <a:chExt cx="31405" cy="26953"/>
              </a:xfrm>
            </p:grpSpPr>
            <p:sp>
              <p:nvSpPr>
                <p:cNvPr id="5086" name="Google Shape;5086;p7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75"/>
              <p:cNvGrpSpPr/>
              <p:nvPr/>
            </p:nvGrpSpPr>
            <p:grpSpPr>
              <a:xfrm>
                <a:off x="4687631" y="3583965"/>
                <a:ext cx="31499" cy="26898"/>
                <a:chOff x="4687631" y="3583965"/>
                <a:chExt cx="31499" cy="26898"/>
              </a:xfrm>
            </p:grpSpPr>
            <p:sp>
              <p:nvSpPr>
                <p:cNvPr id="5089" name="Google Shape;5089;p7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75"/>
              <p:cNvGrpSpPr/>
              <p:nvPr/>
            </p:nvGrpSpPr>
            <p:grpSpPr>
              <a:xfrm>
                <a:off x="4719311" y="3471314"/>
                <a:ext cx="31499" cy="27001"/>
                <a:chOff x="4719311" y="3471314"/>
                <a:chExt cx="31499" cy="27001"/>
              </a:xfrm>
            </p:grpSpPr>
            <p:sp>
              <p:nvSpPr>
                <p:cNvPr id="5092" name="Google Shape;5092;p7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75"/>
              <p:cNvGrpSpPr/>
              <p:nvPr/>
            </p:nvGrpSpPr>
            <p:grpSpPr>
              <a:xfrm>
                <a:off x="4719311" y="3434404"/>
                <a:ext cx="31499" cy="26898"/>
                <a:chOff x="4719311" y="3434404"/>
                <a:chExt cx="31499" cy="26898"/>
              </a:xfrm>
            </p:grpSpPr>
            <p:sp>
              <p:nvSpPr>
                <p:cNvPr id="5095" name="Google Shape;5095;p7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75"/>
              <p:cNvGrpSpPr/>
              <p:nvPr/>
            </p:nvGrpSpPr>
            <p:grpSpPr>
              <a:xfrm>
                <a:off x="4768876" y="3401772"/>
                <a:ext cx="31499" cy="26898"/>
                <a:chOff x="4768876" y="3401772"/>
                <a:chExt cx="31499" cy="26898"/>
              </a:xfrm>
            </p:grpSpPr>
            <p:sp>
              <p:nvSpPr>
                <p:cNvPr id="5098" name="Google Shape;5098;p7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75"/>
              <p:cNvGrpSpPr/>
              <p:nvPr/>
            </p:nvGrpSpPr>
            <p:grpSpPr>
              <a:xfrm>
                <a:off x="4762214" y="3471377"/>
                <a:ext cx="26938" cy="26938"/>
                <a:chOff x="4762214" y="3471377"/>
                <a:chExt cx="26938" cy="26938"/>
              </a:xfrm>
            </p:grpSpPr>
            <p:sp>
              <p:nvSpPr>
                <p:cNvPr id="5101" name="Google Shape;5101;p7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75"/>
              <p:cNvGrpSpPr/>
              <p:nvPr/>
            </p:nvGrpSpPr>
            <p:grpSpPr>
              <a:xfrm>
                <a:off x="4790473" y="3344782"/>
                <a:ext cx="31405" cy="26898"/>
                <a:chOff x="4790473" y="3344782"/>
                <a:chExt cx="31405" cy="26898"/>
              </a:xfrm>
            </p:grpSpPr>
            <p:sp>
              <p:nvSpPr>
                <p:cNvPr id="5104" name="Google Shape;5104;p7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75"/>
              <p:cNvGrpSpPr/>
              <p:nvPr/>
            </p:nvGrpSpPr>
            <p:grpSpPr>
              <a:xfrm>
                <a:off x="4823774" y="3950733"/>
                <a:ext cx="37398" cy="32034"/>
                <a:chOff x="4823774" y="3950733"/>
                <a:chExt cx="37398" cy="32034"/>
              </a:xfrm>
            </p:grpSpPr>
            <p:sp>
              <p:nvSpPr>
                <p:cNvPr id="5107" name="Google Shape;5107;p7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75"/>
              <p:cNvGrpSpPr/>
              <p:nvPr/>
            </p:nvGrpSpPr>
            <p:grpSpPr>
              <a:xfrm>
                <a:off x="4823396" y="4110566"/>
                <a:ext cx="31405" cy="26906"/>
                <a:chOff x="4823396" y="4110566"/>
                <a:chExt cx="31405" cy="26906"/>
              </a:xfrm>
            </p:grpSpPr>
            <p:sp>
              <p:nvSpPr>
                <p:cNvPr id="5110" name="Google Shape;5110;p7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2" name="Google Shape;5112;p75"/>
              <p:cNvGrpSpPr/>
              <p:nvPr/>
            </p:nvGrpSpPr>
            <p:grpSpPr>
              <a:xfrm>
                <a:off x="4838332" y="3821150"/>
                <a:ext cx="31499" cy="26898"/>
                <a:chOff x="4838332" y="3821150"/>
                <a:chExt cx="31499" cy="26898"/>
              </a:xfrm>
            </p:grpSpPr>
            <p:sp>
              <p:nvSpPr>
                <p:cNvPr id="5113" name="Google Shape;5113;p7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75"/>
              <p:cNvGrpSpPr/>
              <p:nvPr/>
            </p:nvGrpSpPr>
            <p:grpSpPr>
              <a:xfrm>
                <a:off x="4661275" y="3815007"/>
                <a:ext cx="36824" cy="31523"/>
                <a:chOff x="4661275" y="3815007"/>
                <a:chExt cx="36824" cy="31523"/>
              </a:xfrm>
            </p:grpSpPr>
            <p:sp>
              <p:nvSpPr>
                <p:cNvPr id="5116" name="Google Shape;5116;p7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75"/>
              <p:cNvGrpSpPr/>
              <p:nvPr/>
            </p:nvGrpSpPr>
            <p:grpSpPr>
              <a:xfrm>
                <a:off x="4558998" y="3851037"/>
                <a:ext cx="33591" cy="28699"/>
                <a:chOff x="4558998" y="3851037"/>
                <a:chExt cx="33591" cy="28699"/>
              </a:xfrm>
            </p:grpSpPr>
            <p:sp>
              <p:nvSpPr>
                <p:cNvPr id="5119" name="Google Shape;5119;p7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75"/>
              <p:cNvGrpSpPr/>
              <p:nvPr/>
            </p:nvGrpSpPr>
            <p:grpSpPr>
              <a:xfrm>
                <a:off x="4696762" y="3638587"/>
                <a:ext cx="33591" cy="28794"/>
                <a:chOff x="4696762" y="3638587"/>
                <a:chExt cx="33591" cy="28794"/>
              </a:xfrm>
            </p:grpSpPr>
            <p:sp>
              <p:nvSpPr>
                <p:cNvPr id="5122" name="Google Shape;5122;p7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75"/>
              <p:cNvGrpSpPr/>
              <p:nvPr/>
            </p:nvGrpSpPr>
            <p:grpSpPr>
              <a:xfrm>
                <a:off x="4929479" y="3939140"/>
                <a:ext cx="33497" cy="28692"/>
                <a:chOff x="4929479" y="3939140"/>
                <a:chExt cx="33497" cy="28692"/>
              </a:xfrm>
            </p:grpSpPr>
            <p:sp>
              <p:nvSpPr>
                <p:cNvPr id="5125" name="Google Shape;5125;p7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75"/>
              <p:cNvGrpSpPr/>
              <p:nvPr/>
            </p:nvGrpSpPr>
            <p:grpSpPr>
              <a:xfrm>
                <a:off x="4907119" y="3986039"/>
                <a:ext cx="33497" cy="28699"/>
                <a:chOff x="4907119" y="3986039"/>
                <a:chExt cx="33497" cy="28699"/>
              </a:xfrm>
            </p:grpSpPr>
            <p:sp>
              <p:nvSpPr>
                <p:cNvPr id="5128" name="Google Shape;5128;p7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75"/>
              <p:cNvGrpSpPr/>
              <p:nvPr/>
            </p:nvGrpSpPr>
            <p:grpSpPr>
              <a:xfrm>
                <a:off x="4911783" y="4048102"/>
                <a:ext cx="33591" cy="28762"/>
                <a:chOff x="4911783" y="4048102"/>
                <a:chExt cx="33591" cy="28762"/>
              </a:xfrm>
            </p:grpSpPr>
            <p:sp>
              <p:nvSpPr>
                <p:cNvPr id="5131" name="Google Shape;5131;p7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3" name="Google Shape;5133;p7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5" name="Google Shape;5135;p75"/>
              <p:cNvGrpSpPr/>
              <p:nvPr/>
            </p:nvGrpSpPr>
            <p:grpSpPr>
              <a:xfrm>
                <a:off x="4762623" y="3837847"/>
                <a:ext cx="42416" cy="36273"/>
                <a:chOff x="4762623" y="3837847"/>
                <a:chExt cx="42416" cy="36273"/>
              </a:xfrm>
            </p:grpSpPr>
            <p:sp>
              <p:nvSpPr>
                <p:cNvPr id="5136" name="Google Shape;5136;p7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75"/>
              <p:cNvGrpSpPr/>
              <p:nvPr/>
            </p:nvGrpSpPr>
            <p:grpSpPr>
              <a:xfrm>
                <a:off x="4746044" y="4104966"/>
                <a:ext cx="33497" cy="28699"/>
                <a:chOff x="4746044" y="4104966"/>
                <a:chExt cx="33497" cy="28699"/>
              </a:xfrm>
            </p:grpSpPr>
            <p:sp>
              <p:nvSpPr>
                <p:cNvPr id="5139" name="Google Shape;5139;p7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75"/>
              <p:cNvGrpSpPr/>
              <p:nvPr/>
            </p:nvGrpSpPr>
            <p:grpSpPr>
              <a:xfrm>
                <a:off x="4859646" y="4162554"/>
                <a:ext cx="33591" cy="28762"/>
                <a:chOff x="4859646" y="4162554"/>
                <a:chExt cx="33591" cy="28762"/>
              </a:xfrm>
            </p:grpSpPr>
            <p:sp>
              <p:nvSpPr>
                <p:cNvPr id="5142" name="Google Shape;5142;p7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4" name="Google Shape;5144;p75"/>
            <p:cNvGrpSpPr/>
            <p:nvPr/>
          </p:nvGrpSpPr>
          <p:grpSpPr>
            <a:xfrm>
              <a:off x="3597785" y="3274438"/>
              <a:ext cx="855610" cy="1122100"/>
              <a:chOff x="3597785" y="3274438"/>
              <a:chExt cx="855610" cy="1122100"/>
            </a:xfrm>
          </p:grpSpPr>
          <p:grpSp>
            <p:nvGrpSpPr>
              <p:cNvPr id="5145" name="Google Shape;5145;p75"/>
              <p:cNvGrpSpPr/>
              <p:nvPr/>
            </p:nvGrpSpPr>
            <p:grpSpPr>
              <a:xfrm>
                <a:off x="3617857" y="3284717"/>
                <a:ext cx="826785" cy="1099165"/>
                <a:chOff x="3617857" y="3284717"/>
                <a:chExt cx="826785" cy="1099165"/>
              </a:xfrm>
            </p:grpSpPr>
            <p:sp>
              <p:nvSpPr>
                <p:cNvPr id="5146" name="Google Shape;5146;p7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75"/>
              <p:cNvGrpSpPr/>
              <p:nvPr/>
            </p:nvGrpSpPr>
            <p:grpSpPr>
              <a:xfrm>
                <a:off x="4180904" y="4251758"/>
                <a:ext cx="37783" cy="32420"/>
                <a:chOff x="4180904" y="4251758"/>
                <a:chExt cx="37783" cy="32420"/>
              </a:xfrm>
            </p:grpSpPr>
            <p:sp>
              <p:nvSpPr>
                <p:cNvPr id="5203" name="Google Shape;5203;p7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75"/>
              <p:cNvGrpSpPr/>
              <p:nvPr/>
            </p:nvGrpSpPr>
            <p:grpSpPr>
              <a:xfrm>
                <a:off x="4201644" y="4081324"/>
                <a:ext cx="37783" cy="32364"/>
                <a:chOff x="4201644" y="4081324"/>
                <a:chExt cx="37783" cy="32364"/>
              </a:xfrm>
            </p:grpSpPr>
            <p:sp>
              <p:nvSpPr>
                <p:cNvPr id="5206" name="Google Shape;5206;p7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75"/>
              <p:cNvGrpSpPr/>
              <p:nvPr/>
            </p:nvGrpSpPr>
            <p:grpSpPr>
              <a:xfrm>
                <a:off x="4284416" y="3887428"/>
                <a:ext cx="37783" cy="32451"/>
                <a:chOff x="4284416" y="3887428"/>
                <a:chExt cx="37783" cy="32451"/>
              </a:xfrm>
            </p:grpSpPr>
            <p:sp>
              <p:nvSpPr>
                <p:cNvPr id="5209" name="Google Shape;5209;p7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75"/>
              <p:cNvGrpSpPr/>
              <p:nvPr/>
            </p:nvGrpSpPr>
            <p:grpSpPr>
              <a:xfrm>
                <a:off x="4223721" y="3860404"/>
                <a:ext cx="37870" cy="32364"/>
                <a:chOff x="4223721" y="3860404"/>
                <a:chExt cx="37870" cy="32364"/>
              </a:xfrm>
            </p:grpSpPr>
            <p:sp>
              <p:nvSpPr>
                <p:cNvPr id="5212" name="Google Shape;5212;p7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5"/>
              <p:cNvGrpSpPr/>
              <p:nvPr/>
            </p:nvGrpSpPr>
            <p:grpSpPr>
              <a:xfrm>
                <a:off x="4104889" y="3699242"/>
                <a:ext cx="37776" cy="32357"/>
                <a:chOff x="4104889" y="3699242"/>
                <a:chExt cx="37776" cy="32357"/>
              </a:xfrm>
            </p:grpSpPr>
            <p:sp>
              <p:nvSpPr>
                <p:cNvPr id="5215" name="Google Shape;5215;p7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75"/>
              <p:cNvGrpSpPr/>
              <p:nvPr/>
            </p:nvGrpSpPr>
            <p:grpSpPr>
              <a:xfrm>
                <a:off x="4143608" y="3475121"/>
                <a:ext cx="37878" cy="32420"/>
                <a:chOff x="4143608" y="3475121"/>
                <a:chExt cx="37878" cy="32420"/>
              </a:xfrm>
            </p:grpSpPr>
            <p:sp>
              <p:nvSpPr>
                <p:cNvPr id="5218" name="Google Shape;5218;p7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75"/>
              <p:cNvGrpSpPr/>
              <p:nvPr/>
            </p:nvGrpSpPr>
            <p:grpSpPr>
              <a:xfrm>
                <a:off x="4217248" y="3570893"/>
                <a:ext cx="37776" cy="32364"/>
                <a:chOff x="4217248" y="3570893"/>
                <a:chExt cx="37776" cy="32364"/>
              </a:xfrm>
            </p:grpSpPr>
            <p:sp>
              <p:nvSpPr>
                <p:cNvPr id="5221" name="Google Shape;5221;p7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75"/>
              <p:cNvGrpSpPr/>
              <p:nvPr/>
            </p:nvGrpSpPr>
            <p:grpSpPr>
              <a:xfrm>
                <a:off x="4255307" y="3431612"/>
                <a:ext cx="37776" cy="32451"/>
                <a:chOff x="4255307" y="3431612"/>
                <a:chExt cx="37776" cy="32451"/>
              </a:xfrm>
            </p:grpSpPr>
            <p:sp>
              <p:nvSpPr>
                <p:cNvPr id="5224" name="Google Shape;5224;p7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75"/>
              <p:cNvGrpSpPr/>
              <p:nvPr/>
            </p:nvGrpSpPr>
            <p:grpSpPr>
              <a:xfrm>
                <a:off x="3853052" y="3577398"/>
                <a:ext cx="37776" cy="32420"/>
                <a:chOff x="3853052" y="3577398"/>
                <a:chExt cx="37776" cy="32420"/>
              </a:xfrm>
            </p:grpSpPr>
            <p:sp>
              <p:nvSpPr>
                <p:cNvPr id="5227" name="Google Shape;5227;p7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75"/>
              <p:cNvGrpSpPr/>
              <p:nvPr/>
            </p:nvGrpSpPr>
            <p:grpSpPr>
              <a:xfrm>
                <a:off x="4039908" y="3412107"/>
                <a:ext cx="37776" cy="32357"/>
                <a:chOff x="4039908" y="3412107"/>
                <a:chExt cx="37776" cy="32357"/>
              </a:xfrm>
            </p:grpSpPr>
            <p:sp>
              <p:nvSpPr>
                <p:cNvPr id="5230" name="Google Shape;5230;p7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75"/>
              <p:cNvGrpSpPr/>
              <p:nvPr/>
            </p:nvGrpSpPr>
            <p:grpSpPr>
              <a:xfrm>
                <a:off x="4017360" y="3342061"/>
                <a:ext cx="37870" cy="32380"/>
                <a:chOff x="4017360" y="3342061"/>
                <a:chExt cx="37870" cy="32380"/>
              </a:xfrm>
            </p:grpSpPr>
            <p:sp>
              <p:nvSpPr>
                <p:cNvPr id="5233" name="Google Shape;5233;p7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5" name="Google Shape;5235;p7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7" name="Google Shape;5237;p75"/>
              <p:cNvGrpSpPr/>
              <p:nvPr/>
            </p:nvGrpSpPr>
            <p:grpSpPr>
              <a:xfrm>
                <a:off x="3750870" y="3418650"/>
                <a:ext cx="37776" cy="32380"/>
                <a:chOff x="3750870" y="3418650"/>
                <a:chExt cx="37776" cy="32380"/>
              </a:xfrm>
            </p:grpSpPr>
            <p:sp>
              <p:nvSpPr>
                <p:cNvPr id="5238" name="Google Shape;5238;p7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5"/>
              <p:cNvGrpSpPr/>
              <p:nvPr/>
            </p:nvGrpSpPr>
            <p:grpSpPr>
              <a:xfrm>
                <a:off x="3632509" y="3274438"/>
                <a:ext cx="37783" cy="32357"/>
                <a:chOff x="3632509" y="3274438"/>
                <a:chExt cx="37783" cy="32357"/>
              </a:xfrm>
            </p:grpSpPr>
            <p:sp>
              <p:nvSpPr>
                <p:cNvPr id="5241" name="Google Shape;5241;p7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75"/>
              <p:cNvGrpSpPr/>
              <p:nvPr/>
            </p:nvGrpSpPr>
            <p:grpSpPr>
              <a:xfrm>
                <a:off x="3906424" y="3297561"/>
                <a:ext cx="37776" cy="32451"/>
                <a:chOff x="3906424" y="3297561"/>
                <a:chExt cx="37776" cy="32451"/>
              </a:xfrm>
            </p:grpSpPr>
            <p:sp>
              <p:nvSpPr>
                <p:cNvPr id="5244" name="Google Shape;5244;p7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75"/>
              <p:cNvGrpSpPr/>
              <p:nvPr/>
            </p:nvGrpSpPr>
            <p:grpSpPr>
              <a:xfrm>
                <a:off x="3866084" y="3412107"/>
                <a:ext cx="37776" cy="32357"/>
                <a:chOff x="3866084" y="3412107"/>
                <a:chExt cx="37776" cy="32357"/>
              </a:xfrm>
            </p:grpSpPr>
            <p:sp>
              <p:nvSpPr>
                <p:cNvPr id="5247" name="Google Shape;5247;p7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75"/>
              <p:cNvGrpSpPr/>
              <p:nvPr/>
            </p:nvGrpSpPr>
            <p:grpSpPr>
              <a:xfrm>
                <a:off x="4023919" y="3766409"/>
                <a:ext cx="37783" cy="32357"/>
                <a:chOff x="4023919" y="3766409"/>
                <a:chExt cx="37783" cy="32357"/>
              </a:xfrm>
            </p:grpSpPr>
            <p:sp>
              <p:nvSpPr>
                <p:cNvPr id="5250" name="Google Shape;5250;p7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75"/>
              <p:cNvGrpSpPr/>
              <p:nvPr/>
            </p:nvGrpSpPr>
            <p:grpSpPr>
              <a:xfrm>
                <a:off x="3973882" y="3779449"/>
                <a:ext cx="37776" cy="32357"/>
                <a:chOff x="3973882" y="3779449"/>
                <a:chExt cx="37776" cy="32357"/>
              </a:xfrm>
            </p:grpSpPr>
            <p:sp>
              <p:nvSpPr>
                <p:cNvPr id="5253" name="Google Shape;5253;p7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75"/>
              <p:cNvGrpSpPr/>
              <p:nvPr/>
            </p:nvGrpSpPr>
            <p:grpSpPr>
              <a:xfrm>
                <a:off x="4073398" y="3838028"/>
                <a:ext cx="37776" cy="32380"/>
                <a:chOff x="4073398" y="3838028"/>
                <a:chExt cx="37776" cy="32380"/>
              </a:xfrm>
            </p:grpSpPr>
            <p:sp>
              <p:nvSpPr>
                <p:cNvPr id="5256" name="Google Shape;5256;p7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75"/>
              <p:cNvGrpSpPr/>
              <p:nvPr/>
            </p:nvGrpSpPr>
            <p:grpSpPr>
              <a:xfrm>
                <a:off x="4342672" y="4144496"/>
                <a:ext cx="37752" cy="32364"/>
                <a:chOff x="4342672" y="4144496"/>
                <a:chExt cx="37752" cy="32364"/>
              </a:xfrm>
            </p:grpSpPr>
            <p:sp>
              <p:nvSpPr>
                <p:cNvPr id="5259" name="Google Shape;5259;p7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75"/>
              <p:cNvGrpSpPr/>
              <p:nvPr/>
            </p:nvGrpSpPr>
            <p:grpSpPr>
              <a:xfrm>
                <a:off x="4406386" y="4056872"/>
                <a:ext cx="37783" cy="32364"/>
                <a:chOff x="4406386" y="4056872"/>
                <a:chExt cx="37783" cy="32364"/>
              </a:xfrm>
            </p:grpSpPr>
            <p:sp>
              <p:nvSpPr>
                <p:cNvPr id="5262" name="Google Shape;5262;p7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75"/>
              <p:cNvGrpSpPr/>
              <p:nvPr/>
            </p:nvGrpSpPr>
            <p:grpSpPr>
              <a:xfrm>
                <a:off x="4284416" y="4245254"/>
                <a:ext cx="37783" cy="32357"/>
                <a:chOff x="4284416" y="4245254"/>
                <a:chExt cx="37783" cy="32357"/>
              </a:xfrm>
            </p:grpSpPr>
            <p:sp>
              <p:nvSpPr>
                <p:cNvPr id="5265" name="Google Shape;5265;p7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75"/>
              <p:cNvGrpSpPr/>
              <p:nvPr/>
            </p:nvGrpSpPr>
            <p:grpSpPr>
              <a:xfrm>
                <a:off x="4219057" y="4331258"/>
                <a:ext cx="37776" cy="32364"/>
                <a:chOff x="4219057" y="4331258"/>
                <a:chExt cx="37776" cy="32364"/>
              </a:xfrm>
            </p:grpSpPr>
            <p:sp>
              <p:nvSpPr>
                <p:cNvPr id="5268" name="Google Shape;5268;p7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75"/>
              <p:cNvGrpSpPr/>
              <p:nvPr/>
            </p:nvGrpSpPr>
            <p:grpSpPr>
              <a:xfrm>
                <a:off x="4204122" y="4141688"/>
                <a:ext cx="33497" cy="28699"/>
                <a:chOff x="4204122" y="4141688"/>
                <a:chExt cx="33497" cy="28699"/>
              </a:xfrm>
            </p:grpSpPr>
            <p:sp>
              <p:nvSpPr>
                <p:cNvPr id="5271" name="Google Shape;5271;p7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75"/>
              <p:cNvGrpSpPr/>
              <p:nvPr/>
            </p:nvGrpSpPr>
            <p:grpSpPr>
              <a:xfrm>
                <a:off x="4301546" y="4003869"/>
                <a:ext cx="38916" cy="33324"/>
                <a:chOff x="4301546" y="4003869"/>
                <a:chExt cx="38916" cy="33324"/>
              </a:xfrm>
            </p:grpSpPr>
            <p:sp>
              <p:nvSpPr>
                <p:cNvPr id="5274" name="Google Shape;5274;p7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75"/>
              <p:cNvGrpSpPr/>
              <p:nvPr/>
            </p:nvGrpSpPr>
            <p:grpSpPr>
              <a:xfrm>
                <a:off x="4210681" y="3924669"/>
                <a:ext cx="36549" cy="31366"/>
                <a:chOff x="4210681" y="3924669"/>
                <a:chExt cx="36549" cy="31366"/>
              </a:xfrm>
            </p:grpSpPr>
            <p:sp>
              <p:nvSpPr>
                <p:cNvPr id="5277" name="Google Shape;5277;p7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5"/>
              <p:cNvGrpSpPr/>
              <p:nvPr/>
            </p:nvGrpSpPr>
            <p:grpSpPr>
              <a:xfrm>
                <a:off x="3987771" y="3628874"/>
                <a:ext cx="31499" cy="26993"/>
                <a:chOff x="3987771" y="3628874"/>
                <a:chExt cx="31499" cy="26993"/>
              </a:xfrm>
            </p:grpSpPr>
            <p:sp>
              <p:nvSpPr>
                <p:cNvPr id="5280" name="Google Shape;5280;p7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75"/>
              <p:cNvGrpSpPr/>
              <p:nvPr/>
            </p:nvGrpSpPr>
            <p:grpSpPr>
              <a:xfrm>
                <a:off x="4087382" y="3775674"/>
                <a:ext cx="31405" cy="26898"/>
                <a:chOff x="4087382" y="3775674"/>
                <a:chExt cx="31405" cy="26898"/>
              </a:xfrm>
            </p:grpSpPr>
            <p:sp>
              <p:nvSpPr>
                <p:cNvPr id="5283" name="Google Shape;5283;p7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75"/>
              <p:cNvGrpSpPr/>
              <p:nvPr/>
            </p:nvGrpSpPr>
            <p:grpSpPr>
              <a:xfrm>
                <a:off x="4118873" y="3856637"/>
                <a:ext cx="31405" cy="26906"/>
                <a:chOff x="4118873" y="3856637"/>
                <a:chExt cx="31405" cy="26906"/>
              </a:xfrm>
            </p:grpSpPr>
            <p:sp>
              <p:nvSpPr>
                <p:cNvPr id="5286" name="Google Shape;5286;p7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75"/>
              <p:cNvGrpSpPr/>
              <p:nvPr/>
            </p:nvGrpSpPr>
            <p:grpSpPr>
              <a:xfrm>
                <a:off x="4168541" y="3639523"/>
                <a:ext cx="31499" cy="26906"/>
                <a:chOff x="4168541" y="3639523"/>
                <a:chExt cx="31499" cy="26906"/>
              </a:xfrm>
            </p:grpSpPr>
            <p:sp>
              <p:nvSpPr>
                <p:cNvPr id="5289" name="Google Shape;5289;p7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75"/>
              <p:cNvGrpSpPr/>
              <p:nvPr/>
            </p:nvGrpSpPr>
            <p:grpSpPr>
              <a:xfrm>
                <a:off x="3965789" y="3393545"/>
                <a:ext cx="31405" cy="26945"/>
                <a:chOff x="3965789" y="3393545"/>
                <a:chExt cx="31405" cy="26945"/>
              </a:xfrm>
            </p:grpSpPr>
            <p:sp>
              <p:nvSpPr>
                <p:cNvPr id="5292" name="Google Shape;5292;p7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75"/>
              <p:cNvGrpSpPr/>
              <p:nvPr/>
            </p:nvGrpSpPr>
            <p:grpSpPr>
              <a:xfrm>
                <a:off x="3925166" y="3491008"/>
                <a:ext cx="31405" cy="27001"/>
                <a:chOff x="3925166" y="3491008"/>
                <a:chExt cx="31405" cy="27001"/>
              </a:xfrm>
            </p:grpSpPr>
            <p:sp>
              <p:nvSpPr>
                <p:cNvPr id="5295" name="Google Shape;5295;p7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75"/>
              <p:cNvGrpSpPr/>
              <p:nvPr/>
            </p:nvGrpSpPr>
            <p:grpSpPr>
              <a:xfrm>
                <a:off x="3682845" y="3340976"/>
                <a:ext cx="31397" cy="26898"/>
                <a:chOff x="3682845" y="3340976"/>
                <a:chExt cx="31397" cy="26898"/>
              </a:xfrm>
            </p:grpSpPr>
            <p:sp>
              <p:nvSpPr>
                <p:cNvPr id="5298" name="Google Shape;5298;p7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75"/>
              <p:cNvGrpSpPr/>
              <p:nvPr/>
            </p:nvGrpSpPr>
            <p:grpSpPr>
              <a:xfrm>
                <a:off x="3795393" y="3353725"/>
                <a:ext cx="31499" cy="26993"/>
                <a:chOff x="3795393" y="3353725"/>
                <a:chExt cx="31499" cy="26993"/>
              </a:xfrm>
            </p:grpSpPr>
            <p:sp>
              <p:nvSpPr>
                <p:cNvPr id="5301" name="Google Shape;5301;p7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75"/>
              <p:cNvGrpSpPr/>
              <p:nvPr/>
            </p:nvGrpSpPr>
            <p:grpSpPr>
              <a:xfrm>
                <a:off x="4176909" y="4363221"/>
                <a:ext cx="38924" cy="33316"/>
                <a:chOff x="4176909" y="4363221"/>
                <a:chExt cx="38924" cy="33316"/>
              </a:xfrm>
            </p:grpSpPr>
            <p:sp>
              <p:nvSpPr>
                <p:cNvPr id="5304" name="Google Shape;5304;p7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75"/>
              <p:cNvGrpSpPr/>
              <p:nvPr/>
            </p:nvGrpSpPr>
            <p:grpSpPr>
              <a:xfrm>
                <a:off x="4226191" y="4007660"/>
                <a:ext cx="33560" cy="28770"/>
                <a:chOff x="4226191" y="4007660"/>
                <a:chExt cx="33560" cy="28770"/>
              </a:xfrm>
            </p:grpSpPr>
            <p:sp>
              <p:nvSpPr>
                <p:cNvPr id="5307" name="Google Shape;5307;p7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75"/>
              <p:cNvGrpSpPr/>
              <p:nvPr/>
            </p:nvGrpSpPr>
            <p:grpSpPr>
              <a:xfrm>
                <a:off x="3597785" y="3377045"/>
                <a:ext cx="33591" cy="28699"/>
                <a:chOff x="3597785" y="3377045"/>
                <a:chExt cx="33591" cy="28699"/>
              </a:xfrm>
            </p:grpSpPr>
            <p:sp>
              <p:nvSpPr>
                <p:cNvPr id="5310" name="Google Shape;5310;p7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5"/>
              <p:cNvGrpSpPr/>
              <p:nvPr/>
            </p:nvGrpSpPr>
            <p:grpSpPr>
              <a:xfrm>
                <a:off x="3887870" y="3669796"/>
                <a:ext cx="33591" cy="28692"/>
                <a:chOff x="3887870" y="3669796"/>
                <a:chExt cx="33591" cy="28692"/>
              </a:xfrm>
            </p:grpSpPr>
            <p:sp>
              <p:nvSpPr>
                <p:cNvPr id="5313" name="Google Shape;5313;p7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75"/>
              <p:cNvGrpSpPr/>
              <p:nvPr/>
            </p:nvGrpSpPr>
            <p:grpSpPr>
              <a:xfrm>
                <a:off x="3818320" y="3481625"/>
                <a:ext cx="33497" cy="28770"/>
                <a:chOff x="3818320" y="3481625"/>
                <a:chExt cx="33497" cy="28770"/>
              </a:xfrm>
            </p:grpSpPr>
            <p:sp>
              <p:nvSpPr>
                <p:cNvPr id="5316" name="Google Shape;5316;p7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5"/>
              <p:cNvGrpSpPr/>
              <p:nvPr/>
            </p:nvGrpSpPr>
            <p:grpSpPr>
              <a:xfrm>
                <a:off x="4278139" y="4120948"/>
                <a:ext cx="37492" cy="32129"/>
                <a:chOff x="4278139" y="4120948"/>
                <a:chExt cx="37492" cy="32129"/>
              </a:xfrm>
            </p:grpSpPr>
            <p:sp>
              <p:nvSpPr>
                <p:cNvPr id="5319" name="Google Shape;5319;p7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5"/>
              <p:cNvGrpSpPr/>
              <p:nvPr/>
            </p:nvGrpSpPr>
            <p:grpSpPr>
              <a:xfrm>
                <a:off x="4419898" y="3977388"/>
                <a:ext cx="33497" cy="28692"/>
                <a:chOff x="4419898" y="3977388"/>
                <a:chExt cx="33497" cy="28692"/>
              </a:xfrm>
            </p:grpSpPr>
            <p:sp>
              <p:nvSpPr>
                <p:cNvPr id="5322" name="Google Shape;5322;p7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75"/>
              <p:cNvGrpSpPr/>
              <p:nvPr/>
            </p:nvGrpSpPr>
            <p:grpSpPr>
              <a:xfrm>
                <a:off x="4158930" y="4034684"/>
                <a:ext cx="33497" cy="28762"/>
                <a:chOff x="4158930" y="4034684"/>
                <a:chExt cx="33497" cy="28762"/>
              </a:xfrm>
            </p:grpSpPr>
            <p:sp>
              <p:nvSpPr>
                <p:cNvPr id="5325" name="Google Shape;5325;p7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75"/>
              <p:cNvGrpSpPr/>
              <p:nvPr/>
            </p:nvGrpSpPr>
            <p:grpSpPr>
              <a:xfrm>
                <a:off x="4134949" y="3957049"/>
                <a:ext cx="33497" cy="28770"/>
                <a:chOff x="4134949" y="3957049"/>
                <a:chExt cx="33497" cy="28770"/>
              </a:xfrm>
            </p:grpSpPr>
            <p:sp>
              <p:nvSpPr>
                <p:cNvPr id="5328" name="Google Shape;5328;p7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75"/>
              <p:cNvGrpSpPr/>
              <p:nvPr/>
            </p:nvGrpSpPr>
            <p:grpSpPr>
              <a:xfrm>
                <a:off x="4193653" y="4184403"/>
                <a:ext cx="43580" cy="37264"/>
                <a:chOff x="4193653" y="4184403"/>
                <a:chExt cx="43580" cy="37264"/>
              </a:xfrm>
            </p:grpSpPr>
            <p:sp>
              <p:nvSpPr>
                <p:cNvPr id="5331" name="Google Shape;5331;p7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75"/>
              <p:cNvGrpSpPr/>
              <p:nvPr/>
            </p:nvGrpSpPr>
            <p:grpSpPr>
              <a:xfrm>
                <a:off x="4343600" y="3943844"/>
                <a:ext cx="43580" cy="37312"/>
                <a:chOff x="4343600" y="3943844"/>
                <a:chExt cx="43580" cy="37312"/>
              </a:xfrm>
            </p:grpSpPr>
            <p:sp>
              <p:nvSpPr>
                <p:cNvPr id="5334" name="Google Shape;5334;p7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75"/>
              <p:cNvGrpSpPr/>
              <p:nvPr/>
            </p:nvGrpSpPr>
            <p:grpSpPr>
              <a:xfrm>
                <a:off x="4172339" y="3381693"/>
                <a:ext cx="31499" cy="27001"/>
                <a:chOff x="4172339" y="3381693"/>
                <a:chExt cx="31499" cy="27001"/>
              </a:xfrm>
            </p:grpSpPr>
            <p:sp>
              <p:nvSpPr>
                <p:cNvPr id="5337" name="Google Shape;5337;p7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342"/>
        <p:cNvGrpSpPr/>
        <p:nvPr/>
      </p:nvGrpSpPr>
      <p:grpSpPr>
        <a:xfrm>
          <a:off x="0" y="0"/>
          <a:ext cx="0" cy="0"/>
          <a:chOff x="0" y="0"/>
          <a:chExt cx="0" cy="0"/>
        </a:xfrm>
      </p:grpSpPr>
      <p:grpSp>
        <p:nvGrpSpPr>
          <p:cNvPr id="5343" name="Google Shape;5343;p76"/>
          <p:cNvGrpSpPr/>
          <p:nvPr/>
        </p:nvGrpSpPr>
        <p:grpSpPr>
          <a:xfrm>
            <a:off x="729274" y="1175734"/>
            <a:ext cx="2507799" cy="206239"/>
            <a:chOff x="106648" y="895722"/>
            <a:chExt cx="4481413" cy="374300"/>
          </a:xfrm>
        </p:grpSpPr>
        <p:grpSp>
          <p:nvGrpSpPr>
            <p:cNvPr id="5344" name="Google Shape;5344;p76"/>
            <p:cNvGrpSpPr/>
            <p:nvPr/>
          </p:nvGrpSpPr>
          <p:grpSpPr>
            <a:xfrm>
              <a:off x="2233276" y="895722"/>
              <a:ext cx="1082667" cy="223591"/>
              <a:chOff x="4808316" y="2800065"/>
              <a:chExt cx="1999386" cy="412910"/>
            </a:xfrm>
          </p:grpSpPr>
          <p:sp>
            <p:nvSpPr>
              <p:cNvPr id="5345" name="Google Shape;5345;p7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6" name="Google Shape;5346;p76"/>
              <p:cNvGrpSpPr/>
              <p:nvPr/>
            </p:nvGrpSpPr>
            <p:grpSpPr>
              <a:xfrm>
                <a:off x="4808316" y="2800065"/>
                <a:ext cx="92400" cy="411825"/>
                <a:chOff x="845575" y="2563700"/>
                <a:chExt cx="92400" cy="411825"/>
              </a:xfrm>
            </p:grpSpPr>
            <p:cxnSp>
              <p:nvCxnSpPr>
                <p:cNvPr id="5347" name="Google Shape;5347;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48" name="Google Shape;5348;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9" name="Google Shape;5349;p76"/>
            <p:cNvGrpSpPr/>
            <p:nvPr/>
          </p:nvGrpSpPr>
          <p:grpSpPr>
            <a:xfrm>
              <a:off x="106648" y="895722"/>
              <a:ext cx="1088401" cy="223591"/>
              <a:chOff x="881025" y="2800065"/>
              <a:chExt cx="2009975" cy="412910"/>
            </a:xfrm>
          </p:grpSpPr>
          <p:sp>
            <p:nvSpPr>
              <p:cNvPr id="5350" name="Google Shape;5350;p7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1" name="Google Shape;5351;p76"/>
              <p:cNvGrpSpPr/>
              <p:nvPr/>
            </p:nvGrpSpPr>
            <p:grpSpPr>
              <a:xfrm>
                <a:off x="881025" y="2800065"/>
                <a:ext cx="92400" cy="411825"/>
                <a:chOff x="845575" y="2563700"/>
                <a:chExt cx="92400" cy="411825"/>
              </a:xfrm>
            </p:grpSpPr>
            <p:cxnSp>
              <p:nvCxnSpPr>
                <p:cNvPr id="5352" name="Google Shape;5352;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3" name="Google Shape;5353;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4" name="Google Shape;5354;p76"/>
            <p:cNvGrpSpPr/>
            <p:nvPr/>
          </p:nvGrpSpPr>
          <p:grpSpPr>
            <a:xfrm>
              <a:off x="1172346" y="1047018"/>
              <a:ext cx="1083151" cy="223003"/>
              <a:chOff x="2849073" y="3079467"/>
              <a:chExt cx="2000279" cy="411825"/>
            </a:xfrm>
          </p:grpSpPr>
          <p:sp>
            <p:nvSpPr>
              <p:cNvPr id="5355" name="Google Shape;5355;p7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6" name="Google Shape;5356;p76"/>
              <p:cNvGrpSpPr/>
              <p:nvPr/>
            </p:nvGrpSpPr>
            <p:grpSpPr>
              <a:xfrm rot="10800000">
                <a:off x="2849073" y="3079467"/>
                <a:ext cx="92400" cy="411825"/>
                <a:chOff x="2070100" y="2563700"/>
                <a:chExt cx="92400" cy="411825"/>
              </a:xfrm>
            </p:grpSpPr>
            <p:cxnSp>
              <p:nvCxnSpPr>
                <p:cNvPr id="5357" name="Google Shape;5357;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8" name="Google Shape;5358;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9" name="Google Shape;5359;p76"/>
            <p:cNvGrpSpPr/>
            <p:nvPr/>
          </p:nvGrpSpPr>
          <p:grpSpPr>
            <a:xfrm>
              <a:off x="3290132" y="1047018"/>
              <a:ext cx="1297929" cy="223003"/>
              <a:chOff x="6760035" y="3079467"/>
              <a:chExt cx="2396914" cy="411825"/>
            </a:xfrm>
          </p:grpSpPr>
          <p:sp>
            <p:nvSpPr>
              <p:cNvPr id="5360" name="Google Shape;5360;p7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1" name="Google Shape;5361;p76"/>
              <p:cNvGrpSpPr/>
              <p:nvPr/>
            </p:nvGrpSpPr>
            <p:grpSpPr>
              <a:xfrm rot="10800000">
                <a:off x="6760035" y="3079467"/>
                <a:ext cx="92400" cy="411825"/>
                <a:chOff x="2070100" y="2563700"/>
                <a:chExt cx="92400" cy="411825"/>
              </a:xfrm>
            </p:grpSpPr>
            <p:cxnSp>
              <p:nvCxnSpPr>
                <p:cNvPr id="5362" name="Google Shape;5362;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63" name="Google Shape;5363;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64" name="Google Shape;5364;p76"/>
          <p:cNvGrpSpPr/>
          <p:nvPr/>
        </p:nvGrpSpPr>
        <p:grpSpPr>
          <a:xfrm>
            <a:off x="2147036" y="3575105"/>
            <a:ext cx="1086701" cy="799429"/>
            <a:chOff x="2183288" y="3555572"/>
            <a:chExt cx="1136241" cy="835873"/>
          </a:xfrm>
        </p:grpSpPr>
        <p:sp>
          <p:nvSpPr>
            <p:cNvPr id="5365" name="Google Shape;5365;p7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6" name="Google Shape;5366;p76"/>
            <p:cNvGrpSpPr/>
            <p:nvPr/>
          </p:nvGrpSpPr>
          <p:grpSpPr>
            <a:xfrm>
              <a:off x="2205895" y="3637269"/>
              <a:ext cx="1089848" cy="724993"/>
              <a:chOff x="2205895" y="3637269"/>
              <a:chExt cx="1089848" cy="724993"/>
            </a:xfrm>
          </p:grpSpPr>
          <p:sp>
            <p:nvSpPr>
              <p:cNvPr id="5367" name="Google Shape;5367;p7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3" name="Google Shape;5373;p7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4" name="Google Shape;5374;p7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75" name="Google Shape;5375;p76"/>
            <p:cNvGrpSpPr/>
            <p:nvPr/>
          </p:nvGrpSpPr>
          <p:grpSpPr>
            <a:xfrm>
              <a:off x="3173850" y="3779426"/>
              <a:ext cx="145679" cy="70048"/>
              <a:chOff x="3173850" y="3779426"/>
              <a:chExt cx="145679" cy="70048"/>
            </a:xfrm>
          </p:grpSpPr>
          <p:cxnSp>
            <p:nvCxnSpPr>
              <p:cNvPr id="5376" name="Google Shape;5376;p7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77" name="Google Shape;5377;p7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76"/>
            <p:cNvGrpSpPr/>
            <p:nvPr/>
          </p:nvGrpSpPr>
          <p:grpSpPr>
            <a:xfrm>
              <a:off x="2183288" y="4139483"/>
              <a:ext cx="145133" cy="70048"/>
              <a:chOff x="2183288" y="4139483"/>
              <a:chExt cx="145133" cy="70048"/>
            </a:xfrm>
          </p:grpSpPr>
          <p:cxnSp>
            <p:nvCxnSpPr>
              <p:cNvPr id="5379" name="Google Shape;5379;p7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80" name="Google Shape;5380;p7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1" name="Google Shape;5381;p7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2" name="Google Shape;5382;p7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83" name="Google Shape;5383;p76"/>
            <p:cNvGrpSpPr/>
            <p:nvPr/>
          </p:nvGrpSpPr>
          <p:grpSpPr>
            <a:xfrm>
              <a:off x="2943836" y="4268886"/>
              <a:ext cx="60717" cy="122559"/>
              <a:chOff x="2943836" y="4268886"/>
              <a:chExt cx="60717" cy="122559"/>
            </a:xfrm>
          </p:grpSpPr>
          <p:sp>
            <p:nvSpPr>
              <p:cNvPr id="5384" name="Google Shape;5384;p7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5" name="Google Shape;5385;p7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86" name="Google Shape;5386;p76"/>
          <p:cNvGrpSpPr/>
          <p:nvPr/>
        </p:nvGrpSpPr>
        <p:grpSpPr>
          <a:xfrm>
            <a:off x="3409981" y="1496104"/>
            <a:ext cx="1675870" cy="758251"/>
            <a:chOff x="3530532" y="1496185"/>
            <a:chExt cx="1562000" cy="706730"/>
          </a:xfrm>
        </p:grpSpPr>
        <p:cxnSp>
          <p:nvCxnSpPr>
            <p:cNvPr id="5387" name="Google Shape;5387;p7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88" name="Google Shape;5388;p76"/>
            <p:cNvGrpSpPr/>
            <p:nvPr/>
          </p:nvGrpSpPr>
          <p:grpSpPr>
            <a:xfrm>
              <a:off x="3530532" y="1496185"/>
              <a:ext cx="323430" cy="463587"/>
              <a:chOff x="3530532" y="1496185"/>
              <a:chExt cx="323430" cy="463587"/>
            </a:xfrm>
          </p:grpSpPr>
          <p:grpSp>
            <p:nvGrpSpPr>
              <p:cNvPr id="5389" name="Google Shape;5389;p76"/>
              <p:cNvGrpSpPr/>
              <p:nvPr/>
            </p:nvGrpSpPr>
            <p:grpSpPr>
              <a:xfrm>
                <a:off x="3567462" y="1496185"/>
                <a:ext cx="286500" cy="361376"/>
                <a:chOff x="3567462" y="1496185"/>
                <a:chExt cx="286500" cy="361376"/>
              </a:xfrm>
            </p:grpSpPr>
            <p:cxnSp>
              <p:nvCxnSpPr>
                <p:cNvPr id="5390" name="Google Shape;5390;p7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91" name="Google Shape;5391;p7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2" name="Google Shape;5392;p7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76"/>
            <p:cNvGrpSpPr/>
            <p:nvPr/>
          </p:nvGrpSpPr>
          <p:grpSpPr>
            <a:xfrm>
              <a:off x="3891569" y="1779209"/>
              <a:ext cx="323945" cy="423706"/>
              <a:chOff x="3891569" y="1779209"/>
              <a:chExt cx="323945" cy="423706"/>
            </a:xfrm>
          </p:grpSpPr>
          <p:grpSp>
            <p:nvGrpSpPr>
              <p:cNvPr id="5394" name="Google Shape;5394;p76"/>
              <p:cNvGrpSpPr/>
              <p:nvPr/>
            </p:nvGrpSpPr>
            <p:grpSpPr>
              <a:xfrm>
                <a:off x="3929014" y="1881638"/>
                <a:ext cx="286500" cy="321278"/>
                <a:chOff x="3929014" y="1881638"/>
                <a:chExt cx="286500" cy="321278"/>
              </a:xfrm>
            </p:grpSpPr>
            <p:cxnSp>
              <p:nvCxnSpPr>
                <p:cNvPr id="5395" name="Google Shape;5395;p7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96" name="Google Shape;5396;p7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7" name="Google Shape;5397;p7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76"/>
            <p:cNvGrpSpPr/>
            <p:nvPr/>
          </p:nvGrpSpPr>
          <p:grpSpPr>
            <a:xfrm>
              <a:off x="4252606" y="1496185"/>
              <a:ext cx="324721" cy="463587"/>
              <a:chOff x="4252606" y="1496185"/>
              <a:chExt cx="324721" cy="463587"/>
            </a:xfrm>
          </p:grpSpPr>
          <p:grpSp>
            <p:nvGrpSpPr>
              <p:cNvPr id="5399" name="Google Shape;5399;p76"/>
              <p:cNvGrpSpPr/>
              <p:nvPr/>
            </p:nvGrpSpPr>
            <p:grpSpPr>
              <a:xfrm>
                <a:off x="4290828" y="1496185"/>
                <a:ext cx="286500" cy="361376"/>
                <a:chOff x="4290828" y="1496185"/>
                <a:chExt cx="286500" cy="361376"/>
              </a:xfrm>
            </p:grpSpPr>
            <p:cxnSp>
              <p:nvCxnSpPr>
                <p:cNvPr id="5400" name="Google Shape;5400;p7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01" name="Google Shape;5401;p7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2" name="Google Shape;5402;p7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76"/>
            <p:cNvGrpSpPr/>
            <p:nvPr/>
          </p:nvGrpSpPr>
          <p:grpSpPr>
            <a:xfrm>
              <a:off x="4613643" y="1763716"/>
              <a:ext cx="325308" cy="439200"/>
              <a:chOff x="4613643" y="1763716"/>
              <a:chExt cx="325308" cy="439200"/>
            </a:xfrm>
          </p:grpSpPr>
          <p:grpSp>
            <p:nvGrpSpPr>
              <p:cNvPr id="5404" name="Google Shape;5404;p76"/>
              <p:cNvGrpSpPr/>
              <p:nvPr/>
            </p:nvGrpSpPr>
            <p:grpSpPr>
              <a:xfrm>
                <a:off x="4652451" y="1879538"/>
                <a:ext cx="286500" cy="323378"/>
                <a:chOff x="4652451" y="1879538"/>
                <a:chExt cx="286500" cy="323378"/>
              </a:xfrm>
            </p:grpSpPr>
            <p:cxnSp>
              <p:nvCxnSpPr>
                <p:cNvPr id="5405" name="Google Shape;5405;p7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406" name="Google Shape;5406;p7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7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8" name="Google Shape;5408;p76"/>
          <p:cNvGrpSpPr/>
          <p:nvPr/>
        </p:nvGrpSpPr>
        <p:grpSpPr>
          <a:xfrm>
            <a:off x="3421841" y="2349730"/>
            <a:ext cx="1652173" cy="391517"/>
            <a:chOff x="3512551" y="2358270"/>
            <a:chExt cx="1597383" cy="378533"/>
          </a:xfrm>
        </p:grpSpPr>
        <p:cxnSp>
          <p:nvCxnSpPr>
            <p:cNvPr id="5409" name="Google Shape;5409;p76"/>
            <p:cNvCxnSpPr>
              <a:stCxn id="5410" idx="6"/>
              <a:endCxn id="541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412" name="Google Shape;5412;p76"/>
            <p:cNvGrpSpPr/>
            <p:nvPr/>
          </p:nvGrpSpPr>
          <p:grpSpPr>
            <a:xfrm>
              <a:off x="3512551" y="2358270"/>
              <a:ext cx="225647" cy="307714"/>
              <a:chOff x="2182679" y="2004714"/>
              <a:chExt cx="792300" cy="1080458"/>
            </a:xfrm>
          </p:grpSpPr>
          <p:cxnSp>
            <p:nvCxnSpPr>
              <p:cNvPr id="5413" name="Google Shape;5413;p76"/>
              <p:cNvCxnSpPr>
                <a:stCxn id="541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10" name="Google Shape;5410;p7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76"/>
            <p:cNvGrpSpPr/>
            <p:nvPr/>
          </p:nvGrpSpPr>
          <p:grpSpPr>
            <a:xfrm>
              <a:off x="3969644" y="2440153"/>
              <a:ext cx="225853" cy="296651"/>
              <a:chOff x="3775710" y="1729289"/>
              <a:chExt cx="136500" cy="179289"/>
            </a:xfrm>
          </p:grpSpPr>
          <p:cxnSp>
            <p:nvCxnSpPr>
              <p:cNvPr id="5416" name="Google Shape;5416;p7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417" name="Google Shape;5417;p7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76"/>
            <p:cNvGrpSpPr/>
            <p:nvPr/>
          </p:nvGrpSpPr>
          <p:grpSpPr>
            <a:xfrm>
              <a:off x="4427051" y="2358270"/>
              <a:ext cx="225647" cy="307714"/>
              <a:chOff x="5393704" y="2004714"/>
              <a:chExt cx="792300" cy="1080458"/>
            </a:xfrm>
          </p:grpSpPr>
          <p:cxnSp>
            <p:nvCxnSpPr>
              <p:cNvPr id="5420" name="Google Shape;5420;p76"/>
              <p:cNvCxnSpPr>
                <a:stCxn id="542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22" name="Google Shape;5422;p7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76"/>
            <p:cNvGrpSpPr/>
            <p:nvPr/>
          </p:nvGrpSpPr>
          <p:grpSpPr>
            <a:xfrm>
              <a:off x="4884287" y="2440252"/>
              <a:ext cx="225647" cy="296532"/>
              <a:chOff x="6999166" y="2292572"/>
              <a:chExt cx="792300" cy="1041192"/>
            </a:xfrm>
          </p:grpSpPr>
          <p:cxnSp>
            <p:nvCxnSpPr>
              <p:cNvPr id="5424" name="Google Shape;5424;p7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411" name="Google Shape;5411;p7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6" name="Google Shape;5426;p76"/>
          <p:cNvGrpSpPr/>
          <p:nvPr/>
        </p:nvGrpSpPr>
        <p:grpSpPr>
          <a:xfrm>
            <a:off x="6842649" y="1185930"/>
            <a:ext cx="1581844" cy="732818"/>
            <a:chOff x="634175" y="2986275"/>
            <a:chExt cx="3147949" cy="1458344"/>
          </a:xfrm>
        </p:grpSpPr>
        <p:cxnSp>
          <p:nvCxnSpPr>
            <p:cNvPr id="5427" name="Google Shape;5427;p76"/>
            <p:cNvCxnSpPr>
              <a:stCxn id="5428" idx="4"/>
              <a:endCxn id="542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430" name="Google Shape;5430;p76"/>
            <p:cNvCxnSpPr>
              <a:stCxn id="5429" idx="0"/>
              <a:endCxn id="543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2" name="Google Shape;5432;p76"/>
            <p:cNvCxnSpPr>
              <a:stCxn id="5431" idx="4"/>
              <a:endCxn id="543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4" name="Google Shape;5434;p76"/>
            <p:cNvCxnSpPr>
              <a:stCxn id="5433" idx="0"/>
              <a:endCxn id="543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435" name="Google Shape;5435;p7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1" name="Google Shape;5431;p7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28" name="Google Shape;5428;p7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3" name="Google Shape;5433;p7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29" name="Google Shape;5429;p7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436" name="Google Shape;5436;p76"/>
          <p:cNvGrpSpPr/>
          <p:nvPr/>
        </p:nvGrpSpPr>
        <p:grpSpPr>
          <a:xfrm>
            <a:off x="3410364" y="2880240"/>
            <a:ext cx="1675128" cy="313674"/>
            <a:chOff x="998425" y="1182125"/>
            <a:chExt cx="1065400" cy="199500"/>
          </a:xfrm>
        </p:grpSpPr>
        <p:sp>
          <p:nvSpPr>
            <p:cNvPr id="5437" name="Google Shape;5437;p7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76"/>
          <p:cNvGrpSpPr/>
          <p:nvPr/>
        </p:nvGrpSpPr>
        <p:grpSpPr>
          <a:xfrm>
            <a:off x="3410363" y="3836206"/>
            <a:ext cx="1675129" cy="525345"/>
            <a:chOff x="5194708" y="3484366"/>
            <a:chExt cx="3148148" cy="987304"/>
          </a:xfrm>
        </p:grpSpPr>
        <p:grpSp>
          <p:nvGrpSpPr>
            <p:cNvPr id="5443" name="Google Shape;5443;p76"/>
            <p:cNvGrpSpPr/>
            <p:nvPr/>
          </p:nvGrpSpPr>
          <p:grpSpPr>
            <a:xfrm>
              <a:off x="7531521" y="3484366"/>
              <a:ext cx="811335" cy="987304"/>
              <a:chOff x="3379425" y="1617275"/>
              <a:chExt cx="1090650" cy="1327200"/>
            </a:xfrm>
          </p:grpSpPr>
          <p:sp>
            <p:nvSpPr>
              <p:cNvPr id="5444" name="Google Shape;5444;p7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76"/>
            <p:cNvGrpSpPr/>
            <p:nvPr/>
          </p:nvGrpSpPr>
          <p:grpSpPr>
            <a:xfrm>
              <a:off x="6752546" y="3484366"/>
              <a:ext cx="811428" cy="987304"/>
              <a:chOff x="2332275" y="1617275"/>
              <a:chExt cx="1090775" cy="1327200"/>
            </a:xfrm>
          </p:grpSpPr>
          <p:sp>
            <p:nvSpPr>
              <p:cNvPr id="5448" name="Google Shape;5448;p7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76"/>
            <p:cNvGrpSpPr/>
            <p:nvPr/>
          </p:nvGrpSpPr>
          <p:grpSpPr>
            <a:xfrm>
              <a:off x="5973664" y="3484366"/>
              <a:ext cx="811335" cy="987304"/>
              <a:chOff x="1285250" y="1617275"/>
              <a:chExt cx="1090650" cy="1327200"/>
            </a:xfrm>
          </p:grpSpPr>
          <p:sp>
            <p:nvSpPr>
              <p:cNvPr id="5452" name="Google Shape;5452;p7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76"/>
            <p:cNvGrpSpPr/>
            <p:nvPr/>
          </p:nvGrpSpPr>
          <p:grpSpPr>
            <a:xfrm>
              <a:off x="5194708" y="3484366"/>
              <a:ext cx="811409" cy="987304"/>
              <a:chOff x="238125" y="1617275"/>
              <a:chExt cx="1090750" cy="1327200"/>
            </a:xfrm>
          </p:grpSpPr>
          <p:sp>
            <p:nvSpPr>
              <p:cNvPr id="5456" name="Google Shape;5456;p7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9" name="Google Shape;5459;p76"/>
          <p:cNvGrpSpPr/>
          <p:nvPr/>
        </p:nvGrpSpPr>
        <p:grpSpPr>
          <a:xfrm>
            <a:off x="6844048" y="2482095"/>
            <a:ext cx="1579046" cy="522230"/>
            <a:chOff x="6853641" y="2534077"/>
            <a:chExt cx="1515545" cy="501229"/>
          </a:xfrm>
        </p:grpSpPr>
        <p:grpSp>
          <p:nvGrpSpPr>
            <p:cNvPr id="5460" name="Google Shape;5460;p76"/>
            <p:cNvGrpSpPr/>
            <p:nvPr/>
          </p:nvGrpSpPr>
          <p:grpSpPr>
            <a:xfrm>
              <a:off x="6853641" y="2618923"/>
              <a:ext cx="1515545" cy="324556"/>
              <a:chOff x="6853641" y="2618923"/>
              <a:chExt cx="1515545" cy="324556"/>
            </a:xfrm>
          </p:grpSpPr>
          <p:sp>
            <p:nvSpPr>
              <p:cNvPr id="5461" name="Google Shape;5461;p7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6" name="Google Shape;5466;p7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76"/>
          <p:cNvGrpSpPr/>
          <p:nvPr/>
        </p:nvGrpSpPr>
        <p:grpSpPr>
          <a:xfrm>
            <a:off x="3438940" y="3357136"/>
            <a:ext cx="1617976" cy="346616"/>
            <a:chOff x="1808063" y="4294338"/>
            <a:chExt cx="3370782" cy="721817"/>
          </a:xfrm>
        </p:grpSpPr>
        <p:sp>
          <p:nvSpPr>
            <p:cNvPr id="5472" name="Google Shape;5472;p7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76"/>
          <p:cNvGrpSpPr/>
          <p:nvPr/>
        </p:nvGrpSpPr>
        <p:grpSpPr>
          <a:xfrm>
            <a:off x="5264936" y="4023886"/>
            <a:ext cx="1417067" cy="350605"/>
            <a:chOff x="4234950" y="2101012"/>
            <a:chExt cx="4219974" cy="1044090"/>
          </a:xfrm>
        </p:grpSpPr>
        <p:sp>
          <p:nvSpPr>
            <p:cNvPr id="5483" name="Google Shape;5483;p7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76"/>
          <p:cNvGrpSpPr/>
          <p:nvPr/>
        </p:nvGrpSpPr>
        <p:grpSpPr>
          <a:xfrm>
            <a:off x="6840408" y="2014643"/>
            <a:ext cx="1586327" cy="371557"/>
            <a:chOff x="1247650" y="2075423"/>
            <a:chExt cx="6648477" cy="1557238"/>
          </a:xfrm>
        </p:grpSpPr>
        <p:sp>
          <p:nvSpPr>
            <p:cNvPr id="5500" name="Google Shape;5500;p7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76"/>
          <p:cNvGrpSpPr/>
          <p:nvPr/>
        </p:nvGrpSpPr>
        <p:grpSpPr>
          <a:xfrm>
            <a:off x="5271678" y="1167833"/>
            <a:ext cx="1415601" cy="1648533"/>
            <a:chOff x="1839112" y="2209163"/>
            <a:chExt cx="1918159" cy="2233784"/>
          </a:xfrm>
        </p:grpSpPr>
        <p:sp>
          <p:nvSpPr>
            <p:cNvPr id="5507" name="Google Shape;5507;p7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0" name="Google Shape;5510;p76"/>
            <p:cNvCxnSpPr>
              <a:stCxn id="5507" idx="6"/>
              <a:endCxn id="550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1" name="Google Shape;5511;p76"/>
            <p:cNvCxnSpPr>
              <a:stCxn id="5508" idx="4"/>
              <a:endCxn id="551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513" name="Google Shape;5513;p76"/>
            <p:cNvCxnSpPr>
              <a:stCxn id="5512" idx="6"/>
              <a:endCxn id="550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4" name="Google Shape;5514;p76"/>
            <p:cNvCxnSpPr>
              <a:stCxn id="5509" idx="4"/>
              <a:endCxn id="551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512" name="Google Shape;5512;p7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7" name="Google Shape;5517;p76"/>
            <p:cNvCxnSpPr>
              <a:endCxn id="551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518" name="Google Shape;5518;p76"/>
          <p:cNvGrpSpPr/>
          <p:nvPr/>
        </p:nvGrpSpPr>
        <p:grpSpPr>
          <a:xfrm>
            <a:off x="3428944" y="1185917"/>
            <a:ext cx="1637968" cy="154942"/>
            <a:chOff x="238125" y="2506075"/>
            <a:chExt cx="7115411" cy="673075"/>
          </a:xfrm>
        </p:grpSpPr>
        <p:sp>
          <p:nvSpPr>
            <p:cNvPr id="5519" name="Google Shape;5519;p7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76"/>
          <p:cNvGrpSpPr/>
          <p:nvPr/>
        </p:nvGrpSpPr>
        <p:grpSpPr>
          <a:xfrm>
            <a:off x="1969680" y="1500635"/>
            <a:ext cx="1262932" cy="785408"/>
            <a:chOff x="548861" y="389676"/>
            <a:chExt cx="3843371" cy="2390163"/>
          </a:xfrm>
        </p:grpSpPr>
        <p:cxnSp>
          <p:nvCxnSpPr>
            <p:cNvPr id="5525" name="Google Shape;5525;p7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6" name="Google Shape;5526;p7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7" name="Google Shape;5527;p7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8" name="Google Shape;5528;p7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529" name="Google Shape;5529;p7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530" name="Google Shape;5530;p7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1" name="Google Shape;5531;p7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532" name="Google Shape;5532;p7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76"/>
          <p:cNvGrpSpPr/>
          <p:nvPr/>
        </p:nvGrpSpPr>
        <p:grpSpPr>
          <a:xfrm>
            <a:off x="757812" y="2607512"/>
            <a:ext cx="1412054" cy="633562"/>
            <a:chOff x="1187400" y="2529299"/>
            <a:chExt cx="6769193" cy="2241903"/>
          </a:xfrm>
        </p:grpSpPr>
        <p:sp>
          <p:nvSpPr>
            <p:cNvPr id="5539" name="Google Shape;5539;p7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540" name="Google Shape;5540;p7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1" name="Google Shape;5541;p7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2" name="Google Shape;5542;p7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3" name="Google Shape;5543;p7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4" name="Google Shape;5544;p7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5" name="Google Shape;5545;p7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546" name="Google Shape;5546;p76"/>
            <p:cNvCxnSpPr>
              <a:stCxn id="5539" idx="2"/>
              <a:endCxn id="554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7" name="Google Shape;5547;p76"/>
            <p:cNvCxnSpPr>
              <a:stCxn id="5541" idx="0"/>
              <a:endCxn id="553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8" name="Google Shape;5548;p76"/>
            <p:cNvCxnSpPr>
              <a:stCxn id="5541" idx="2"/>
              <a:endCxn id="554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9" name="Google Shape;5549;p76"/>
            <p:cNvCxnSpPr>
              <a:stCxn id="5542" idx="0"/>
              <a:endCxn id="554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0" name="Google Shape;5550;p76"/>
            <p:cNvCxnSpPr>
              <a:stCxn id="5540" idx="2"/>
              <a:endCxn id="554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1" name="Google Shape;5551;p76"/>
            <p:cNvCxnSpPr>
              <a:stCxn id="5544" idx="0"/>
              <a:endCxn id="554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552" name="Google Shape;5552;p76"/>
          <p:cNvGrpSpPr/>
          <p:nvPr/>
        </p:nvGrpSpPr>
        <p:grpSpPr>
          <a:xfrm>
            <a:off x="6844058" y="3100221"/>
            <a:ext cx="1579035" cy="540873"/>
            <a:chOff x="6895650" y="3126697"/>
            <a:chExt cx="1436662" cy="492105"/>
          </a:xfrm>
        </p:grpSpPr>
        <p:sp>
          <p:nvSpPr>
            <p:cNvPr id="5553" name="Google Shape;5553;p7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8" name="Google Shape;5558;p76"/>
            <p:cNvGrpSpPr/>
            <p:nvPr/>
          </p:nvGrpSpPr>
          <p:grpSpPr>
            <a:xfrm>
              <a:off x="6995957" y="3335810"/>
              <a:ext cx="1230393" cy="71754"/>
              <a:chOff x="6995957" y="3287964"/>
              <a:chExt cx="1230393" cy="71754"/>
            </a:xfrm>
          </p:grpSpPr>
          <p:sp>
            <p:nvSpPr>
              <p:cNvPr id="5559" name="Google Shape;5559;p7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4" name="Google Shape;5564;p76"/>
          <p:cNvGrpSpPr/>
          <p:nvPr/>
        </p:nvGrpSpPr>
        <p:grpSpPr>
          <a:xfrm>
            <a:off x="6842640" y="3736984"/>
            <a:ext cx="1581862" cy="650625"/>
            <a:chOff x="6777990" y="3710194"/>
            <a:chExt cx="1646915" cy="677382"/>
          </a:xfrm>
        </p:grpSpPr>
        <p:grpSp>
          <p:nvGrpSpPr>
            <p:cNvPr id="5565" name="Google Shape;5565;p76"/>
            <p:cNvGrpSpPr/>
            <p:nvPr/>
          </p:nvGrpSpPr>
          <p:grpSpPr>
            <a:xfrm>
              <a:off x="6777990" y="3874492"/>
              <a:ext cx="411129" cy="513083"/>
              <a:chOff x="6777990" y="3874492"/>
              <a:chExt cx="411129" cy="513083"/>
            </a:xfrm>
          </p:grpSpPr>
          <p:cxnSp>
            <p:nvCxnSpPr>
              <p:cNvPr id="5566" name="Google Shape;5566;p7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67" name="Google Shape;5567;p7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76"/>
            <p:cNvGrpSpPr/>
            <p:nvPr/>
          </p:nvGrpSpPr>
          <p:grpSpPr>
            <a:xfrm>
              <a:off x="7188425" y="3710194"/>
              <a:ext cx="411123" cy="520535"/>
              <a:chOff x="7188425" y="3710194"/>
              <a:chExt cx="411123" cy="520535"/>
            </a:xfrm>
          </p:grpSpPr>
          <p:cxnSp>
            <p:nvCxnSpPr>
              <p:cNvPr id="5569" name="Google Shape;5569;p7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0" name="Google Shape;5570;p7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76"/>
            <p:cNvGrpSpPr/>
            <p:nvPr/>
          </p:nvGrpSpPr>
          <p:grpSpPr>
            <a:xfrm>
              <a:off x="7603341" y="3874492"/>
              <a:ext cx="411474" cy="513083"/>
              <a:chOff x="7603341" y="3874492"/>
              <a:chExt cx="411474" cy="513083"/>
            </a:xfrm>
          </p:grpSpPr>
          <p:cxnSp>
            <p:nvCxnSpPr>
              <p:cNvPr id="5572" name="Google Shape;5572;p7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3" name="Google Shape;5573;p7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76"/>
            <p:cNvGrpSpPr/>
            <p:nvPr/>
          </p:nvGrpSpPr>
          <p:grpSpPr>
            <a:xfrm>
              <a:off x="8013776" y="3722847"/>
              <a:ext cx="411129" cy="507881"/>
              <a:chOff x="8013776" y="3722847"/>
              <a:chExt cx="411129" cy="507881"/>
            </a:xfrm>
          </p:grpSpPr>
          <p:cxnSp>
            <p:nvCxnSpPr>
              <p:cNvPr id="5575" name="Google Shape;5575;p7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76" name="Google Shape;5576;p7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7" name="Google Shape;5577;p76"/>
          <p:cNvGrpSpPr/>
          <p:nvPr/>
        </p:nvGrpSpPr>
        <p:grpSpPr>
          <a:xfrm>
            <a:off x="5262155" y="2909824"/>
            <a:ext cx="1421889" cy="1020603"/>
            <a:chOff x="5190863" y="2824811"/>
            <a:chExt cx="1544860" cy="1108869"/>
          </a:xfrm>
        </p:grpSpPr>
        <p:grpSp>
          <p:nvGrpSpPr>
            <p:cNvPr id="5578" name="Google Shape;5578;p76"/>
            <p:cNvGrpSpPr/>
            <p:nvPr/>
          </p:nvGrpSpPr>
          <p:grpSpPr>
            <a:xfrm>
              <a:off x="5938695" y="3176919"/>
              <a:ext cx="685761" cy="404739"/>
              <a:chOff x="5938695" y="3176919"/>
              <a:chExt cx="685761" cy="404739"/>
            </a:xfrm>
          </p:grpSpPr>
          <p:grpSp>
            <p:nvGrpSpPr>
              <p:cNvPr id="5579" name="Google Shape;5579;p76"/>
              <p:cNvGrpSpPr/>
              <p:nvPr/>
            </p:nvGrpSpPr>
            <p:grpSpPr>
              <a:xfrm>
                <a:off x="5938695" y="3176919"/>
                <a:ext cx="685761" cy="404739"/>
                <a:chOff x="5938695" y="3176919"/>
                <a:chExt cx="685761" cy="404739"/>
              </a:xfrm>
            </p:grpSpPr>
            <p:sp>
              <p:nvSpPr>
                <p:cNvPr id="5580" name="Google Shape;5580;p7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2" name="Google Shape;5582;p7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76"/>
            <p:cNvGrpSpPr/>
            <p:nvPr/>
          </p:nvGrpSpPr>
          <p:grpSpPr>
            <a:xfrm>
              <a:off x="5305233" y="3176835"/>
              <a:ext cx="685971" cy="404655"/>
              <a:chOff x="5305233" y="3176835"/>
              <a:chExt cx="685971" cy="404655"/>
            </a:xfrm>
          </p:grpSpPr>
          <p:grpSp>
            <p:nvGrpSpPr>
              <p:cNvPr id="5584" name="Google Shape;5584;p76"/>
              <p:cNvGrpSpPr/>
              <p:nvPr/>
            </p:nvGrpSpPr>
            <p:grpSpPr>
              <a:xfrm>
                <a:off x="5305233" y="3176835"/>
                <a:ext cx="685971" cy="404655"/>
                <a:chOff x="5305233" y="3176835"/>
                <a:chExt cx="685971" cy="404655"/>
              </a:xfrm>
            </p:grpSpPr>
            <p:sp>
              <p:nvSpPr>
                <p:cNvPr id="5585" name="Google Shape;5585;p7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7" name="Google Shape;5587;p7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8" name="Google Shape;5588;p7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9" name="Google Shape;5589;p76"/>
            <p:cNvGrpSpPr/>
            <p:nvPr/>
          </p:nvGrpSpPr>
          <p:grpSpPr>
            <a:xfrm>
              <a:off x="5657361" y="2824811"/>
              <a:ext cx="1078361" cy="404655"/>
              <a:chOff x="5657361" y="2824811"/>
              <a:chExt cx="1078361" cy="404655"/>
            </a:xfrm>
          </p:grpSpPr>
          <p:grpSp>
            <p:nvGrpSpPr>
              <p:cNvPr id="5590" name="Google Shape;5590;p76"/>
              <p:cNvGrpSpPr/>
              <p:nvPr/>
            </p:nvGrpSpPr>
            <p:grpSpPr>
              <a:xfrm>
                <a:off x="5657361" y="2824811"/>
                <a:ext cx="1078361" cy="404655"/>
                <a:chOff x="5657361" y="2824811"/>
                <a:chExt cx="1078361" cy="404655"/>
              </a:xfrm>
            </p:grpSpPr>
            <p:grpSp>
              <p:nvGrpSpPr>
                <p:cNvPr id="5591" name="Google Shape;5591;p76"/>
                <p:cNvGrpSpPr/>
                <p:nvPr/>
              </p:nvGrpSpPr>
              <p:grpSpPr>
                <a:xfrm>
                  <a:off x="5938485" y="2824811"/>
                  <a:ext cx="797237" cy="404655"/>
                  <a:chOff x="5938485" y="2824811"/>
                  <a:chExt cx="797237" cy="404655"/>
                </a:xfrm>
              </p:grpSpPr>
              <p:sp>
                <p:nvSpPr>
                  <p:cNvPr id="5592" name="Google Shape;5592;p7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4" name="Google Shape;5594;p7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5" name="Google Shape;5595;p7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76"/>
            <p:cNvGrpSpPr/>
            <p:nvPr/>
          </p:nvGrpSpPr>
          <p:grpSpPr>
            <a:xfrm>
              <a:off x="5190863" y="3528942"/>
              <a:ext cx="1078026" cy="404739"/>
              <a:chOff x="5190863" y="3528942"/>
              <a:chExt cx="1078026" cy="404739"/>
            </a:xfrm>
          </p:grpSpPr>
          <p:sp>
            <p:nvSpPr>
              <p:cNvPr id="5597" name="Google Shape;5597;p7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8" name="Google Shape;5598;p76"/>
              <p:cNvGrpSpPr/>
              <p:nvPr/>
            </p:nvGrpSpPr>
            <p:grpSpPr>
              <a:xfrm>
                <a:off x="5190863" y="3528942"/>
                <a:ext cx="1078026" cy="404739"/>
                <a:chOff x="5190863" y="3528942"/>
                <a:chExt cx="1078026" cy="404739"/>
              </a:xfrm>
            </p:grpSpPr>
            <p:sp>
              <p:nvSpPr>
                <p:cNvPr id="5599" name="Google Shape;5599;p7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01" name="Google Shape;5601;p76"/>
          <p:cNvGrpSpPr/>
          <p:nvPr/>
        </p:nvGrpSpPr>
        <p:grpSpPr>
          <a:xfrm>
            <a:off x="728162" y="1474292"/>
            <a:ext cx="1086719" cy="879487"/>
            <a:chOff x="803162" y="1474292"/>
            <a:chExt cx="1086719" cy="879487"/>
          </a:xfrm>
        </p:grpSpPr>
        <p:grpSp>
          <p:nvGrpSpPr>
            <p:cNvPr id="5602" name="Google Shape;5602;p76"/>
            <p:cNvGrpSpPr/>
            <p:nvPr/>
          </p:nvGrpSpPr>
          <p:grpSpPr>
            <a:xfrm>
              <a:off x="803162" y="1625948"/>
              <a:ext cx="445856" cy="576579"/>
              <a:chOff x="803162" y="1625948"/>
              <a:chExt cx="445856" cy="576579"/>
            </a:xfrm>
          </p:grpSpPr>
          <p:sp>
            <p:nvSpPr>
              <p:cNvPr id="5603" name="Google Shape;5603;p7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76"/>
              <p:cNvGrpSpPr/>
              <p:nvPr/>
            </p:nvGrpSpPr>
            <p:grpSpPr>
              <a:xfrm>
                <a:off x="1056023" y="1625948"/>
                <a:ext cx="192995" cy="576579"/>
                <a:chOff x="1056023" y="1625948"/>
                <a:chExt cx="192995" cy="576579"/>
              </a:xfrm>
            </p:grpSpPr>
            <p:sp>
              <p:nvSpPr>
                <p:cNvPr id="5605" name="Google Shape;5605;p7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0" name="Google Shape;5610;p76"/>
            <p:cNvGrpSpPr/>
            <p:nvPr/>
          </p:nvGrpSpPr>
          <p:grpSpPr>
            <a:xfrm>
              <a:off x="1371406" y="1474292"/>
              <a:ext cx="518475" cy="879487"/>
              <a:chOff x="1398231" y="1474292"/>
              <a:chExt cx="518475" cy="879487"/>
            </a:xfrm>
          </p:grpSpPr>
          <p:grpSp>
            <p:nvGrpSpPr>
              <p:cNvPr id="5611" name="Google Shape;5611;p76"/>
              <p:cNvGrpSpPr/>
              <p:nvPr/>
            </p:nvGrpSpPr>
            <p:grpSpPr>
              <a:xfrm>
                <a:off x="1398231" y="1474292"/>
                <a:ext cx="518475" cy="341643"/>
                <a:chOff x="1398231" y="1474292"/>
                <a:chExt cx="518475" cy="341643"/>
              </a:xfrm>
            </p:grpSpPr>
            <p:sp>
              <p:nvSpPr>
                <p:cNvPr id="5612" name="Google Shape;5612;p7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76"/>
                <p:cNvGrpSpPr/>
                <p:nvPr/>
              </p:nvGrpSpPr>
              <p:grpSpPr>
                <a:xfrm>
                  <a:off x="1616453" y="1474292"/>
                  <a:ext cx="300253" cy="341643"/>
                  <a:chOff x="1616453" y="1475379"/>
                  <a:chExt cx="300253" cy="341643"/>
                </a:xfrm>
              </p:grpSpPr>
              <p:sp>
                <p:nvSpPr>
                  <p:cNvPr id="5614" name="Google Shape;5614;p7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76"/>
                  <p:cNvGrpSpPr/>
                  <p:nvPr/>
                </p:nvGrpSpPr>
                <p:grpSpPr>
                  <a:xfrm>
                    <a:off x="1839639" y="1475379"/>
                    <a:ext cx="77067" cy="341643"/>
                    <a:chOff x="1839639" y="1475379"/>
                    <a:chExt cx="77067" cy="341643"/>
                  </a:xfrm>
                </p:grpSpPr>
                <p:sp>
                  <p:nvSpPr>
                    <p:cNvPr id="5622" name="Google Shape;5622;p7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24" name="Google Shape;5624;p76"/>
              <p:cNvGrpSpPr/>
              <p:nvPr/>
            </p:nvGrpSpPr>
            <p:grpSpPr>
              <a:xfrm>
                <a:off x="1398451" y="2012951"/>
                <a:ext cx="518255" cy="340828"/>
                <a:chOff x="1398451" y="2012951"/>
                <a:chExt cx="518255" cy="340828"/>
              </a:xfrm>
            </p:grpSpPr>
            <p:sp>
              <p:nvSpPr>
                <p:cNvPr id="5625" name="Google Shape;5625;p7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76"/>
                <p:cNvGrpSpPr/>
                <p:nvPr/>
              </p:nvGrpSpPr>
              <p:grpSpPr>
                <a:xfrm>
                  <a:off x="1616453" y="2012951"/>
                  <a:ext cx="300253" cy="340828"/>
                  <a:chOff x="1616453" y="2013538"/>
                  <a:chExt cx="300253" cy="340828"/>
                </a:xfrm>
              </p:grpSpPr>
              <p:sp>
                <p:nvSpPr>
                  <p:cNvPr id="5627" name="Google Shape;5627;p7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4" name="Google Shape;5634;p76"/>
                  <p:cNvGrpSpPr/>
                  <p:nvPr/>
                </p:nvGrpSpPr>
                <p:grpSpPr>
                  <a:xfrm>
                    <a:off x="1839639" y="2013538"/>
                    <a:ext cx="77067" cy="340828"/>
                    <a:chOff x="1839639" y="2013538"/>
                    <a:chExt cx="77067" cy="340828"/>
                  </a:xfrm>
                </p:grpSpPr>
                <p:sp>
                  <p:nvSpPr>
                    <p:cNvPr id="5635" name="Google Shape;5635;p7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37" name="Google Shape;5637;p76"/>
          <p:cNvGrpSpPr/>
          <p:nvPr/>
        </p:nvGrpSpPr>
        <p:grpSpPr>
          <a:xfrm>
            <a:off x="724986" y="3605478"/>
            <a:ext cx="1368681" cy="682918"/>
            <a:chOff x="724986" y="3605478"/>
            <a:chExt cx="1368681" cy="682918"/>
          </a:xfrm>
        </p:grpSpPr>
        <p:grpSp>
          <p:nvGrpSpPr>
            <p:cNvPr id="5638" name="Google Shape;5638;p76"/>
            <p:cNvGrpSpPr/>
            <p:nvPr/>
          </p:nvGrpSpPr>
          <p:grpSpPr>
            <a:xfrm>
              <a:off x="1289102" y="3823629"/>
              <a:ext cx="240442" cy="250435"/>
              <a:chOff x="-165066" y="3843615"/>
              <a:chExt cx="221259" cy="230455"/>
            </a:xfrm>
          </p:grpSpPr>
          <p:sp>
            <p:nvSpPr>
              <p:cNvPr id="5639" name="Google Shape;5639;p7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76"/>
            <p:cNvGrpSpPr/>
            <p:nvPr/>
          </p:nvGrpSpPr>
          <p:grpSpPr>
            <a:xfrm>
              <a:off x="724986" y="3605478"/>
              <a:ext cx="1368681" cy="682918"/>
              <a:chOff x="724986" y="3605478"/>
              <a:chExt cx="1368681" cy="682918"/>
            </a:xfrm>
          </p:grpSpPr>
          <p:grpSp>
            <p:nvGrpSpPr>
              <p:cNvPr id="5660" name="Google Shape;5660;p76"/>
              <p:cNvGrpSpPr/>
              <p:nvPr/>
            </p:nvGrpSpPr>
            <p:grpSpPr>
              <a:xfrm>
                <a:off x="1498221" y="4047614"/>
                <a:ext cx="529172" cy="240783"/>
                <a:chOff x="1498221" y="4047614"/>
                <a:chExt cx="529172" cy="240783"/>
              </a:xfrm>
            </p:grpSpPr>
            <p:grpSp>
              <p:nvGrpSpPr>
                <p:cNvPr id="5661" name="Google Shape;5661;p76"/>
                <p:cNvGrpSpPr/>
                <p:nvPr/>
              </p:nvGrpSpPr>
              <p:grpSpPr>
                <a:xfrm>
                  <a:off x="1826655" y="4224370"/>
                  <a:ext cx="200738" cy="25631"/>
                  <a:chOff x="1826655" y="4224370"/>
                  <a:chExt cx="200738" cy="25631"/>
                </a:xfrm>
              </p:grpSpPr>
              <p:sp>
                <p:nvSpPr>
                  <p:cNvPr id="5662" name="Google Shape;5662;p7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76"/>
                <p:cNvGrpSpPr/>
                <p:nvPr/>
              </p:nvGrpSpPr>
              <p:grpSpPr>
                <a:xfrm>
                  <a:off x="1498221" y="4047614"/>
                  <a:ext cx="328444" cy="240783"/>
                  <a:chOff x="1498221" y="4047614"/>
                  <a:chExt cx="328444" cy="240783"/>
                </a:xfrm>
              </p:grpSpPr>
              <p:sp>
                <p:nvSpPr>
                  <p:cNvPr id="5665" name="Google Shape;5665;p7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6" name="Google Shape;5666;p76"/>
                  <p:cNvGrpSpPr/>
                  <p:nvPr/>
                </p:nvGrpSpPr>
                <p:grpSpPr>
                  <a:xfrm>
                    <a:off x="1498221" y="4047614"/>
                    <a:ext cx="150566" cy="190416"/>
                    <a:chOff x="1498221" y="4047614"/>
                    <a:chExt cx="150566" cy="190416"/>
                  </a:xfrm>
                </p:grpSpPr>
                <p:sp>
                  <p:nvSpPr>
                    <p:cNvPr id="5667" name="Google Shape;5667;p7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69" name="Google Shape;5669;p76"/>
              <p:cNvGrpSpPr/>
              <p:nvPr/>
            </p:nvGrpSpPr>
            <p:grpSpPr>
              <a:xfrm>
                <a:off x="1560718" y="3800594"/>
                <a:ext cx="532948" cy="302090"/>
                <a:chOff x="1560718" y="3800594"/>
                <a:chExt cx="532948" cy="302090"/>
              </a:xfrm>
            </p:grpSpPr>
            <p:grpSp>
              <p:nvGrpSpPr>
                <p:cNvPr id="5670" name="Google Shape;5670;p76"/>
                <p:cNvGrpSpPr/>
                <p:nvPr/>
              </p:nvGrpSpPr>
              <p:grpSpPr>
                <a:xfrm>
                  <a:off x="1912179" y="3827344"/>
                  <a:ext cx="181487" cy="25631"/>
                  <a:chOff x="1912179" y="3827344"/>
                  <a:chExt cx="181487" cy="25631"/>
                </a:xfrm>
              </p:grpSpPr>
              <p:sp>
                <p:nvSpPr>
                  <p:cNvPr id="5671" name="Google Shape;5671;p7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6"/>
                <p:cNvGrpSpPr/>
                <p:nvPr/>
              </p:nvGrpSpPr>
              <p:grpSpPr>
                <a:xfrm>
                  <a:off x="1912179" y="4044505"/>
                  <a:ext cx="181487" cy="25622"/>
                  <a:chOff x="1912179" y="4044506"/>
                  <a:chExt cx="181487" cy="25622"/>
                </a:xfrm>
              </p:grpSpPr>
              <p:sp>
                <p:nvSpPr>
                  <p:cNvPr id="5674" name="Google Shape;5674;p7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76"/>
                <p:cNvGrpSpPr/>
                <p:nvPr/>
              </p:nvGrpSpPr>
              <p:grpSpPr>
                <a:xfrm>
                  <a:off x="1560718" y="3800594"/>
                  <a:ext cx="351472" cy="302090"/>
                  <a:chOff x="1560718" y="3800594"/>
                  <a:chExt cx="351472" cy="302090"/>
                </a:xfrm>
              </p:grpSpPr>
              <p:grpSp>
                <p:nvGrpSpPr>
                  <p:cNvPr id="5677" name="Google Shape;5677;p76"/>
                  <p:cNvGrpSpPr/>
                  <p:nvPr/>
                </p:nvGrpSpPr>
                <p:grpSpPr>
                  <a:xfrm>
                    <a:off x="1560718" y="3842857"/>
                    <a:ext cx="173586" cy="217131"/>
                    <a:chOff x="1560718" y="3842857"/>
                    <a:chExt cx="173586" cy="217131"/>
                  </a:xfrm>
                </p:grpSpPr>
                <p:sp>
                  <p:nvSpPr>
                    <p:cNvPr id="5678" name="Google Shape;5678;p7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1" name="Google Shape;5681;p7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83" name="Google Shape;5683;p7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4" name="Google Shape;5684;p76"/>
              <p:cNvGrpSpPr/>
              <p:nvPr/>
            </p:nvGrpSpPr>
            <p:grpSpPr>
              <a:xfrm>
                <a:off x="785350" y="3605478"/>
                <a:ext cx="535311" cy="249245"/>
                <a:chOff x="785350" y="3605478"/>
                <a:chExt cx="535311" cy="249245"/>
              </a:xfrm>
            </p:grpSpPr>
            <p:grpSp>
              <p:nvGrpSpPr>
                <p:cNvPr id="5685" name="Google Shape;5685;p76"/>
                <p:cNvGrpSpPr/>
                <p:nvPr/>
              </p:nvGrpSpPr>
              <p:grpSpPr>
                <a:xfrm>
                  <a:off x="785350" y="3605478"/>
                  <a:ext cx="376191" cy="102736"/>
                  <a:chOff x="785350" y="3605478"/>
                  <a:chExt cx="376191" cy="102736"/>
                </a:xfrm>
              </p:grpSpPr>
              <p:sp>
                <p:nvSpPr>
                  <p:cNvPr id="5686" name="Google Shape;5686;p7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76"/>
                <p:cNvGrpSpPr/>
                <p:nvPr/>
              </p:nvGrpSpPr>
              <p:grpSpPr>
                <a:xfrm>
                  <a:off x="1161530" y="3655851"/>
                  <a:ext cx="159131" cy="198872"/>
                  <a:chOff x="1161530" y="3655851"/>
                  <a:chExt cx="159131" cy="198872"/>
                </a:xfrm>
              </p:grpSpPr>
              <p:sp>
                <p:nvSpPr>
                  <p:cNvPr id="5690" name="Google Shape;5690;p7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76"/>
              <p:cNvGrpSpPr/>
              <p:nvPr/>
            </p:nvGrpSpPr>
            <p:grpSpPr>
              <a:xfrm>
                <a:off x="785350" y="4047614"/>
                <a:ext cx="535311" cy="240783"/>
                <a:chOff x="785350" y="4047614"/>
                <a:chExt cx="535311" cy="240783"/>
              </a:xfrm>
            </p:grpSpPr>
            <p:grpSp>
              <p:nvGrpSpPr>
                <p:cNvPr id="5693" name="Google Shape;5693;p76"/>
                <p:cNvGrpSpPr/>
                <p:nvPr/>
              </p:nvGrpSpPr>
              <p:grpSpPr>
                <a:xfrm>
                  <a:off x="1161636" y="4047614"/>
                  <a:ext cx="159025" cy="190415"/>
                  <a:chOff x="1161636" y="4047614"/>
                  <a:chExt cx="159025" cy="190415"/>
                </a:xfrm>
              </p:grpSpPr>
              <p:sp>
                <p:nvSpPr>
                  <p:cNvPr id="5694" name="Google Shape;5694;p7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76"/>
                <p:cNvGrpSpPr/>
                <p:nvPr/>
              </p:nvGrpSpPr>
              <p:grpSpPr>
                <a:xfrm>
                  <a:off x="785350" y="4185661"/>
                  <a:ext cx="376191" cy="102736"/>
                  <a:chOff x="785350" y="4185661"/>
                  <a:chExt cx="376191" cy="102736"/>
                </a:xfrm>
              </p:grpSpPr>
              <p:sp>
                <p:nvSpPr>
                  <p:cNvPr id="5697" name="Google Shape;5697;p7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0" name="Google Shape;5700;p76"/>
              <p:cNvGrpSpPr/>
              <p:nvPr/>
            </p:nvGrpSpPr>
            <p:grpSpPr>
              <a:xfrm>
                <a:off x="1501054" y="3605478"/>
                <a:ext cx="526340" cy="249240"/>
                <a:chOff x="1501054" y="3605478"/>
                <a:chExt cx="526340" cy="249240"/>
              </a:xfrm>
            </p:grpSpPr>
            <p:grpSp>
              <p:nvGrpSpPr>
                <p:cNvPr id="5701" name="Google Shape;5701;p76"/>
                <p:cNvGrpSpPr/>
                <p:nvPr/>
              </p:nvGrpSpPr>
              <p:grpSpPr>
                <a:xfrm>
                  <a:off x="1834208" y="3643867"/>
                  <a:ext cx="193185" cy="25622"/>
                  <a:chOff x="1834208" y="3643867"/>
                  <a:chExt cx="193185" cy="25622"/>
                </a:xfrm>
              </p:grpSpPr>
              <p:sp>
                <p:nvSpPr>
                  <p:cNvPr id="5702" name="Google Shape;5702;p7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4" name="Google Shape;5704;p76"/>
                <p:cNvGrpSpPr/>
                <p:nvPr/>
              </p:nvGrpSpPr>
              <p:grpSpPr>
                <a:xfrm>
                  <a:off x="1501054" y="3605478"/>
                  <a:ext cx="333165" cy="249240"/>
                  <a:chOff x="1501054" y="3605478"/>
                  <a:chExt cx="333165" cy="249240"/>
                </a:xfrm>
              </p:grpSpPr>
              <p:sp>
                <p:nvSpPr>
                  <p:cNvPr id="5705" name="Google Shape;5705;p7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6" name="Google Shape;5706;p76"/>
                  <p:cNvGrpSpPr/>
                  <p:nvPr/>
                </p:nvGrpSpPr>
                <p:grpSpPr>
                  <a:xfrm>
                    <a:off x="1501054" y="3655851"/>
                    <a:ext cx="155286" cy="198867"/>
                    <a:chOff x="1501054" y="3655851"/>
                    <a:chExt cx="155286" cy="198867"/>
                  </a:xfrm>
                </p:grpSpPr>
                <p:sp>
                  <p:nvSpPr>
                    <p:cNvPr id="5707" name="Google Shape;5707;p7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09" name="Google Shape;5709;p76"/>
              <p:cNvGrpSpPr/>
              <p:nvPr/>
            </p:nvGrpSpPr>
            <p:grpSpPr>
              <a:xfrm>
                <a:off x="724986" y="3800594"/>
                <a:ext cx="532950" cy="302090"/>
                <a:chOff x="724986" y="3800594"/>
                <a:chExt cx="532950" cy="302090"/>
              </a:xfrm>
            </p:grpSpPr>
            <p:grpSp>
              <p:nvGrpSpPr>
                <p:cNvPr id="5710" name="Google Shape;5710;p76"/>
                <p:cNvGrpSpPr/>
                <p:nvPr/>
              </p:nvGrpSpPr>
              <p:grpSpPr>
                <a:xfrm>
                  <a:off x="724986" y="4044367"/>
                  <a:ext cx="181314" cy="25626"/>
                  <a:chOff x="724986" y="4044367"/>
                  <a:chExt cx="181314" cy="25626"/>
                </a:xfrm>
              </p:grpSpPr>
              <p:sp>
                <p:nvSpPr>
                  <p:cNvPr id="5711" name="Google Shape;5711;p7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3" name="Google Shape;5713;p76"/>
                <p:cNvGrpSpPr/>
                <p:nvPr/>
              </p:nvGrpSpPr>
              <p:grpSpPr>
                <a:xfrm>
                  <a:off x="906290" y="3800594"/>
                  <a:ext cx="351646" cy="302090"/>
                  <a:chOff x="906290" y="3800594"/>
                  <a:chExt cx="351646" cy="302090"/>
                </a:xfrm>
              </p:grpSpPr>
              <p:grpSp>
                <p:nvGrpSpPr>
                  <p:cNvPr id="5714" name="Google Shape;5714;p76"/>
                  <p:cNvGrpSpPr/>
                  <p:nvPr/>
                </p:nvGrpSpPr>
                <p:grpSpPr>
                  <a:xfrm>
                    <a:off x="1084172" y="3842857"/>
                    <a:ext cx="173764" cy="217131"/>
                    <a:chOff x="1084172" y="3842857"/>
                    <a:chExt cx="173764" cy="217131"/>
                  </a:xfrm>
                </p:grpSpPr>
                <p:grpSp>
                  <p:nvGrpSpPr>
                    <p:cNvPr id="5715" name="Google Shape;5715;p76"/>
                    <p:cNvGrpSpPr/>
                    <p:nvPr/>
                  </p:nvGrpSpPr>
                  <p:grpSpPr>
                    <a:xfrm>
                      <a:off x="1156862" y="3936509"/>
                      <a:ext cx="101073" cy="25622"/>
                      <a:chOff x="1156862" y="3936509"/>
                      <a:chExt cx="101073" cy="25622"/>
                    </a:xfrm>
                  </p:grpSpPr>
                  <p:sp>
                    <p:nvSpPr>
                      <p:cNvPr id="5716" name="Google Shape;5716;p7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8" name="Google Shape;5718;p7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9" name="Google Shape;5719;p7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76"/>
                <p:cNvGrpSpPr/>
                <p:nvPr/>
              </p:nvGrpSpPr>
              <p:grpSpPr>
                <a:xfrm>
                  <a:off x="724986" y="3830189"/>
                  <a:ext cx="189533" cy="25626"/>
                  <a:chOff x="724986" y="3830189"/>
                  <a:chExt cx="189533" cy="25626"/>
                </a:xfrm>
              </p:grpSpPr>
              <p:sp>
                <p:nvSpPr>
                  <p:cNvPr id="5722" name="Google Shape;5722;p7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724" name="Google Shape;5724;p76"/>
          <p:cNvGrpSpPr/>
          <p:nvPr/>
        </p:nvGrpSpPr>
        <p:grpSpPr>
          <a:xfrm>
            <a:off x="2253298" y="2455640"/>
            <a:ext cx="948701" cy="935378"/>
            <a:chOff x="2253298" y="2428317"/>
            <a:chExt cx="948701" cy="935378"/>
          </a:xfrm>
        </p:grpSpPr>
        <p:sp>
          <p:nvSpPr>
            <p:cNvPr id="5725" name="Google Shape;5725;p7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761"/>
        <p:cNvGrpSpPr/>
        <p:nvPr/>
      </p:nvGrpSpPr>
      <p:grpSpPr>
        <a:xfrm>
          <a:off x="0" y="0"/>
          <a:ext cx="0" cy="0"/>
          <a:chOff x="0" y="0"/>
          <a:chExt cx="0" cy="0"/>
        </a:xfrm>
      </p:grpSpPr>
      <p:grpSp>
        <p:nvGrpSpPr>
          <p:cNvPr id="5762" name="Google Shape;5762;p77"/>
          <p:cNvGrpSpPr/>
          <p:nvPr/>
        </p:nvGrpSpPr>
        <p:grpSpPr>
          <a:xfrm>
            <a:off x="3353582" y="1145627"/>
            <a:ext cx="2363393" cy="1017867"/>
            <a:chOff x="3292400" y="1219146"/>
            <a:chExt cx="2615240" cy="1110239"/>
          </a:xfrm>
        </p:grpSpPr>
        <p:sp>
          <p:nvSpPr>
            <p:cNvPr id="5763" name="Google Shape;5763;p7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764" name="Google Shape;5764;p7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5" name="Google Shape;5765;p7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766" name="Google Shape;5766;p7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767" name="Google Shape;5767;p7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768" name="Google Shape;5768;p7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769" name="Google Shape;5769;p7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770" name="Google Shape;5770;p7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771" name="Google Shape;5771;p7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772" name="Google Shape;5772;p7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773" name="Google Shape;5773;p7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4" name="Google Shape;5774;p7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75" name="Google Shape;5775;p7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6" name="Google Shape;5776;p7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77" name="Google Shape;5777;p77"/>
            <p:cNvGrpSpPr/>
            <p:nvPr/>
          </p:nvGrpSpPr>
          <p:grpSpPr>
            <a:xfrm>
              <a:off x="3748438" y="1378608"/>
              <a:ext cx="2159202" cy="903971"/>
              <a:chOff x="1683525" y="2179850"/>
              <a:chExt cx="4519050" cy="2134525"/>
            </a:xfrm>
          </p:grpSpPr>
          <p:sp>
            <p:nvSpPr>
              <p:cNvPr id="5778" name="Google Shape;5778;p7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79" name="Google Shape;5779;p7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0" name="Google Shape;5780;p7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1" name="Google Shape;5781;p7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2" name="Google Shape;5782;p7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3" name="Google Shape;5783;p7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4" name="Google Shape;5784;p7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5" name="Google Shape;5785;p7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6" name="Google Shape;5786;p7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7" name="Google Shape;5787;p7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8" name="Google Shape;5788;p7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9" name="Google Shape;5789;p7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90" name="Google Shape;5790;p77"/>
          <p:cNvGraphicFramePr/>
          <p:nvPr/>
        </p:nvGraphicFramePr>
        <p:xfrm>
          <a:off x="5949675" y="2323100"/>
          <a:ext cx="3000000" cy="3000000"/>
        </p:xfrm>
        <a:graphic>
          <a:graphicData uri="http://schemas.openxmlformats.org/drawingml/2006/table">
            <a:tbl>
              <a:tblPr>
                <a:noFill/>
                <a:tableStyleId>{A2FCA922-DBA4-4299-B776-EA0EEDE70E26}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91" name="Google Shape;5791;p77"/>
          <p:cNvGrpSpPr/>
          <p:nvPr/>
        </p:nvGrpSpPr>
        <p:grpSpPr>
          <a:xfrm>
            <a:off x="5926924" y="3381697"/>
            <a:ext cx="2519825" cy="1001454"/>
            <a:chOff x="1906114" y="789980"/>
            <a:chExt cx="1487676" cy="606868"/>
          </a:xfrm>
        </p:grpSpPr>
        <p:cxnSp>
          <p:nvCxnSpPr>
            <p:cNvPr id="5792" name="Google Shape;5792;p7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3" name="Google Shape;5793;p7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4" name="Google Shape;5794;p7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95" name="Google Shape;5795;p7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96" name="Google Shape;5796;p7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97" name="Google Shape;5797;p7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98" name="Google Shape;5798;p7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99" name="Google Shape;5799;p7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806" name="Google Shape;5806;p7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807" name="Google Shape;5807;p7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808" name="Google Shape;5808;p7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77"/>
          <p:cNvGrpSpPr/>
          <p:nvPr/>
        </p:nvGrpSpPr>
        <p:grpSpPr>
          <a:xfrm>
            <a:off x="726399" y="1190655"/>
            <a:ext cx="2394370" cy="976502"/>
            <a:chOff x="749309" y="1112739"/>
            <a:chExt cx="2371603" cy="976502"/>
          </a:xfrm>
        </p:grpSpPr>
        <p:sp>
          <p:nvSpPr>
            <p:cNvPr id="5810" name="Google Shape;5810;p7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42" name="Google Shape;5842;p77"/>
          <p:cNvGraphicFramePr/>
          <p:nvPr/>
        </p:nvGraphicFramePr>
        <p:xfrm>
          <a:off x="5949700" y="1188950"/>
          <a:ext cx="3000000" cy="3000000"/>
        </p:xfrm>
        <a:graphic>
          <a:graphicData uri="http://schemas.openxmlformats.org/drawingml/2006/table">
            <a:tbl>
              <a:tblPr>
                <a:noFill/>
                <a:tableStyleId>{A2FCA922-DBA4-4299-B776-EA0EEDE70E26}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843" name="Google Shape;5843;p77"/>
          <p:cNvGraphicFramePr/>
          <p:nvPr/>
        </p:nvGraphicFramePr>
        <p:xfrm>
          <a:off x="3356413" y="2323100"/>
          <a:ext cx="3000000" cy="3000000"/>
        </p:xfrm>
        <a:graphic>
          <a:graphicData uri="http://schemas.openxmlformats.org/drawingml/2006/table">
            <a:tbl>
              <a:tblPr>
                <a:noFill/>
                <a:tableStyleId>{A2FCA922-DBA4-4299-B776-EA0EEDE70E26}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44" name="Google Shape;5844;p77"/>
          <p:cNvGrpSpPr/>
          <p:nvPr/>
        </p:nvGrpSpPr>
        <p:grpSpPr>
          <a:xfrm>
            <a:off x="4100342" y="2709743"/>
            <a:ext cx="1517436" cy="74460"/>
            <a:chOff x="3980086" y="2804397"/>
            <a:chExt cx="1227600" cy="66900"/>
          </a:xfrm>
        </p:grpSpPr>
        <p:sp>
          <p:nvSpPr>
            <p:cNvPr id="5845" name="Google Shape;5845;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77"/>
          <p:cNvGrpSpPr/>
          <p:nvPr/>
        </p:nvGrpSpPr>
        <p:grpSpPr>
          <a:xfrm>
            <a:off x="4725406" y="3002330"/>
            <a:ext cx="892956" cy="74460"/>
            <a:chOff x="3980086" y="2804397"/>
            <a:chExt cx="1227600" cy="66900"/>
          </a:xfrm>
        </p:grpSpPr>
        <p:sp>
          <p:nvSpPr>
            <p:cNvPr id="5848" name="Google Shape;5848;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77"/>
          <p:cNvGrpSpPr/>
          <p:nvPr/>
        </p:nvGrpSpPr>
        <p:grpSpPr>
          <a:xfrm>
            <a:off x="3358498" y="3361213"/>
            <a:ext cx="2363244" cy="1005943"/>
            <a:chOff x="3358415" y="3361302"/>
            <a:chExt cx="2363244" cy="1024695"/>
          </a:xfrm>
        </p:grpSpPr>
        <p:grpSp>
          <p:nvGrpSpPr>
            <p:cNvPr id="5851" name="Google Shape;5851;p77"/>
            <p:cNvGrpSpPr/>
            <p:nvPr/>
          </p:nvGrpSpPr>
          <p:grpSpPr>
            <a:xfrm>
              <a:off x="3358415" y="3361302"/>
              <a:ext cx="441300" cy="1024695"/>
              <a:chOff x="3358415" y="3361302"/>
              <a:chExt cx="441300" cy="1024695"/>
            </a:xfrm>
          </p:grpSpPr>
          <p:sp>
            <p:nvSpPr>
              <p:cNvPr id="5852" name="Google Shape;5852;p7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77"/>
            <p:cNvGrpSpPr/>
            <p:nvPr/>
          </p:nvGrpSpPr>
          <p:grpSpPr>
            <a:xfrm>
              <a:off x="3838901" y="3361302"/>
              <a:ext cx="441300" cy="1024695"/>
              <a:chOff x="3838901" y="3361302"/>
              <a:chExt cx="441300" cy="1024695"/>
            </a:xfrm>
          </p:grpSpPr>
          <p:sp>
            <p:nvSpPr>
              <p:cNvPr id="5859" name="Google Shape;5859;p7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77"/>
            <p:cNvGrpSpPr/>
            <p:nvPr/>
          </p:nvGrpSpPr>
          <p:grpSpPr>
            <a:xfrm>
              <a:off x="4319387" y="3361302"/>
              <a:ext cx="441300" cy="1024695"/>
              <a:chOff x="4319387" y="3361302"/>
              <a:chExt cx="441300" cy="1024695"/>
            </a:xfrm>
          </p:grpSpPr>
          <p:sp>
            <p:nvSpPr>
              <p:cNvPr id="5866" name="Google Shape;5866;p7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77"/>
            <p:cNvGrpSpPr/>
            <p:nvPr/>
          </p:nvGrpSpPr>
          <p:grpSpPr>
            <a:xfrm>
              <a:off x="4799873" y="3361302"/>
              <a:ext cx="441300" cy="1024695"/>
              <a:chOff x="4799873" y="3361302"/>
              <a:chExt cx="441300" cy="1024695"/>
            </a:xfrm>
          </p:grpSpPr>
          <p:sp>
            <p:nvSpPr>
              <p:cNvPr id="5873" name="Google Shape;5873;p7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77"/>
            <p:cNvGrpSpPr/>
            <p:nvPr/>
          </p:nvGrpSpPr>
          <p:grpSpPr>
            <a:xfrm>
              <a:off x="5280360" y="3361302"/>
              <a:ext cx="441300" cy="1024695"/>
              <a:chOff x="5280360" y="3361302"/>
              <a:chExt cx="441300" cy="1024695"/>
            </a:xfrm>
          </p:grpSpPr>
          <p:sp>
            <p:nvSpPr>
              <p:cNvPr id="5880" name="Google Shape;5880;p7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86" name="Google Shape;5886;p77"/>
          <p:cNvGraphicFramePr/>
          <p:nvPr/>
        </p:nvGraphicFramePr>
        <p:xfrm>
          <a:off x="724925" y="2323100"/>
          <a:ext cx="3000000" cy="3000000"/>
        </p:xfrm>
        <a:graphic>
          <a:graphicData uri="http://schemas.openxmlformats.org/drawingml/2006/table">
            <a:tbl>
              <a:tblPr>
                <a:noFill/>
                <a:tableStyleId>{A2FCA922-DBA4-4299-B776-EA0EEDE70E26}</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87" name="Google Shape;5887;p77"/>
          <p:cNvGrpSpPr/>
          <p:nvPr/>
        </p:nvGrpSpPr>
        <p:grpSpPr>
          <a:xfrm>
            <a:off x="726450" y="3372825"/>
            <a:ext cx="2403614" cy="1005900"/>
            <a:chOff x="726450" y="3372825"/>
            <a:chExt cx="2403614" cy="1005900"/>
          </a:xfrm>
        </p:grpSpPr>
        <p:grpSp>
          <p:nvGrpSpPr>
            <p:cNvPr id="5888" name="Google Shape;5888;p77"/>
            <p:cNvGrpSpPr/>
            <p:nvPr/>
          </p:nvGrpSpPr>
          <p:grpSpPr>
            <a:xfrm>
              <a:off x="726450" y="3696000"/>
              <a:ext cx="2403614" cy="500898"/>
              <a:chOff x="726450" y="3696000"/>
              <a:chExt cx="2403614" cy="500898"/>
            </a:xfrm>
          </p:grpSpPr>
          <p:sp>
            <p:nvSpPr>
              <p:cNvPr id="5889" name="Google Shape;5889;p7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0" name="Google Shape;5890;p7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1" name="Google Shape;5891;p77"/>
            <p:cNvGrpSpPr/>
            <p:nvPr/>
          </p:nvGrpSpPr>
          <p:grpSpPr>
            <a:xfrm>
              <a:off x="1348050" y="3372825"/>
              <a:ext cx="1720425" cy="1005900"/>
              <a:chOff x="1348050" y="3372825"/>
              <a:chExt cx="1720425" cy="1005900"/>
            </a:xfrm>
          </p:grpSpPr>
          <p:sp>
            <p:nvSpPr>
              <p:cNvPr id="5892" name="Google Shape;5892;p7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3" name="Google Shape;5893;p7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4" name="Google Shape;5894;p7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5" name="Google Shape;5895;p7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6" name="Google Shape;5896;p7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7" name="Google Shape;5897;p77"/>
            <p:cNvGrpSpPr/>
            <p:nvPr/>
          </p:nvGrpSpPr>
          <p:grpSpPr>
            <a:xfrm>
              <a:off x="1455707" y="3731058"/>
              <a:ext cx="1491150" cy="417657"/>
              <a:chOff x="1455707" y="3731058"/>
              <a:chExt cx="1491150" cy="417657"/>
            </a:xfrm>
          </p:grpSpPr>
          <p:grpSp>
            <p:nvGrpSpPr>
              <p:cNvPr id="5898" name="Google Shape;5898;p77"/>
              <p:cNvGrpSpPr/>
              <p:nvPr/>
            </p:nvGrpSpPr>
            <p:grpSpPr>
              <a:xfrm>
                <a:off x="1472938" y="3745828"/>
                <a:ext cx="72126" cy="53788"/>
                <a:chOff x="1472938" y="3745828"/>
                <a:chExt cx="72126" cy="53788"/>
              </a:xfrm>
            </p:grpSpPr>
            <p:sp>
              <p:nvSpPr>
                <p:cNvPr id="5899" name="Google Shape;5899;p7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77"/>
              <p:cNvGrpSpPr/>
              <p:nvPr/>
            </p:nvGrpSpPr>
            <p:grpSpPr>
              <a:xfrm>
                <a:off x="1819181" y="4089633"/>
                <a:ext cx="72126" cy="53788"/>
                <a:chOff x="1819181" y="4089633"/>
                <a:chExt cx="72126" cy="53788"/>
              </a:xfrm>
            </p:grpSpPr>
            <p:sp>
              <p:nvSpPr>
                <p:cNvPr id="5902" name="Google Shape;5902;p7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77"/>
              <p:cNvGrpSpPr/>
              <p:nvPr/>
            </p:nvGrpSpPr>
            <p:grpSpPr>
              <a:xfrm>
                <a:off x="1455707" y="4084171"/>
                <a:ext cx="64321" cy="64544"/>
                <a:chOff x="1455707" y="4084171"/>
                <a:chExt cx="64321" cy="64544"/>
              </a:xfrm>
            </p:grpSpPr>
            <p:sp>
              <p:nvSpPr>
                <p:cNvPr id="5905" name="Google Shape;5905;p7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77"/>
              <p:cNvGrpSpPr/>
              <p:nvPr/>
            </p:nvGrpSpPr>
            <p:grpSpPr>
              <a:xfrm>
                <a:off x="1818610" y="3731058"/>
                <a:ext cx="64321" cy="64544"/>
                <a:chOff x="1818610" y="3731058"/>
                <a:chExt cx="64321" cy="64544"/>
              </a:xfrm>
            </p:grpSpPr>
            <p:sp>
              <p:nvSpPr>
                <p:cNvPr id="5908" name="Google Shape;5908;p7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77"/>
              <p:cNvGrpSpPr/>
              <p:nvPr/>
            </p:nvGrpSpPr>
            <p:grpSpPr>
              <a:xfrm>
                <a:off x="2172491" y="4089633"/>
                <a:ext cx="72126" cy="53788"/>
                <a:chOff x="2172491" y="4089633"/>
                <a:chExt cx="72126" cy="53788"/>
              </a:xfrm>
            </p:grpSpPr>
            <p:sp>
              <p:nvSpPr>
                <p:cNvPr id="5911" name="Google Shape;5911;p7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77"/>
              <p:cNvGrpSpPr/>
              <p:nvPr/>
            </p:nvGrpSpPr>
            <p:grpSpPr>
              <a:xfrm>
                <a:off x="2171920" y="3731058"/>
                <a:ext cx="64321" cy="64544"/>
                <a:chOff x="2171920" y="3731058"/>
                <a:chExt cx="64321" cy="64544"/>
              </a:xfrm>
            </p:grpSpPr>
            <p:sp>
              <p:nvSpPr>
                <p:cNvPr id="5914" name="Google Shape;5914;p7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77"/>
              <p:cNvGrpSpPr/>
              <p:nvPr/>
            </p:nvGrpSpPr>
            <p:grpSpPr>
              <a:xfrm>
                <a:off x="2874730" y="3745828"/>
                <a:ext cx="72126" cy="53788"/>
                <a:chOff x="2874730" y="3745828"/>
                <a:chExt cx="72126" cy="53788"/>
              </a:xfrm>
            </p:grpSpPr>
            <p:sp>
              <p:nvSpPr>
                <p:cNvPr id="5917" name="Google Shape;5917;p7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77"/>
              <p:cNvGrpSpPr/>
              <p:nvPr/>
            </p:nvGrpSpPr>
            <p:grpSpPr>
              <a:xfrm>
                <a:off x="2878589" y="4081481"/>
                <a:ext cx="64321" cy="64544"/>
                <a:chOff x="2878589" y="4081481"/>
                <a:chExt cx="64321" cy="64544"/>
              </a:xfrm>
            </p:grpSpPr>
            <p:sp>
              <p:nvSpPr>
                <p:cNvPr id="5920" name="Google Shape;5920;p7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77"/>
              <p:cNvGrpSpPr/>
              <p:nvPr/>
            </p:nvGrpSpPr>
            <p:grpSpPr>
              <a:xfrm>
                <a:off x="2525796" y="4089633"/>
                <a:ext cx="72126" cy="53788"/>
                <a:chOff x="2525796" y="4089633"/>
                <a:chExt cx="72126" cy="53788"/>
              </a:xfrm>
            </p:grpSpPr>
            <p:sp>
              <p:nvSpPr>
                <p:cNvPr id="5923" name="Google Shape;5923;p7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77"/>
              <p:cNvGrpSpPr/>
              <p:nvPr/>
            </p:nvGrpSpPr>
            <p:grpSpPr>
              <a:xfrm>
                <a:off x="2525225" y="3731058"/>
                <a:ext cx="64321" cy="64544"/>
                <a:chOff x="2525225" y="3731058"/>
                <a:chExt cx="64321" cy="64544"/>
              </a:xfrm>
            </p:grpSpPr>
            <p:sp>
              <p:nvSpPr>
                <p:cNvPr id="5926" name="Google Shape;5926;p7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931"/>
        <p:cNvGrpSpPr/>
        <p:nvPr/>
      </p:nvGrpSpPr>
      <p:grpSpPr>
        <a:xfrm>
          <a:off x="0" y="0"/>
          <a:ext cx="0" cy="0"/>
          <a:chOff x="0" y="0"/>
          <a:chExt cx="0" cy="0"/>
        </a:xfrm>
      </p:grpSpPr>
      <p:grpSp>
        <p:nvGrpSpPr>
          <p:cNvPr id="5932" name="Google Shape;5932;p78"/>
          <p:cNvGrpSpPr/>
          <p:nvPr/>
        </p:nvGrpSpPr>
        <p:grpSpPr>
          <a:xfrm>
            <a:off x="732428" y="1171356"/>
            <a:ext cx="845921" cy="690752"/>
            <a:chOff x="732428" y="1198513"/>
            <a:chExt cx="845921" cy="690752"/>
          </a:xfrm>
        </p:grpSpPr>
        <p:grpSp>
          <p:nvGrpSpPr>
            <p:cNvPr id="5933" name="Google Shape;5933;p78"/>
            <p:cNvGrpSpPr/>
            <p:nvPr/>
          </p:nvGrpSpPr>
          <p:grpSpPr>
            <a:xfrm>
              <a:off x="823030" y="1198513"/>
              <a:ext cx="755319" cy="690752"/>
              <a:chOff x="823030" y="1198513"/>
              <a:chExt cx="755319" cy="690752"/>
            </a:xfrm>
          </p:grpSpPr>
          <p:sp>
            <p:nvSpPr>
              <p:cNvPr id="5934" name="Google Shape;5934;p7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8"/>
            <p:cNvGrpSpPr/>
            <p:nvPr/>
          </p:nvGrpSpPr>
          <p:grpSpPr>
            <a:xfrm>
              <a:off x="732428" y="1239937"/>
              <a:ext cx="739912" cy="607886"/>
              <a:chOff x="732428" y="1239937"/>
              <a:chExt cx="739912" cy="607886"/>
            </a:xfrm>
          </p:grpSpPr>
          <p:sp>
            <p:nvSpPr>
              <p:cNvPr id="5937" name="Google Shape;5937;p7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78"/>
            <p:cNvGrpSpPr/>
            <p:nvPr/>
          </p:nvGrpSpPr>
          <p:grpSpPr>
            <a:xfrm>
              <a:off x="732428" y="1277018"/>
              <a:ext cx="702832" cy="533758"/>
              <a:chOff x="732428" y="1277018"/>
              <a:chExt cx="702832" cy="533758"/>
            </a:xfrm>
          </p:grpSpPr>
          <p:sp>
            <p:nvSpPr>
              <p:cNvPr id="5940" name="Google Shape;5940;p7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78"/>
            <p:cNvGrpSpPr/>
            <p:nvPr/>
          </p:nvGrpSpPr>
          <p:grpSpPr>
            <a:xfrm>
              <a:off x="931170" y="1306653"/>
              <a:ext cx="647179" cy="474455"/>
              <a:chOff x="931170" y="1306653"/>
              <a:chExt cx="647179" cy="474455"/>
            </a:xfrm>
          </p:grpSpPr>
          <p:sp>
            <p:nvSpPr>
              <p:cNvPr id="5943" name="Google Shape;5943;p7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5" name="Google Shape;5945;p7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78"/>
          <p:cNvGrpSpPr/>
          <p:nvPr/>
        </p:nvGrpSpPr>
        <p:grpSpPr>
          <a:xfrm>
            <a:off x="3964037" y="1171363"/>
            <a:ext cx="634656" cy="699982"/>
            <a:chOff x="5985650" y="2860025"/>
            <a:chExt cx="1396075" cy="1539775"/>
          </a:xfrm>
        </p:grpSpPr>
        <p:sp>
          <p:nvSpPr>
            <p:cNvPr id="5947" name="Google Shape;5947;p7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78"/>
          <p:cNvGrpSpPr/>
          <p:nvPr/>
        </p:nvGrpSpPr>
        <p:grpSpPr>
          <a:xfrm>
            <a:off x="4719687" y="1171356"/>
            <a:ext cx="725845" cy="699975"/>
            <a:chOff x="4249973" y="1201875"/>
            <a:chExt cx="1958568" cy="1888762"/>
          </a:xfrm>
        </p:grpSpPr>
        <p:sp>
          <p:nvSpPr>
            <p:cNvPr id="5980" name="Google Shape;5980;p7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1" name="Google Shape;5981;p78"/>
            <p:cNvGrpSpPr/>
            <p:nvPr/>
          </p:nvGrpSpPr>
          <p:grpSpPr>
            <a:xfrm>
              <a:off x="5853086" y="1789142"/>
              <a:ext cx="355454" cy="1048099"/>
              <a:chOff x="5576108" y="2016725"/>
              <a:chExt cx="565200" cy="1666560"/>
            </a:xfrm>
          </p:grpSpPr>
          <p:sp>
            <p:nvSpPr>
              <p:cNvPr id="5982" name="Google Shape;5982;p7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3" name="Google Shape;5983;p7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78"/>
            <p:cNvGrpSpPr/>
            <p:nvPr/>
          </p:nvGrpSpPr>
          <p:grpSpPr>
            <a:xfrm>
              <a:off x="4869455" y="2691676"/>
              <a:ext cx="1013897" cy="398961"/>
              <a:chOff x="4012057" y="3451825"/>
              <a:chExt cx="1612175" cy="634379"/>
            </a:xfrm>
          </p:grpSpPr>
          <p:sp>
            <p:nvSpPr>
              <p:cNvPr id="5985" name="Google Shape;5985;p7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6" name="Google Shape;5986;p7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78"/>
            <p:cNvGrpSpPr/>
            <p:nvPr/>
          </p:nvGrpSpPr>
          <p:grpSpPr>
            <a:xfrm>
              <a:off x="4276937" y="2155961"/>
              <a:ext cx="651965" cy="891358"/>
              <a:chOff x="3069908" y="2599997"/>
              <a:chExt cx="1036675" cy="1417328"/>
            </a:xfrm>
          </p:grpSpPr>
          <p:sp>
            <p:nvSpPr>
              <p:cNvPr id="5988" name="Google Shape;5988;p7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9" name="Google Shape;5989;p7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78"/>
            <p:cNvGrpSpPr/>
            <p:nvPr/>
          </p:nvGrpSpPr>
          <p:grpSpPr>
            <a:xfrm>
              <a:off x="5054918" y="1201875"/>
              <a:ext cx="999548" cy="602711"/>
              <a:chOff x="4306958" y="1082925"/>
              <a:chExt cx="1589359" cy="958358"/>
            </a:xfrm>
          </p:grpSpPr>
          <p:sp>
            <p:nvSpPr>
              <p:cNvPr id="5991" name="Google Shape;5991;p7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2" name="Google Shape;5992;p7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78"/>
            <p:cNvGrpSpPr/>
            <p:nvPr/>
          </p:nvGrpSpPr>
          <p:grpSpPr>
            <a:xfrm>
              <a:off x="4249973" y="1303451"/>
              <a:ext cx="799317" cy="841334"/>
              <a:chOff x="3027033" y="1244439"/>
              <a:chExt cx="1270977" cy="1337786"/>
            </a:xfrm>
          </p:grpSpPr>
          <p:sp>
            <p:nvSpPr>
              <p:cNvPr id="5994" name="Google Shape;5994;p7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5" name="Google Shape;5995;p7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6" name="Google Shape;5996;p78"/>
          <p:cNvGrpSpPr/>
          <p:nvPr/>
        </p:nvGrpSpPr>
        <p:grpSpPr>
          <a:xfrm>
            <a:off x="4072551" y="2058137"/>
            <a:ext cx="750769" cy="683784"/>
            <a:chOff x="4204684" y="2104422"/>
            <a:chExt cx="699822" cy="637382"/>
          </a:xfrm>
        </p:grpSpPr>
        <p:grpSp>
          <p:nvGrpSpPr>
            <p:cNvPr id="5997" name="Google Shape;5997;p78"/>
            <p:cNvGrpSpPr/>
            <p:nvPr/>
          </p:nvGrpSpPr>
          <p:grpSpPr>
            <a:xfrm>
              <a:off x="4204684" y="2430067"/>
              <a:ext cx="342957" cy="311738"/>
              <a:chOff x="4204684" y="2430067"/>
              <a:chExt cx="342957" cy="311738"/>
            </a:xfrm>
          </p:grpSpPr>
          <p:sp>
            <p:nvSpPr>
              <p:cNvPr id="5998" name="Google Shape;5998;p7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78"/>
            <p:cNvGrpSpPr/>
            <p:nvPr/>
          </p:nvGrpSpPr>
          <p:grpSpPr>
            <a:xfrm>
              <a:off x="4561586" y="2430067"/>
              <a:ext cx="342920" cy="311738"/>
              <a:chOff x="4561586" y="2430067"/>
              <a:chExt cx="342920" cy="311738"/>
            </a:xfrm>
          </p:grpSpPr>
          <p:sp>
            <p:nvSpPr>
              <p:cNvPr id="6001" name="Google Shape;6001;p7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78"/>
            <p:cNvGrpSpPr/>
            <p:nvPr/>
          </p:nvGrpSpPr>
          <p:grpSpPr>
            <a:xfrm>
              <a:off x="4561586" y="2104422"/>
              <a:ext cx="342920" cy="311738"/>
              <a:chOff x="4561586" y="2104422"/>
              <a:chExt cx="342920" cy="311738"/>
            </a:xfrm>
          </p:grpSpPr>
          <p:sp>
            <p:nvSpPr>
              <p:cNvPr id="6004" name="Google Shape;6004;p7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78"/>
            <p:cNvGrpSpPr/>
            <p:nvPr/>
          </p:nvGrpSpPr>
          <p:grpSpPr>
            <a:xfrm>
              <a:off x="4204684" y="2104422"/>
              <a:ext cx="342957" cy="311664"/>
              <a:chOff x="4204684" y="2104422"/>
              <a:chExt cx="342957" cy="311664"/>
            </a:xfrm>
          </p:grpSpPr>
          <p:sp>
            <p:nvSpPr>
              <p:cNvPr id="6007" name="Google Shape;6007;p7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9" name="Google Shape;6009;p78"/>
          <p:cNvGrpSpPr/>
          <p:nvPr/>
        </p:nvGrpSpPr>
        <p:grpSpPr>
          <a:xfrm>
            <a:off x="5536984" y="1171351"/>
            <a:ext cx="660591" cy="688867"/>
            <a:chOff x="5830645" y="1267368"/>
            <a:chExt cx="530340" cy="553040"/>
          </a:xfrm>
        </p:grpSpPr>
        <p:sp>
          <p:nvSpPr>
            <p:cNvPr id="6010" name="Google Shape;6010;p7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1" name="Google Shape;6011;p78"/>
            <p:cNvGrpSpPr/>
            <p:nvPr/>
          </p:nvGrpSpPr>
          <p:grpSpPr>
            <a:xfrm>
              <a:off x="5830645" y="1267368"/>
              <a:ext cx="259743" cy="269909"/>
              <a:chOff x="5830645" y="1267368"/>
              <a:chExt cx="259743" cy="269909"/>
            </a:xfrm>
          </p:grpSpPr>
          <p:sp>
            <p:nvSpPr>
              <p:cNvPr id="6012" name="Google Shape;6012;p7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78"/>
            <p:cNvGrpSpPr/>
            <p:nvPr/>
          </p:nvGrpSpPr>
          <p:grpSpPr>
            <a:xfrm>
              <a:off x="6101293" y="1267368"/>
              <a:ext cx="259692" cy="269909"/>
              <a:chOff x="6101293" y="1267368"/>
              <a:chExt cx="259692" cy="269909"/>
            </a:xfrm>
          </p:grpSpPr>
          <p:sp>
            <p:nvSpPr>
              <p:cNvPr id="6015" name="Google Shape;6015;p7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78"/>
            <p:cNvGrpSpPr/>
            <p:nvPr/>
          </p:nvGrpSpPr>
          <p:grpSpPr>
            <a:xfrm>
              <a:off x="5830645" y="1550500"/>
              <a:ext cx="259692" cy="269909"/>
              <a:chOff x="5830645" y="1550500"/>
              <a:chExt cx="259692" cy="269909"/>
            </a:xfrm>
          </p:grpSpPr>
          <p:sp>
            <p:nvSpPr>
              <p:cNvPr id="6018" name="Google Shape;6018;p7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78"/>
            <p:cNvGrpSpPr/>
            <p:nvPr/>
          </p:nvGrpSpPr>
          <p:grpSpPr>
            <a:xfrm>
              <a:off x="6101293" y="1550500"/>
              <a:ext cx="259692" cy="269909"/>
              <a:chOff x="6101293" y="1550500"/>
              <a:chExt cx="259692" cy="269909"/>
            </a:xfrm>
          </p:grpSpPr>
          <p:sp>
            <p:nvSpPr>
              <p:cNvPr id="6021" name="Google Shape;6021;p7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3" name="Google Shape;6023;p78"/>
          <p:cNvGrpSpPr/>
          <p:nvPr/>
        </p:nvGrpSpPr>
        <p:grpSpPr>
          <a:xfrm>
            <a:off x="739138" y="2061810"/>
            <a:ext cx="697154" cy="679574"/>
            <a:chOff x="2679875" y="2361475"/>
            <a:chExt cx="780425" cy="760575"/>
          </a:xfrm>
        </p:grpSpPr>
        <p:sp>
          <p:nvSpPr>
            <p:cNvPr id="6024" name="Google Shape;6024;p7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78"/>
          <p:cNvGrpSpPr/>
          <p:nvPr/>
        </p:nvGrpSpPr>
        <p:grpSpPr>
          <a:xfrm>
            <a:off x="3138297" y="1171402"/>
            <a:ext cx="735829" cy="684547"/>
            <a:chOff x="3351965" y="1148808"/>
            <a:chExt cx="750770" cy="698375"/>
          </a:xfrm>
        </p:grpSpPr>
        <p:grpSp>
          <p:nvGrpSpPr>
            <p:cNvPr id="6031" name="Google Shape;6031;p78"/>
            <p:cNvGrpSpPr/>
            <p:nvPr/>
          </p:nvGrpSpPr>
          <p:grpSpPr>
            <a:xfrm>
              <a:off x="3586796" y="1148808"/>
              <a:ext cx="294857" cy="286830"/>
              <a:chOff x="3750225" y="1774000"/>
              <a:chExt cx="149575" cy="145525"/>
            </a:xfrm>
          </p:grpSpPr>
          <p:sp>
            <p:nvSpPr>
              <p:cNvPr id="6032" name="Google Shape;6032;p7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8"/>
            <p:cNvGrpSpPr/>
            <p:nvPr/>
          </p:nvGrpSpPr>
          <p:grpSpPr>
            <a:xfrm>
              <a:off x="3779245" y="1375768"/>
              <a:ext cx="323490" cy="286978"/>
              <a:chOff x="3847850" y="1889150"/>
              <a:chExt cx="164100" cy="145600"/>
            </a:xfrm>
          </p:grpSpPr>
          <p:sp>
            <p:nvSpPr>
              <p:cNvPr id="6035" name="Google Shape;6035;p7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78"/>
            <p:cNvGrpSpPr/>
            <p:nvPr/>
          </p:nvGrpSpPr>
          <p:grpSpPr>
            <a:xfrm>
              <a:off x="3351965" y="1330435"/>
              <a:ext cx="295449" cy="285401"/>
              <a:chOff x="3631100" y="1866150"/>
              <a:chExt cx="149875" cy="144800"/>
            </a:xfrm>
          </p:grpSpPr>
          <p:sp>
            <p:nvSpPr>
              <p:cNvPr id="6038" name="Google Shape;6038;p7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78"/>
            <p:cNvGrpSpPr/>
            <p:nvPr/>
          </p:nvGrpSpPr>
          <p:grpSpPr>
            <a:xfrm>
              <a:off x="3548208" y="1560352"/>
              <a:ext cx="294808" cy="286830"/>
              <a:chOff x="3730650" y="1982800"/>
              <a:chExt cx="149550" cy="145525"/>
            </a:xfrm>
          </p:grpSpPr>
          <p:sp>
            <p:nvSpPr>
              <p:cNvPr id="6041" name="Google Shape;6041;p7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3" name="Google Shape;6043;p78"/>
          <p:cNvGrpSpPr/>
          <p:nvPr/>
        </p:nvGrpSpPr>
        <p:grpSpPr>
          <a:xfrm>
            <a:off x="7639949" y="1171356"/>
            <a:ext cx="804565" cy="677795"/>
            <a:chOff x="7636443" y="1204988"/>
            <a:chExt cx="804565" cy="677795"/>
          </a:xfrm>
        </p:grpSpPr>
        <p:grpSp>
          <p:nvGrpSpPr>
            <p:cNvPr id="6044" name="Google Shape;6044;p78"/>
            <p:cNvGrpSpPr/>
            <p:nvPr/>
          </p:nvGrpSpPr>
          <p:grpSpPr>
            <a:xfrm>
              <a:off x="7636443" y="1509705"/>
              <a:ext cx="804565" cy="373078"/>
              <a:chOff x="7636443" y="1509705"/>
              <a:chExt cx="804565" cy="373078"/>
            </a:xfrm>
          </p:grpSpPr>
          <p:sp>
            <p:nvSpPr>
              <p:cNvPr id="6045" name="Google Shape;6045;p7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78"/>
            <p:cNvGrpSpPr/>
            <p:nvPr/>
          </p:nvGrpSpPr>
          <p:grpSpPr>
            <a:xfrm>
              <a:off x="7636443" y="1408133"/>
              <a:ext cx="804565" cy="373078"/>
              <a:chOff x="7636443" y="1408133"/>
              <a:chExt cx="804565" cy="373078"/>
            </a:xfrm>
          </p:grpSpPr>
          <p:sp>
            <p:nvSpPr>
              <p:cNvPr id="6048" name="Google Shape;6048;p7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78"/>
            <p:cNvGrpSpPr/>
            <p:nvPr/>
          </p:nvGrpSpPr>
          <p:grpSpPr>
            <a:xfrm>
              <a:off x="7636443" y="1306560"/>
              <a:ext cx="804565" cy="373078"/>
              <a:chOff x="7636443" y="1306560"/>
              <a:chExt cx="804565" cy="373078"/>
            </a:xfrm>
          </p:grpSpPr>
          <p:sp>
            <p:nvSpPr>
              <p:cNvPr id="6051" name="Google Shape;6051;p7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78"/>
            <p:cNvGrpSpPr/>
            <p:nvPr/>
          </p:nvGrpSpPr>
          <p:grpSpPr>
            <a:xfrm>
              <a:off x="7636443" y="1204988"/>
              <a:ext cx="804565" cy="373078"/>
              <a:chOff x="7636443" y="1204988"/>
              <a:chExt cx="804565" cy="373078"/>
            </a:xfrm>
          </p:grpSpPr>
          <p:sp>
            <p:nvSpPr>
              <p:cNvPr id="6054" name="Google Shape;6054;p7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6" name="Google Shape;6056;p78"/>
          <p:cNvGrpSpPr/>
          <p:nvPr/>
        </p:nvGrpSpPr>
        <p:grpSpPr>
          <a:xfrm>
            <a:off x="4978796" y="2078771"/>
            <a:ext cx="661339" cy="661188"/>
            <a:chOff x="3990000" y="975400"/>
            <a:chExt cx="3934200" cy="3933300"/>
          </a:xfrm>
        </p:grpSpPr>
        <p:sp>
          <p:nvSpPr>
            <p:cNvPr id="6057" name="Google Shape;6057;p7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78"/>
          <p:cNvGrpSpPr/>
          <p:nvPr/>
        </p:nvGrpSpPr>
        <p:grpSpPr>
          <a:xfrm>
            <a:off x="6622444" y="2057409"/>
            <a:ext cx="868881" cy="684241"/>
            <a:chOff x="6598259" y="2078634"/>
            <a:chExt cx="868881" cy="684241"/>
          </a:xfrm>
        </p:grpSpPr>
        <p:sp>
          <p:nvSpPr>
            <p:cNvPr id="6062" name="Google Shape;6062;p7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8" name="Google Shape;6068;p78"/>
            <p:cNvGrpSpPr/>
            <p:nvPr/>
          </p:nvGrpSpPr>
          <p:grpSpPr>
            <a:xfrm>
              <a:off x="6808175" y="2078634"/>
              <a:ext cx="452229" cy="684241"/>
              <a:chOff x="6808175" y="2078634"/>
              <a:chExt cx="452229" cy="684241"/>
            </a:xfrm>
          </p:grpSpPr>
          <p:sp>
            <p:nvSpPr>
              <p:cNvPr id="6069" name="Google Shape;6069;p7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5" name="Google Shape;6075;p78"/>
              <p:cNvGrpSpPr/>
              <p:nvPr/>
            </p:nvGrpSpPr>
            <p:grpSpPr>
              <a:xfrm>
                <a:off x="6821586" y="2078634"/>
                <a:ext cx="426871" cy="684241"/>
                <a:chOff x="6821586" y="2078634"/>
                <a:chExt cx="426871" cy="684241"/>
              </a:xfrm>
            </p:grpSpPr>
            <p:grpSp>
              <p:nvGrpSpPr>
                <p:cNvPr id="6076" name="Google Shape;6076;p78"/>
                <p:cNvGrpSpPr/>
                <p:nvPr/>
              </p:nvGrpSpPr>
              <p:grpSpPr>
                <a:xfrm>
                  <a:off x="6821586" y="2078634"/>
                  <a:ext cx="426871" cy="684241"/>
                  <a:chOff x="6821586" y="2078634"/>
                  <a:chExt cx="426871" cy="684241"/>
                </a:xfrm>
              </p:grpSpPr>
              <p:sp>
                <p:nvSpPr>
                  <p:cNvPr id="6077" name="Google Shape;6077;p7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6" name="Google Shape;6096;p7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02" name="Google Shape;6102;p78"/>
          <p:cNvGrpSpPr/>
          <p:nvPr/>
        </p:nvGrpSpPr>
        <p:grpSpPr>
          <a:xfrm>
            <a:off x="5795610" y="2063018"/>
            <a:ext cx="671358" cy="671358"/>
            <a:chOff x="6535625" y="760425"/>
            <a:chExt cx="1665900" cy="1665900"/>
          </a:xfrm>
        </p:grpSpPr>
        <p:sp>
          <p:nvSpPr>
            <p:cNvPr id="6103" name="Google Shape;6103;p7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8"/>
          <p:cNvGrpSpPr/>
          <p:nvPr/>
        </p:nvGrpSpPr>
        <p:grpSpPr>
          <a:xfrm>
            <a:off x="732427" y="3731418"/>
            <a:ext cx="1340789" cy="640830"/>
            <a:chOff x="238125" y="1151100"/>
            <a:chExt cx="7139450" cy="3412300"/>
          </a:xfrm>
        </p:grpSpPr>
        <p:sp>
          <p:nvSpPr>
            <p:cNvPr id="6108" name="Google Shape;6108;p7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78"/>
          <p:cNvGrpSpPr/>
          <p:nvPr/>
        </p:nvGrpSpPr>
        <p:grpSpPr>
          <a:xfrm>
            <a:off x="5599650" y="2934699"/>
            <a:ext cx="985357" cy="585764"/>
            <a:chOff x="5145061" y="2881789"/>
            <a:chExt cx="1107641" cy="658458"/>
          </a:xfrm>
        </p:grpSpPr>
        <p:grpSp>
          <p:nvGrpSpPr>
            <p:cNvPr id="6121" name="Google Shape;6121;p78"/>
            <p:cNvGrpSpPr/>
            <p:nvPr/>
          </p:nvGrpSpPr>
          <p:grpSpPr>
            <a:xfrm>
              <a:off x="5722989" y="3244587"/>
              <a:ext cx="529713" cy="295659"/>
              <a:chOff x="5722989" y="3244587"/>
              <a:chExt cx="529713" cy="295659"/>
            </a:xfrm>
          </p:grpSpPr>
          <p:sp>
            <p:nvSpPr>
              <p:cNvPr id="6122" name="Google Shape;6122;p7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3" name="Google Shape;6123;p7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4" name="Google Shape;6124;p78"/>
            <p:cNvGrpSpPr/>
            <p:nvPr/>
          </p:nvGrpSpPr>
          <p:grpSpPr>
            <a:xfrm>
              <a:off x="5145061" y="3244587"/>
              <a:ext cx="536807" cy="295659"/>
              <a:chOff x="5145061" y="3244587"/>
              <a:chExt cx="536807" cy="295659"/>
            </a:xfrm>
          </p:grpSpPr>
          <p:sp>
            <p:nvSpPr>
              <p:cNvPr id="6125" name="Google Shape;6125;p7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6" name="Google Shape;6126;p7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7" name="Google Shape;6127;p78"/>
            <p:cNvGrpSpPr/>
            <p:nvPr/>
          </p:nvGrpSpPr>
          <p:grpSpPr>
            <a:xfrm>
              <a:off x="5341327" y="2898245"/>
              <a:ext cx="532309" cy="614891"/>
              <a:chOff x="5341327" y="2898245"/>
              <a:chExt cx="532309" cy="614891"/>
            </a:xfrm>
          </p:grpSpPr>
          <p:sp>
            <p:nvSpPr>
              <p:cNvPr id="6128" name="Google Shape;6128;p7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9" name="Google Shape;6129;p7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30" name="Google Shape;6130;p78"/>
            <p:cNvGrpSpPr/>
            <p:nvPr/>
          </p:nvGrpSpPr>
          <p:grpSpPr>
            <a:xfrm>
              <a:off x="5532290" y="2881789"/>
              <a:ext cx="620516" cy="305456"/>
              <a:chOff x="5532290" y="2881789"/>
              <a:chExt cx="620516" cy="305456"/>
            </a:xfrm>
          </p:grpSpPr>
          <p:sp>
            <p:nvSpPr>
              <p:cNvPr id="6131" name="Google Shape;6131;p7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32" name="Google Shape;6132;p7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133" name="Google Shape;6133;p78"/>
          <p:cNvGrpSpPr/>
          <p:nvPr/>
        </p:nvGrpSpPr>
        <p:grpSpPr>
          <a:xfrm>
            <a:off x="8178573" y="3726757"/>
            <a:ext cx="269068" cy="645491"/>
            <a:chOff x="7026852" y="3311869"/>
            <a:chExt cx="434331" cy="1041954"/>
          </a:xfrm>
        </p:grpSpPr>
        <p:sp>
          <p:nvSpPr>
            <p:cNvPr id="6134" name="Google Shape;6134;p7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78"/>
          <p:cNvGrpSpPr/>
          <p:nvPr/>
        </p:nvGrpSpPr>
        <p:grpSpPr>
          <a:xfrm>
            <a:off x="6195154" y="3765995"/>
            <a:ext cx="293882" cy="293836"/>
            <a:chOff x="4873519" y="3311869"/>
            <a:chExt cx="499374" cy="499296"/>
          </a:xfrm>
        </p:grpSpPr>
        <p:sp>
          <p:nvSpPr>
            <p:cNvPr id="6138" name="Google Shape;6138;p7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78"/>
          <p:cNvGrpSpPr/>
          <p:nvPr/>
        </p:nvGrpSpPr>
        <p:grpSpPr>
          <a:xfrm>
            <a:off x="6195154" y="4078366"/>
            <a:ext cx="293882" cy="293882"/>
            <a:chOff x="4873519" y="3875839"/>
            <a:chExt cx="499374" cy="499374"/>
          </a:xfrm>
        </p:grpSpPr>
        <p:sp>
          <p:nvSpPr>
            <p:cNvPr id="6141" name="Google Shape;6141;p7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78"/>
          <p:cNvGrpSpPr/>
          <p:nvPr/>
        </p:nvGrpSpPr>
        <p:grpSpPr>
          <a:xfrm>
            <a:off x="2425681" y="2050319"/>
            <a:ext cx="698104" cy="698208"/>
            <a:chOff x="2565073" y="2075876"/>
            <a:chExt cx="672482" cy="672518"/>
          </a:xfrm>
        </p:grpSpPr>
        <p:sp>
          <p:nvSpPr>
            <p:cNvPr id="6144" name="Google Shape;6144;p7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78"/>
          <p:cNvGrpSpPr/>
          <p:nvPr/>
        </p:nvGrpSpPr>
        <p:grpSpPr>
          <a:xfrm>
            <a:off x="5649092" y="3734919"/>
            <a:ext cx="438354" cy="637329"/>
            <a:chOff x="1697726" y="3244179"/>
            <a:chExt cx="788124" cy="1146069"/>
          </a:xfrm>
        </p:grpSpPr>
        <p:sp>
          <p:nvSpPr>
            <p:cNvPr id="6151" name="Google Shape;6151;p7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7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78"/>
          <p:cNvGrpSpPr/>
          <p:nvPr/>
        </p:nvGrpSpPr>
        <p:grpSpPr>
          <a:xfrm>
            <a:off x="7650306" y="2063282"/>
            <a:ext cx="799565" cy="670282"/>
            <a:chOff x="7617850" y="2063282"/>
            <a:chExt cx="799565" cy="670282"/>
          </a:xfrm>
        </p:grpSpPr>
        <p:cxnSp>
          <p:nvCxnSpPr>
            <p:cNvPr id="6155" name="Google Shape;6155;p7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6" name="Google Shape;6156;p7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7" name="Google Shape;6157;p7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8" name="Google Shape;6158;p7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9" name="Google Shape;6159;p7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160" name="Google Shape;6160;p7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161" name="Google Shape;6161;p78"/>
            <p:cNvGrpSpPr/>
            <p:nvPr/>
          </p:nvGrpSpPr>
          <p:grpSpPr>
            <a:xfrm>
              <a:off x="7734309" y="2063282"/>
              <a:ext cx="570957" cy="620095"/>
              <a:chOff x="7734309" y="2063282"/>
              <a:chExt cx="570957" cy="620095"/>
            </a:xfrm>
          </p:grpSpPr>
          <p:grpSp>
            <p:nvGrpSpPr>
              <p:cNvPr id="6162" name="Google Shape;6162;p78"/>
              <p:cNvGrpSpPr/>
              <p:nvPr/>
            </p:nvGrpSpPr>
            <p:grpSpPr>
              <a:xfrm>
                <a:off x="8031573" y="2063282"/>
                <a:ext cx="273693" cy="620095"/>
                <a:chOff x="8031573" y="2063282"/>
                <a:chExt cx="273693" cy="620095"/>
              </a:xfrm>
            </p:grpSpPr>
            <p:sp>
              <p:nvSpPr>
                <p:cNvPr id="6163" name="Google Shape;6163;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78"/>
              <p:cNvGrpSpPr/>
              <p:nvPr/>
            </p:nvGrpSpPr>
            <p:grpSpPr>
              <a:xfrm flipH="1">
                <a:off x="7734309" y="2063282"/>
                <a:ext cx="273693" cy="620095"/>
                <a:chOff x="8031573" y="2063282"/>
                <a:chExt cx="273693" cy="620095"/>
              </a:xfrm>
            </p:grpSpPr>
            <p:sp>
              <p:nvSpPr>
                <p:cNvPr id="6168" name="Google Shape;6168;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72" name="Google Shape;6172;p7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4" name="Google Shape;6174;p78"/>
          <p:cNvGrpSpPr/>
          <p:nvPr/>
        </p:nvGrpSpPr>
        <p:grpSpPr>
          <a:xfrm>
            <a:off x="7836913" y="2916765"/>
            <a:ext cx="602567" cy="601884"/>
            <a:chOff x="1186975" y="238125"/>
            <a:chExt cx="5244275" cy="5238325"/>
          </a:xfrm>
        </p:grpSpPr>
        <p:sp>
          <p:nvSpPr>
            <p:cNvPr id="6175" name="Google Shape;6175;p7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78"/>
          <p:cNvGrpSpPr/>
          <p:nvPr/>
        </p:nvGrpSpPr>
        <p:grpSpPr>
          <a:xfrm>
            <a:off x="3279650" y="2056249"/>
            <a:ext cx="651848" cy="687338"/>
            <a:chOff x="3400515" y="2056248"/>
            <a:chExt cx="698134" cy="735987"/>
          </a:xfrm>
        </p:grpSpPr>
        <p:grpSp>
          <p:nvGrpSpPr>
            <p:cNvPr id="6180" name="Google Shape;6180;p78"/>
            <p:cNvGrpSpPr/>
            <p:nvPr/>
          </p:nvGrpSpPr>
          <p:grpSpPr>
            <a:xfrm>
              <a:off x="3400515" y="2283913"/>
              <a:ext cx="312919" cy="219900"/>
              <a:chOff x="3400515" y="2283913"/>
              <a:chExt cx="312919" cy="219900"/>
            </a:xfrm>
          </p:grpSpPr>
          <p:sp>
            <p:nvSpPr>
              <p:cNvPr id="6181" name="Google Shape;6181;p7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2" name="Google Shape;6182;p7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83" name="Google Shape;6183;p78"/>
            <p:cNvGrpSpPr/>
            <p:nvPr/>
          </p:nvGrpSpPr>
          <p:grpSpPr>
            <a:xfrm>
              <a:off x="3547823" y="2461089"/>
              <a:ext cx="219900" cy="331146"/>
              <a:chOff x="3547823" y="2461089"/>
              <a:chExt cx="219900" cy="331146"/>
            </a:xfrm>
          </p:grpSpPr>
          <p:sp>
            <p:nvSpPr>
              <p:cNvPr id="6184" name="Google Shape;6184;p7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5" name="Google Shape;6185;p7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86" name="Google Shape;6186;p78"/>
            <p:cNvGrpSpPr/>
            <p:nvPr/>
          </p:nvGrpSpPr>
          <p:grpSpPr>
            <a:xfrm>
              <a:off x="3734138" y="2461089"/>
              <a:ext cx="219900" cy="331146"/>
              <a:chOff x="3734138" y="2461089"/>
              <a:chExt cx="219900" cy="331146"/>
            </a:xfrm>
          </p:grpSpPr>
          <p:sp>
            <p:nvSpPr>
              <p:cNvPr id="6187" name="Google Shape;6187;p7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8" name="Google Shape;6188;p7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89" name="Google Shape;6189;p78"/>
            <p:cNvGrpSpPr/>
            <p:nvPr/>
          </p:nvGrpSpPr>
          <p:grpSpPr>
            <a:xfrm>
              <a:off x="3787560" y="2281742"/>
              <a:ext cx="311089" cy="219900"/>
              <a:chOff x="3787560" y="2281742"/>
              <a:chExt cx="311089" cy="219900"/>
            </a:xfrm>
          </p:grpSpPr>
          <p:sp>
            <p:nvSpPr>
              <p:cNvPr id="6190" name="Google Shape;6190;p7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91" name="Google Shape;6191;p7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92" name="Google Shape;6192;p78"/>
            <p:cNvGrpSpPr/>
            <p:nvPr/>
          </p:nvGrpSpPr>
          <p:grpSpPr>
            <a:xfrm>
              <a:off x="3637290" y="2056248"/>
              <a:ext cx="219900" cy="330736"/>
              <a:chOff x="3637290" y="2056248"/>
              <a:chExt cx="219900" cy="330736"/>
            </a:xfrm>
          </p:grpSpPr>
          <p:sp>
            <p:nvSpPr>
              <p:cNvPr id="6193" name="Google Shape;6193;p7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94" name="Google Shape;6194;p7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95" name="Google Shape;6195;p78"/>
          <p:cNvGrpSpPr/>
          <p:nvPr/>
        </p:nvGrpSpPr>
        <p:grpSpPr>
          <a:xfrm>
            <a:off x="2571356" y="2926255"/>
            <a:ext cx="1268144" cy="592394"/>
            <a:chOff x="238125" y="1188750"/>
            <a:chExt cx="7140450" cy="3335550"/>
          </a:xfrm>
        </p:grpSpPr>
        <p:sp>
          <p:nvSpPr>
            <p:cNvPr id="6196" name="Google Shape;6196;p7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78"/>
          <p:cNvGrpSpPr/>
          <p:nvPr/>
        </p:nvGrpSpPr>
        <p:grpSpPr>
          <a:xfrm>
            <a:off x="6679257" y="2928410"/>
            <a:ext cx="1053944" cy="590147"/>
            <a:chOff x="238125" y="1335475"/>
            <a:chExt cx="5418735" cy="3034175"/>
          </a:xfrm>
        </p:grpSpPr>
        <p:sp>
          <p:nvSpPr>
            <p:cNvPr id="6202" name="Google Shape;6202;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78"/>
          <p:cNvGrpSpPr/>
          <p:nvPr/>
        </p:nvGrpSpPr>
        <p:grpSpPr>
          <a:xfrm>
            <a:off x="4110066" y="3733309"/>
            <a:ext cx="1268207" cy="638939"/>
            <a:chOff x="3967651" y="3645904"/>
            <a:chExt cx="1479304" cy="745292"/>
          </a:xfrm>
        </p:grpSpPr>
        <p:grpSp>
          <p:nvGrpSpPr>
            <p:cNvPr id="6206" name="Google Shape;6206;p78"/>
            <p:cNvGrpSpPr/>
            <p:nvPr/>
          </p:nvGrpSpPr>
          <p:grpSpPr>
            <a:xfrm>
              <a:off x="3967651" y="4009026"/>
              <a:ext cx="1479304" cy="382170"/>
              <a:chOff x="3967651" y="4009026"/>
              <a:chExt cx="1479304" cy="382170"/>
            </a:xfrm>
          </p:grpSpPr>
          <p:grpSp>
            <p:nvGrpSpPr>
              <p:cNvPr id="6207" name="Google Shape;6207;p78"/>
              <p:cNvGrpSpPr/>
              <p:nvPr/>
            </p:nvGrpSpPr>
            <p:grpSpPr>
              <a:xfrm>
                <a:off x="4892216" y="4195630"/>
                <a:ext cx="554739" cy="195566"/>
                <a:chOff x="3604375" y="4892160"/>
                <a:chExt cx="1651500" cy="582215"/>
              </a:xfrm>
            </p:grpSpPr>
            <p:sp>
              <p:nvSpPr>
                <p:cNvPr id="6208" name="Google Shape;6208;p7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78"/>
              <p:cNvGrpSpPr/>
              <p:nvPr/>
            </p:nvGrpSpPr>
            <p:grpSpPr>
              <a:xfrm>
                <a:off x="3967651" y="4146303"/>
                <a:ext cx="579402" cy="244893"/>
                <a:chOff x="851875" y="4745310"/>
                <a:chExt cx="1724925" cy="729065"/>
              </a:xfrm>
            </p:grpSpPr>
            <p:sp>
              <p:nvSpPr>
                <p:cNvPr id="6211" name="Google Shape;6211;p7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78"/>
              <p:cNvGrpSpPr/>
              <p:nvPr/>
            </p:nvGrpSpPr>
            <p:grpSpPr>
              <a:xfrm>
                <a:off x="4460753" y="4009026"/>
                <a:ext cx="493110" cy="382170"/>
                <a:chOff x="2319875" y="4336625"/>
                <a:chExt cx="1468025" cy="1137750"/>
              </a:xfrm>
            </p:grpSpPr>
            <p:sp>
              <p:nvSpPr>
                <p:cNvPr id="6214" name="Google Shape;6214;p7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6" name="Google Shape;6216;p78"/>
            <p:cNvGrpSpPr/>
            <p:nvPr/>
          </p:nvGrpSpPr>
          <p:grpSpPr>
            <a:xfrm>
              <a:off x="4479443" y="3645904"/>
              <a:ext cx="455965" cy="388789"/>
              <a:chOff x="2957425" y="238100"/>
              <a:chExt cx="1910200" cy="1628775"/>
            </a:xfrm>
          </p:grpSpPr>
          <p:sp>
            <p:nvSpPr>
              <p:cNvPr id="6217" name="Google Shape;6217;p7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7" name="Google Shape;6227;p78"/>
          <p:cNvGrpSpPr/>
          <p:nvPr/>
        </p:nvGrpSpPr>
        <p:grpSpPr>
          <a:xfrm>
            <a:off x="2496179" y="3734510"/>
            <a:ext cx="1243128" cy="637739"/>
            <a:chOff x="2496310" y="3693351"/>
            <a:chExt cx="1342906" cy="688926"/>
          </a:xfrm>
        </p:grpSpPr>
        <p:grpSp>
          <p:nvGrpSpPr>
            <p:cNvPr id="6228" name="Google Shape;6228;p78"/>
            <p:cNvGrpSpPr/>
            <p:nvPr/>
          </p:nvGrpSpPr>
          <p:grpSpPr>
            <a:xfrm>
              <a:off x="2496310" y="3693351"/>
              <a:ext cx="1342906" cy="688875"/>
              <a:chOff x="2496310" y="3693351"/>
              <a:chExt cx="1342906" cy="688875"/>
            </a:xfrm>
          </p:grpSpPr>
          <p:sp>
            <p:nvSpPr>
              <p:cNvPr id="6229" name="Google Shape;6229;p7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5" name="Google Shape;6235;p78"/>
              <p:cNvCxnSpPr>
                <a:stCxn id="623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236" name="Google Shape;6236;p78"/>
              <p:cNvCxnSpPr>
                <a:stCxn id="623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237" name="Google Shape;6237;p78"/>
              <p:cNvCxnSpPr>
                <a:stCxn id="623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38" name="Google Shape;6238;p78"/>
              <p:cNvCxnSpPr>
                <a:stCxn id="623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39" name="Google Shape;6239;p78"/>
              <p:cNvCxnSpPr>
                <a:stCxn id="623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240" name="Google Shape;6240;p78"/>
            <p:cNvGrpSpPr/>
            <p:nvPr/>
          </p:nvGrpSpPr>
          <p:grpSpPr>
            <a:xfrm>
              <a:off x="2675275" y="3930557"/>
              <a:ext cx="1003306" cy="451719"/>
              <a:chOff x="2675275" y="4174282"/>
              <a:chExt cx="1003306" cy="451719"/>
            </a:xfrm>
          </p:grpSpPr>
          <p:sp>
            <p:nvSpPr>
              <p:cNvPr id="6241" name="Google Shape;6241;p7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4" name="Google Shape;6244;p78"/>
          <p:cNvGrpSpPr/>
          <p:nvPr/>
        </p:nvGrpSpPr>
        <p:grpSpPr>
          <a:xfrm>
            <a:off x="1669850" y="1171356"/>
            <a:ext cx="574511" cy="874709"/>
            <a:chOff x="1715404" y="1112080"/>
            <a:chExt cx="642270" cy="977984"/>
          </a:xfrm>
        </p:grpSpPr>
        <p:grpSp>
          <p:nvGrpSpPr>
            <p:cNvPr id="6245" name="Google Shape;6245;p78"/>
            <p:cNvGrpSpPr/>
            <p:nvPr/>
          </p:nvGrpSpPr>
          <p:grpSpPr>
            <a:xfrm>
              <a:off x="1715404" y="1112080"/>
              <a:ext cx="642270" cy="977984"/>
              <a:chOff x="1715404" y="1112080"/>
              <a:chExt cx="642270" cy="977984"/>
            </a:xfrm>
          </p:grpSpPr>
          <p:sp>
            <p:nvSpPr>
              <p:cNvPr id="6246" name="Google Shape;6246;p7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78"/>
            <p:cNvGrpSpPr/>
            <p:nvPr/>
          </p:nvGrpSpPr>
          <p:grpSpPr>
            <a:xfrm>
              <a:off x="1768927" y="1165603"/>
              <a:ext cx="535225" cy="851367"/>
              <a:chOff x="1768927" y="1165603"/>
              <a:chExt cx="535225" cy="851367"/>
            </a:xfrm>
          </p:grpSpPr>
          <p:sp>
            <p:nvSpPr>
              <p:cNvPr id="6249" name="Google Shape;6249;p7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78"/>
            <p:cNvGrpSpPr/>
            <p:nvPr/>
          </p:nvGrpSpPr>
          <p:grpSpPr>
            <a:xfrm>
              <a:off x="1822449" y="1219125"/>
              <a:ext cx="428180" cy="718859"/>
              <a:chOff x="1822449" y="1219125"/>
              <a:chExt cx="428180" cy="718859"/>
            </a:xfrm>
          </p:grpSpPr>
          <p:sp>
            <p:nvSpPr>
              <p:cNvPr id="6252" name="Google Shape;6252;p7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78"/>
            <p:cNvGrpSpPr/>
            <p:nvPr/>
          </p:nvGrpSpPr>
          <p:grpSpPr>
            <a:xfrm>
              <a:off x="1875972" y="1272648"/>
              <a:ext cx="321135" cy="586939"/>
              <a:chOff x="1875972" y="1272648"/>
              <a:chExt cx="321135" cy="586939"/>
            </a:xfrm>
          </p:grpSpPr>
          <p:sp>
            <p:nvSpPr>
              <p:cNvPr id="6255" name="Google Shape;6255;p7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7" name="Google Shape;6257;p78"/>
          <p:cNvGrpSpPr/>
          <p:nvPr/>
        </p:nvGrpSpPr>
        <p:grpSpPr>
          <a:xfrm>
            <a:off x="7777011" y="3728078"/>
            <a:ext cx="293855" cy="644170"/>
            <a:chOff x="241025" y="3151575"/>
            <a:chExt cx="293855" cy="644170"/>
          </a:xfrm>
        </p:grpSpPr>
        <p:sp>
          <p:nvSpPr>
            <p:cNvPr id="6258" name="Google Shape;6258;p7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78"/>
          <p:cNvGrpSpPr/>
          <p:nvPr/>
        </p:nvGrpSpPr>
        <p:grpSpPr>
          <a:xfrm>
            <a:off x="724994" y="2928078"/>
            <a:ext cx="1779649" cy="591620"/>
            <a:chOff x="246070" y="1983375"/>
            <a:chExt cx="1855347" cy="616849"/>
          </a:xfrm>
        </p:grpSpPr>
        <p:sp>
          <p:nvSpPr>
            <p:cNvPr id="6261" name="Google Shape;6261;p7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78"/>
          <p:cNvGrpSpPr/>
          <p:nvPr/>
        </p:nvGrpSpPr>
        <p:grpSpPr>
          <a:xfrm>
            <a:off x="2335861" y="1171356"/>
            <a:ext cx="711055" cy="745993"/>
            <a:chOff x="2496269" y="1171698"/>
            <a:chExt cx="761953" cy="799392"/>
          </a:xfrm>
        </p:grpSpPr>
        <p:grpSp>
          <p:nvGrpSpPr>
            <p:cNvPr id="6271" name="Google Shape;6271;p78"/>
            <p:cNvGrpSpPr/>
            <p:nvPr/>
          </p:nvGrpSpPr>
          <p:grpSpPr>
            <a:xfrm>
              <a:off x="2496269" y="1171698"/>
              <a:ext cx="761953" cy="723022"/>
              <a:chOff x="2496269" y="1171698"/>
              <a:chExt cx="761953" cy="723022"/>
            </a:xfrm>
          </p:grpSpPr>
          <p:sp>
            <p:nvSpPr>
              <p:cNvPr id="6272" name="Google Shape;6272;p7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78"/>
              <p:cNvGrpSpPr/>
              <p:nvPr/>
            </p:nvGrpSpPr>
            <p:grpSpPr>
              <a:xfrm>
                <a:off x="2496269" y="1171698"/>
                <a:ext cx="761953" cy="723022"/>
                <a:chOff x="2496269" y="1120652"/>
                <a:chExt cx="761953" cy="723022"/>
              </a:xfrm>
            </p:grpSpPr>
            <p:grpSp>
              <p:nvGrpSpPr>
                <p:cNvPr id="6275" name="Google Shape;6275;p78"/>
                <p:cNvGrpSpPr/>
                <p:nvPr/>
              </p:nvGrpSpPr>
              <p:grpSpPr>
                <a:xfrm>
                  <a:off x="2496269" y="1120652"/>
                  <a:ext cx="761953" cy="723022"/>
                  <a:chOff x="2496269" y="1120652"/>
                  <a:chExt cx="761953" cy="723022"/>
                </a:xfrm>
              </p:grpSpPr>
              <p:grpSp>
                <p:nvGrpSpPr>
                  <p:cNvPr id="6276" name="Google Shape;6276;p78"/>
                  <p:cNvGrpSpPr/>
                  <p:nvPr/>
                </p:nvGrpSpPr>
                <p:grpSpPr>
                  <a:xfrm>
                    <a:off x="2496269" y="1304589"/>
                    <a:ext cx="407089" cy="305057"/>
                    <a:chOff x="2496269" y="1304589"/>
                    <a:chExt cx="407089" cy="305057"/>
                  </a:xfrm>
                </p:grpSpPr>
                <p:sp>
                  <p:nvSpPr>
                    <p:cNvPr id="6277" name="Google Shape;6277;p7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78"/>
                  <p:cNvGrpSpPr/>
                  <p:nvPr/>
                </p:nvGrpSpPr>
                <p:grpSpPr>
                  <a:xfrm>
                    <a:off x="2586468" y="1493376"/>
                    <a:ext cx="358850" cy="349656"/>
                    <a:chOff x="2586468" y="1493376"/>
                    <a:chExt cx="358850" cy="349656"/>
                  </a:xfrm>
                </p:grpSpPr>
                <p:sp>
                  <p:nvSpPr>
                    <p:cNvPr id="6280" name="Google Shape;6280;p7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78"/>
                  <p:cNvGrpSpPr/>
                  <p:nvPr/>
                </p:nvGrpSpPr>
                <p:grpSpPr>
                  <a:xfrm>
                    <a:off x="2807939" y="1494024"/>
                    <a:ext cx="358857" cy="349650"/>
                    <a:chOff x="2807939" y="1494024"/>
                    <a:chExt cx="358857" cy="349650"/>
                  </a:xfrm>
                </p:grpSpPr>
                <p:sp>
                  <p:nvSpPr>
                    <p:cNvPr id="6283" name="Google Shape;6283;p7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78"/>
                  <p:cNvGrpSpPr/>
                  <p:nvPr/>
                </p:nvGrpSpPr>
                <p:grpSpPr>
                  <a:xfrm>
                    <a:off x="2851133" y="1305635"/>
                    <a:ext cx="407089" cy="305057"/>
                    <a:chOff x="2851133" y="1305635"/>
                    <a:chExt cx="407089" cy="305057"/>
                  </a:xfrm>
                </p:grpSpPr>
                <p:sp>
                  <p:nvSpPr>
                    <p:cNvPr id="6286" name="Google Shape;6286;p7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8" name="Google Shape;6288;p78"/>
                  <p:cNvGrpSpPr/>
                  <p:nvPr/>
                </p:nvGrpSpPr>
                <p:grpSpPr>
                  <a:xfrm>
                    <a:off x="2727495" y="1120652"/>
                    <a:ext cx="300271" cy="396358"/>
                    <a:chOff x="2727495" y="1120652"/>
                    <a:chExt cx="300271" cy="396358"/>
                  </a:xfrm>
                </p:grpSpPr>
                <p:sp>
                  <p:nvSpPr>
                    <p:cNvPr id="6289" name="Google Shape;6289;p7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1" name="Google Shape;6291;p78"/>
                <p:cNvGrpSpPr/>
                <p:nvPr/>
              </p:nvGrpSpPr>
              <p:grpSpPr>
                <a:xfrm>
                  <a:off x="2722305" y="1350460"/>
                  <a:ext cx="308357" cy="308344"/>
                  <a:chOff x="2722305" y="1350460"/>
                  <a:chExt cx="308357" cy="308344"/>
                </a:xfrm>
              </p:grpSpPr>
              <p:sp>
                <p:nvSpPr>
                  <p:cNvPr id="6292" name="Google Shape;6292;p7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3" name="Google Shape;6293;p78"/>
                  <p:cNvGrpSpPr/>
                  <p:nvPr/>
                </p:nvGrpSpPr>
                <p:grpSpPr>
                  <a:xfrm>
                    <a:off x="2725064" y="1364529"/>
                    <a:ext cx="297954" cy="280182"/>
                    <a:chOff x="2725064" y="1364529"/>
                    <a:chExt cx="297954" cy="280182"/>
                  </a:xfrm>
                </p:grpSpPr>
                <p:sp>
                  <p:nvSpPr>
                    <p:cNvPr id="6294" name="Google Shape;6294;p7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99" name="Google Shape;6299;p7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8"/>
          <p:cNvGrpSpPr/>
          <p:nvPr/>
        </p:nvGrpSpPr>
        <p:grpSpPr>
          <a:xfrm>
            <a:off x="3924561" y="2927462"/>
            <a:ext cx="1569144" cy="591015"/>
            <a:chOff x="3820100" y="3023049"/>
            <a:chExt cx="1303926" cy="491162"/>
          </a:xfrm>
        </p:grpSpPr>
        <p:grpSp>
          <p:nvGrpSpPr>
            <p:cNvPr id="6305" name="Google Shape;6305;p78"/>
            <p:cNvGrpSpPr/>
            <p:nvPr/>
          </p:nvGrpSpPr>
          <p:grpSpPr>
            <a:xfrm>
              <a:off x="3820100" y="3023072"/>
              <a:ext cx="1303926" cy="491139"/>
              <a:chOff x="3820100" y="3023072"/>
              <a:chExt cx="1303926" cy="491139"/>
            </a:xfrm>
          </p:grpSpPr>
          <p:sp>
            <p:nvSpPr>
              <p:cNvPr id="6306" name="Google Shape;6306;p7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78"/>
            <p:cNvGrpSpPr/>
            <p:nvPr/>
          </p:nvGrpSpPr>
          <p:grpSpPr>
            <a:xfrm>
              <a:off x="4132439" y="3023645"/>
              <a:ext cx="393633" cy="177096"/>
              <a:chOff x="4132439" y="3023645"/>
              <a:chExt cx="393633" cy="177096"/>
            </a:xfrm>
          </p:grpSpPr>
          <p:sp>
            <p:nvSpPr>
              <p:cNvPr id="6309" name="Google Shape;6309;p7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78"/>
            <p:cNvGrpSpPr/>
            <p:nvPr/>
          </p:nvGrpSpPr>
          <p:grpSpPr>
            <a:xfrm>
              <a:off x="3921811" y="3023049"/>
              <a:ext cx="1002397" cy="388943"/>
              <a:chOff x="3921811" y="3023049"/>
              <a:chExt cx="1002397" cy="388943"/>
            </a:xfrm>
          </p:grpSpPr>
          <p:sp>
            <p:nvSpPr>
              <p:cNvPr id="6312" name="Google Shape;6312;p7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78"/>
            <p:cNvGrpSpPr/>
            <p:nvPr/>
          </p:nvGrpSpPr>
          <p:grpSpPr>
            <a:xfrm>
              <a:off x="4023645" y="3023049"/>
              <a:ext cx="683032" cy="286722"/>
              <a:chOff x="4023645" y="3023049"/>
              <a:chExt cx="683032" cy="286722"/>
            </a:xfrm>
          </p:grpSpPr>
          <p:sp>
            <p:nvSpPr>
              <p:cNvPr id="6315" name="Google Shape;6315;p7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7" name="Google Shape;6317;p78"/>
          <p:cNvGrpSpPr/>
          <p:nvPr/>
        </p:nvGrpSpPr>
        <p:grpSpPr>
          <a:xfrm>
            <a:off x="1556683" y="2054307"/>
            <a:ext cx="713522" cy="688025"/>
            <a:chOff x="1706078" y="2092648"/>
            <a:chExt cx="660913" cy="637296"/>
          </a:xfrm>
        </p:grpSpPr>
        <p:sp>
          <p:nvSpPr>
            <p:cNvPr id="6318" name="Google Shape;6318;p7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9" name="Google Shape;6319;p78"/>
            <p:cNvGrpSpPr/>
            <p:nvPr/>
          </p:nvGrpSpPr>
          <p:grpSpPr>
            <a:xfrm>
              <a:off x="1706078" y="2092648"/>
              <a:ext cx="660913" cy="575241"/>
              <a:chOff x="1706078" y="2092648"/>
              <a:chExt cx="660913" cy="575241"/>
            </a:xfrm>
          </p:grpSpPr>
          <p:sp>
            <p:nvSpPr>
              <p:cNvPr id="6320" name="Google Shape;6320;p7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3" name="Google Shape;6323;p78"/>
          <p:cNvGrpSpPr/>
          <p:nvPr/>
        </p:nvGrpSpPr>
        <p:grpSpPr>
          <a:xfrm>
            <a:off x="6318542" y="1171856"/>
            <a:ext cx="1317459" cy="684168"/>
            <a:chOff x="238125" y="999450"/>
            <a:chExt cx="7140700" cy="3708225"/>
          </a:xfrm>
        </p:grpSpPr>
        <p:sp>
          <p:nvSpPr>
            <p:cNvPr id="6324" name="Google Shape;6324;p7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336"/>
        <p:cNvGrpSpPr/>
        <p:nvPr/>
      </p:nvGrpSpPr>
      <p:grpSpPr>
        <a:xfrm>
          <a:off x="0" y="0"/>
          <a:ext cx="0" cy="0"/>
          <a:chOff x="0" y="0"/>
          <a:chExt cx="0" cy="0"/>
        </a:xfrm>
      </p:grpSpPr>
      <p:grpSp>
        <p:nvGrpSpPr>
          <p:cNvPr id="6337" name="Google Shape;6337;p79"/>
          <p:cNvGrpSpPr/>
          <p:nvPr/>
        </p:nvGrpSpPr>
        <p:grpSpPr>
          <a:xfrm>
            <a:off x="729238" y="1179665"/>
            <a:ext cx="1636117" cy="1526144"/>
            <a:chOff x="729238" y="1179665"/>
            <a:chExt cx="1636117" cy="1526144"/>
          </a:xfrm>
        </p:grpSpPr>
        <p:grpSp>
          <p:nvGrpSpPr>
            <p:cNvPr id="6338" name="Google Shape;6338;p79"/>
            <p:cNvGrpSpPr/>
            <p:nvPr/>
          </p:nvGrpSpPr>
          <p:grpSpPr>
            <a:xfrm>
              <a:off x="729238" y="1179665"/>
              <a:ext cx="80700" cy="1526144"/>
              <a:chOff x="729238" y="1179665"/>
              <a:chExt cx="80700" cy="1526144"/>
            </a:xfrm>
          </p:grpSpPr>
          <p:sp>
            <p:nvSpPr>
              <p:cNvPr id="6339" name="Google Shape;6339;p7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79"/>
            <p:cNvGrpSpPr/>
            <p:nvPr/>
          </p:nvGrpSpPr>
          <p:grpSpPr>
            <a:xfrm>
              <a:off x="903098" y="1179665"/>
              <a:ext cx="80700" cy="1526144"/>
              <a:chOff x="903098" y="1179665"/>
              <a:chExt cx="80700" cy="1526144"/>
            </a:xfrm>
          </p:grpSpPr>
          <p:sp>
            <p:nvSpPr>
              <p:cNvPr id="6350" name="Google Shape;6350;p7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79"/>
            <p:cNvGrpSpPr/>
            <p:nvPr/>
          </p:nvGrpSpPr>
          <p:grpSpPr>
            <a:xfrm>
              <a:off x="1076958" y="1179665"/>
              <a:ext cx="80700" cy="1526144"/>
              <a:chOff x="1076958" y="1179665"/>
              <a:chExt cx="80700" cy="1526144"/>
            </a:xfrm>
          </p:grpSpPr>
          <p:sp>
            <p:nvSpPr>
              <p:cNvPr id="6361" name="Google Shape;6361;p7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79"/>
            <p:cNvGrpSpPr/>
            <p:nvPr/>
          </p:nvGrpSpPr>
          <p:grpSpPr>
            <a:xfrm>
              <a:off x="1247707" y="1179665"/>
              <a:ext cx="80700" cy="1526144"/>
              <a:chOff x="1247707" y="1179665"/>
              <a:chExt cx="80700" cy="1526144"/>
            </a:xfrm>
          </p:grpSpPr>
          <p:sp>
            <p:nvSpPr>
              <p:cNvPr id="6372" name="Google Shape;6372;p7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79"/>
            <p:cNvGrpSpPr/>
            <p:nvPr/>
          </p:nvGrpSpPr>
          <p:grpSpPr>
            <a:xfrm>
              <a:off x="1421567" y="1179665"/>
              <a:ext cx="80700" cy="1526144"/>
              <a:chOff x="1421567" y="1179665"/>
              <a:chExt cx="80700" cy="1526144"/>
            </a:xfrm>
          </p:grpSpPr>
          <p:sp>
            <p:nvSpPr>
              <p:cNvPr id="6383" name="Google Shape;6383;p7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79"/>
            <p:cNvGrpSpPr/>
            <p:nvPr/>
          </p:nvGrpSpPr>
          <p:grpSpPr>
            <a:xfrm>
              <a:off x="1592327" y="1179665"/>
              <a:ext cx="80700" cy="1526144"/>
              <a:chOff x="1592327" y="1179665"/>
              <a:chExt cx="80700" cy="1526144"/>
            </a:xfrm>
          </p:grpSpPr>
          <p:sp>
            <p:nvSpPr>
              <p:cNvPr id="6394" name="Google Shape;6394;p7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79"/>
            <p:cNvGrpSpPr/>
            <p:nvPr/>
          </p:nvGrpSpPr>
          <p:grpSpPr>
            <a:xfrm>
              <a:off x="1766187" y="1179665"/>
              <a:ext cx="80700" cy="1526144"/>
              <a:chOff x="1766187" y="1179665"/>
              <a:chExt cx="80700" cy="1526144"/>
            </a:xfrm>
          </p:grpSpPr>
          <p:sp>
            <p:nvSpPr>
              <p:cNvPr id="6405" name="Google Shape;6405;p7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79"/>
            <p:cNvGrpSpPr/>
            <p:nvPr/>
          </p:nvGrpSpPr>
          <p:grpSpPr>
            <a:xfrm>
              <a:off x="1936935" y="1179665"/>
              <a:ext cx="80700" cy="1526144"/>
              <a:chOff x="1936935" y="1179665"/>
              <a:chExt cx="80700" cy="1526144"/>
            </a:xfrm>
          </p:grpSpPr>
          <p:sp>
            <p:nvSpPr>
              <p:cNvPr id="6416" name="Google Shape;6416;p7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79"/>
            <p:cNvGrpSpPr/>
            <p:nvPr/>
          </p:nvGrpSpPr>
          <p:grpSpPr>
            <a:xfrm>
              <a:off x="2110795" y="1179665"/>
              <a:ext cx="80700" cy="1526144"/>
              <a:chOff x="2110795" y="1179665"/>
              <a:chExt cx="80700" cy="1526144"/>
            </a:xfrm>
          </p:grpSpPr>
          <p:sp>
            <p:nvSpPr>
              <p:cNvPr id="6427" name="Google Shape;6427;p7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79"/>
            <p:cNvGrpSpPr/>
            <p:nvPr/>
          </p:nvGrpSpPr>
          <p:grpSpPr>
            <a:xfrm>
              <a:off x="2284655" y="1179665"/>
              <a:ext cx="80700" cy="1526144"/>
              <a:chOff x="2284655" y="1179665"/>
              <a:chExt cx="80700" cy="1526144"/>
            </a:xfrm>
          </p:grpSpPr>
          <p:sp>
            <p:nvSpPr>
              <p:cNvPr id="6438" name="Google Shape;6438;p7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8" name="Google Shape;6448;p79"/>
          <p:cNvGrpSpPr/>
          <p:nvPr/>
        </p:nvGrpSpPr>
        <p:grpSpPr>
          <a:xfrm>
            <a:off x="2623904" y="1198803"/>
            <a:ext cx="1364248" cy="1102133"/>
            <a:chOff x="2623904" y="1198803"/>
            <a:chExt cx="1364248" cy="1102133"/>
          </a:xfrm>
        </p:grpSpPr>
        <p:grpSp>
          <p:nvGrpSpPr>
            <p:cNvPr id="6449" name="Google Shape;6449;p79"/>
            <p:cNvGrpSpPr/>
            <p:nvPr/>
          </p:nvGrpSpPr>
          <p:grpSpPr>
            <a:xfrm>
              <a:off x="2623907" y="1198803"/>
              <a:ext cx="1364245" cy="273000"/>
              <a:chOff x="2623907" y="1198803"/>
              <a:chExt cx="1364245" cy="273000"/>
            </a:xfrm>
          </p:grpSpPr>
          <p:sp>
            <p:nvSpPr>
              <p:cNvPr id="6450" name="Google Shape;6450;p7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79"/>
            <p:cNvGrpSpPr/>
            <p:nvPr/>
          </p:nvGrpSpPr>
          <p:grpSpPr>
            <a:xfrm>
              <a:off x="2623904" y="1476964"/>
              <a:ext cx="1364245" cy="273000"/>
              <a:chOff x="2623904" y="1476964"/>
              <a:chExt cx="1364245" cy="273000"/>
            </a:xfrm>
          </p:grpSpPr>
          <p:sp>
            <p:nvSpPr>
              <p:cNvPr id="6456" name="Google Shape;6456;p7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79"/>
            <p:cNvGrpSpPr/>
            <p:nvPr/>
          </p:nvGrpSpPr>
          <p:grpSpPr>
            <a:xfrm>
              <a:off x="2623907" y="1749775"/>
              <a:ext cx="1364245" cy="273000"/>
              <a:chOff x="2623907" y="1749775"/>
              <a:chExt cx="1364245" cy="273000"/>
            </a:xfrm>
          </p:grpSpPr>
          <p:sp>
            <p:nvSpPr>
              <p:cNvPr id="6462" name="Google Shape;6462;p7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79"/>
            <p:cNvGrpSpPr/>
            <p:nvPr/>
          </p:nvGrpSpPr>
          <p:grpSpPr>
            <a:xfrm>
              <a:off x="2623904" y="2027936"/>
              <a:ext cx="1364245" cy="273000"/>
              <a:chOff x="2623904" y="2027936"/>
              <a:chExt cx="1364245" cy="273000"/>
            </a:xfrm>
          </p:grpSpPr>
          <p:sp>
            <p:nvSpPr>
              <p:cNvPr id="6468" name="Google Shape;6468;p7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3" name="Google Shape;6473;p79"/>
          <p:cNvGrpSpPr/>
          <p:nvPr/>
        </p:nvGrpSpPr>
        <p:grpSpPr>
          <a:xfrm>
            <a:off x="2613365" y="2657876"/>
            <a:ext cx="1387541" cy="159124"/>
            <a:chOff x="3200660" y="2180272"/>
            <a:chExt cx="2563824" cy="378237"/>
          </a:xfrm>
        </p:grpSpPr>
        <p:sp>
          <p:nvSpPr>
            <p:cNvPr id="6474" name="Google Shape;6474;p7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79"/>
          <p:cNvGrpSpPr/>
          <p:nvPr/>
        </p:nvGrpSpPr>
        <p:grpSpPr>
          <a:xfrm>
            <a:off x="2609890" y="2935640"/>
            <a:ext cx="1390502" cy="159625"/>
            <a:chOff x="3530150" y="2790075"/>
            <a:chExt cx="1962600" cy="225300"/>
          </a:xfrm>
        </p:grpSpPr>
        <p:sp>
          <p:nvSpPr>
            <p:cNvPr id="6493" name="Google Shape;6493;p7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79"/>
          <p:cNvGrpSpPr/>
          <p:nvPr/>
        </p:nvGrpSpPr>
        <p:grpSpPr>
          <a:xfrm>
            <a:off x="2609948" y="3213905"/>
            <a:ext cx="1411629" cy="154175"/>
            <a:chOff x="3558802" y="4011244"/>
            <a:chExt cx="1866000" cy="111600"/>
          </a:xfrm>
        </p:grpSpPr>
        <p:sp>
          <p:nvSpPr>
            <p:cNvPr id="6496" name="Google Shape;6496;p7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9"/>
          <p:cNvGrpSpPr/>
          <p:nvPr/>
        </p:nvGrpSpPr>
        <p:grpSpPr>
          <a:xfrm>
            <a:off x="2610235" y="2419475"/>
            <a:ext cx="1383503" cy="119761"/>
            <a:chOff x="3465975" y="2270258"/>
            <a:chExt cx="1986364" cy="171947"/>
          </a:xfrm>
        </p:grpSpPr>
        <p:sp>
          <p:nvSpPr>
            <p:cNvPr id="6499" name="Google Shape;6499;p7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79"/>
          <p:cNvGrpSpPr/>
          <p:nvPr/>
        </p:nvGrpSpPr>
        <p:grpSpPr>
          <a:xfrm>
            <a:off x="2621243" y="3783248"/>
            <a:ext cx="1369531" cy="195460"/>
            <a:chOff x="723300" y="4253549"/>
            <a:chExt cx="2276482" cy="324900"/>
          </a:xfrm>
        </p:grpSpPr>
        <p:sp>
          <p:nvSpPr>
            <p:cNvPr id="6508" name="Google Shape;6508;p7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79"/>
          <p:cNvGrpSpPr/>
          <p:nvPr/>
        </p:nvGrpSpPr>
        <p:grpSpPr>
          <a:xfrm>
            <a:off x="2610803" y="3484489"/>
            <a:ext cx="1389066" cy="180119"/>
            <a:chOff x="705948" y="3788465"/>
            <a:chExt cx="2308953" cy="299400"/>
          </a:xfrm>
        </p:grpSpPr>
        <p:sp>
          <p:nvSpPr>
            <p:cNvPr id="6514" name="Google Shape;6514;p7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79"/>
          <p:cNvGrpSpPr/>
          <p:nvPr/>
        </p:nvGrpSpPr>
        <p:grpSpPr>
          <a:xfrm>
            <a:off x="4207794" y="2088443"/>
            <a:ext cx="1433821" cy="191501"/>
            <a:chOff x="4273350" y="2088443"/>
            <a:chExt cx="1433821" cy="191501"/>
          </a:xfrm>
        </p:grpSpPr>
        <p:grpSp>
          <p:nvGrpSpPr>
            <p:cNvPr id="6520" name="Google Shape;6520;p79"/>
            <p:cNvGrpSpPr/>
            <p:nvPr/>
          </p:nvGrpSpPr>
          <p:grpSpPr>
            <a:xfrm>
              <a:off x="4273350" y="2088443"/>
              <a:ext cx="1433821" cy="0"/>
              <a:chOff x="5224975" y="2962250"/>
              <a:chExt cx="1544400" cy="0"/>
            </a:xfrm>
          </p:grpSpPr>
          <p:cxnSp>
            <p:nvCxnSpPr>
              <p:cNvPr id="6521" name="Google Shape;6521;p7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2" name="Google Shape;6522;p7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523" name="Google Shape;6523;p79"/>
            <p:cNvGrpSpPr/>
            <p:nvPr/>
          </p:nvGrpSpPr>
          <p:grpSpPr>
            <a:xfrm>
              <a:off x="4273350" y="2279944"/>
              <a:ext cx="1433821" cy="0"/>
              <a:chOff x="5224975" y="2962250"/>
              <a:chExt cx="1544400" cy="0"/>
            </a:xfrm>
          </p:grpSpPr>
          <p:cxnSp>
            <p:nvCxnSpPr>
              <p:cNvPr id="6524" name="Google Shape;6524;p7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5" name="Google Shape;6525;p7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526" name="Google Shape;6526;p79"/>
          <p:cNvGrpSpPr/>
          <p:nvPr/>
        </p:nvGrpSpPr>
        <p:grpSpPr>
          <a:xfrm>
            <a:off x="2658741" y="4097347"/>
            <a:ext cx="1304609" cy="294074"/>
            <a:chOff x="2658741" y="4097347"/>
            <a:chExt cx="1304609" cy="294074"/>
          </a:xfrm>
        </p:grpSpPr>
        <p:grpSp>
          <p:nvGrpSpPr>
            <p:cNvPr id="6527" name="Google Shape;6527;p79"/>
            <p:cNvGrpSpPr/>
            <p:nvPr/>
          </p:nvGrpSpPr>
          <p:grpSpPr>
            <a:xfrm>
              <a:off x="2658741" y="4097347"/>
              <a:ext cx="118572" cy="294074"/>
              <a:chOff x="3343310" y="4475555"/>
              <a:chExt cx="127717" cy="316753"/>
            </a:xfrm>
          </p:grpSpPr>
          <p:sp>
            <p:nvSpPr>
              <p:cNvPr id="6528" name="Google Shape;6528;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79"/>
            <p:cNvGrpSpPr/>
            <p:nvPr/>
          </p:nvGrpSpPr>
          <p:grpSpPr>
            <a:xfrm>
              <a:off x="3815519" y="4098388"/>
              <a:ext cx="147831" cy="291991"/>
              <a:chOff x="3527539" y="4476677"/>
              <a:chExt cx="159232" cy="314510"/>
            </a:xfrm>
          </p:grpSpPr>
          <p:sp>
            <p:nvSpPr>
              <p:cNvPr id="6531" name="Google Shape;6531;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79"/>
            <p:cNvGrpSpPr/>
            <p:nvPr/>
          </p:nvGrpSpPr>
          <p:grpSpPr>
            <a:xfrm>
              <a:off x="3511696" y="4098388"/>
              <a:ext cx="147831" cy="291991"/>
              <a:chOff x="3527539" y="4476677"/>
              <a:chExt cx="159232" cy="314510"/>
            </a:xfrm>
          </p:grpSpPr>
          <p:sp>
            <p:nvSpPr>
              <p:cNvPr id="6534" name="Google Shape;6534;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79"/>
            <p:cNvGrpSpPr/>
            <p:nvPr/>
          </p:nvGrpSpPr>
          <p:grpSpPr>
            <a:xfrm>
              <a:off x="3207874" y="4098388"/>
              <a:ext cx="147831" cy="291991"/>
              <a:chOff x="3527539" y="4476677"/>
              <a:chExt cx="159232" cy="314510"/>
            </a:xfrm>
          </p:grpSpPr>
          <p:sp>
            <p:nvSpPr>
              <p:cNvPr id="6537" name="Google Shape;6537;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79"/>
            <p:cNvGrpSpPr/>
            <p:nvPr/>
          </p:nvGrpSpPr>
          <p:grpSpPr>
            <a:xfrm>
              <a:off x="2933305" y="4097347"/>
              <a:ext cx="118572" cy="294074"/>
              <a:chOff x="3343310" y="4475555"/>
              <a:chExt cx="127717" cy="316753"/>
            </a:xfrm>
          </p:grpSpPr>
          <p:sp>
            <p:nvSpPr>
              <p:cNvPr id="6540" name="Google Shape;6540;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2" name="Google Shape;6542;p79"/>
          <p:cNvGrpSpPr/>
          <p:nvPr/>
        </p:nvGrpSpPr>
        <p:grpSpPr>
          <a:xfrm>
            <a:off x="4209349" y="1176041"/>
            <a:ext cx="1430711" cy="751237"/>
            <a:chOff x="5159450" y="1919950"/>
            <a:chExt cx="1541050" cy="862500"/>
          </a:xfrm>
        </p:grpSpPr>
        <p:sp>
          <p:nvSpPr>
            <p:cNvPr id="6543" name="Google Shape;6543;p7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544" name="Google Shape;6544;p79"/>
            <p:cNvGrpSpPr/>
            <p:nvPr/>
          </p:nvGrpSpPr>
          <p:grpSpPr>
            <a:xfrm>
              <a:off x="5159450" y="1919950"/>
              <a:ext cx="1541050" cy="862500"/>
              <a:chOff x="5159450" y="1919950"/>
              <a:chExt cx="1541050" cy="862500"/>
            </a:xfrm>
          </p:grpSpPr>
          <p:cxnSp>
            <p:nvCxnSpPr>
              <p:cNvPr id="6545" name="Google Shape;6545;p7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546" name="Google Shape;6546;p7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547" name="Google Shape;6547;p79"/>
          <p:cNvGrpSpPr/>
          <p:nvPr/>
        </p:nvGrpSpPr>
        <p:grpSpPr>
          <a:xfrm>
            <a:off x="4257486" y="2439811"/>
            <a:ext cx="1334436" cy="967914"/>
            <a:chOff x="4294923" y="2439811"/>
            <a:chExt cx="1334436" cy="967914"/>
          </a:xfrm>
        </p:grpSpPr>
        <p:grpSp>
          <p:nvGrpSpPr>
            <p:cNvPr id="6548" name="Google Shape;6548;p79"/>
            <p:cNvGrpSpPr/>
            <p:nvPr/>
          </p:nvGrpSpPr>
          <p:grpSpPr>
            <a:xfrm>
              <a:off x="4960455" y="2469658"/>
              <a:ext cx="668904" cy="885524"/>
              <a:chOff x="4960455" y="2469658"/>
              <a:chExt cx="668904" cy="885524"/>
            </a:xfrm>
          </p:grpSpPr>
          <p:sp>
            <p:nvSpPr>
              <p:cNvPr id="6549" name="Google Shape;6549;p7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79"/>
            <p:cNvGrpSpPr/>
            <p:nvPr/>
          </p:nvGrpSpPr>
          <p:grpSpPr>
            <a:xfrm>
              <a:off x="4294923" y="2469658"/>
              <a:ext cx="668951" cy="885524"/>
              <a:chOff x="4294923" y="2469658"/>
              <a:chExt cx="668951" cy="885524"/>
            </a:xfrm>
          </p:grpSpPr>
          <p:sp>
            <p:nvSpPr>
              <p:cNvPr id="6556" name="Google Shape;6556;p7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2" name="Google Shape;6562;p7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79"/>
          <p:cNvGrpSpPr/>
          <p:nvPr/>
        </p:nvGrpSpPr>
        <p:grpSpPr>
          <a:xfrm>
            <a:off x="4243690" y="3494256"/>
            <a:ext cx="1430949" cy="897289"/>
            <a:chOff x="4351371" y="3547942"/>
            <a:chExt cx="1345130" cy="843475"/>
          </a:xfrm>
        </p:grpSpPr>
        <p:grpSp>
          <p:nvGrpSpPr>
            <p:cNvPr id="6564" name="Google Shape;6564;p79"/>
            <p:cNvGrpSpPr/>
            <p:nvPr/>
          </p:nvGrpSpPr>
          <p:grpSpPr>
            <a:xfrm>
              <a:off x="4351371" y="4209917"/>
              <a:ext cx="1345130" cy="181500"/>
              <a:chOff x="4351371" y="4209917"/>
              <a:chExt cx="1345130" cy="181500"/>
            </a:xfrm>
          </p:grpSpPr>
          <p:sp>
            <p:nvSpPr>
              <p:cNvPr id="6565" name="Google Shape;6565;p7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6" name="Google Shape;6566;p7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567" name="Google Shape;6567;p79"/>
            <p:cNvGrpSpPr/>
            <p:nvPr/>
          </p:nvGrpSpPr>
          <p:grpSpPr>
            <a:xfrm>
              <a:off x="4403010" y="3985221"/>
              <a:ext cx="1109518" cy="181500"/>
              <a:chOff x="4403010" y="3985221"/>
              <a:chExt cx="1109518" cy="181500"/>
            </a:xfrm>
          </p:grpSpPr>
          <p:sp>
            <p:nvSpPr>
              <p:cNvPr id="6568" name="Google Shape;6568;p7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9" name="Google Shape;6569;p7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570" name="Google Shape;6570;p79"/>
            <p:cNvGrpSpPr/>
            <p:nvPr/>
          </p:nvGrpSpPr>
          <p:grpSpPr>
            <a:xfrm>
              <a:off x="4618704" y="3766582"/>
              <a:ext cx="807858" cy="181500"/>
              <a:chOff x="4618704" y="3766582"/>
              <a:chExt cx="807858" cy="181500"/>
            </a:xfrm>
          </p:grpSpPr>
          <p:sp>
            <p:nvSpPr>
              <p:cNvPr id="6571" name="Google Shape;6571;p7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2" name="Google Shape;6572;p7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573" name="Google Shape;6573;p79"/>
            <p:cNvGrpSpPr/>
            <p:nvPr/>
          </p:nvGrpSpPr>
          <p:grpSpPr>
            <a:xfrm>
              <a:off x="4735238" y="3547942"/>
              <a:ext cx="462839" cy="181500"/>
              <a:chOff x="4735238" y="3547942"/>
              <a:chExt cx="462839" cy="181500"/>
            </a:xfrm>
          </p:grpSpPr>
          <p:sp>
            <p:nvSpPr>
              <p:cNvPr id="6574" name="Google Shape;6574;p7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5" name="Google Shape;6575;p7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76" name="Google Shape;6576;p79"/>
          <p:cNvGrpSpPr/>
          <p:nvPr/>
        </p:nvGrpSpPr>
        <p:grpSpPr>
          <a:xfrm>
            <a:off x="7420047" y="2429580"/>
            <a:ext cx="1020955" cy="928853"/>
            <a:chOff x="926675" y="238125"/>
            <a:chExt cx="5755100" cy="5232975"/>
          </a:xfrm>
        </p:grpSpPr>
        <p:sp>
          <p:nvSpPr>
            <p:cNvPr id="6577" name="Google Shape;6577;p7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9"/>
          <p:cNvGrpSpPr/>
          <p:nvPr/>
        </p:nvGrpSpPr>
        <p:grpSpPr>
          <a:xfrm>
            <a:off x="727421" y="2828315"/>
            <a:ext cx="1695374" cy="1560837"/>
            <a:chOff x="727421" y="2828315"/>
            <a:chExt cx="1695374" cy="1560837"/>
          </a:xfrm>
        </p:grpSpPr>
        <p:grpSp>
          <p:nvGrpSpPr>
            <p:cNvPr id="6582" name="Google Shape;6582;p79"/>
            <p:cNvGrpSpPr/>
            <p:nvPr/>
          </p:nvGrpSpPr>
          <p:grpSpPr>
            <a:xfrm>
              <a:off x="727421" y="2828315"/>
              <a:ext cx="1695374" cy="1560837"/>
              <a:chOff x="734799" y="2782450"/>
              <a:chExt cx="1571100" cy="1577400"/>
            </a:xfrm>
          </p:grpSpPr>
          <p:cxnSp>
            <p:nvCxnSpPr>
              <p:cNvPr id="6583" name="Google Shape;6583;p7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84" name="Google Shape;6584;p7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85" name="Google Shape;6585;p79"/>
            <p:cNvGrpSpPr/>
            <p:nvPr/>
          </p:nvGrpSpPr>
          <p:grpSpPr>
            <a:xfrm>
              <a:off x="819108" y="2882501"/>
              <a:ext cx="1556791" cy="1426186"/>
              <a:chOff x="819108" y="2882501"/>
              <a:chExt cx="1556791" cy="1426186"/>
            </a:xfrm>
          </p:grpSpPr>
          <p:grpSp>
            <p:nvGrpSpPr>
              <p:cNvPr id="6586" name="Google Shape;6586;p79"/>
              <p:cNvGrpSpPr/>
              <p:nvPr/>
            </p:nvGrpSpPr>
            <p:grpSpPr>
              <a:xfrm>
                <a:off x="819108" y="2882501"/>
                <a:ext cx="103104" cy="1426186"/>
                <a:chOff x="4674013" y="3100904"/>
                <a:chExt cx="122758" cy="1698043"/>
              </a:xfrm>
            </p:grpSpPr>
            <p:sp>
              <p:nvSpPr>
                <p:cNvPr id="6587" name="Google Shape;6587;p7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79"/>
              <p:cNvGrpSpPr/>
              <p:nvPr/>
            </p:nvGrpSpPr>
            <p:grpSpPr>
              <a:xfrm>
                <a:off x="1062475" y="2882501"/>
                <a:ext cx="103104" cy="1426186"/>
                <a:chOff x="4940438" y="3100904"/>
                <a:chExt cx="122758" cy="1698043"/>
              </a:xfrm>
            </p:grpSpPr>
            <p:sp>
              <p:nvSpPr>
                <p:cNvPr id="6595" name="Google Shape;6595;p7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79"/>
              <p:cNvGrpSpPr/>
              <p:nvPr/>
            </p:nvGrpSpPr>
            <p:grpSpPr>
              <a:xfrm>
                <a:off x="1299324" y="2882501"/>
                <a:ext cx="103104" cy="1426186"/>
                <a:chOff x="5206863" y="3100904"/>
                <a:chExt cx="122758" cy="1698043"/>
              </a:xfrm>
            </p:grpSpPr>
            <p:sp>
              <p:nvSpPr>
                <p:cNvPr id="6603" name="Google Shape;6603;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79"/>
              <p:cNvGrpSpPr/>
              <p:nvPr/>
            </p:nvGrpSpPr>
            <p:grpSpPr>
              <a:xfrm>
                <a:off x="1786057" y="2882501"/>
                <a:ext cx="103104" cy="1426186"/>
                <a:chOff x="6006138" y="3143629"/>
                <a:chExt cx="122758" cy="1698043"/>
              </a:xfrm>
            </p:grpSpPr>
            <p:sp>
              <p:nvSpPr>
                <p:cNvPr id="6611" name="Google Shape;6611;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79"/>
              <p:cNvGrpSpPr/>
              <p:nvPr/>
            </p:nvGrpSpPr>
            <p:grpSpPr>
              <a:xfrm>
                <a:off x="2029422" y="2882501"/>
                <a:ext cx="103104" cy="1426186"/>
                <a:chOff x="6805413" y="3100904"/>
                <a:chExt cx="122758" cy="1698043"/>
              </a:xfrm>
            </p:grpSpPr>
            <p:sp>
              <p:nvSpPr>
                <p:cNvPr id="6619" name="Google Shape;6619;p7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79"/>
              <p:cNvGrpSpPr/>
              <p:nvPr/>
            </p:nvGrpSpPr>
            <p:grpSpPr>
              <a:xfrm>
                <a:off x="2272795" y="2882501"/>
                <a:ext cx="103104" cy="1426186"/>
                <a:chOff x="5206863" y="3100904"/>
                <a:chExt cx="122758" cy="1698043"/>
              </a:xfrm>
            </p:grpSpPr>
            <p:sp>
              <p:nvSpPr>
                <p:cNvPr id="6627" name="Google Shape;6627;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79"/>
              <p:cNvGrpSpPr/>
              <p:nvPr/>
            </p:nvGrpSpPr>
            <p:grpSpPr>
              <a:xfrm>
                <a:off x="1542694" y="2882501"/>
                <a:ext cx="103104" cy="1426186"/>
                <a:chOff x="6006138" y="3143629"/>
                <a:chExt cx="122758" cy="1698043"/>
              </a:xfrm>
            </p:grpSpPr>
            <p:sp>
              <p:nvSpPr>
                <p:cNvPr id="6635" name="Google Shape;6635;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42" name="Google Shape;6642;p79"/>
          <p:cNvGrpSpPr/>
          <p:nvPr/>
        </p:nvGrpSpPr>
        <p:grpSpPr>
          <a:xfrm>
            <a:off x="5683472" y="3518037"/>
            <a:ext cx="2749952" cy="870677"/>
            <a:chOff x="238125" y="1725700"/>
            <a:chExt cx="7139025" cy="2260325"/>
          </a:xfrm>
        </p:grpSpPr>
        <p:sp>
          <p:nvSpPr>
            <p:cNvPr id="6643" name="Google Shape;6643;p7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9"/>
          <p:cNvGrpSpPr/>
          <p:nvPr/>
        </p:nvGrpSpPr>
        <p:grpSpPr>
          <a:xfrm>
            <a:off x="5953636" y="2459783"/>
            <a:ext cx="1105452" cy="916747"/>
            <a:chOff x="5249100" y="1210600"/>
            <a:chExt cx="3502700" cy="2904775"/>
          </a:xfrm>
        </p:grpSpPr>
        <p:sp>
          <p:nvSpPr>
            <p:cNvPr id="6654" name="Google Shape;6654;p7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8" name="Google Shape;6658;p7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659" name="Google Shape;6659;p7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660" name="Google Shape;6660;p7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661" name="Google Shape;6661;p7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662" name="Google Shape;6662;p7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79"/>
          <p:cNvGrpSpPr/>
          <p:nvPr/>
        </p:nvGrpSpPr>
        <p:grpSpPr>
          <a:xfrm>
            <a:off x="7136183" y="1179201"/>
            <a:ext cx="1304650" cy="1124856"/>
            <a:chOff x="7287122" y="1165658"/>
            <a:chExt cx="1219413" cy="1051365"/>
          </a:xfrm>
        </p:grpSpPr>
        <p:grpSp>
          <p:nvGrpSpPr>
            <p:cNvPr id="6664" name="Google Shape;6664;p79"/>
            <p:cNvGrpSpPr/>
            <p:nvPr/>
          </p:nvGrpSpPr>
          <p:grpSpPr>
            <a:xfrm>
              <a:off x="7287122" y="1969723"/>
              <a:ext cx="1219413" cy="247300"/>
              <a:chOff x="7287122" y="1969723"/>
              <a:chExt cx="1219413" cy="247300"/>
            </a:xfrm>
          </p:grpSpPr>
          <p:sp>
            <p:nvSpPr>
              <p:cNvPr id="6665" name="Google Shape;6665;p7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6" name="Google Shape;6666;p79"/>
              <p:cNvGrpSpPr/>
              <p:nvPr/>
            </p:nvGrpSpPr>
            <p:grpSpPr>
              <a:xfrm>
                <a:off x="7287122" y="2063892"/>
                <a:ext cx="1151753" cy="73428"/>
                <a:chOff x="7287122" y="2063892"/>
                <a:chExt cx="1151753" cy="73428"/>
              </a:xfrm>
            </p:grpSpPr>
            <p:sp>
              <p:nvSpPr>
                <p:cNvPr id="6667" name="Google Shape;6667;p7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8" name="Google Shape;6668;p7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669" name="Google Shape;6669;p79"/>
            <p:cNvGrpSpPr/>
            <p:nvPr/>
          </p:nvGrpSpPr>
          <p:grpSpPr>
            <a:xfrm>
              <a:off x="7287122" y="1712201"/>
              <a:ext cx="1219403" cy="246767"/>
              <a:chOff x="7287122" y="1712201"/>
              <a:chExt cx="1219403" cy="246767"/>
            </a:xfrm>
          </p:grpSpPr>
          <p:sp>
            <p:nvSpPr>
              <p:cNvPr id="6670" name="Google Shape;6670;p7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79"/>
              <p:cNvGrpSpPr/>
              <p:nvPr/>
            </p:nvGrpSpPr>
            <p:grpSpPr>
              <a:xfrm>
                <a:off x="7287122" y="1842861"/>
                <a:ext cx="1005303" cy="73419"/>
                <a:chOff x="7287122" y="1842861"/>
                <a:chExt cx="1005303" cy="73419"/>
              </a:xfrm>
            </p:grpSpPr>
            <p:sp>
              <p:nvSpPr>
                <p:cNvPr id="6672" name="Google Shape;6672;p7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3" name="Google Shape;6673;p7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674" name="Google Shape;6674;p79"/>
            <p:cNvGrpSpPr/>
            <p:nvPr/>
          </p:nvGrpSpPr>
          <p:grpSpPr>
            <a:xfrm>
              <a:off x="7287122" y="1447520"/>
              <a:ext cx="1219403" cy="286667"/>
              <a:chOff x="7287122" y="1447520"/>
              <a:chExt cx="1219403" cy="286667"/>
            </a:xfrm>
          </p:grpSpPr>
          <p:sp>
            <p:nvSpPr>
              <p:cNvPr id="6675" name="Google Shape;6675;p7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6" name="Google Shape;6676;p79"/>
              <p:cNvGrpSpPr/>
              <p:nvPr/>
            </p:nvGrpSpPr>
            <p:grpSpPr>
              <a:xfrm>
                <a:off x="7287122" y="1581977"/>
                <a:ext cx="852803" cy="73428"/>
                <a:chOff x="7287122" y="1581977"/>
                <a:chExt cx="852803" cy="73428"/>
              </a:xfrm>
            </p:grpSpPr>
            <p:sp>
              <p:nvSpPr>
                <p:cNvPr id="6677" name="Google Shape;6677;p7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8" name="Google Shape;6678;p7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79" name="Google Shape;6679;p79"/>
            <p:cNvGrpSpPr/>
            <p:nvPr/>
          </p:nvGrpSpPr>
          <p:grpSpPr>
            <a:xfrm>
              <a:off x="7287122" y="1165658"/>
              <a:ext cx="1219403" cy="344253"/>
              <a:chOff x="7287122" y="1165658"/>
              <a:chExt cx="1219403" cy="344253"/>
            </a:xfrm>
          </p:grpSpPr>
          <p:sp>
            <p:nvSpPr>
              <p:cNvPr id="6680" name="Google Shape;6680;p7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1" name="Google Shape;6681;p79"/>
              <p:cNvGrpSpPr/>
              <p:nvPr/>
            </p:nvGrpSpPr>
            <p:grpSpPr>
              <a:xfrm>
                <a:off x="7287122" y="1341025"/>
                <a:ext cx="695703" cy="73419"/>
                <a:chOff x="7287122" y="1341025"/>
                <a:chExt cx="695703" cy="73419"/>
              </a:xfrm>
            </p:grpSpPr>
            <p:sp>
              <p:nvSpPr>
                <p:cNvPr id="6682" name="Google Shape;6682;p7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3" name="Google Shape;6683;p7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84" name="Google Shape;6684;p79"/>
          <p:cNvGrpSpPr/>
          <p:nvPr/>
        </p:nvGrpSpPr>
        <p:grpSpPr>
          <a:xfrm>
            <a:off x="5802676" y="1185224"/>
            <a:ext cx="1397729" cy="1098540"/>
            <a:chOff x="5900602" y="1193063"/>
            <a:chExt cx="1299851" cy="1021707"/>
          </a:xfrm>
        </p:grpSpPr>
        <p:grpSp>
          <p:nvGrpSpPr>
            <p:cNvPr id="6685" name="Google Shape;6685;p79"/>
            <p:cNvGrpSpPr/>
            <p:nvPr/>
          </p:nvGrpSpPr>
          <p:grpSpPr>
            <a:xfrm>
              <a:off x="6520337" y="1193063"/>
              <a:ext cx="341815" cy="799959"/>
              <a:chOff x="6520337" y="1193063"/>
              <a:chExt cx="341815" cy="799959"/>
            </a:xfrm>
          </p:grpSpPr>
          <p:grpSp>
            <p:nvGrpSpPr>
              <p:cNvPr id="6686" name="Google Shape;6686;p79"/>
              <p:cNvGrpSpPr/>
              <p:nvPr/>
            </p:nvGrpSpPr>
            <p:grpSpPr>
              <a:xfrm>
                <a:off x="6520337" y="1589527"/>
                <a:ext cx="213950" cy="403494"/>
                <a:chOff x="6520337" y="1589527"/>
                <a:chExt cx="213950" cy="403494"/>
              </a:xfrm>
            </p:grpSpPr>
            <p:sp>
              <p:nvSpPr>
                <p:cNvPr id="6687" name="Google Shape;6687;p7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79"/>
              <p:cNvGrpSpPr/>
              <p:nvPr/>
            </p:nvGrpSpPr>
            <p:grpSpPr>
              <a:xfrm>
                <a:off x="6577204" y="1193063"/>
                <a:ext cx="284947" cy="464512"/>
                <a:chOff x="6577204" y="1193063"/>
                <a:chExt cx="284947" cy="464512"/>
              </a:xfrm>
            </p:grpSpPr>
            <p:sp>
              <p:nvSpPr>
                <p:cNvPr id="6690" name="Google Shape;6690;p7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1" name="Google Shape;6691;p7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92" name="Google Shape;6692;p79"/>
            <p:cNvGrpSpPr/>
            <p:nvPr/>
          </p:nvGrpSpPr>
          <p:grpSpPr>
            <a:xfrm>
              <a:off x="6238903" y="1193063"/>
              <a:ext cx="300475" cy="900152"/>
              <a:chOff x="6238903" y="1193063"/>
              <a:chExt cx="300475" cy="900152"/>
            </a:xfrm>
          </p:grpSpPr>
          <p:grpSp>
            <p:nvGrpSpPr>
              <p:cNvPr id="6693" name="Google Shape;6693;p79"/>
              <p:cNvGrpSpPr/>
              <p:nvPr/>
            </p:nvGrpSpPr>
            <p:grpSpPr>
              <a:xfrm>
                <a:off x="6290865" y="1489315"/>
                <a:ext cx="248514" cy="603900"/>
                <a:chOff x="6290865" y="1489315"/>
                <a:chExt cx="248514" cy="603900"/>
              </a:xfrm>
            </p:grpSpPr>
            <p:sp>
              <p:nvSpPr>
                <p:cNvPr id="6694" name="Google Shape;6694;p7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79"/>
              <p:cNvGrpSpPr/>
              <p:nvPr/>
            </p:nvGrpSpPr>
            <p:grpSpPr>
              <a:xfrm>
                <a:off x="6238903" y="1193063"/>
                <a:ext cx="284947" cy="333087"/>
                <a:chOff x="6238903" y="1193063"/>
                <a:chExt cx="284947" cy="333087"/>
              </a:xfrm>
            </p:grpSpPr>
            <p:sp>
              <p:nvSpPr>
                <p:cNvPr id="6697" name="Google Shape;6697;p7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8" name="Google Shape;6698;p7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99" name="Google Shape;6699;p79"/>
            <p:cNvGrpSpPr/>
            <p:nvPr/>
          </p:nvGrpSpPr>
          <p:grpSpPr>
            <a:xfrm>
              <a:off x="5900602" y="1193063"/>
              <a:ext cx="444345" cy="1021707"/>
              <a:chOff x="5900602" y="1193063"/>
              <a:chExt cx="444345" cy="1021707"/>
            </a:xfrm>
          </p:grpSpPr>
          <p:grpSp>
            <p:nvGrpSpPr>
              <p:cNvPr id="6700" name="Google Shape;6700;p79"/>
              <p:cNvGrpSpPr/>
              <p:nvPr/>
            </p:nvGrpSpPr>
            <p:grpSpPr>
              <a:xfrm>
                <a:off x="6046501" y="1367785"/>
                <a:ext cx="298446" cy="846986"/>
                <a:chOff x="6046501" y="1367785"/>
                <a:chExt cx="298446" cy="846986"/>
              </a:xfrm>
            </p:grpSpPr>
            <p:sp>
              <p:nvSpPr>
                <p:cNvPr id="6701" name="Google Shape;6701;p7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79"/>
              <p:cNvGrpSpPr/>
              <p:nvPr/>
            </p:nvGrpSpPr>
            <p:grpSpPr>
              <a:xfrm>
                <a:off x="5900602" y="1193063"/>
                <a:ext cx="284947" cy="182312"/>
                <a:chOff x="5900602" y="1193063"/>
                <a:chExt cx="284947" cy="182312"/>
              </a:xfrm>
            </p:grpSpPr>
            <p:sp>
              <p:nvSpPr>
                <p:cNvPr id="6704" name="Google Shape;6704;p7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05" name="Google Shape;6705;p7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706" name="Google Shape;6706;p79"/>
            <p:cNvGrpSpPr/>
            <p:nvPr/>
          </p:nvGrpSpPr>
          <p:grpSpPr>
            <a:xfrm>
              <a:off x="6738300" y="1193063"/>
              <a:ext cx="462153" cy="707634"/>
              <a:chOff x="6738300" y="1193063"/>
              <a:chExt cx="462153" cy="707634"/>
            </a:xfrm>
          </p:grpSpPr>
          <p:grpSp>
            <p:nvGrpSpPr>
              <p:cNvPr id="6707" name="Google Shape;6707;p79"/>
              <p:cNvGrpSpPr/>
              <p:nvPr/>
            </p:nvGrpSpPr>
            <p:grpSpPr>
              <a:xfrm>
                <a:off x="6915505" y="1193063"/>
                <a:ext cx="284947" cy="597387"/>
                <a:chOff x="6915505" y="1193063"/>
                <a:chExt cx="284947" cy="597387"/>
              </a:xfrm>
            </p:grpSpPr>
            <p:sp>
              <p:nvSpPr>
                <p:cNvPr id="6708" name="Google Shape;6708;p7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09" name="Google Shape;6709;p7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710" name="Google Shape;6710;p79"/>
              <p:cNvGrpSpPr/>
              <p:nvPr/>
            </p:nvGrpSpPr>
            <p:grpSpPr>
              <a:xfrm>
                <a:off x="6738300" y="1684725"/>
                <a:ext cx="230066" cy="215971"/>
                <a:chOff x="6738300" y="1684725"/>
                <a:chExt cx="230066" cy="215971"/>
              </a:xfrm>
            </p:grpSpPr>
            <p:sp>
              <p:nvSpPr>
                <p:cNvPr id="6711" name="Google Shape;6711;p7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73"/>
        <p:cNvGrpSpPr/>
        <p:nvPr/>
      </p:nvGrpSpPr>
      <p:grpSpPr>
        <a:xfrm>
          <a:off x="0" y="0"/>
          <a:ext cx="0" cy="0"/>
          <a:chOff x="0" y="0"/>
          <a:chExt cx="0" cy="0"/>
        </a:xfrm>
      </p:grpSpPr>
      <p:sp>
        <p:nvSpPr>
          <p:cNvPr id="974" name="Google Shape;974;p41"/>
          <p:cNvSpPr/>
          <p:nvPr/>
        </p:nvSpPr>
        <p:spPr>
          <a:xfrm rot="-294270">
            <a:off x="1267830" y="1317803"/>
            <a:ext cx="2807178" cy="1031279"/>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1"/>
          <p:cNvSpPr txBox="1">
            <a:spLocks noGrp="1"/>
          </p:cNvSpPr>
          <p:nvPr>
            <p:ph type="subTitle" idx="1"/>
          </p:nvPr>
        </p:nvSpPr>
        <p:spPr>
          <a:xfrm>
            <a:off x="1094600" y="2435775"/>
            <a:ext cx="3153600" cy="147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also the smallest one in the Solar System. This planet was named after the Roman messenger god</a:t>
            </a:r>
            <a:endParaRPr/>
          </a:p>
          <a:p>
            <a:pPr marL="0" lvl="0" indent="0" algn="ctr" rtl="0">
              <a:spcBef>
                <a:spcPts val="0"/>
              </a:spcBef>
              <a:spcAft>
                <a:spcPts val="0"/>
              </a:spcAft>
              <a:buNone/>
            </a:pPr>
            <a:endParaRPr/>
          </a:p>
        </p:txBody>
      </p:sp>
      <p:sp>
        <p:nvSpPr>
          <p:cNvPr id="976" name="Google Shape;976;p41"/>
          <p:cNvSpPr txBox="1">
            <a:spLocks noGrp="1"/>
          </p:cNvSpPr>
          <p:nvPr>
            <p:ph type="title"/>
          </p:nvPr>
        </p:nvSpPr>
        <p:spPr>
          <a:xfrm>
            <a:off x="1282975" y="1431150"/>
            <a:ext cx="2776800" cy="80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BLACK FRIDAY</a:t>
            </a:r>
            <a:endParaRPr>
              <a:solidFill>
                <a:schemeClr val="dk1"/>
              </a:solidFill>
            </a:endParaRPr>
          </a:p>
        </p:txBody>
      </p:sp>
      <p:pic>
        <p:nvPicPr>
          <p:cNvPr id="977" name="Google Shape;977;p41"/>
          <p:cNvPicPr preferRelativeResize="0"/>
          <p:nvPr/>
        </p:nvPicPr>
        <p:blipFill rotWithShape="1">
          <a:blip r:embed="rId3">
            <a:alphaModFix/>
          </a:blip>
          <a:srcRect l="8299" r="26349"/>
          <a:stretch/>
        </p:blipFill>
        <p:spPr>
          <a:xfrm flipH="1">
            <a:off x="4762499" y="152400"/>
            <a:ext cx="5798880" cy="49911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16"/>
        <p:cNvGrpSpPr/>
        <p:nvPr/>
      </p:nvGrpSpPr>
      <p:grpSpPr>
        <a:xfrm>
          <a:off x="0" y="0"/>
          <a:ext cx="0" cy="0"/>
          <a:chOff x="0" y="0"/>
          <a:chExt cx="0" cy="0"/>
        </a:xfrm>
      </p:grpSpPr>
      <p:sp>
        <p:nvSpPr>
          <p:cNvPr id="6717" name="Google Shape;6717;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718" name="Google Shape;6718;p8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719" name="Google Shape;6719;p80"/>
          <p:cNvGrpSpPr/>
          <p:nvPr/>
        </p:nvGrpSpPr>
        <p:grpSpPr>
          <a:xfrm>
            <a:off x="829359" y="2307635"/>
            <a:ext cx="339235" cy="298186"/>
            <a:chOff x="898875" y="244725"/>
            <a:chExt cx="481800" cy="423500"/>
          </a:xfrm>
        </p:grpSpPr>
        <p:sp>
          <p:nvSpPr>
            <p:cNvPr id="6720" name="Google Shape;6720;p8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1" name="Google Shape;6721;p8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2" name="Google Shape;6722;p8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3" name="Google Shape;6723;p8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4" name="Google Shape;6724;p8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5" name="Google Shape;6725;p8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6" name="Google Shape;6726;p80"/>
          <p:cNvGrpSpPr/>
          <p:nvPr/>
        </p:nvGrpSpPr>
        <p:grpSpPr>
          <a:xfrm>
            <a:off x="1267741" y="2287103"/>
            <a:ext cx="298169" cy="339253"/>
            <a:chOff x="1529350" y="258825"/>
            <a:chExt cx="423475" cy="481825"/>
          </a:xfrm>
        </p:grpSpPr>
        <p:sp>
          <p:nvSpPr>
            <p:cNvPr id="6727" name="Google Shape;6727;p8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8" name="Google Shape;6728;p8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9" name="Google Shape;6729;p80"/>
          <p:cNvGrpSpPr/>
          <p:nvPr/>
        </p:nvGrpSpPr>
        <p:grpSpPr>
          <a:xfrm>
            <a:off x="1660716" y="2367273"/>
            <a:ext cx="340890" cy="178912"/>
            <a:chOff x="2084325" y="363300"/>
            <a:chExt cx="484150" cy="254100"/>
          </a:xfrm>
        </p:grpSpPr>
        <p:sp>
          <p:nvSpPr>
            <p:cNvPr id="6730" name="Google Shape;6730;p8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1" name="Google Shape;6731;p8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2" name="Google Shape;6732;p80"/>
          <p:cNvGrpSpPr/>
          <p:nvPr/>
        </p:nvGrpSpPr>
        <p:grpSpPr>
          <a:xfrm>
            <a:off x="2110011" y="2287102"/>
            <a:ext cx="298169" cy="339253"/>
            <a:chOff x="2707500" y="249400"/>
            <a:chExt cx="423475" cy="481825"/>
          </a:xfrm>
        </p:grpSpPr>
        <p:sp>
          <p:nvSpPr>
            <p:cNvPr id="6733" name="Google Shape;6733;p8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4" name="Google Shape;6734;p8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5" name="Google Shape;6735;p80"/>
          <p:cNvGrpSpPr/>
          <p:nvPr/>
        </p:nvGrpSpPr>
        <p:grpSpPr>
          <a:xfrm>
            <a:off x="2523626" y="2287428"/>
            <a:ext cx="305386" cy="338602"/>
            <a:chOff x="3300325" y="249875"/>
            <a:chExt cx="433725" cy="480900"/>
          </a:xfrm>
        </p:grpSpPr>
        <p:sp>
          <p:nvSpPr>
            <p:cNvPr id="6736" name="Google Shape;6736;p8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7" name="Google Shape;6737;p8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8" name="Google Shape;6738;p8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9" name="Google Shape;6739;p8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0" name="Google Shape;6740;p8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1" name="Google Shape;6741;p8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2" name="Google Shape;6742;p80"/>
          <p:cNvGrpSpPr/>
          <p:nvPr/>
        </p:nvGrpSpPr>
        <p:grpSpPr>
          <a:xfrm>
            <a:off x="2912712" y="2287349"/>
            <a:ext cx="352349" cy="338760"/>
            <a:chOff x="3854700" y="249750"/>
            <a:chExt cx="500425" cy="481125"/>
          </a:xfrm>
        </p:grpSpPr>
        <p:sp>
          <p:nvSpPr>
            <p:cNvPr id="6743" name="Google Shape;6743;p8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4" name="Google Shape;6744;p8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5" name="Google Shape;6745;p8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6" name="Google Shape;6746;p8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7" name="Google Shape;6747;p8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8" name="Google Shape;6748;p8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9" name="Google Shape;6749;p8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0" name="Google Shape;6750;p8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1" name="Google Shape;6751;p80"/>
          <p:cNvGrpSpPr/>
          <p:nvPr/>
        </p:nvGrpSpPr>
        <p:grpSpPr>
          <a:xfrm>
            <a:off x="3330701" y="2287349"/>
            <a:ext cx="352349" cy="338760"/>
            <a:chOff x="4447550" y="249750"/>
            <a:chExt cx="500425" cy="481125"/>
          </a:xfrm>
        </p:grpSpPr>
        <p:sp>
          <p:nvSpPr>
            <p:cNvPr id="6752" name="Google Shape;6752;p8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3" name="Google Shape;6753;p8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4" name="Google Shape;6754;p80"/>
          <p:cNvGrpSpPr/>
          <p:nvPr/>
        </p:nvGrpSpPr>
        <p:grpSpPr>
          <a:xfrm>
            <a:off x="3759902" y="2287102"/>
            <a:ext cx="339253" cy="339253"/>
            <a:chOff x="5049725" y="249400"/>
            <a:chExt cx="481825" cy="481825"/>
          </a:xfrm>
        </p:grpSpPr>
        <p:sp>
          <p:nvSpPr>
            <p:cNvPr id="6755" name="Google Shape;6755;p8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6" name="Google Shape;6756;p8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7" name="Google Shape;6757;p80"/>
          <p:cNvGrpSpPr/>
          <p:nvPr/>
        </p:nvGrpSpPr>
        <p:grpSpPr>
          <a:xfrm>
            <a:off x="4173843" y="2287102"/>
            <a:ext cx="339253" cy="339253"/>
            <a:chOff x="5660400" y="238125"/>
            <a:chExt cx="481825" cy="481825"/>
          </a:xfrm>
        </p:grpSpPr>
        <p:sp>
          <p:nvSpPr>
            <p:cNvPr id="6758" name="Google Shape;6758;p8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9" name="Google Shape;6759;p8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0" name="Google Shape;6760;p80"/>
          <p:cNvGrpSpPr/>
          <p:nvPr/>
        </p:nvGrpSpPr>
        <p:grpSpPr>
          <a:xfrm>
            <a:off x="4590529" y="2287102"/>
            <a:ext cx="339253" cy="339253"/>
            <a:chOff x="6235400" y="249400"/>
            <a:chExt cx="481825" cy="481825"/>
          </a:xfrm>
        </p:grpSpPr>
        <p:sp>
          <p:nvSpPr>
            <p:cNvPr id="6761" name="Google Shape;6761;p8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2" name="Google Shape;6762;p8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3" name="Google Shape;6763;p8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4" name="Google Shape;6764;p8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5" name="Google Shape;6765;p8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6" name="Google Shape;6766;p80"/>
          <p:cNvGrpSpPr/>
          <p:nvPr/>
        </p:nvGrpSpPr>
        <p:grpSpPr>
          <a:xfrm>
            <a:off x="828875" y="2731810"/>
            <a:ext cx="340204" cy="298116"/>
            <a:chOff x="899850" y="871450"/>
            <a:chExt cx="483175" cy="423400"/>
          </a:xfrm>
        </p:grpSpPr>
        <p:sp>
          <p:nvSpPr>
            <p:cNvPr id="6767" name="Google Shape;6767;p8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8" name="Google Shape;6768;p8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9" name="Google Shape;6769;p8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0" name="Google Shape;6770;p8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71" name="Google Shape;6771;p80"/>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72" name="Google Shape;6772;p80"/>
          <p:cNvGrpSpPr/>
          <p:nvPr/>
        </p:nvGrpSpPr>
        <p:grpSpPr>
          <a:xfrm>
            <a:off x="1660875" y="2711232"/>
            <a:ext cx="340573" cy="339271"/>
            <a:chOff x="2085450" y="842250"/>
            <a:chExt cx="483700" cy="481850"/>
          </a:xfrm>
        </p:grpSpPr>
        <p:sp>
          <p:nvSpPr>
            <p:cNvPr id="6773" name="Google Shape;6773;p8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4" name="Google Shape;6774;p8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5" name="Google Shape;6775;p8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6" name="Google Shape;6776;p80"/>
          <p:cNvGrpSpPr/>
          <p:nvPr/>
        </p:nvGrpSpPr>
        <p:grpSpPr>
          <a:xfrm>
            <a:off x="2089443" y="2711241"/>
            <a:ext cx="339306" cy="339253"/>
            <a:chOff x="2685825" y="840375"/>
            <a:chExt cx="481900" cy="481825"/>
          </a:xfrm>
        </p:grpSpPr>
        <p:sp>
          <p:nvSpPr>
            <p:cNvPr id="6777" name="Google Shape;6777;p8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8" name="Google Shape;6778;p8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9" name="Google Shape;6779;p80"/>
          <p:cNvGrpSpPr/>
          <p:nvPr/>
        </p:nvGrpSpPr>
        <p:grpSpPr>
          <a:xfrm>
            <a:off x="2501104" y="2710924"/>
            <a:ext cx="350431" cy="339887"/>
            <a:chOff x="3270675" y="841800"/>
            <a:chExt cx="497700" cy="482725"/>
          </a:xfrm>
        </p:grpSpPr>
        <p:sp>
          <p:nvSpPr>
            <p:cNvPr id="6780" name="Google Shape;6780;p8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1" name="Google Shape;6781;p8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2" name="Google Shape;6782;p8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83" name="Google Shape;6783;p80"/>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84" name="Google Shape;6784;p80"/>
          <p:cNvGrpSpPr/>
          <p:nvPr/>
        </p:nvGrpSpPr>
        <p:grpSpPr>
          <a:xfrm>
            <a:off x="3337249" y="2731783"/>
            <a:ext cx="339253" cy="298169"/>
            <a:chOff x="4467200" y="877100"/>
            <a:chExt cx="481825" cy="423475"/>
          </a:xfrm>
        </p:grpSpPr>
        <p:sp>
          <p:nvSpPr>
            <p:cNvPr id="6785" name="Google Shape;6785;p8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6" name="Google Shape;6786;p8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7" name="Google Shape;6787;p8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8" name="Google Shape;6788;p8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9" name="Google Shape;6789;p80"/>
          <p:cNvGrpSpPr/>
          <p:nvPr/>
        </p:nvGrpSpPr>
        <p:grpSpPr>
          <a:xfrm>
            <a:off x="3752140" y="2711232"/>
            <a:ext cx="354778" cy="339271"/>
            <a:chOff x="5045500" y="842250"/>
            <a:chExt cx="503875" cy="481850"/>
          </a:xfrm>
        </p:grpSpPr>
        <p:sp>
          <p:nvSpPr>
            <p:cNvPr id="6790" name="Google Shape;6790;p8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1" name="Google Shape;6791;p8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2" name="Google Shape;6792;p80"/>
          <p:cNvGrpSpPr/>
          <p:nvPr/>
        </p:nvGrpSpPr>
        <p:grpSpPr>
          <a:xfrm>
            <a:off x="4174987" y="2737451"/>
            <a:ext cx="336965" cy="286833"/>
            <a:chOff x="5645200" y="879425"/>
            <a:chExt cx="478575" cy="407375"/>
          </a:xfrm>
        </p:grpSpPr>
        <p:sp>
          <p:nvSpPr>
            <p:cNvPr id="6793" name="Google Shape;6793;p8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4" name="Google Shape;6794;p8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5" name="Google Shape;6795;p8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6" name="Google Shape;6796;p8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7" name="Google Shape;6797;p8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8" name="Google Shape;6798;p8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9" name="Google Shape;6799;p80"/>
          <p:cNvGrpSpPr/>
          <p:nvPr/>
        </p:nvGrpSpPr>
        <p:grpSpPr>
          <a:xfrm>
            <a:off x="4611062" y="2711241"/>
            <a:ext cx="298186" cy="339253"/>
            <a:chOff x="6264525" y="842250"/>
            <a:chExt cx="423500" cy="481825"/>
          </a:xfrm>
        </p:grpSpPr>
        <p:sp>
          <p:nvSpPr>
            <p:cNvPr id="6800" name="Google Shape;6800;p8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1" name="Google Shape;6801;p8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2" name="Google Shape;6802;p8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3" name="Google Shape;6803;p8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4" name="Google Shape;6804;p8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5" name="Google Shape;6805;p8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6" name="Google Shape;6806;p8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07" name="Google Shape;6807;p80"/>
          <p:cNvGrpSpPr/>
          <p:nvPr/>
        </p:nvGrpSpPr>
        <p:grpSpPr>
          <a:xfrm>
            <a:off x="829350" y="3125895"/>
            <a:ext cx="339253" cy="339253"/>
            <a:chOff x="900750" y="1436075"/>
            <a:chExt cx="481825" cy="481825"/>
          </a:xfrm>
        </p:grpSpPr>
        <p:sp>
          <p:nvSpPr>
            <p:cNvPr id="6808" name="Google Shape;6808;p8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9" name="Google Shape;6809;p8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0" name="Google Shape;6810;p8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1" name="Google Shape;6811;p8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2" name="Google Shape;6812;p80"/>
          <p:cNvGrpSpPr/>
          <p:nvPr/>
        </p:nvGrpSpPr>
        <p:grpSpPr>
          <a:xfrm>
            <a:off x="1247198" y="3186183"/>
            <a:ext cx="339253" cy="218676"/>
            <a:chOff x="1492675" y="1520750"/>
            <a:chExt cx="481825" cy="310575"/>
          </a:xfrm>
        </p:grpSpPr>
        <p:sp>
          <p:nvSpPr>
            <p:cNvPr id="6813" name="Google Shape;6813;p8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4" name="Google Shape;6814;p8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5" name="Google Shape;6815;p80"/>
          <p:cNvGrpSpPr/>
          <p:nvPr/>
        </p:nvGrpSpPr>
        <p:grpSpPr>
          <a:xfrm>
            <a:off x="1654995" y="3125877"/>
            <a:ext cx="352332" cy="339288"/>
            <a:chOff x="2071000" y="1435025"/>
            <a:chExt cx="500400" cy="481875"/>
          </a:xfrm>
        </p:grpSpPr>
        <p:sp>
          <p:nvSpPr>
            <p:cNvPr id="6816" name="Google Shape;6816;p8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7" name="Google Shape;6817;p8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8" name="Google Shape;6818;p8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9" name="Google Shape;6819;p80"/>
          <p:cNvGrpSpPr/>
          <p:nvPr/>
        </p:nvGrpSpPr>
        <p:grpSpPr>
          <a:xfrm>
            <a:off x="2083159" y="3146709"/>
            <a:ext cx="351874" cy="297623"/>
            <a:chOff x="2678350" y="1464650"/>
            <a:chExt cx="499750" cy="422700"/>
          </a:xfrm>
        </p:grpSpPr>
        <p:sp>
          <p:nvSpPr>
            <p:cNvPr id="6820" name="Google Shape;6820;p8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1" name="Google Shape;6821;p8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2" name="Google Shape;6822;p8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3" name="Google Shape;6823;p80"/>
          <p:cNvGrpSpPr/>
          <p:nvPr/>
        </p:nvGrpSpPr>
        <p:grpSpPr>
          <a:xfrm>
            <a:off x="2506692" y="3125895"/>
            <a:ext cx="339253" cy="339253"/>
            <a:chOff x="3271200" y="1435075"/>
            <a:chExt cx="481825" cy="481825"/>
          </a:xfrm>
        </p:grpSpPr>
        <p:sp>
          <p:nvSpPr>
            <p:cNvPr id="6824" name="Google Shape;6824;p8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5" name="Google Shape;6825;p8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6" name="Google Shape;6826;p80"/>
          <p:cNvGrpSpPr/>
          <p:nvPr/>
        </p:nvGrpSpPr>
        <p:grpSpPr>
          <a:xfrm>
            <a:off x="2917165" y="3125877"/>
            <a:ext cx="343442" cy="339288"/>
            <a:chOff x="3858100" y="1435075"/>
            <a:chExt cx="487775" cy="481875"/>
          </a:xfrm>
        </p:grpSpPr>
        <p:sp>
          <p:nvSpPr>
            <p:cNvPr id="6827" name="Google Shape;6827;p8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8" name="Google Shape;6828;p8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9" name="Google Shape;6829;p8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8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1" name="Google Shape;6831;p8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2" name="Google Shape;6832;p80"/>
          <p:cNvGrpSpPr/>
          <p:nvPr/>
        </p:nvGrpSpPr>
        <p:grpSpPr>
          <a:xfrm>
            <a:off x="3337249" y="3125895"/>
            <a:ext cx="339253" cy="339253"/>
            <a:chOff x="4456875" y="1435075"/>
            <a:chExt cx="481825" cy="481825"/>
          </a:xfrm>
        </p:grpSpPr>
        <p:sp>
          <p:nvSpPr>
            <p:cNvPr id="6833" name="Google Shape;6833;p8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8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5" name="Google Shape;6835;p8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8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7" name="Google Shape;6837;p8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8" name="Google Shape;6838;p8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9" name="Google Shape;6839;p8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0" name="Google Shape;6840;p8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1" name="Google Shape;6841;p8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2" name="Google Shape;6842;p8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3" name="Google Shape;6843;p8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4" name="Google Shape;6844;p8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5" name="Google Shape;6845;p8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6" name="Google Shape;6846;p8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7" name="Google Shape;6847;p8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8" name="Google Shape;6848;p8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9" name="Google Shape;6849;p8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0" name="Google Shape;6850;p8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8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2" name="Google Shape;6852;p80"/>
          <p:cNvGrpSpPr/>
          <p:nvPr/>
        </p:nvGrpSpPr>
        <p:grpSpPr>
          <a:xfrm>
            <a:off x="3758239" y="3125886"/>
            <a:ext cx="342580" cy="339271"/>
            <a:chOff x="5049725" y="1435050"/>
            <a:chExt cx="486550" cy="481850"/>
          </a:xfrm>
        </p:grpSpPr>
        <p:sp>
          <p:nvSpPr>
            <p:cNvPr id="6853" name="Google Shape;6853;p8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4" name="Google Shape;6854;p8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5" name="Google Shape;6855;p8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6" name="Google Shape;6856;p8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7" name="Google Shape;6857;p80"/>
          <p:cNvGrpSpPr/>
          <p:nvPr/>
        </p:nvGrpSpPr>
        <p:grpSpPr>
          <a:xfrm>
            <a:off x="4173790" y="3125895"/>
            <a:ext cx="339359" cy="339253"/>
            <a:chOff x="5642475" y="1435075"/>
            <a:chExt cx="481975" cy="481825"/>
          </a:xfrm>
        </p:grpSpPr>
        <p:sp>
          <p:nvSpPr>
            <p:cNvPr id="6858" name="Google Shape;6858;p8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9" name="Google Shape;6859;p8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0" name="Google Shape;6860;p8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1" name="Google Shape;6861;p80"/>
          <p:cNvGrpSpPr/>
          <p:nvPr/>
        </p:nvGrpSpPr>
        <p:grpSpPr>
          <a:xfrm>
            <a:off x="4588276" y="3125886"/>
            <a:ext cx="343759" cy="339271"/>
            <a:chOff x="6232000" y="1435050"/>
            <a:chExt cx="488225" cy="481850"/>
          </a:xfrm>
        </p:grpSpPr>
        <p:sp>
          <p:nvSpPr>
            <p:cNvPr id="6862" name="Google Shape;6862;p8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3" name="Google Shape;6863;p8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4" name="Google Shape;6864;p8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5" name="Google Shape;6865;p8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6" name="Google Shape;6866;p8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7" name="Google Shape;6867;p80"/>
          <p:cNvGrpSpPr/>
          <p:nvPr/>
        </p:nvGrpSpPr>
        <p:grpSpPr>
          <a:xfrm>
            <a:off x="849012" y="3539545"/>
            <a:ext cx="299929" cy="337792"/>
            <a:chOff x="924450" y="2028975"/>
            <a:chExt cx="425975" cy="479750"/>
          </a:xfrm>
        </p:grpSpPr>
        <p:sp>
          <p:nvSpPr>
            <p:cNvPr id="6868" name="Google Shape;6868;p8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9" name="Google Shape;6869;p8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0" name="Google Shape;6870;p8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1" name="Google Shape;6871;p80"/>
          <p:cNvGrpSpPr/>
          <p:nvPr/>
        </p:nvGrpSpPr>
        <p:grpSpPr>
          <a:xfrm>
            <a:off x="1661509" y="3559347"/>
            <a:ext cx="339306" cy="298186"/>
            <a:chOff x="2085450" y="2057100"/>
            <a:chExt cx="481900" cy="423500"/>
          </a:xfrm>
        </p:grpSpPr>
        <p:sp>
          <p:nvSpPr>
            <p:cNvPr id="6872" name="Google Shape;6872;p8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3" name="Google Shape;6873;p8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4" name="Google Shape;6874;p8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5" name="Google Shape;6875;p80"/>
          <p:cNvGrpSpPr/>
          <p:nvPr/>
        </p:nvGrpSpPr>
        <p:grpSpPr>
          <a:xfrm>
            <a:off x="2089442" y="3582592"/>
            <a:ext cx="339306" cy="251698"/>
            <a:chOff x="2678275" y="2090100"/>
            <a:chExt cx="481900" cy="357475"/>
          </a:xfrm>
        </p:grpSpPr>
        <p:sp>
          <p:nvSpPr>
            <p:cNvPr id="6876" name="Google Shape;6876;p8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7" name="Google Shape;6877;p8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8" name="Google Shape;6878;p8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9" name="Google Shape;6879;p8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0" name="Google Shape;6880;p8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1" name="Google Shape;6881;p80"/>
          <p:cNvGrpSpPr/>
          <p:nvPr/>
        </p:nvGrpSpPr>
        <p:grpSpPr>
          <a:xfrm>
            <a:off x="2566646" y="3594790"/>
            <a:ext cx="219345" cy="227301"/>
            <a:chOff x="3357325" y="2093500"/>
            <a:chExt cx="311525" cy="322825"/>
          </a:xfrm>
        </p:grpSpPr>
        <p:sp>
          <p:nvSpPr>
            <p:cNvPr id="6882" name="Google Shape;6882;p8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3" name="Google Shape;6883;p8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4" name="Google Shape;6884;p8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85" name="Google Shape;6885;p80"/>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86" name="Google Shape;6886;p80"/>
          <p:cNvGrpSpPr/>
          <p:nvPr/>
        </p:nvGrpSpPr>
        <p:grpSpPr>
          <a:xfrm>
            <a:off x="3360836" y="3538814"/>
            <a:ext cx="292078" cy="339253"/>
            <a:chOff x="4492800" y="2027925"/>
            <a:chExt cx="414825" cy="481825"/>
          </a:xfrm>
        </p:grpSpPr>
        <p:sp>
          <p:nvSpPr>
            <p:cNvPr id="6887" name="Google Shape;6887;p8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8" name="Google Shape;6888;p8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9" name="Google Shape;6889;p80"/>
          <p:cNvGrpSpPr/>
          <p:nvPr/>
        </p:nvGrpSpPr>
        <p:grpSpPr>
          <a:xfrm>
            <a:off x="3759928" y="3538805"/>
            <a:ext cx="339200" cy="339271"/>
            <a:chOff x="5049725" y="2027900"/>
            <a:chExt cx="481750" cy="481850"/>
          </a:xfrm>
        </p:grpSpPr>
        <p:sp>
          <p:nvSpPr>
            <p:cNvPr id="6890" name="Google Shape;6890;p8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1" name="Google Shape;6891;p8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2" name="Google Shape;6892;p8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3" name="Google Shape;6893;p8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4" name="Google Shape;6894;p8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5" name="Google Shape;6895;p8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6" name="Google Shape;6896;p8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8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8" name="Google Shape;6898;p80"/>
          <p:cNvGrpSpPr/>
          <p:nvPr/>
        </p:nvGrpSpPr>
        <p:grpSpPr>
          <a:xfrm>
            <a:off x="4233524" y="3538893"/>
            <a:ext cx="219890" cy="339095"/>
            <a:chOff x="5726350" y="2028150"/>
            <a:chExt cx="312300" cy="481600"/>
          </a:xfrm>
        </p:grpSpPr>
        <p:sp>
          <p:nvSpPr>
            <p:cNvPr id="6899" name="Google Shape;6899;p8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8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1" name="Google Shape;6901;p8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2" name="Google Shape;6902;p80"/>
          <p:cNvGrpSpPr/>
          <p:nvPr/>
        </p:nvGrpSpPr>
        <p:grpSpPr>
          <a:xfrm>
            <a:off x="4593715" y="3542000"/>
            <a:ext cx="332881" cy="332881"/>
            <a:chOff x="6239925" y="2032450"/>
            <a:chExt cx="472775" cy="472775"/>
          </a:xfrm>
        </p:grpSpPr>
        <p:sp>
          <p:nvSpPr>
            <p:cNvPr id="6903" name="Google Shape;6903;p8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4" name="Google Shape;6904;p8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5" name="Google Shape;6905;p80"/>
          <p:cNvGrpSpPr/>
          <p:nvPr/>
        </p:nvGrpSpPr>
        <p:grpSpPr>
          <a:xfrm>
            <a:off x="5042807" y="2364092"/>
            <a:ext cx="334641" cy="185425"/>
            <a:chOff x="903075" y="2730000"/>
            <a:chExt cx="475275" cy="263350"/>
          </a:xfrm>
        </p:grpSpPr>
        <p:sp>
          <p:nvSpPr>
            <p:cNvPr id="6906" name="Google Shape;6906;p8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7" name="Google Shape;6907;p8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8" name="Google Shape;6908;p8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9" name="Google Shape;6909;p80"/>
          <p:cNvGrpSpPr/>
          <p:nvPr/>
        </p:nvGrpSpPr>
        <p:grpSpPr>
          <a:xfrm>
            <a:off x="1247198" y="3538814"/>
            <a:ext cx="339253" cy="339253"/>
            <a:chOff x="1492675" y="2027925"/>
            <a:chExt cx="481825" cy="481825"/>
          </a:xfrm>
        </p:grpSpPr>
        <p:sp>
          <p:nvSpPr>
            <p:cNvPr id="6910" name="Google Shape;6910;p8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1" name="Google Shape;6911;p8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2" name="Google Shape;6912;p8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3" name="Google Shape;6913;p8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4" name="Google Shape;6914;p8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5" name="Google Shape;6915;p80"/>
          <p:cNvGrpSpPr/>
          <p:nvPr/>
        </p:nvGrpSpPr>
        <p:grpSpPr>
          <a:xfrm>
            <a:off x="5473575" y="2287178"/>
            <a:ext cx="339253" cy="339253"/>
            <a:chOff x="1492675" y="2620775"/>
            <a:chExt cx="481825" cy="481825"/>
          </a:xfrm>
        </p:grpSpPr>
        <p:sp>
          <p:nvSpPr>
            <p:cNvPr id="6916" name="Google Shape;6916;p8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8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18" name="Google Shape;6918;p80"/>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19" name="Google Shape;6919;p80"/>
          <p:cNvGrpSpPr/>
          <p:nvPr/>
        </p:nvGrpSpPr>
        <p:grpSpPr>
          <a:xfrm>
            <a:off x="6297328" y="2303161"/>
            <a:ext cx="333585" cy="307287"/>
            <a:chOff x="2682350" y="2643425"/>
            <a:chExt cx="473775" cy="436425"/>
          </a:xfrm>
        </p:grpSpPr>
        <p:sp>
          <p:nvSpPr>
            <p:cNvPr id="6920" name="Google Shape;6920;p8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8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2" name="Google Shape;6922;p8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3" name="Google Shape;6923;p8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8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5" name="Google Shape;6925;p8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8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7" name="Google Shape;6927;p80"/>
          <p:cNvGrpSpPr/>
          <p:nvPr/>
        </p:nvGrpSpPr>
        <p:grpSpPr>
          <a:xfrm>
            <a:off x="6762818" y="2287178"/>
            <a:ext cx="238531" cy="339253"/>
            <a:chOff x="3342725" y="2620775"/>
            <a:chExt cx="338775" cy="481825"/>
          </a:xfrm>
        </p:grpSpPr>
        <p:sp>
          <p:nvSpPr>
            <p:cNvPr id="6928" name="Google Shape;6928;p8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9" name="Google Shape;6929;p8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0" name="Google Shape;6930;p8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1" name="Google Shape;6931;p80"/>
          <p:cNvGrpSpPr/>
          <p:nvPr/>
        </p:nvGrpSpPr>
        <p:grpSpPr>
          <a:xfrm>
            <a:off x="7156568" y="2287178"/>
            <a:ext cx="278296" cy="339253"/>
            <a:chOff x="3907325" y="2620775"/>
            <a:chExt cx="395250" cy="481825"/>
          </a:xfrm>
        </p:grpSpPr>
        <p:sp>
          <p:nvSpPr>
            <p:cNvPr id="6932" name="Google Shape;6932;p8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3" name="Google Shape;6933;p8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4" name="Google Shape;6934;p8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8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6" name="Google Shape;6936;p80"/>
          <p:cNvGrpSpPr/>
          <p:nvPr/>
        </p:nvGrpSpPr>
        <p:grpSpPr>
          <a:xfrm>
            <a:off x="7549755" y="2297783"/>
            <a:ext cx="339253" cy="318042"/>
            <a:chOff x="4456875" y="2635825"/>
            <a:chExt cx="481825" cy="451700"/>
          </a:xfrm>
        </p:grpSpPr>
        <p:sp>
          <p:nvSpPr>
            <p:cNvPr id="6937" name="Google Shape;6937;p8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8" name="Google Shape;6938;p8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9" name="Google Shape;6939;p8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0" name="Google Shape;6940;p8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1" name="Google Shape;6941;p8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8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3" name="Google Shape;6943;p80"/>
          <p:cNvGrpSpPr/>
          <p:nvPr/>
        </p:nvGrpSpPr>
        <p:grpSpPr>
          <a:xfrm>
            <a:off x="7974679" y="2297783"/>
            <a:ext cx="339253" cy="318042"/>
            <a:chOff x="5049725" y="2635825"/>
            <a:chExt cx="481825" cy="451700"/>
          </a:xfrm>
        </p:grpSpPr>
        <p:sp>
          <p:nvSpPr>
            <p:cNvPr id="6944" name="Google Shape;6944;p8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5" name="Google Shape;6945;p8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6" name="Google Shape;6946;p8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7" name="Google Shape;6947;p80"/>
          <p:cNvGrpSpPr/>
          <p:nvPr/>
        </p:nvGrpSpPr>
        <p:grpSpPr>
          <a:xfrm>
            <a:off x="2375386" y="3952243"/>
            <a:ext cx="338566" cy="338373"/>
            <a:chOff x="5643000" y="2621375"/>
            <a:chExt cx="480850" cy="480575"/>
          </a:xfrm>
        </p:grpSpPr>
        <p:sp>
          <p:nvSpPr>
            <p:cNvPr id="6948" name="Google Shape;6948;p8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9" name="Google Shape;6949;p8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0" name="Google Shape;6950;p8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1" name="Google Shape;6951;p8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2" name="Google Shape;6952;p8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3" name="Google Shape;6953;p8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4" name="Google Shape;6954;p8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5" name="Google Shape;6955;p80"/>
          <p:cNvGrpSpPr/>
          <p:nvPr/>
        </p:nvGrpSpPr>
        <p:grpSpPr>
          <a:xfrm>
            <a:off x="4192782" y="3951803"/>
            <a:ext cx="339359" cy="339253"/>
            <a:chOff x="6235250" y="2620775"/>
            <a:chExt cx="481975" cy="481825"/>
          </a:xfrm>
        </p:grpSpPr>
        <p:sp>
          <p:nvSpPr>
            <p:cNvPr id="6956" name="Google Shape;6956;p8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7" name="Google Shape;6957;p8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8" name="Google Shape;6958;p8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9" name="Google Shape;6959;p8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8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61" name="Google Shape;6961;p80"/>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62" name="Google Shape;6962;p80"/>
          <p:cNvGrpSpPr/>
          <p:nvPr/>
        </p:nvGrpSpPr>
        <p:grpSpPr>
          <a:xfrm>
            <a:off x="5472652" y="2711317"/>
            <a:ext cx="341101" cy="339253"/>
            <a:chOff x="1535000" y="3223325"/>
            <a:chExt cx="484450" cy="481825"/>
          </a:xfrm>
        </p:grpSpPr>
        <p:sp>
          <p:nvSpPr>
            <p:cNvPr id="6963" name="Google Shape;6963;p8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4" name="Google Shape;6964;p8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5" name="Google Shape;6965;p8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6" name="Google Shape;6966;p80"/>
          <p:cNvGrpSpPr/>
          <p:nvPr/>
        </p:nvGrpSpPr>
        <p:grpSpPr>
          <a:xfrm>
            <a:off x="5880219" y="2746618"/>
            <a:ext cx="339253" cy="268649"/>
            <a:chOff x="2085525" y="3263750"/>
            <a:chExt cx="481825" cy="381550"/>
          </a:xfrm>
        </p:grpSpPr>
        <p:sp>
          <p:nvSpPr>
            <p:cNvPr id="6967" name="Google Shape;6967;p8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8" name="Google Shape;6968;p8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69" name="Google Shape;6969;p80"/>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70" name="Google Shape;6970;p80"/>
          <p:cNvGrpSpPr/>
          <p:nvPr/>
        </p:nvGrpSpPr>
        <p:grpSpPr>
          <a:xfrm>
            <a:off x="6711982" y="2711308"/>
            <a:ext cx="340204" cy="339271"/>
            <a:chOff x="3270450" y="3213625"/>
            <a:chExt cx="483175" cy="481850"/>
          </a:xfrm>
        </p:grpSpPr>
        <p:sp>
          <p:nvSpPr>
            <p:cNvPr id="6971" name="Google Shape;6971;p8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2" name="Google Shape;6972;p8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3" name="Google Shape;6973;p80"/>
          <p:cNvGrpSpPr/>
          <p:nvPr/>
        </p:nvGrpSpPr>
        <p:grpSpPr>
          <a:xfrm>
            <a:off x="7211250" y="2711317"/>
            <a:ext cx="168931" cy="339253"/>
            <a:chOff x="3984950" y="3213600"/>
            <a:chExt cx="239925" cy="481825"/>
          </a:xfrm>
        </p:grpSpPr>
        <p:sp>
          <p:nvSpPr>
            <p:cNvPr id="6974" name="Google Shape;6974;p8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5" name="Google Shape;6975;p8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76" name="Google Shape;6976;p80"/>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80"/>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78" name="Google Shape;6978;p80"/>
          <p:cNvGrpSpPr/>
          <p:nvPr/>
        </p:nvGrpSpPr>
        <p:grpSpPr>
          <a:xfrm>
            <a:off x="1874281" y="3981487"/>
            <a:ext cx="355218" cy="279880"/>
            <a:chOff x="5629975" y="3255775"/>
            <a:chExt cx="504500" cy="397500"/>
          </a:xfrm>
        </p:grpSpPr>
        <p:sp>
          <p:nvSpPr>
            <p:cNvPr id="6979" name="Google Shape;6979;p8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8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1" name="Google Shape;6981;p8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8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8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4" name="Google Shape;6984;p80"/>
          <p:cNvGrpSpPr/>
          <p:nvPr/>
        </p:nvGrpSpPr>
        <p:grpSpPr>
          <a:xfrm>
            <a:off x="3755839" y="3981593"/>
            <a:ext cx="340256" cy="279669"/>
            <a:chOff x="6234950" y="3255925"/>
            <a:chExt cx="483250" cy="397200"/>
          </a:xfrm>
        </p:grpSpPr>
        <p:sp>
          <p:nvSpPr>
            <p:cNvPr id="6985" name="Google Shape;6985;p8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8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8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8" name="Google Shape;6988;p8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9" name="Google Shape;6989;p8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8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1" name="Google Shape;6991;p80"/>
          <p:cNvGrpSpPr/>
          <p:nvPr/>
        </p:nvGrpSpPr>
        <p:grpSpPr>
          <a:xfrm>
            <a:off x="5051107" y="3125970"/>
            <a:ext cx="318042" cy="339253"/>
            <a:chOff x="914900" y="3806450"/>
            <a:chExt cx="451700" cy="481825"/>
          </a:xfrm>
        </p:grpSpPr>
        <p:sp>
          <p:nvSpPr>
            <p:cNvPr id="6992" name="Google Shape;6992;p8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3" name="Google Shape;6993;p8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8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5" name="Google Shape;6995;p8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6" name="Google Shape;6996;p8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7" name="Google Shape;6997;p80"/>
          <p:cNvGrpSpPr/>
          <p:nvPr/>
        </p:nvGrpSpPr>
        <p:grpSpPr>
          <a:xfrm>
            <a:off x="5470028" y="3125785"/>
            <a:ext cx="346347" cy="339623"/>
            <a:chOff x="1490050" y="3805975"/>
            <a:chExt cx="491900" cy="482350"/>
          </a:xfrm>
        </p:grpSpPr>
        <p:sp>
          <p:nvSpPr>
            <p:cNvPr id="6998" name="Google Shape;6998;p8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9" name="Google Shape;6999;p8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8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1" name="Google Shape;7001;p8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2" name="Google Shape;7002;p80"/>
          <p:cNvGrpSpPr/>
          <p:nvPr/>
        </p:nvGrpSpPr>
        <p:grpSpPr>
          <a:xfrm>
            <a:off x="5893896" y="3125970"/>
            <a:ext cx="311899" cy="339253"/>
            <a:chOff x="2104275" y="3806450"/>
            <a:chExt cx="442975" cy="481825"/>
          </a:xfrm>
        </p:grpSpPr>
        <p:sp>
          <p:nvSpPr>
            <p:cNvPr id="7003" name="Google Shape;7003;p8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8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5" name="Google Shape;7005;p80"/>
          <p:cNvGrpSpPr/>
          <p:nvPr/>
        </p:nvGrpSpPr>
        <p:grpSpPr>
          <a:xfrm>
            <a:off x="6317413" y="3125970"/>
            <a:ext cx="293416" cy="339253"/>
            <a:chOff x="2710875" y="3806450"/>
            <a:chExt cx="416725" cy="481825"/>
          </a:xfrm>
        </p:grpSpPr>
        <p:sp>
          <p:nvSpPr>
            <p:cNvPr id="7006" name="Google Shape;7006;p8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8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8" name="Google Shape;7008;p80"/>
          <p:cNvGrpSpPr/>
          <p:nvPr/>
        </p:nvGrpSpPr>
        <p:grpSpPr>
          <a:xfrm>
            <a:off x="6712457" y="3166412"/>
            <a:ext cx="339253" cy="258369"/>
            <a:chOff x="3271200" y="3863875"/>
            <a:chExt cx="481825" cy="366950"/>
          </a:xfrm>
        </p:grpSpPr>
        <p:sp>
          <p:nvSpPr>
            <p:cNvPr id="7009" name="Google Shape;7009;p8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0" name="Google Shape;7010;p8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1" name="Google Shape;7011;p80"/>
          <p:cNvGrpSpPr/>
          <p:nvPr/>
        </p:nvGrpSpPr>
        <p:grpSpPr>
          <a:xfrm>
            <a:off x="7147952" y="3126199"/>
            <a:ext cx="295528" cy="338795"/>
            <a:chOff x="3895050" y="3806775"/>
            <a:chExt cx="419725" cy="481175"/>
          </a:xfrm>
        </p:grpSpPr>
        <p:sp>
          <p:nvSpPr>
            <p:cNvPr id="7012" name="Google Shape;7012;p8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3" name="Google Shape;7013;p8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4" name="Google Shape;7014;p80"/>
          <p:cNvGrpSpPr/>
          <p:nvPr/>
        </p:nvGrpSpPr>
        <p:grpSpPr>
          <a:xfrm>
            <a:off x="7551234" y="3125979"/>
            <a:ext cx="336296" cy="339235"/>
            <a:chOff x="4464775" y="3806475"/>
            <a:chExt cx="477625" cy="481800"/>
          </a:xfrm>
        </p:grpSpPr>
        <p:sp>
          <p:nvSpPr>
            <p:cNvPr id="7015" name="Google Shape;7015;p8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6" name="Google Shape;7016;p8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7" name="Google Shape;7017;p8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8" name="Google Shape;7018;p8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8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0" name="Google Shape;7020;p8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1" name="Google Shape;7021;p80"/>
          <p:cNvGrpSpPr/>
          <p:nvPr/>
        </p:nvGrpSpPr>
        <p:grpSpPr>
          <a:xfrm>
            <a:off x="7974679" y="3125970"/>
            <a:ext cx="339253" cy="339253"/>
            <a:chOff x="5049725" y="3806450"/>
            <a:chExt cx="481825" cy="481825"/>
          </a:xfrm>
        </p:grpSpPr>
        <p:sp>
          <p:nvSpPr>
            <p:cNvPr id="7022" name="Google Shape;7022;p8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3" name="Google Shape;7023;p8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4" name="Google Shape;7024;p8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5" name="Google Shape;7025;p80"/>
          <p:cNvGrpSpPr/>
          <p:nvPr/>
        </p:nvGrpSpPr>
        <p:grpSpPr>
          <a:xfrm>
            <a:off x="1461983" y="3951798"/>
            <a:ext cx="339253" cy="339253"/>
            <a:chOff x="5651375" y="3806450"/>
            <a:chExt cx="481825" cy="481825"/>
          </a:xfrm>
        </p:grpSpPr>
        <p:sp>
          <p:nvSpPr>
            <p:cNvPr id="7026" name="Google Shape;7026;p8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8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8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9" name="Google Shape;7029;p8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0" name="Google Shape;7030;p80"/>
          <p:cNvGrpSpPr/>
          <p:nvPr/>
        </p:nvGrpSpPr>
        <p:grpSpPr>
          <a:xfrm>
            <a:off x="3360663" y="3953787"/>
            <a:ext cx="298503" cy="335275"/>
            <a:chOff x="6264300" y="3809300"/>
            <a:chExt cx="423950" cy="476175"/>
          </a:xfrm>
        </p:grpSpPr>
        <p:sp>
          <p:nvSpPr>
            <p:cNvPr id="7031" name="Google Shape;7031;p8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8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3" name="Google Shape;7033;p8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4" name="Google Shape;7034;p80"/>
          <p:cNvGrpSpPr/>
          <p:nvPr/>
        </p:nvGrpSpPr>
        <p:grpSpPr>
          <a:xfrm>
            <a:off x="5039841" y="3538881"/>
            <a:ext cx="340573" cy="339271"/>
            <a:chOff x="898875" y="4399275"/>
            <a:chExt cx="483700" cy="481850"/>
          </a:xfrm>
        </p:grpSpPr>
        <p:sp>
          <p:nvSpPr>
            <p:cNvPr id="7035" name="Google Shape;7035;p8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6" name="Google Shape;7036;p80"/>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7" name="Google Shape;7037;p8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8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8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0" name="Google Shape;7040;p8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1" name="Google Shape;7041;p8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2" name="Google Shape;7042;p8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3" name="Google Shape;7043;p80"/>
          <p:cNvGrpSpPr/>
          <p:nvPr/>
        </p:nvGrpSpPr>
        <p:grpSpPr>
          <a:xfrm>
            <a:off x="5473575" y="3554133"/>
            <a:ext cx="339253" cy="308765"/>
            <a:chOff x="1492675" y="4420975"/>
            <a:chExt cx="481825" cy="438525"/>
          </a:xfrm>
        </p:grpSpPr>
        <p:sp>
          <p:nvSpPr>
            <p:cNvPr id="7044" name="Google Shape;7044;p8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5" name="Google Shape;7045;p8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8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7" name="Google Shape;7047;p8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8" name="Google Shape;7048;p8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9" name="Google Shape;7049;p80"/>
          <p:cNvGrpSpPr/>
          <p:nvPr/>
        </p:nvGrpSpPr>
        <p:grpSpPr>
          <a:xfrm>
            <a:off x="5878556" y="3539558"/>
            <a:ext cx="342580" cy="337915"/>
            <a:chOff x="2084100" y="4400250"/>
            <a:chExt cx="486550" cy="479925"/>
          </a:xfrm>
        </p:grpSpPr>
        <p:sp>
          <p:nvSpPr>
            <p:cNvPr id="7050" name="Google Shape;7050;p8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1" name="Google Shape;7051;p8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2" name="Google Shape;7052;p8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3" name="Google Shape;7053;p8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4" name="Google Shape;7054;p8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5" name="Google Shape;7055;p8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6" name="Google Shape;7056;p80"/>
          <p:cNvGrpSpPr/>
          <p:nvPr/>
        </p:nvGrpSpPr>
        <p:grpSpPr>
          <a:xfrm>
            <a:off x="6315036" y="3538907"/>
            <a:ext cx="298169" cy="339218"/>
            <a:chOff x="2707950" y="4399325"/>
            <a:chExt cx="423475" cy="481775"/>
          </a:xfrm>
        </p:grpSpPr>
        <p:sp>
          <p:nvSpPr>
            <p:cNvPr id="7057" name="Google Shape;7057;p8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8" name="Google Shape;7058;p8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9" name="Google Shape;7059;p8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0" name="Google Shape;7060;p8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1" name="Google Shape;7061;p8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2" name="Google Shape;7062;p8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8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4" name="Google Shape;7064;p8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5" name="Google Shape;7065;p8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6" name="Google Shape;7066;p8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7" name="Google Shape;7067;p8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8" name="Google Shape;7068;p8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9" name="Google Shape;7069;p80"/>
          <p:cNvGrpSpPr/>
          <p:nvPr/>
        </p:nvGrpSpPr>
        <p:grpSpPr>
          <a:xfrm>
            <a:off x="6744555" y="3538881"/>
            <a:ext cx="275057" cy="339271"/>
            <a:chOff x="3330525" y="4399275"/>
            <a:chExt cx="390650" cy="481850"/>
          </a:xfrm>
        </p:grpSpPr>
        <p:sp>
          <p:nvSpPr>
            <p:cNvPr id="7070" name="Google Shape;7070;p8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1" name="Google Shape;7071;p8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2" name="Google Shape;7072;p8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3" name="Google Shape;7073;p8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4" name="Google Shape;7074;p8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5" name="Google Shape;7075;p8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6" name="Google Shape;7076;p8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7" name="Google Shape;7077;p80"/>
          <p:cNvGrpSpPr/>
          <p:nvPr/>
        </p:nvGrpSpPr>
        <p:grpSpPr>
          <a:xfrm>
            <a:off x="7169084" y="3538890"/>
            <a:ext cx="253265" cy="339253"/>
            <a:chOff x="3938800" y="4399275"/>
            <a:chExt cx="359700" cy="481825"/>
          </a:xfrm>
        </p:grpSpPr>
        <p:sp>
          <p:nvSpPr>
            <p:cNvPr id="7078" name="Google Shape;7078;p8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9" name="Google Shape;7079;p8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0" name="Google Shape;7080;p8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1" name="Google Shape;7081;p8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2" name="Google Shape;7082;p8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3" name="Google Shape;7083;p80"/>
          <p:cNvGrpSpPr/>
          <p:nvPr/>
        </p:nvGrpSpPr>
        <p:grpSpPr>
          <a:xfrm>
            <a:off x="7639862" y="3538890"/>
            <a:ext cx="159039" cy="339253"/>
            <a:chOff x="4584850" y="4399275"/>
            <a:chExt cx="225875" cy="481825"/>
          </a:xfrm>
        </p:grpSpPr>
        <p:sp>
          <p:nvSpPr>
            <p:cNvPr id="7084" name="Google Shape;7084;p8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5" name="Google Shape;7085;p8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86" name="Google Shape;7086;p80"/>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87" name="Google Shape;7087;p80"/>
          <p:cNvGrpSpPr/>
          <p:nvPr/>
        </p:nvGrpSpPr>
        <p:grpSpPr>
          <a:xfrm>
            <a:off x="1049680" y="3951795"/>
            <a:ext cx="339253" cy="339253"/>
            <a:chOff x="5642550" y="4399275"/>
            <a:chExt cx="481825" cy="481825"/>
          </a:xfrm>
        </p:grpSpPr>
        <p:sp>
          <p:nvSpPr>
            <p:cNvPr id="7088" name="Google Shape;7088;p8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9" name="Google Shape;7089;p8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0" name="Google Shape;7090;p80"/>
          <p:cNvGrpSpPr/>
          <p:nvPr/>
        </p:nvGrpSpPr>
        <p:grpSpPr>
          <a:xfrm>
            <a:off x="2859815" y="3963703"/>
            <a:ext cx="363316" cy="315437"/>
            <a:chOff x="6218300" y="4416175"/>
            <a:chExt cx="516000" cy="448000"/>
          </a:xfrm>
        </p:grpSpPr>
        <p:sp>
          <p:nvSpPr>
            <p:cNvPr id="7091" name="Google Shape;7091;p8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2" name="Google Shape;7092;p8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8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4" name="Google Shape;7094;p80"/>
          <p:cNvGrpSpPr/>
          <p:nvPr/>
        </p:nvGrpSpPr>
        <p:grpSpPr>
          <a:xfrm>
            <a:off x="5918879" y="3951792"/>
            <a:ext cx="339253" cy="339253"/>
            <a:chOff x="899850" y="4992125"/>
            <a:chExt cx="481825" cy="481825"/>
          </a:xfrm>
        </p:grpSpPr>
        <p:sp>
          <p:nvSpPr>
            <p:cNvPr id="7095" name="Google Shape;7095;p8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8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7" name="Google Shape;7097;p8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8" name="Google Shape;7098;p80"/>
          <p:cNvGrpSpPr/>
          <p:nvPr/>
        </p:nvGrpSpPr>
        <p:grpSpPr>
          <a:xfrm>
            <a:off x="5461708" y="3951792"/>
            <a:ext cx="339253" cy="339253"/>
            <a:chOff x="1492675" y="4992125"/>
            <a:chExt cx="481825" cy="481825"/>
          </a:xfrm>
        </p:grpSpPr>
        <p:sp>
          <p:nvSpPr>
            <p:cNvPr id="7099" name="Google Shape;7099;p8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0" name="Google Shape;7100;p8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1" name="Google Shape;7101;p80"/>
          <p:cNvGrpSpPr/>
          <p:nvPr/>
        </p:nvGrpSpPr>
        <p:grpSpPr>
          <a:xfrm>
            <a:off x="5004462" y="3951792"/>
            <a:ext cx="339253" cy="339253"/>
            <a:chOff x="2085525" y="4992125"/>
            <a:chExt cx="481825" cy="481825"/>
          </a:xfrm>
        </p:grpSpPr>
        <p:sp>
          <p:nvSpPr>
            <p:cNvPr id="7102" name="Google Shape;7102;p8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3" name="Google Shape;7103;p8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4" name="Google Shape;7104;p80"/>
          <p:cNvGrpSpPr/>
          <p:nvPr/>
        </p:nvGrpSpPr>
        <p:grpSpPr>
          <a:xfrm>
            <a:off x="6833221" y="3951792"/>
            <a:ext cx="339253" cy="339253"/>
            <a:chOff x="2678350" y="4992125"/>
            <a:chExt cx="481825" cy="481825"/>
          </a:xfrm>
        </p:grpSpPr>
        <p:sp>
          <p:nvSpPr>
            <p:cNvPr id="7105" name="Google Shape;7105;p8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6" name="Google Shape;7106;p8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7" name="Google Shape;7107;p8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8" name="Google Shape;7108;p80"/>
          <p:cNvGrpSpPr/>
          <p:nvPr/>
        </p:nvGrpSpPr>
        <p:grpSpPr>
          <a:xfrm>
            <a:off x="4628816" y="3951792"/>
            <a:ext cx="339253" cy="339253"/>
            <a:chOff x="3271200" y="4992125"/>
            <a:chExt cx="481825" cy="481825"/>
          </a:xfrm>
        </p:grpSpPr>
        <p:sp>
          <p:nvSpPr>
            <p:cNvPr id="7109" name="Google Shape;7109;p8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0" name="Google Shape;7110;p8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1" name="Google Shape;7111;p8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2" name="Google Shape;7112;p80"/>
          <p:cNvGrpSpPr/>
          <p:nvPr/>
        </p:nvGrpSpPr>
        <p:grpSpPr>
          <a:xfrm>
            <a:off x="7290263" y="3952822"/>
            <a:ext cx="339411" cy="337193"/>
            <a:chOff x="3863900" y="4993625"/>
            <a:chExt cx="482050" cy="478900"/>
          </a:xfrm>
        </p:grpSpPr>
        <p:sp>
          <p:nvSpPr>
            <p:cNvPr id="7113" name="Google Shape;7113;p80"/>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4" name="Google Shape;7114;p80"/>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5" name="Google Shape;7115;p80"/>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6" name="Google Shape;7116;p80"/>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7" name="Google Shape;7117;p80"/>
          <p:cNvGrpSpPr/>
          <p:nvPr/>
        </p:nvGrpSpPr>
        <p:grpSpPr>
          <a:xfrm>
            <a:off x="7747437" y="3952822"/>
            <a:ext cx="339411" cy="337193"/>
            <a:chOff x="4456725" y="4993625"/>
            <a:chExt cx="482050" cy="478900"/>
          </a:xfrm>
        </p:grpSpPr>
        <p:sp>
          <p:nvSpPr>
            <p:cNvPr id="7118" name="Google Shape;7118;p80"/>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9" name="Google Shape;7119;p80"/>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0" name="Google Shape;7120;p80"/>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1" name="Google Shape;7121;p80"/>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2" name="Google Shape;7122;p80"/>
          <p:cNvGrpSpPr/>
          <p:nvPr/>
        </p:nvGrpSpPr>
        <p:grpSpPr>
          <a:xfrm>
            <a:off x="6376030" y="3952813"/>
            <a:ext cx="339411" cy="337211"/>
            <a:chOff x="5049575" y="4993600"/>
            <a:chExt cx="482050" cy="478925"/>
          </a:xfrm>
        </p:grpSpPr>
        <p:sp>
          <p:nvSpPr>
            <p:cNvPr id="7123" name="Google Shape;7123;p8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8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8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6" name="Google Shape;7126;p8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30"/>
        <p:cNvGrpSpPr/>
        <p:nvPr/>
      </p:nvGrpSpPr>
      <p:grpSpPr>
        <a:xfrm>
          <a:off x="0" y="0"/>
          <a:ext cx="0" cy="0"/>
          <a:chOff x="0" y="0"/>
          <a:chExt cx="0" cy="0"/>
        </a:xfrm>
      </p:grpSpPr>
      <p:sp>
        <p:nvSpPr>
          <p:cNvPr id="7131" name="Google Shape;7131;p8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32" name="Google Shape;7132;p8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133" name="Google Shape;7133;p81"/>
          <p:cNvGrpSpPr/>
          <p:nvPr/>
        </p:nvGrpSpPr>
        <p:grpSpPr>
          <a:xfrm>
            <a:off x="876361" y="1533504"/>
            <a:ext cx="322099" cy="370529"/>
            <a:chOff x="-42971725" y="3217825"/>
            <a:chExt cx="275675" cy="317125"/>
          </a:xfrm>
        </p:grpSpPr>
        <p:sp>
          <p:nvSpPr>
            <p:cNvPr id="7134" name="Google Shape;7134;p8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1"/>
          <p:cNvGrpSpPr/>
          <p:nvPr/>
        </p:nvGrpSpPr>
        <p:grpSpPr>
          <a:xfrm>
            <a:off x="848276" y="2002160"/>
            <a:ext cx="378270" cy="337551"/>
            <a:chOff x="-42996150" y="3612600"/>
            <a:chExt cx="323750" cy="288900"/>
          </a:xfrm>
        </p:grpSpPr>
        <p:sp>
          <p:nvSpPr>
            <p:cNvPr id="7138" name="Google Shape;7138;p8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81"/>
          <p:cNvGrpSpPr/>
          <p:nvPr/>
        </p:nvGrpSpPr>
        <p:grpSpPr>
          <a:xfrm>
            <a:off x="851036" y="2411530"/>
            <a:ext cx="372749" cy="370909"/>
            <a:chOff x="-42994575" y="3950300"/>
            <a:chExt cx="319025" cy="317450"/>
          </a:xfrm>
        </p:grpSpPr>
        <p:sp>
          <p:nvSpPr>
            <p:cNvPr id="7142" name="Google Shape;7142;p8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1"/>
          <p:cNvGrpSpPr/>
          <p:nvPr/>
        </p:nvGrpSpPr>
        <p:grpSpPr>
          <a:xfrm>
            <a:off x="3004431" y="1558362"/>
            <a:ext cx="371785" cy="370879"/>
            <a:chOff x="-41111350" y="3239100"/>
            <a:chExt cx="318200" cy="317425"/>
          </a:xfrm>
        </p:grpSpPr>
        <p:sp>
          <p:nvSpPr>
            <p:cNvPr id="7146" name="Google Shape;7146;p8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81"/>
          <p:cNvGrpSpPr/>
          <p:nvPr/>
        </p:nvGrpSpPr>
        <p:grpSpPr>
          <a:xfrm>
            <a:off x="3000751" y="1993894"/>
            <a:ext cx="379146" cy="370967"/>
            <a:chOff x="-41117650" y="3605525"/>
            <a:chExt cx="324500" cy="317500"/>
          </a:xfrm>
        </p:grpSpPr>
        <p:sp>
          <p:nvSpPr>
            <p:cNvPr id="7151" name="Google Shape;7151;p8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4" name="Google Shape;7154;p81"/>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5" name="Google Shape;7155;p81"/>
          <p:cNvGrpSpPr/>
          <p:nvPr/>
        </p:nvGrpSpPr>
        <p:grpSpPr>
          <a:xfrm>
            <a:off x="1827005" y="2885417"/>
            <a:ext cx="216271" cy="371814"/>
            <a:chOff x="-39205300" y="3220175"/>
            <a:chExt cx="185100" cy="318225"/>
          </a:xfrm>
        </p:grpSpPr>
        <p:sp>
          <p:nvSpPr>
            <p:cNvPr id="7156" name="Google Shape;7156;p8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81"/>
          <p:cNvGrpSpPr/>
          <p:nvPr/>
        </p:nvGrpSpPr>
        <p:grpSpPr>
          <a:xfrm>
            <a:off x="1792533" y="3345488"/>
            <a:ext cx="300016" cy="369273"/>
            <a:chOff x="-39248625" y="3588600"/>
            <a:chExt cx="256775" cy="316050"/>
          </a:xfrm>
        </p:grpSpPr>
        <p:sp>
          <p:nvSpPr>
            <p:cNvPr id="7159" name="Google Shape;7159;p8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1" name="Google Shape;7161;p81"/>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3" name="Google Shape;7163;p81"/>
          <p:cNvGrpSpPr/>
          <p:nvPr/>
        </p:nvGrpSpPr>
        <p:grpSpPr>
          <a:xfrm>
            <a:off x="1243246" y="1533504"/>
            <a:ext cx="429504" cy="370879"/>
            <a:chOff x="-42651700" y="3217825"/>
            <a:chExt cx="367600" cy="317425"/>
          </a:xfrm>
        </p:grpSpPr>
        <p:sp>
          <p:nvSpPr>
            <p:cNvPr id="7164" name="Google Shape;7164;p8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81"/>
          <p:cNvGrpSpPr/>
          <p:nvPr/>
        </p:nvGrpSpPr>
        <p:grpSpPr>
          <a:xfrm>
            <a:off x="1278678" y="1973154"/>
            <a:ext cx="358640" cy="363226"/>
            <a:chOff x="-42617300" y="3587775"/>
            <a:chExt cx="306950" cy="310875"/>
          </a:xfrm>
        </p:grpSpPr>
        <p:sp>
          <p:nvSpPr>
            <p:cNvPr id="7169" name="Google Shape;7169;p8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81"/>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2" name="Google Shape;7172;p81"/>
          <p:cNvGrpSpPr/>
          <p:nvPr/>
        </p:nvGrpSpPr>
        <p:grpSpPr>
          <a:xfrm>
            <a:off x="3450506" y="1557895"/>
            <a:ext cx="376926" cy="370324"/>
            <a:chOff x="-40748275" y="3238700"/>
            <a:chExt cx="322600" cy="316950"/>
          </a:xfrm>
        </p:grpSpPr>
        <p:sp>
          <p:nvSpPr>
            <p:cNvPr id="7173" name="Google Shape;7173;p8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81"/>
          <p:cNvGrpSpPr/>
          <p:nvPr/>
        </p:nvGrpSpPr>
        <p:grpSpPr>
          <a:xfrm>
            <a:off x="3453062" y="2025879"/>
            <a:ext cx="371814" cy="338690"/>
            <a:chOff x="-40745125" y="3632900"/>
            <a:chExt cx="318225" cy="289875"/>
          </a:xfrm>
        </p:grpSpPr>
        <p:sp>
          <p:nvSpPr>
            <p:cNvPr id="7180" name="Google Shape;7180;p8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81"/>
          <p:cNvGrpSpPr/>
          <p:nvPr/>
        </p:nvGrpSpPr>
        <p:grpSpPr>
          <a:xfrm>
            <a:off x="3457209" y="2437089"/>
            <a:ext cx="363518" cy="370178"/>
            <a:chOff x="-40742750" y="3972175"/>
            <a:chExt cx="311125" cy="316825"/>
          </a:xfrm>
        </p:grpSpPr>
        <p:sp>
          <p:nvSpPr>
            <p:cNvPr id="7188" name="Google Shape;7188;p8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81"/>
          <p:cNvGrpSpPr/>
          <p:nvPr/>
        </p:nvGrpSpPr>
        <p:grpSpPr>
          <a:xfrm>
            <a:off x="2239871" y="2887257"/>
            <a:ext cx="266892" cy="369974"/>
            <a:chOff x="-38860325" y="3221750"/>
            <a:chExt cx="228425" cy="316650"/>
          </a:xfrm>
        </p:grpSpPr>
        <p:sp>
          <p:nvSpPr>
            <p:cNvPr id="7191" name="Google Shape;7191;p8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81"/>
          <p:cNvGrpSpPr/>
          <p:nvPr/>
        </p:nvGrpSpPr>
        <p:grpSpPr>
          <a:xfrm>
            <a:off x="2190678" y="3349314"/>
            <a:ext cx="380081" cy="367111"/>
            <a:chOff x="-38905225" y="3591875"/>
            <a:chExt cx="325300" cy="314200"/>
          </a:xfrm>
        </p:grpSpPr>
        <p:sp>
          <p:nvSpPr>
            <p:cNvPr id="7196" name="Google Shape;7196;p8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9" name="Google Shape;7199;p81"/>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81"/>
          <p:cNvGrpSpPr/>
          <p:nvPr/>
        </p:nvGrpSpPr>
        <p:grpSpPr>
          <a:xfrm>
            <a:off x="3997427" y="3334394"/>
            <a:ext cx="290815" cy="369740"/>
            <a:chOff x="-37370925" y="3579105"/>
            <a:chExt cx="248900" cy="316450"/>
          </a:xfrm>
        </p:grpSpPr>
        <p:sp>
          <p:nvSpPr>
            <p:cNvPr id="7201" name="Google Shape;7201;p8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3" name="Google Shape;7203;p81"/>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5" name="Google Shape;7205;p81"/>
          <p:cNvGrpSpPr/>
          <p:nvPr/>
        </p:nvGrpSpPr>
        <p:grpSpPr>
          <a:xfrm>
            <a:off x="1690803" y="2412465"/>
            <a:ext cx="371814" cy="369974"/>
            <a:chOff x="-42259725" y="3951100"/>
            <a:chExt cx="318225" cy="316650"/>
          </a:xfrm>
        </p:grpSpPr>
        <p:sp>
          <p:nvSpPr>
            <p:cNvPr id="7206" name="Google Shape;7206;p8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81"/>
          <p:cNvGrpSpPr/>
          <p:nvPr/>
        </p:nvGrpSpPr>
        <p:grpSpPr>
          <a:xfrm>
            <a:off x="3889164" y="1591486"/>
            <a:ext cx="370879" cy="337755"/>
            <a:chOff x="-40378075" y="3267450"/>
            <a:chExt cx="317425" cy="289075"/>
          </a:xfrm>
        </p:grpSpPr>
        <p:sp>
          <p:nvSpPr>
            <p:cNvPr id="7209" name="Google Shape;7209;p8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1"/>
          <p:cNvGrpSpPr/>
          <p:nvPr/>
        </p:nvGrpSpPr>
        <p:grpSpPr>
          <a:xfrm>
            <a:off x="3892830" y="1992754"/>
            <a:ext cx="363548" cy="369974"/>
            <a:chOff x="-40372575" y="3604550"/>
            <a:chExt cx="311150" cy="316650"/>
          </a:xfrm>
        </p:grpSpPr>
        <p:sp>
          <p:nvSpPr>
            <p:cNvPr id="7214" name="Google Shape;7214;p8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7" name="Google Shape;7217;p81"/>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8" name="Google Shape;7218;p81"/>
          <p:cNvGrpSpPr/>
          <p:nvPr/>
        </p:nvGrpSpPr>
        <p:grpSpPr>
          <a:xfrm>
            <a:off x="2616780" y="2885417"/>
            <a:ext cx="399038" cy="372165"/>
            <a:chOff x="-38542250" y="3220175"/>
            <a:chExt cx="341525" cy="318525"/>
          </a:xfrm>
        </p:grpSpPr>
        <p:sp>
          <p:nvSpPr>
            <p:cNvPr id="7219" name="Google Shape;7219;p8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1"/>
          <p:cNvGrpSpPr/>
          <p:nvPr/>
        </p:nvGrpSpPr>
        <p:grpSpPr>
          <a:xfrm>
            <a:off x="2638712" y="3344787"/>
            <a:ext cx="369974" cy="369068"/>
            <a:chOff x="-38537400" y="3588000"/>
            <a:chExt cx="316650" cy="315875"/>
          </a:xfrm>
        </p:grpSpPr>
        <p:sp>
          <p:nvSpPr>
            <p:cNvPr id="7223" name="Google Shape;7223;p8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81"/>
          <p:cNvGrpSpPr/>
          <p:nvPr/>
        </p:nvGrpSpPr>
        <p:grpSpPr>
          <a:xfrm>
            <a:off x="2637792" y="3802316"/>
            <a:ext cx="371814" cy="369974"/>
            <a:chOff x="-38538975" y="3954250"/>
            <a:chExt cx="318225" cy="316650"/>
          </a:xfrm>
        </p:grpSpPr>
        <p:sp>
          <p:nvSpPr>
            <p:cNvPr id="7228" name="Google Shape;7228;p8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81"/>
          <p:cNvGrpSpPr/>
          <p:nvPr/>
        </p:nvGrpSpPr>
        <p:grpSpPr>
          <a:xfrm>
            <a:off x="3955104" y="3797243"/>
            <a:ext cx="375465" cy="371814"/>
            <a:chOff x="-37385100" y="3949908"/>
            <a:chExt cx="321350" cy="318225"/>
          </a:xfrm>
        </p:grpSpPr>
        <p:sp>
          <p:nvSpPr>
            <p:cNvPr id="7231" name="Google Shape;7231;p8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81"/>
          <p:cNvGrpSpPr/>
          <p:nvPr/>
        </p:nvGrpSpPr>
        <p:grpSpPr>
          <a:xfrm>
            <a:off x="2130763" y="1532803"/>
            <a:ext cx="370909" cy="370675"/>
            <a:chOff x="-41895050" y="3217225"/>
            <a:chExt cx="317450" cy="317250"/>
          </a:xfrm>
        </p:grpSpPr>
        <p:sp>
          <p:nvSpPr>
            <p:cNvPr id="7234" name="Google Shape;7234;p8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81"/>
          <p:cNvGrpSpPr/>
          <p:nvPr/>
        </p:nvGrpSpPr>
        <p:grpSpPr>
          <a:xfrm>
            <a:off x="2130310" y="1969737"/>
            <a:ext cx="371814" cy="369974"/>
            <a:chOff x="-41893475" y="3584850"/>
            <a:chExt cx="318225" cy="316650"/>
          </a:xfrm>
        </p:grpSpPr>
        <p:sp>
          <p:nvSpPr>
            <p:cNvPr id="7240" name="Google Shape;7240;p8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4" name="Google Shape;7244;p81"/>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6" name="Google Shape;7246;p81"/>
          <p:cNvGrpSpPr/>
          <p:nvPr/>
        </p:nvGrpSpPr>
        <p:grpSpPr>
          <a:xfrm>
            <a:off x="900338" y="3365029"/>
            <a:ext cx="337522" cy="370909"/>
            <a:chOff x="-39998250" y="3605325"/>
            <a:chExt cx="288875" cy="317450"/>
          </a:xfrm>
        </p:grpSpPr>
        <p:sp>
          <p:nvSpPr>
            <p:cNvPr id="7247" name="Google Shape;7247;p8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81"/>
          <p:cNvGrpSpPr/>
          <p:nvPr/>
        </p:nvGrpSpPr>
        <p:grpSpPr>
          <a:xfrm>
            <a:off x="884112" y="3823493"/>
            <a:ext cx="369974" cy="369945"/>
            <a:chOff x="-40011050" y="3972375"/>
            <a:chExt cx="316650" cy="316625"/>
          </a:xfrm>
        </p:grpSpPr>
        <p:sp>
          <p:nvSpPr>
            <p:cNvPr id="7250" name="Google Shape;7250;p8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81"/>
          <p:cNvGrpSpPr/>
          <p:nvPr/>
        </p:nvGrpSpPr>
        <p:grpSpPr>
          <a:xfrm>
            <a:off x="3116043" y="2888192"/>
            <a:ext cx="266921" cy="369039"/>
            <a:chOff x="-38129425" y="3222550"/>
            <a:chExt cx="228450" cy="315850"/>
          </a:xfrm>
        </p:grpSpPr>
        <p:sp>
          <p:nvSpPr>
            <p:cNvPr id="7253" name="Google Shape;7253;p8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81"/>
          <p:cNvGrpSpPr/>
          <p:nvPr/>
        </p:nvGrpSpPr>
        <p:grpSpPr>
          <a:xfrm>
            <a:off x="3071012" y="3344787"/>
            <a:ext cx="371785" cy="369974"/>
            <a:chOff x="-38172725" y="3588000"/>
            <a:chExt cx="318200" cy="316650"/>
          </a:xfrm>
        </p:grpSpPr>
        <p:sp>
          <p:nvSpPr>
            <p:cNvPr id="7256" name="Google Shape;7256;p8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1"/>
          <p:cNvGrpSpPr/>
          <p:nvPr/>
        </p:nvGrpSpPr>
        <p:grpSpPr>
          <a:xfrm>
            <a:off x="3146914" y="3803222"/>
            <a:ext cx="219981" cy="369974"/>
            <a:chOff x="-38109725" y="3955025"/>
            <a:chExt cx="188275" cy="316650"/>
          </a:xfrm>
        </p:grpSpPr>
        <p:sp>
          <p:nvSpPr>
            <p:cNvPr id="7265" name="Google Shape;7265;p8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7" name="Google Shape;7267;p81"/>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8" name="Google Shape;7268;p81"/>
          <p:cNvGrpSpPr/>
          <p:nvPr/>
        </p:nvGrpSpPr>
        <p:grpSpPr>
          <a:xfrm>
            <a:off x="2562313" y="1534643"/>
            <a:ext cx="373654" cy="369068"/>
            <a:chOff x="-41530375" y="3218800"/>
            <a:chExt cx="319800" cy="315875"/>
          </a:xfrm>
        </p:grpSpPr>
        <p:sp>
          <p:nvSpPr>
            <p:cNvPr id="7269" name="Google Shape;7269;p8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1"/>
          <p:cNvGrpSpPr/>
          <p:nvPr/>
        </p:nvGrpSpPr>
        <p:grpSpPr>
          <a:xfrm>
            <a:off x="2564607" y="2049801"/>
            <a:ext cx="369068" cy="289004"/>
            <a:chOff x="-41526450" y="3653375"/>
            <a:chExt cx="315875" cy="247350"/>
          </a:xfrm>
        </p:grpSpPr>
        <p:sp>
          <p:nvSpPr>
            <p:cNvPr id="7272" name="Google Shape;7272;p8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81"/>
          <p:cNvGrpSpPr/>
          <p:nvPr/>
        </p:nvGrpSpPr>
        <p:grpSpPr>
          <a:xfrm>
            <a:off x="2565994" y="2412465"/>
            <a:ext cx="366293" cy="369974"/>
            <a:chOff x="-41526450" y="3951100"/>
            <a:chExt cx="313500" cy="316650"/>
          </a:xfrm>
        </p:grpSpPr>
        <p:sp>
          <p:nvSpPr>
            <p:cNvPr id="7275" name="Google Shape;7275;p8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81"/>
          <p:cNvGrpSpPr/>
          <p:nvPr/>
        </p:nvGrpSpPr>
        <p:grpSpPr>
          <a:xfrm>
            <a:off x="1331249" y="2906594"/>
            <a:ext cx="339595" cy="371814"/>
            <a:chOff x="-39625900" y="3238300"/>
            <a:chExt cx="290650" cy="318225"/>
          </a:xfrm>
        </p:grpSpPr>
        <p:sp>
          <p:nvSpPr>
            <p:cNvPr id="7279" name="Google Shape;7279;p8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1" name="Google Shape;7281;p81"/>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2" name="Google Shape;7282;p81"/>
          <p:cNvGrpSpPr/>
          <p:nvPr/>
        </p:nvGrpSpPr>
        <p:grpSpPr>
          <a:xfrm>
            <a:off x="1325300" y="3823055"/>
            <a:ext cx="366293" cy="370441"/>
            <a:chOff x="-39647175" y="3972000"/>
            <a:chExt cx="313500" cy="317050"/>
          </a:xfrm>
        </p:grpSpPr>
        <p:sp>
          <p:nvSpPr>
            <p:cNvPr id="7283" name="Google Shape;7283;p8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81"/>
          <p:cNvGrpSpPr/>
          <p:nvPr/>
        </p:nvGrpSpPr>
        <p:grpSpPr>
          <a:xfrm>
            <a:off x="3494427" y="2887053"/>
            <a:ext cx="375495" cy="370879"/>
            <a:chOff x="-37808850" y="3221575"/>
            <a:chExt cx="321375" cy="317425"/>
          </a:xfrm>
        </p:grpSpPr>
        <p:sp>
          <p:nvSpPr>
            <p:cNvPr id="7287" name="Google Shape;7287;p8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81"/>
          <p:cNvGrpSpPr/>
          <p:nvPr/>
        </p:nvGrpSpPr>
        <p:grpSpPr>
          <a:xfrm>
            <a:off x="3503201" y="3409084"/>
            <a:ext cx="372749" cy="241158"/>
            <a:chOff x="-37806500" y="3643030"/>
            <a:chExt cx="319025" cy="206400"/>
          </a:xfrm>
        </p:grpSpPr>
        <p:sp>
          <p:nvSpPr>
            <p:cNvPr id="7290" name="Google Shape;7290;p8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81"/>
          <p:cNvGrpSpPr/>
          <p:nvPr/>
        </p:nvGrpSpPr>
        <p:grpSpPr>
          <a:xfrm>
            <a:off x="3505508" y="3801381"/>
            <a:ext cx="368134" cy="371814"/>
            <a:chOff x="-37804925" y="3953450"/>
            <a:chExt cx="315075" cy="318225"/>
          </a:xfrm>
        </p:grpSpPr>
        <p:sp>
          <p:nvSpPr>
            <p:cNvPr id="7293" name="Google Shape;7293;p8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6" name="Google Shape;7296;p81"/>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7" name="Google Shape;7297;p81"/>
          <p:cNvGrpSpPr/>
          <p:nvPr/>
        </p:nvGrpSpPr>
        <p:grpSpPr>
          <a:xfrm>
            <a:off x="4860977" y="1553988"/>
            <a:ext cx="355663" cy="308725"/>
            <a:chOff x="-28462125" y="3199700"/>
            <a:chExt cx="298550" cy="259150"/>
          </a:xfrm>
        </p:grpSpPr>
        <p:sp>
          <p:nvSpPr>
            <p:cNvPr id="7298" name="Google Shape;7298;p8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1"/>
          <p:cNvGrpSpPr/>
          <p:nvPr/>
        </p:nvGrpSpPr>
        <p:grpSpPr>
          <a:xfrm>
            <a:off x="4861930" y="1988678"/>
            <a:ext cx="353757" cy="352833"/>
            <a:chOff x="-28461325" y="3545475"/>
            <a:chExt cx="296950" cy="296175"/>
          </a:xfrm>
        </p:grpSpPr>
        <p:sp>
          <p:nvSpPr>
            <p:cNvPr id="7302" name="Google Shape;7302;p8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81"/>
          <p:cNvGrpSpPr/>
          <p:nvPr/>
        </p:nvGrpSpPr>
        <p:grpSpPr>
          <a:xfrm>
            <a:off x="4858162" y="2438722"/>
            <a:ext cx="361292" cy="352803"/>
            <a:chOff x="-28463700" y="3914875"/>
            <a:chExt cx="303275" cy="296150"/>
          </a:xfrm>
        </p:grpSpPr>
        <p:sp>
          <p:nvSpPr>
            <p:cNvPr id="7309" name="Google Shape;7309;p8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81"/>
          <p:cNvGrpSpPr/>
          <p:nvPr/>
        </p:nvGrpSpPr>
        <p:grpSpPr>
          <a:xfrm>
            <a:off x="7092947" y="1594805"/>
            <a:ext cx="351880" cy="227092"/>
            <a:chOff x="-26573400" y="3224125"/>
            <a:chExt cx="295375" cy="190625"/>
          </a:xfrm>
        </p:grpSpPr>
        <p:sp>
          <p:nvSpPr>
            <p:cNvPr id="7312" name="Google Shape;7312;p8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81"/>
          <p:cNvGrpSpPr/>
          <p:nvPr/>
        </p:nvGrpSpPr>
        <p:grpSpPr>
          <a:xfrm>
            <a:off x="7092947" y="1989140"/>
            <a:ext cx="351880" cy="351910"/>
            <a:chOff x="-26573400" y="3546250"/>
            <a:chExt cx="295375" cy="295400"/>
          </a:xfrm>
        </p:grpSpPr>
        <p:sp>
          <p:nvSpPr>
            <p:cNvPr id="7315" name="Google Shape;7315;p8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81"/>
          <p:cNvGrpSpPr/>
          <p:nvPr/>
        </p:nvGrpSpPr>
        <p:grpSpPr>
          <a:xfrm>
            <a:off x="7081228" y="2439049"/>
            <a:ext cx="375319" cy="352148"/>
            <a:chOff x="-26583625" y="3917025"/>
            <a:chExt cx="315050" cy="295600"/>
          </a:xfrm>
        </p:grpSpPr>
        <p:sp>
          <p:nvSpPr>
            <p:cNvPr id="7321" name="Google Shape;7321;p8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5" name="Google Shape;7325;p81"/>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6" name="Google Shape;7326;p81"/>
          <p:cNvGrpSpPr/>
          <p:nvPr/>
        </p:nvGrpSpPr>
        <p:grpSpPr>
          <a:xfrm>
            <a:off x="5779742" y="3398079"/>
            <a:ext cx="289039" cy="352833"/>
            <a:chOff x="-24694925" y="3518700"/>
            <a:chExt cx="242625" cy="296175"/>
          </a:xfrm>
        </p:grpSpPr>
        <p:sp>
          <p:nvSpPr>
            <p:cNvPr id="7327" name="Google Shape;7327;p8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1"/>
          <p:cNvGrpSpPr/>
          <p:nvPr/>
        </p:nvGrpSpPr>
        <p:grpSpPr>
          <a:xfrm>
            <a:off x="5779280" y="3848107"/>
            <a:ext cx="289962" cy="352833"/>
            <a:chOff x="-24709100" y="3888875"/>
            <a:chExt cx="243400" cy="296175"/>
          </a:xfrm>
        </p:grpSpPr>
        <p:sp>
          <p:nvSpPr>
            <p:cNvPr id="7332" name="Google Shape;7332;p8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81"/>
          <p:cNvGrpSpPr/>
          <p:nvPr/>
        </p:nvGrpSpPr>
        <p:grpSpPr>
          <a:xfrm>
            <a:off x="7979280" y="2920770"/>
            <a:ext cx="356556" cy="349557"/>
            <a:chOff x="-22863675" y="3131775"/>
            <a:chExt cx="299300" cy="293425"/>
          </a:xfrm>
        </p:grpSpPr>
        <p:sp>
          <p:nvSpPr>
            <p:cNvPr id="7336" name="Google Shape;7336;p8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1"/>
          <p:cNvGrpSpPr/>
          <p:nvPr/>
        </p:nvGrpSpPr>
        <p:grpSpPr>
          <a:xfrm>
            <a:off x="5322144" y="1531949"/>
            <a:ext cx="310602" cy="352803"/>
            <a:chOff x="-28069875" y="3175300"/>
            <a:chExt cx="260725" cy="296150"/>
          </a:xfrm>
        </p:grpSpPr>
        <p:sp>
          <p:nvSpPr>
            <p:cNvPr id="7340" name="Google Shape;7340;p8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9" name="Google Shape;7349;p81"/>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0" name="Google Shape;7350;p81"/>
          <p:cNvGrpSpPr/>
          <p:nvPr/>
        </p:nvGrpSpPr>
        <p:grpSpPr>
          <a:xfrm>
            <a:off x="5363423" y="2439183"/>
            <a:ext cx="228045" cy="351880"/>
            <a:chOff x="-28032075" y="3916450"/>
            <a:chExt cx="191425" cy="295375"/>
          </a:xfrm>
        </p:grpSpPr>
        <p:sp>
          <p:nvSpPr>
            <p:cNvPr id="7351" name="Google Shape;7351;p8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81"/>
          <p:cNvGrpSpPr/>
          <p:nvPr/>
        </p:nvGrpSpPr>
        <p:grpSpPr>
          <a:xfrm>
            <a:off x="7528769" y="1531934"/>
            <a:ext cx="352833" cy="352833"/>
            <a:chOff x="-26201650" y="3176075"/>
            <a:chExt cx="296175" cy="296175"/>
          </a:xfrm>
        </p:grpSpPr>
        <p:sp>
          <p:nvSpPr>
            <p:cNvPr id="7355" name="Google Shape;7355;p8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81"/>
          <p:cNvGrpSpPr/>
          <p:nvPr/>
        </p:nvGrpSpPr>
        <p:grpSpPr>
          <a:xfrm>
            <a:off x="7528293" y="1989155"/>
            <a:ext cx="353786" cy="351880"/>
            <a:chOff x="-26204800" y="3547050"/>
            <a:chExt cx="296975" cy="295375"/>
          </a:xfrm>
        </p:grpSpPr>
        <p:sp>
          <p:nvSpPr>
            <p:cNvPr id="7358" name="Google Shape;7358;p8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0" name="Google Shape;7360;p81"/>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81"/>
          <p:cNvGrpSpPr/>
          <p:nvPr/>
        </p:nvGrpSpPr>
        <p:grpSpPr>
          <a:xfrm>
            <a:off x="6199548" y="2919133"/>
            <a:ext cx="345328" cy="352833"/>
            <a:chOff x="-24353875" y="3147725"/>
            <a:chExt cx="289875" cy="296175"/>
          </a:xfrm>
        </p:grpSpPr>
        <p:sp>
          <p:nvSpPr>
            <p:cNvPr id="7362" name="Google Shape;7362;p8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81"/>
          <p:cNvGrpSpPr/>
          <p:nvPr/>
        </p:nvGrpSpPr>
        <p:grpSpPr>
          <a:xfrm>
            <a:off x="6207530" y="3398540"/>
            <a:ext cx="329365" cy="351910"/>
            <a:chOff x="-24344425" y="3519475"/>
            <a:chExt cx="276475" cy="295400"/>
          </a:xfrm>
        </p:grpSpPr>
        <p:sp>
          <p:nvSpPr>
            <p:cNvPr id="7365" name="Google Shape;7365;p8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81"/>
          <p:cNvGrpSpPr/>
          <p:nvPr/>
        </p:nvGrpSpPr>
        <p:grpSpPr>
          <a:xfrm>
            <a:off x="6197210" y="3850460"/>
            <a:ext cx="350004" cy="348128"/>
            <a:chOff x="-24353075" y="3891250"/>
            <a:chExt cx="293800" cy="292225"/>
          </a:xfrm>
        </p:grpSpPr>
        <p:sp>
          <p:nvSpPr>
            <p:cNvPr id="7368" name="Google Shape;7368;p8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81"/>
          <p:cNvGrpSpPr/>
          <p:nvPr/>
        </p:nvGrpSpPr>
        <p:grpSpPr>
          <a:xfrm>
            <a:off x="7980681" y="3398763"/>
            <a:ext cx="353757" cy="351463"/>
            <a:chOff x="-22845575" y="3504075"/>
            <a:chExt cx="296950" cy="295025"/>
          </a:xfrm>
        </p:grpSpPr>
        <p:sp>
          <p:nvSpPr>
            <p:cNvPr id="7371" name="Google Shape;7371;p8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81"/>
          <p:cNvGrpSpPr/>
          <p:nvPr/>
        </p:nvGrpSpPr>
        <p:grpSpPr>
          <a:xfrm>
            <a:off x="5773862" y="1532411"/>
            <a:ext cx="299344" cy="351880"/>
            <a:chOff x="-27691025" y="3175300"/>
            <a:chExt cx="251275" cy="295375"/>
          </a:xfrm>
        </p:grpSpPr>
        <p:sp>
          <p:nvSpPr>
            <p:cNvPr id="7374" name="Google Shape;7374;p8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1"/>
          <p:cNvGrpSpPr/>
          <p:nvPr/>
        </p:nvGrpSpPr>
        <p:grpSpPr>
          <a:xfrm>
            <a:off x="5746179" y="2051087"/>
            <a:ext cx="354710" cy="228015"/>
            <a:chOff x="-27721750" y="3598250"/>
            <a:chExt cx="297750" cy="191400"/>
          </a:xfrm>
        </p:grpSpPr>
        <p:sp>
          <p:nvSpPr>
            <p:cNvPr id="7379" name="Google Shape;7379;p8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81"/>
          <p:cNvGrpSpPr/>
          <p:nvPr/>
        </p:nvGrpSpPr>
        <p:grpSpPr>
          <a:xfrm>
            <a:off x="5747579" y="2444633"/>
            <a:ext cx="351910" cy="340980"/>
            <a:chOff x="-27719400" y="3925600"/>
            <a:chExt cx="295400" cy="286225"/>
          </a:xfrm>
        </p:grpSpPr>
        <p:sp>
          <p:nvSpPr>
            <p:cNvPr id="7382" name="Google Shape;7382;p8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1"/>
          <p:cNvGrpSpPr/>
          <p:nvPr/>
        </p:nvGrpSpPr>
        <p:grpSpPr>
          <a:xfrm>
            <a:off x="7968851" y="1531473"/>
            <a:ext cx="353757" cy="353757"/>
            <a:chOff x="-25834600" y="3176875"/>
            <a:chExt cx="296950" cy="296950"/>
          </a:xfrm>
        </p:grpSpPr>
        <p:sp>
          <p:nvSpPr>
            <p:cNvPr id="7385" name="Google Shape;7385;p8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81"/>
          <p:cNvGrpSpPr/>
          <p:nvPr/>
        </p:nvGrpSpPr>
        <p:grpSpPr>
          <a:xfrm>
            <a:off x="7968851" y="1999474"/>
            <a:ext cx="353757" cy="331241"/>
            <a:chOff x="-25834600" y="3564375"/>
            <a:chExt cx="296950" cy="278050"/>
          </a:xfrm>
        </p:grpSpPr>
        <p:sp>
          <p:nvSpPr>
            <p:cNvPr id="7391" name="Google Shape;7391;p8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81"/>
          <p:cNvGrpSpPr/>
          <p:nvPr/>
        </p:nvGrpSpPr>
        <p:grpSpPr>
          <a:xfrm>
            <a:off x="7966974" y="2438826"/>
            <a:ext cx="357509" cy="352595"/>
            <a:chOff x="-25834600" y="3915850"/>
            <a:chExt cx="300100" cy="295975"/>
          </a:xfrm>
        </p:grpSpPr>
        <p:sp>
          <p:nvSpPr>
            <p:cNvPr id="7400" name="Google Shape;7400;p8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81"/>
          <p:cNvGrpSpPr/>
          <p:nvPr/>
        </p:nvGrpSpPr>
        <p:grpSpPr>
          <a:xfrm>
            <a:off x="6702402" y="2920056"/>
            <a:ext cx="228968" cy="350987"/>
            <a:chOff x="-23930925" y="3149300"/>
            <a:chExt cx="192200" cy="294625"/>
          </a:xfrm>
        </p:grpSpPr>
        <p:sp>
          <p:nvSpPr>
            <p:cNvPr id="7404" name="Google Shape;7404;p8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81"/>
          <p:cNvGrpSpPr/>
          <p:nvPr/>
        </p:nvGrpSpPr>
        <p:grpSpPr>
          <a:xfrm>
            <a:off x="6659232" y="3398540"/>
            <a:ext cx="315307" cy="351910"/>
            <a:chOff x="-23962425" y="3519475"/>
            <a:chExt cx="264675" cy="295400"/>
          </a:xfrm>
        </p:grpSpPr>
        <p:sp>
          <p:nvSpPr>
            <p:cNvPr id="7409" name="Google Shape;7409;p8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1" name="Google Shape;7411;p81"/>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2" name="Google Shape;7412;p81"/>
          <p:cNvGrpSpPr/>
          <p:nvPr/>
        </p:nvGrpSpPr>
        <p:grpSpPr>
          <a:xfrm>
            <a:off x="8037908" y="3848584"/>
            <a:ext cx="239302" cy="351880"/>
            <a:chOff x="-22788075" y="3904625"/>
            <a:chExt cx="200875" cy="295375"/>
          </a:xfrm>
        </p:grpSpPr>
        <p:sp>
          <p:nvSpPr>
            <p:cNvPr id="7413" name="Google Shape;7413;p8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81"/>
          <p:cNvGrpSpPr/>
          <p:nvPr/>
        </p:nvGrpSpPr>
        <p:grpSpPr>
          <a:xfrm>
            <a:off x="6193206" y="1531949"/>
            <a:ext cx="354710" cy="352803"/>
            <a:chOff x="-27351575" y="3175300"/>
            <a:chExt cx="297750" cy="296150"/>
          </a:xfrm>
        </p:grpSpPr>
        <p:sp>
          <p:nvSpPr>
            <p:cNvPr id="7418" name="Google Shape;7418;p8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81"/>
          <p:cNvGrpSpPr/>
          <p:nvPr/>
        </p:nvGrpSpPr>
        <p:grpSpPr>
          <a:xfrm>
            <a:off x="6235914" y="1988559"/>
            <a:ext cx="269293" cy="353072"/>
            <a:chOff x="-27313750" y="3545275"/>
            <a:chExt cx="226050" cy="296375"/>
          </a:xfrm>
        </p:grpSpPr>
        <p:sp>
          <p:nvSpPr>
            <p:cNvPr id="7423" name="Google Shape;7423;p8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81"/>
          <p:cNvGrpSpPr/>
          <p:nvPr/>
        </p:nvGrpSpPr>
        <p:grpSpPr>
          <a:xfrm>
            <a:off x="6193206" y="2436830"/>
            <a:ext cx="354710" cy="356586"/>
            <a:chOff x="-27351575" y="3915650"/>
            <a:chExt cx="297750" cy="299325"/>
          </a:xfrm>
        </p:grpSpPr>
        <p:sp>
          <p:nvSpPr>
            <p:cNvPr id="7427" name="Google Shape;7427;p8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81"/>
          <p:cNvGrpSpPr/>
          <p:nvPr/>
        </p:nvGrpSpPr>
        <p:grpSpPr>
          <a:xfrm>
            <a:off x="4880696" y="2919029"/>
            <a:ext cx="319060" cy="353042"/>
            <a:chOff x="-25445525" y="3175900"/>
            <a:chExt cx="267825" cy="296350"/>
          </a:xfrm>
        </p:grpSpPr>
        <p:sp>
          <p:nvSpPr>
            <p:cNvPr id="7430" name="Google Shape;7430;p8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81"/>
          <p:cNvGrpSpPr/>
          <p:nvPr/>
        </p:nvGrpSpPr>
        <p:grpSpPr>
          <a:xfrm>
            <a:off x="4862410" y="3409352"/>
            <a:ext cx="355633" cy="330288"/>
            <a:chOff x="-25465200" y="3565175"/>
            <a:chExt cx="298525" cy="277250"/>
          </a:xfrm>
        </p:grpSpPr>
        <p:sp>
          <p:nvSpPr>
            <p:cNvPr id="7434" name="Google Shape;7434;p8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1"/>
          <p:cNvGrpSpPr/>
          <p:nvPr/>
        </p:nvGrpSpPr>
        <p:grpSpPr>
          <a:xfrm>
            <a:off x="4861948" y="3848882"/>
            <a:ext cx="356556" cy="351285"/>
            <a:chOff x="-25465200" y="3916150"/>
            <a:chExt cx="299300" cy="294875"/>
          </a:xfrm>
        </p:grpSpPr>
        <p:sp>
          <p:nvSpPr>
            <p:cNvPr id="7437" name="Google Shape;7437;p8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81"/>
          <p:cNvGrpSpPr/>
          <p:nvPr/>
        </p:nvGrpSpPr>
        <p:grpSpPr>
          <a:xfrm>
            <a:off x="7089388" y="2919148"/>
            <a:ext cx="351880" cy="352803"/>
            <a:chOff x="-23615075" y="3148525"/>
            <a:chExt cx="295375" cy="296150"/>
          </a:xfrm>
        </p:grpSpPr>
        <p:sp>
          <p:nvSpPr>
            <p:cNvPr id="7440" name="Google Shape;7440;p8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4" name="Google Shape;7444;p81"/>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5" name="Google Shape;7445;p81"/>
          <p:cNvGrpSpPr/>
          <p:nvPr/>
        </p:nvGrpSpPr>
        <p:grpSpPr>
          <a:xfrm>
            <a:off x="7088911" y="3858427"/>
            <a:ext cx="352833" cy="332194"/>
            <a:chOff x="-23615075" y="3906200"/>
            <a:chExt cx="296175" cy="278850"/>
          </a:xfrm>
        </p:grpSpPr>
        <p:sp>
          <p:nvSpPr>
            <p:cNvPr id="7446" name="Google Shape;7446;p8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9" name="Google Shape;7449;p81"/>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0" name="Google Shape;7450;p81"/>
          <p:cNvGrpSpPr/>
          <p:nvPr/>
        </p:nvGrpSpPr>
        <p:grpSpPr>
          <a:xfrm>
            <a:off x="6637880" y="1532068"/>
            <a:ext cx="353757" cy="352565"/>
            <a:chOff x="-26980600" y="3175500"/>
            <a:chExt cx="296950" cy="295950"/>
          </a:xfrm>
        </p:grpSpPr>
        <p:sp>
          <p:nvSpPr>
            <p:cNvPr id="7451" name="Google Shape;7451;p8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4" name="Google Shape;7454;p81"/>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5" name="Google Shape;7455;p81"/>
          <p:cNvGrpSpPr/>
          <p:nvPr/>
        </p:nvGrpSpPr>
        <p:grpSpPr>
          <a:xfrm>
            <a:off x="6638357" y="2470604"/>
            <a:ext cx="352803" cy="289039"/>
            <a:chOff x="-26981375" y="3951875"/>
            <a:chExt cx="296150" cy="242625"/>
          </a:xfrm>
        </p:grpSpPr>
        <p:sp>
          <p:nvSpPr>
            <p:cNvPr id="7456" name="Google Shape;7456;p8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81"/>
          <p:cNvGrpSpPr/>
          <p:nvPr/>
        </p:nvGrpSpPr>
        <p:grpSpPr>
          <a:xfrm>
            <a:off x="5303399" y="2918195"/>
            <a:ext cx="351910" cy="354710"/>
            <a:chOff x="-25094250" y="3176075"/>
            <a:chExt cx="295400" cy="297750"/>
          </a:xfrm>
        </p:grpSpPr>
        <p:sp>
          <p:nvSpPr>
            <p:cNvPr id="7460" name="Google Shape;7460;p8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81"/>
          <p:cNvGrpSpPr/>
          <p:nvPr/>
        </p:nvGrpSpPr>
        <p:grpSpPr>
          <a:xfrm>
            <a:off x="5303399" y="3398556"/>
            <a:ext cx="351910" cy="351880"/>
            <a:chOff x="-25094250" y="3547050"/>
            <a:chExt cx="295400" cy="295375"/>
          </a:xfrm>
        </p:grpSpPr>
        <p:sp>
          <p:nvSpPr>
            <p:cNvPr id="7464" name="Google Shape;7464;p8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9" name="Google Shape;7469;p81"/>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0" name="Google Shape;7470;p81"/>
          <p:cNvGrpSpPr/>
          <p:nvPr/>
        </p:nvGrpSpPr>
        <p:grpSpPr>
          <a:xfrm>
            <a:off x="7535476" y="2919148"/>
            <a:ext cx="352803" cy="352803"/>
            <a:chOff x="-23245675" y="3148525"/>
            <a:chExt cx="296150" cy="296150"/>
          </a:xfrm>
        </p:grpSpPr>
        <p:sp>
          <p:nvSpPr>
            <p:cNvPr id="7471" name="Google Shape;7471;p8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4" name="Google Shape;7474;p81"/>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81"/>
          <p:cNvGrpSpPr/>
          <p:nvPr/>
        </p:nvGrpSpPr>
        <p:grpSpPr>
          <a:xfrm>
            <a:off x="7535938" y="3848122"/>
            <a:ext cx="351880" cy="352803"/>
            <a:chOff x="-23244900" y="3888100"/>
            <a:chExt cx="295375" cy="296150"/>
          </a:xfrm>
        </p:grpSpPr>
        <p:sp>
          <p:nvSpPr>
            <p:cNvPr id="7476" name="Google Shape;7476;p8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7" name="Google Shape;7487;p81"/>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91"/>
        <p:cNvGrpSpPr/>
        <p:nvPr/>
      </p:nvGrpSpPr>
      <p:grpSpPr>
        <a:xfrm>
          <a:off x="0" y="0"/>
          <a:ext cx="0" cy="0"/>
          <a:chOff x="0" y="0"/>
          <a:chExt cx="0" cy="0"/>
        </a:xfrm>
      </p:grpSpPr>
      <p:sp>
        <p:nvSpPr>
          <p:cNvPr id="7492" name="Google Shape;7492;p8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93" name="Google Shape;7493;p8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494" name="Google Shape;7494;p82"/>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5" name="Google Shape;7495;p82"/>
          <p:cNvGrpSpPr/>
          <p:nvPr/>
        </p:nvGrpSpPr>
        <p:grpSpPr>
          <a:xfrm>
            <a:off x="850004" y="1975418"/>
            <a:ext cx="367261" cy="367261"/>
            <a:chOff x="-65145700" y="3727425"/>
            <a:chExt cx="317425" cy="317425"/>
          </a:xfrm>
        </p:grpSpPr>
        <p:sp>
          <p:nvSpPr>
            <p:cNvPr id="7496" name="Google Shape;7496;p8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82"/>
          <p:cNvGrpSpPr/>
          <p:nvPr/>
        </p:nvGrpSpPr>
        <p:grpSpPr>
          <a:xfrm>
            <a:off x="853201" y="2404333"/>
            <a:ext cx="360868" cy="367261"/>
            <a:chOff x="-65144125" y="4094450"/>
            <a:chExt cx="311900" cy="317425"/>
          </a:xfrm>
        </p:grpSpPr>
        <p:sp>
          <p:nvSpPr>
            <p:cNvPr id="7499" name="Google Shape;7499;p8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2" name="Google Shape;7502;p82"/>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3" name="Google Shape;7503;p82"/>
          <p:cNvGrpSpPr/>
          <p:nvPr/>
        </p:nvGrpSpPr>
        <p:grpSpPr>
          <a:xfrm>
            <a:off x="3056770" y="1975028"/>
            <a:ext cx="370645" cy="368042"/>
            <a:chOff x="-63250675" y="3744075"/>
            <a:chExt cx="320350" cy="318100"/>
          </a:xfrm>
        </p:grpSpPr>
        <p:sp>
          <p:nvSpPr>
            <p:cNvPr id="7504" name="Google Shape;7504;p8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82"/>
          <p:cNvGrpSpPr/>
          <p:nvPr/>
        </p:nvGrpSpPr>
        <p:grpSpPr>
          <a:xfrm>
            <a:off x="3058462" y="2404333"/>
            <a:ext cx="367261" cy="367261"/>
            <a:chOff x="-63250675" y="4110200"/>
            <a:chExt cx="317425" cy="317425"/>
          </a:xfrm>
        </p:grpSpPr>
        <p:sp>
          <p:nvSpPr>
            <p:cNvPr id="7508" name="Google Shape;7508;p8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82"/>
          <p:cNvGrpSpPr/>
          <p:nvPr/>
        </p:nvGrpSpPr>
        <p:grpSpPr>
          <a:xfrm>
            <a:off x="1737509" y="2901428"/>
            <a:ext cx="359075" cy="358844"/>
            <a:chOff x="-61351725" y="3372400"/>
            <a:chExt cx="310350" cy="310150"/>
          </a:xfrm>
        </p:grpSpPr>
        <p:sp>
          <p:nvSpPr>
            <p:cNvPr id="7518" name="Google Shape;7518;p8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82"/>
          <p:cNvGrpSpPr/>
          <p:nvPr/>
        </p:nvGrpSpPr>
        <p:grpSpPr>
          <a:xfrm>
            <a:off x="1733864" y="3364484"/>
            <a:ext cx="366364" cy="333534"/>
            <a:chOff x="-61354875" y="3751050"/>
            <a:chExt cx="316650" cy="288275"/>
          </a:xfrm>
        </p:grpSpPr>
        <p:sp>
          <p:nvSpPr>
            <p:cNvPr id="7522" name="Google Shape;7522;p8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82"/>
          <p:cNvGrpSpPr/>
          <p:nvPr/>
        </p:nvGrpSpPr>
        <p:grpSpPr>
          <a:xfrm>
            <a:off x="1733864" y="3806124"/>
            <a:ext cx="366364" cy="367290"/>
            <a:chOff x="-61354875" y="4101525"/>
            <a:chExt cx="316650" cy="317450"/>
          </a:xfrm>
        </p:grpSpPr>
        <p:sp>
          <p:nvSpPr>
            <p:cNvPr id="7526" name="Google Shape;7526;p8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82"/>
          <p:cNvGrpSpPr/>
          <p:nvPr/>
        </p:nvGrpSpPr>
        <p:grpSpPr>
          <a:xfrm>
            <a:off x="3950299" y="2898000"/>
            <a:ext cx="368157" cy="365699"/>
            <a:chOff x="-59470075" y="3308975"/>
            <a:chExt cx="318200" cy="316075"/>
          </a:xfrm>
        </p:grpSpPr>
        <p:sp>
          <p:nvSpPr>
            <p:cNvPr id="7529" name="Google Shape;7529;p8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82"/>
          <p:cNvGrpSpPr/>
          <p:nvPr/>
        </p:nvGrpSpPr>
        <p:grpSpPr>
          <a:xfrm>
            <a:off x="1295729" y="1533705"/>
            <a:ext cx="367261" cy="364686"/>
            <a:chOff x="-64781025" y="3361050"/>
            <a:chExt cx="317425" cy="315200"/>
          </a:xfrm>
        </p:grpSpPr>
        <p:sp>
          <p:nvSpPr>
            <p:cNvPr id="7539" name="Google Shape;7539;p8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3" name="Google Shape;7543;p82"/>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6" name="Google Shape;7546;p82"/>
          <p:cNvGrpSpPr/>
          <p:nvPr/>
        </p:nvGrpSpPr>
        <p:grpSpPr>
          <a:xfrm>
            <a:off x="3500129" y="1975144"/>
            <a:ext cx="382765" cy="367810"/>
            <a:chOff x="-62890750" y="3747425"/>
            <a:chExt cx="330825" cy="317900"/>
          </a:xfrm>
        </p:grpSpPr>
        <p:sp>
          <p:nvSpPr>
            <p:cNvPr id="7547" name="Google Shape;7547;p8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82"/>
          <p:cNvGrpSpPr/>
          <p:nvPr/>
        </p:nvGrpSpPr>
        <p:grpSpPr>
          <a:xfrm>
            <a:off x="3507881" y="2404781"/>
            <a:ext cx="367261" cy="366364"/>
            <a:chOff x="-62884425" y="4111775"/>
            <a:chExt cx="317425" cy="316650"/>
          </a:xfrm>
        </p:grpSpPr>
        <p:sp>
          <p:nvSpPr>
            <p:cNvPr id="7562" name="Google Shape;7562;p8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82"/>
          <p:cNvGrpSpPr/>
          <p:nvPr/>
        </p:nvGrpSpPr>
        <p:grpSpPr>
          <a:xfrm>
            <a:off x="2180515" y="2900850"/>
            <a:ext cx="365438" cy="360001"/>
            <a:chOff x="-60991775" y="3376900"/>
            <a:chExt cx="315850" cy="311150"/>
          </a:xfrm>
        </p:grpSpPr>
        <p:sp>
          <p:nvSpPr>
            <p:cNvPr id="7565" name="Google Shape;7565;p8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2"/>
          <p:cNvGrpSpPr/>
          <p:nvPr/>
        </p:nvGrpSpPr>
        <p:grpSpPr>
          <a:xfrm>
            <a:off x="2180052" y="3351714"/>
            <a:ext cx="366364" cy="359075"/>
            <a:chOff x="-60988625" y="3740800"/>
            <a:chExt cx="316650" cy="310350"/>
          </a:xfrm>
        </p:grpSpPr>
        <p:sp>
          <p:nvSpPr>
            <p:cNvPr id="7569" name="Google Shape;7569;p8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82"/>
          <p:cNvGrpSpPr/>
          <p:nvPr/>
        </p:nvGrpSpPr>
        <p:grpSpPr>
          <a:xfrm>
            <a:off x="2180052" y="3807165"/>
            <a:ext cx="366364" cy="365207"/>
            <a:chOff x="-60987850" y="4100950"/>
            <a:chExt cx="316650" cy="315650"/>
          </a:xfrm>
        </p:grpSpPr>
        <p:sp>
          <p:nvSpPr>
            <p:cNvPr id="7573" name="Google Shape;7573;p8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82"/>
          <p:cNvGrpSpPr/>
          <p:nvPr/>
        </p:nvGrpSpPr>
        <p:grpSpPr>
          <a:xfrm>
            <a:off x="3949836" y="3352625"/>
            <a:ext cx="369083" cy="357253"/>
            <a:chOff x="-59447250" y="3706150"/>
            <a:chExt cx="319000" cy="308775"/>
          </a:xfrm>
        </p:grpSpPr>
        <p:sp>
          <p:nvSpPr>
            <p:cNvPr id="7579" name="Google Shape;7579;p8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82"/>
          <p:cNvGrpSpPr/>
          <p:nvPr/>
        </p:nvGrpSpPr>
        <p:grpSpPr>
          <a:xfrm>
            <a:off x="1738564" y="1533936"/>
            <a:ext cx="368186" cy="364224"/>
            <a:chOff x="-64406125" y="3362225"/>
            <a:chExt cx="318225" cy="314800"/>
          </a:xfrm>
        </p:grpSpPr>
        <p:sp>
          <p:nvSpPr>
            <p:cNvPr id="7584" name="Google Shape;7584;p8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6" name="Google Shape;7586;p82"/>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7" name="Google Shape;7587;p82"/>
          <p:cNvGrpSpPr/>
          <p:nvPr/>
        </p:nvGrpSpPr>
        <p:grpSpPr>
          <a:xfrm>
            <a:off x="1739027" y="2404781"/>
            <a:ext cx="367261" cy="366364"/>
            <a:chOff x="-64410850" y="4094450"/>
            <a:chExt cx="317425" cy="316650"/>
          </a:xfrm>
        </p:grpSpPr>
        <p:sp>
          <p:nvSpPr>
            <p:cNvPr id="7588" name="Google Shape;7588;p8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1" name="Google Shape;7591;p82"/>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2" name="Google Shape;7592;p82"/>
          <p:cNvGrpSpPr/>
          <p:nvPr/>
        </p:nvGrpSpPr>
        <p:grpSpPr>
          <a:xfrm>
            <a:off x="3960575" y="1974854"/>
            <a:ext cx="365467" cy="368389"/>
            <a:chOff x="-62516625" y="3743175"/>
            <a:chExt cx="315875" cy="318400"/>
          </a:xfrm>
        </p:grpSpPr>
        <p:sp>
          <p:nvSpPr>
            <p:cNvPr id="7593" name="Google Shape;7593;p8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82"/>
          <p:cNvGrpSpPr/>
          <p:nvPr/>
        </p:nvGrpSpPr>
        <p:grpSpPr>
          <a:xfrm>
            <a:off x="3967415" y="2424826"/>
            <a:ext cx="351786" cy="326274"/>
            <a:chOff x="-62511900" y="4129100"/>
            <a:chExt cx="304050" cy="282000"/>
          </a:xfrm>
        </p:grpSpPr>
        <p:sp>
          <p:nvSpPr>
            <p:cNvPr id="7596" name="Google Shape;7596;p8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2"/>
          <p:cNvGrpSpPr/>
          <p:nvPr/>
        </p:nvGrpSpPr>
        <p:grpSpPr>
          <a:xfrm>
            <a:off x="2645537" y="2897220"/>
            <a:ext cx="310770" cy="367261"/>
            <a:chOff x="-60597975" y="3367475"/>
            <a:chExt cx="268600" cy="317425"/>
          </a:xfrm>
        </p:grpSpPr>
        <p:sp>
          <p:nvSpPr>
            <p:cNvPr id="7602" name="Google Shape;7602;p8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7" name="Google Shape;7607;p82"/>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8" name="Google Shape;7608;p82"/>
          <p:cNvGrpSpPr/>
          <p:nvPr/>
        </p:nvGrpSpPr>
        <p:grpSpPr>
          <a:xfrm>
            <a:off x="2617740" y="3858536"/>
            <a:ext cx="366364" cy="262465"/>
            <a:chOff x="-60621600" y="4145650"/>
            <a:chExt cx="316650" cy="226850"/>
          </a:xfrm>
        </p:grpSpPr>
        <p:sp>
          <p:nvSpPr>
            <p:cNvPr id="7609" name="Google Shape;7609;p8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82"/>
          <p:cNvGrpSpPr/>
          <p:nvPr/>
        </p:nvGrpSpPr>
        <p:grpSpPr>
          <a:xfrm>
            <a:off x="3954392" y="3807035"/>
            <a:ext cx="359972" cy="365467"/>
            <a:chOff x="-59400775" y="4084200"/>
            <a:chExt cx="311125" cy="315875"/>
          </a:xfrm>
        </p:grpSpPr>
        <p:sp>
          <p:nvSpPr>
            <p:cNvPr id="7613" name="Google Shape;7613;p8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82"/>
          <p:cNvGrpSpPr/>
          <p:nvPr/>
        </p:nvGrpSpPr>
        <p:grpSpPr>
          <a:xfrm>
            <a:off x="2178486" y="1532866"/>
            <a:ext cx="365438" cy="366364"/>
            <a:chOff x="-64044600" y="3360375"/>
            <a:chExt cx="315850" cy="316650"/>
          </a:xfrm>
        </p:grpSpPr>
        <p:sp>
          <p:nvSpPr>
            <p:cNvPr id="7620" name="Google Shape;7620;p8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82"/>
          <p:cNvGrpSpPr/>
          <p:nvPr/>
        </p:nvGrpSpPr>
        <p:grpSpPr>
          <a:xfrm>
            <a:off x="2204909" y="1975418"/>
            <a:ext cx="312592" cy="367261"/>
            <a:chOff x="-64022550" y="3727425"/>
            <a:chExt cx="270175" cy="317425"/>
          </a:xfrm>
        </p:grpSpPr>
        <p:sp>
          <p:nvSpPr>
            <p:cNvPr id="7624" name="Google Shape;7624;p8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2"/>
          <p:cNvGrpSpPr/>
          <p:nvPr/>
        </p:nvGrpSpPr>
        <p:grpSpPr>
          <a:xfrm>
            <a:off x="2229047" y="2404318"/>
            <a:ext cx="264317" cy="367290"/>
            <a:chOff x="-64001300" y="4093650"/>
            <a:chExt cx="228450" cy="317450"/>
          </a:xfrm>
        </p:grpSpPr>
        <p:sp>
          <p:nvSpPr>
            <p:cNvPr id="7628" name="Google Shape;7628;p8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82"/>
          <p:cNvGrpSpPr/>
          <p:nvPr/>
        </p:nvGrpSpPr>
        <p:grpSpPr>
          <a:xfrm>
            <a:off x="848051" y="2897610"/>
            <a:ext cx="359972" cy="366480"/>
            <a:chOff x="-62148800" y="3377700"/>
            <a:chExt cx="311125" cy="316750"/>
          </a:xfrm>
        </p:grpSpPr>
        <p:sp>
          <p:nvSpPr>
            <p:cNvPr id="7633" name="Google Shape;7633;p8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2"/>
          <p:cNvGrpSpPr/>
          <p:nvPr/>
        </p:nvGrpSpPr>
        <p:grpSpPr>
          <a:xfrm>
            <a:off x="843958" y="3347607"/>
            <a:ext cx="368157" cy="367290"/>
            <a:chOff x="-62154300" y="3743950"/>
            <a:chExt cx="318200" cy="317450"/>
          </a:xfrm>
        </p:grpSpPr>
        <p:sp>
          <p:nvSpPr>
            <p:cNvPr id="7636" name="Google Shape;7636;p8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2"/>
          <p:cNvGrpSpPr/>
          <p:nvPr/>
        </p:nvGrpSpPr>
        <p:grpSpPr>
          <a:xfrm>
            <a:off x="843944" y="3806587"/>
            <a:ext cx="368186" cy="366364"/>
            <a:chOff x="-62151950" y="4111775"/>
            <a:chExt cx="318225" cy="316650"/>
          </a:xfrm>
        </p:grpSpPr>
        <p:sp>
          <p:nvSpPr>
            <p:cNvPr id="7639" name="Google Shape;7639;p8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82"/>
          <p:cNvGrpSpPr/>
          <p:nvPr/>
        </p:nvGrpSpPr>
        <p:grpSpPr>
          <a:xfrm>
            <a:off x="3062568" y="2897133"/>
            <a:ext cx="368157" cy="367434"/>
            <a:chOff x="-60254550" y="3367325"/>
            <a:chExt cx="318200" cy="317575"/>
          </a:xfrm>
        </p:grpSpPr>
        <p:sp>
          <p:nvSpPr>
            <p:cNvPr id="7644" name="Google Shape;7644;p8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82"/>
          <p:cNvGrpSpPr/>
          <p:nvPr/>
        </p:nvGrpSpPr>
        <p:grpSpPr>
          <a:xfrm>
            <a:off x="3063465" y="3348127"/>
            <a:ext cx="366364" cy="366248"/>
            <a:chOff x="-60255350" y="3733825"/>
            <a:chExt cx="316650" cy="316550"/>
          </a:xfrm>
        </p:grpSpPr>
        <p:sp>
          <p:nvSpPr>
            <p:cNvPr id="7649" name="Google Shape;7649;p8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82"/>
          <p:cNvGrpSpPr/>
          <p:nvPr/>
        </p:nvGrpSpPr>
        <p:grpSpPr>
          <a:xfrm>
            <a:off x="3091262" y="3807035"/>
            <a:ext cx="310770" cy="365467"/>
            <a:chOff x="-60232500" y="4101525"/>
            <a:chExt cx="268600" cy="315875"/>
          </a:xfrm>
        </p:grpSpPr>
        <p:sp>
          <p:nvSpPr>
            <p:cNvPr id="7657" name="Google Shape;7657;p8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9" name="Google Shape;7659;p82"/>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0" name="Google Shape;7660;p82"/>
          <p:cNvGrpSpPr/>
          <p:nvPr/>
        </p:nvGrpSpPr>
        <p:grpSpPr>
          <a:xfrm>
            <a:off x="2624262" y="1532866"/>
            <a:ext cx="368186" cy="366364"/>
            <a:chOff x="-63679950" y="3360375"/>
            <a:chExt cx="318225" cy="316650"/>
          </a:xfrm>
        </p:grpSpPr>
        <p:sp>
          <p:nvSpPr>
            <p:cNvPr id="7661" name="Google Shape;7661;p8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5" name="Google Shape;7665;p82"/>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6" name="Google Shape;7666;p82"/>
          <p:cNvGrpSpPr/>
          <p:nvPr/>
        </p:nvGrpSpPr>
        <p:grpSpPr>
          <a:xfrm>
            <a:off x="2622889" y="2404203"/>
            <a:ext cx="370934" cy="367521"/>
            <a:chOff x="-63679950" y="4093450"/>
            <a:chExt cx="320600" cy="317650"/>
          </a:xfrm>
        </p:grpSpPr>
        <p:sp>
          <p:nvSpPr>
            <p:cNvPr id="7667" name="Google Shape;7667;p8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82"/>
          <p:cNvGrpSpPr/>
          <p:nvPr/>
        </p:nvGrpSpPr>
        <p:grpSpPr>
          <a:xfrm>
            <a:off x="1283006" y="2897205"/>
            <a:ext cx="366364" cy="367290"/>
            <a:chOff x="-61784125" y="3377700"/>
            <a:chExt cx="316650" cy="317450"/>
          </a:xfrm>
        </p:grpSpPr>
        <p:sp>
          <p:nvSpPr>
            <p:cNvPr id="7671" name="Google Shape;7671;p8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2"/>
          <p:cNvGrpSpPr/>
          <p:nvPr/>
        </p:nvGrpSpPr>
        <p:grpSpPr>
          <a:xfrm>
            <a:off x="1283006" y="3347607"/>
            <a:ext cx="366364" cy="367290"/>
            <a:chOff x="-61783350" y="3743950"/>
            <a:chExt cx="316650" cy="317450"/>
          </a:xfrm>
        </p:grpSpPr>
        <p:sp>
          <p:nvSpPr>
            <p:cNvPr id="7679" name="Google Shape;7679;p8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1" name="Google Shape;7681;p82"/>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4" name="Google Shape;7684;p82"/>
          <p:cNvGrpSpPr/>
          <p:nvPr/>
        </p:nvGrpSpPr>
        <p:grpSpPr>
          <a:xfrm>
            <a:off x="3504430" y="3807440"/>
            <a:ext cx="369112" cy="364657"/>
            <a:chOff x="-59869425" y="4102225"/>
            <a:chExt cx="319025" cy="315175"/>
          </a:xfrm>
        </p:grpSpPr>
        <p:sp>
          <p:nvSpPr>
            <p:cNvPr id="7685" name="Google Shape;7685;p8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82"/>
          <p:cNvGrpSpPr/>
          <p:nvPr/>
        </p:nvGrpSpPr>
        <p:grpSpPr>
          <a:xfrm>
            <a:off x="2623233" y="4276262"/>
            <a:ext cx="366364" cy="365467"/>
            <a:chOff x="-59029025" y="3711650"/>
            <a:chExt cx="316650" cy="315875"/>
          </a:xfrm>
        </p:grpSpPr>
        <p:sp>
          <p:nvSpPr>
            <p:cNvPr id="7690" name="Google Shape;7690;p8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82"/>
          <p:cNvGrpSpPr/>
          <p:nvPr/>
        </p:nvGrpSpPr>
        <p:grpSpPr>
          <a:xfrm>
            <a:off x="4859311" y="1532317"/>
            <a:ext cx="351940" cy="348188"/>
            <a:chOff x="581525" y="3254850"/>
            <a:chExt cx="297750" cy="294575"/>
          </a:xfrm>
        </p:grpSpPr>
        <p:sp>
          <p:nvSpPr>
            <p:cNvPr id="7698" name="Google Shape;7698;p8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82"/>
          <p:cNvGrpSpPr/>
          <p:nvPr/>
        </p:nvGrpSpPr>
        <p:grpSpPr>
          <a:xfrm>
            <a:off x="4858380" y="1971253"/>
            <a:ext cx="353802" cy="351497"/>
            <a:chOff x="580725" y="3617925"/>
            <a:chExt cx="299325" cy="297375"/>
          </a:xfrm>
        </p:grpSpPr>
        <p:sp>
          <p:nvSpPr>
            <p:cNvPr id="7702" name="Google Shape;7702;p8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82"/>
          <p:cNvGrpSpPr/>
          <p:nvPr/>
        </p:nvGrpSpPr>
        <p:grpSpPr>
          <a:xfrm>
            <a:off x="4860242" y="2418443"/>
            <a:ext cx="350079" cy="350079"/>
            <a:chOff x="583100" y="3982600"/>
            <a:chExt cx="296175" cy="296175"/>
          </a:xfrm>
        </p:grpSpPr>
        <p:sp>
          <p:nvSpPr>
            <p:cNvPr id="7708" name="Google Shape;7708;p8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2"/>
          <p:cNvGrpSpPr/>
          <p:nvPr/>
        </p:nvGrpSpPr>
        <p:grpSpPr>
          <a:xfrm>
            <a:off x="7092856" y="1532067"/>
            <a:ext cx="307231" cy="348690"/>
            <a:chOff x="2423775" y="3226875"/>
            <a:chExt cx="259925" cy="295000"/>
          </a:xfrm>
        </p:grpSpPr>
        <p:sp>
          <p:nvSpPr>
            <p:cNvPr id="7716" name="Google Shape;7716;p8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82"/>
          <p:cNvGrpSpPr/>
          <p:nvPr/>
        </p:nvGrpSpPr>
        <p:grpSpPr>
          <a:xfrm>
            <a:off x="7070043" y="1973352"/>
            <a:ext cx="352857" cy="347301"/>
            <a:chOff x="2404875" y="3592725"/>
            <a:chExt cx="298525" cy="293825"/>
          </a:xfrm>
        </p:grpSpPr>
        <p:sp>
          <p:nvSpPr>
            <p:cNvPr id="7720" name="Google Shape;7720;p8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2"/>
          <p:cNvGrpSpPr/>
          <p:nvPr/>
        </p:nvGrpSpPr>
        <p:grpSpPr>
          <a:xfrm>
            <a:off x="7070974" y="2418917"/>
            <a:ext cx="350995" cy="349133"/>
            <a:chOff x="2404875" y="3955825"/>
            <a:chExt cx="296950" cy="295375"/>
          </a:xfrm>
        </p:grpSpPr>
        <p:sp>
          <p:nvSpPr>
            <p:cNvPr id="7724" name="Google Shape;7724;p8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82"/>
          <p:cNvGrpSpPr/>
          <p:nvPr/>
        </p:nvGrpSpPr>
        <p:grpSpPr>
          <a:xfrm>
            <a:off x="5764954" y="2883111"/>
            <a:ext cx="349163" cy="350079"/>
            <a:chOff x="4263650" y="3235150"/>
            <a:chExt cx="295400" cy="296175"/>
          </a:xfrm>
        </p:grpSpPr>
        <p:sp>
          <p:nvSpPr>
            <p:cNvPr id="7729" name="Google Shape;7729;p8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82"/>
          <p:cNvGrpSpPr/>
          <p:nvPr/>
        </p:nvGrpSpPr>
        <p:grpSpPr>
          <a:xfrm>
            <a:off x="5762634" y="3342272"/>
            <a:ext cx="353802" cy="327739"/>
            <a:chOff x="4266025" y="3609275"/>
            <a:chExt cx="299325" cy="277275"/>
          </a:xfrm>
        </p:grpSpPr>
        <p:sp>
          <p:nvSpPr>
            <p:cNvPr id="7735" name="Google Shape;7735;p8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82"/>
          <p:cNvGrpSpPr/>
          <p:nvPr/>
        </p:nvGrpSpPr>
        <p:grpSpPr>
          <a:xfrm>
            <a:off x="5763092" y="3807659"/>
            <a:ext cx="352886" cy="349133"/>
            <a:chOff x="4263650" y="3963700"/>
            <a:chExt cx="298550" cy="295375"/>
          </a:xfrm>
        </p:grpSpPr>
        <p:sp>
          <p:nvSpPr>
            <p:cNvPr id="7738" name="Google Shape;7738;p8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2"/>
          <p:cNvGrpSpPr/>
          <p:nvPr/>
        </p:nvGrpSpPr>
        <p:grpSpPr>
          <a:xfrm>
            <a:off x="8041429" y="2883111"/>
            <a:ext cx="226264" cy="350079"/>
            <a:chOff x="6164975" y="3211525"/>
            <a:chExt cx="191425" cy="296175"/>
          </a:xfrm>
        </p:grpSpPr>
        <p:sp>
          <p:nvSpPr>
            <p:cNvPr id="7746" name="Google Shape;7746;p8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2"/>
          <p:cNvGrpSpPr/>
          <p:nvPr/>
        </p:nvGrpSpPr>
        <p:grpSpPr>
          <a:xfrm>
            <a:off x="5303466" y="1531387"/>
            <a:ext cx="352886" cy="350049"/>
            <a:chOff x="946175" y="3253275"/>
            <a:chExt cx="298550" cy="296150"/>
          </a:xfrm>
        </p:grpSpPr>
        <p:sp>
          <p:nvSpPr>
            <p:cNvPr id="7754" name="Google Shape;7754;p8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82"/>
          <p:cNvGrpSpPr/>
          <p:nvPr/>
        </p:nvGrpSpPr>
        <p:grpSpPr>
          <a:xfrm>
            <a:off x="5304397" y="1973351"/>
            <a:ext cx="351024" cy="347301"/>
            <a:chOff x="946175" y="3619500"/>
            <a:chExt cx="296975" cy="293825"/>
          </a:xfrm>
        </p:grpSpPr>
        <p:sp>
          <p:nvSpPr>
            <p:cNvPr id="7760" name="Google Shape;7760;p8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82"/>
          <p:cNvGrpSpPr/>
          <p:nvPr/>
        </p:nvGrpSpPr>
        <p:grpSpPr>
          <a:xfrm>
            <a:off x="5303939" y="2417985"/>
            <a:ext cx="351940" cy="350995"/>
            <a:chOff x="944600" y="3981825"/>
            <a:chExt cx="297750" cy="296950"/>
          </a:xfrm>
        </p:grpSpPr>
        <p:sp>
          <p:nvSpPr>
            <p:cNvPr id="7767" name="Google Shape;7767;p8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82"/>
          <p:cNvGrpSpPr/>
          <p:nvPr/>
        </p:nvGrpSpPr>
        <p:grpSpPr>
          <a:xfrm>
            <a:off x="7520875" y="1531845"/>
            <a:ext cx="350079" cy="349133"/>
            <a:chOff x="2768750" y="3227275"/>
            <a:chExt cx="296175" cy="295375"/>
          </a:xfrm>
        </p:grpSpPr>
        <p:sp>
          <p:nvSpPr>
            <p:cNvPr id="7772" name="Google Shape;7772;p8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2"/>
          <p:cNvGrpSpPr/>
          <p:nvPr/>
        </p:nvGrpSpPr>
        <p:grpSpPr>
          <a:xfrm>
            <a:off x="7541826" y="1972717"/>
            <a:ext cx="308177" cy="348572"/>
            <a:chOff x="2786075" y="3591800"/>
            <a:chExt cx="260725" cy="294900"/>
          </a:xfrm>
        </p:grpSpPr>
        <p:sp>
          <p:nvSpPr>
            <p:cNvPr id="7781" name="Google Shape;7781;p8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2"/>
          <p:cNvGrpSpPr/>
          <p:nvPr/>
        </p:nvGrpSpPr>
        <p:grpSpPr>
          <a:xfrm>
            <a:off x="7582324" y="2418444"/>
            <a:ext cx="227180" cy="350079"/>
            <a:chOff x="2819150" y="3955025"/>
            <a:chExt cx="192200" cy="296175"/>
          </a:xfrm>
        </p:grpSpPr>
        <p:sp>
          <p:nvSpPr>
            <p:cNvPr id="7787" name="Google Shape;7787;p8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82"/>
          <p:cNvGrpSpPr/>
          <p:nvPr/>
        </p:nvGrpSpPr>
        <p:grpSpPr>
          <a:xfrm>
            <a:off x="6206097" y="2884042"/>
            <a:ext cx="349133" cy="348217"/>
            <a:chOff x="4629125" y="3235150"/>
            <a:chExt cx="295375" cy="294600"/>
          </a:xfrm>
        </p:grpSpPr>
        <p:sp>
          <p:nvSpPr>
            <p:cNvPr id="7792" name="Google Shape;7792;p8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82"/>
          <p:cNvGrpSpPr/>
          <p:nvPr/>
        </p:nvGrpSpPr>
        <p:grpSpPr>
          <a:xfrm>
            <a:off x="6206082" y="3331575"/>
            <a:ext cx="349163" cy="349133"/>
            <a:chOff x="4628325" y="3599825"/>
            <a:chExt cx="295400" cy="295375"/>
          </a:xfrm>
        </p:grpSpPr>
        <p:sp>
          <p:nvSpPr>
            <p:cNvPr id="7798" name="Google Shape;7798;p8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82"/>
          <p:cNvGrpSpPr/>
          <p:nvPr/>
        </p:nvGrpSpPr>
        <p:grpSpPr>
          <a:xfrm>
            <a:off x="6227033" y="3807186"/>
            <a:ext cx="307261" cy="350079"/>
            <a:chOff x="4645650" y="3962900"/>
            <a:chExt cx="259950" cy="296175"/>
          </a:xfrm>
        </p:grpSpPr>
        <p:sp>
          <p:nvSpPr>
            <p:cNvPr id="7811" name="Google Shape;7811;p8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82"/>
          <p:cNvGrpSpPr/>
          <p:nvPr/>
        </p:nvGrpSpPr>
        <p:grpSpPr>
          <a:xfrm>
            <a:off x="7979994" y="3332048"/>
            <a:ext cx="349133" cy="348188"/>
            <a:chOff x="6143725" y="3582500"/>
            <a:chExt cx="295375" cy="294575"/>
          </a:xfrm>
        </p:grpSpPr>
        <p:sp>
          <p:nvSpPr>
            <p:cNvPr id="7818" name="Google Shape;7818;p8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2"/>
          <p:cNvGrpSpPr/>
          <p:nvPr/>
        </p:nvGrpSpPr>
        <p:grpSpPr>
          <a:xfrm>
            <a:off x="5748820" y="1531387"/>
            <a:ext cx="350995" cy="350049"/>
            <a:chOff x="1310075" y="3253275"/>
            <a:chExt cx="296950" cy="296150"/>
          </a:xfrm>
        </p:grpSpPr>
        <p:sp>
          <p:nvSpPr>
            <p:cNvPr id="7826" name="Google Shape;7826;p8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9" name="Google Shape;7829;p82"/>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0" name="Google Shape;7830;p82"/>
          <p:cNvGrpSpPr/>
          <p:nvPr/>
        </p:nvGrpSpPr>
        <p:grpSpPr>
          <a:xfrm>
            <a:off x="5748347" y="2417646"/>
            <a:ext cx="351941" cy="351675"/>
            <a:chOff x="1310075" y="3980250"/>
            <a:chExt cx="297750" cy="297525"/>
          </a:xfrm>
        </p:grpSpPr>
        <p:sp>
          <p:nvSpPr>
            <p:cNvPr id="7831" name="Google Shape;7831;p8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82"/>
          <p:cNvGrpSpPr/>
          <p:nvPr/>
        </p:nvGrpSpPr>
        <p:grpSpPr>
          <a:xfrm>
            <a:off x="8013136" y="1531845"/>
            <a:ext cx="266305" cy="349133"/>
            <a:chOff x="3167275" y="3227275"/>
            <a:chExt cx="225300" cy="295375"/>
          </a:xfrm>
        </p:grpSpPr>
        <p:sp>
          <p:nvSpPr>
            <p:cNvPr id="7836" name="Google Shape;7836;p8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1" name="Google Shape;7841;p82"/>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2" name="Google Shape;7842;p82"/>
          <p:cNvGrpSpPr/>
          <p:nvPr/>
        </p:nvGrpSpPr>
        <p:grpSpPr>
          <a:xfrm>
            <a:off x="7970318" y="2418902"/>
            <a:ext cx="351940" cy="349163"/>
            <a:chOff x="3133425" y="3955025"/>
            <a:chExt cx="297750" cy="295400"/>
          </a:xfrm>
        </p:grpSpPr>
        <p:sp>
          <p:nvSpPr>
            <p:cNvPr id="7843" name="Google Shape;7843;p8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82"/>
          <p:cNvGrpSpPr/>
          <p:nvPr/>
        </p:nvGrpSpPr>
        <p:grpSpPr>
          <a:xfrm>
            <a:off x="6650491" y="2882490"/>
            <a:ext cx="350079" cy="351320"/>
            <a:chOff x="4991425" y="3234750"/>
            <a:chExt cx="296175" cy="297225"/>
          </a:xfrm>
        </p:grpSpPr>
        <p:sp>
          <p:nvSpPr>
            <p:cNvPr id="7847" name="Google Shape;7847;p8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2"/>
          <p:cNvGrpSpPr/>
          <p:nvPr/>
        </p:nvGrpSpPr>
        <p:grpSpPr>
          <a:xfrm>
            <a:off x="6650491" y="3352053"/>
            <a:ext cx="350079" cy="308177"/>
            <a:chOff x="4991425" y="3617150"/>
            <a:chExt cx="296175" cy="260725"/>
          </a:xfrm>
        </p:grpSpPr>
        <p:sp>
          <p:nvSpPr>
            <p:cNvPr id="7854" name="Google Shape;7854;p8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2"/>
          <p:cNvGrpSpPr/>
          <p:nvPr/>
        </p:nvGrpSpPr>
        <p:grpSpPr>
          <a:xfrm>
            <a:off x="6727764" y="3807644"/>
            <a:ext cx="195532" cy="349163"/>
            <a:chOff x="5056800" y="3962900"/>
            <a:chExt cx="165425" cy="295400"/>
          </a:xfrm>
        </p:grpSpPr>
        <p:sp>
          <p:nvSpPr>
            <p:cNvPr id="7862" name="Google Shape;7862;p8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82"/>
          <p:cNvGrpSpPr/>
          <p:nvPr/>
        </p:nvGrpSpPr>
        <p:grpSpPr>
          <a:xfrm>
            <a:off x="7979062" y="3807660"/>
            <a:ext cx="350995" cy="349133"/>
            <a:chOff x="6168925" y="3936925"/>
            <a:chExt cx="296950" cy="295375"/>
          </a:xfrm>
        </p:grpSpPr>
        <p:sp>
          <p:nvSpPr>
            <p:cNvPr id="7866" name="Google Shape;7866;p8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82"/>
          <p:cNvGrpSpPr/>
          <p:nvPr/>
        </p:nvGrpSpPr>
        <p:grpSpPr>
          <a:xfrm>
            <a:off x="6192756" y="1531845"/>
            <a:ext cx="348188" cy="349133"/>
            <a:chOff x="1674750" y="3254050"/>
            <a:chExt cx="294575" cy="295375"/>
          </a:xfrm>
        </p:grpSpPr>
        <p:sp>
          <p:nvSpPr>
            <p:cNvPr id="7873" name="Google Shape;7873;p8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2"/>
          <p:cNvGrpSpPr/>
          <p:nvPr/>
        </p:nvGrpSpPr>
        <p:grpSpPr>
          <a:xfrm>
            <a:off x="6207177" y="1972435"/>
            <a:ext cx="319347" cy="349133"/>
            <a:chOff x="1687350" y="3618725"/>
            <a:chExt cx="270175" cy="295375"/>
          </a:xfrm>
        </p:grpSpPr>
        <p:sp>
          <p:nvSpPr>
            <p:cNvPr id="7877" name="Google Shape;7877;p8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2"/>
          <p:cNvGrpSpPr/>
          <p:nvPr/>
        </p:nvGrpSpPr>
        <p:grpSpPr>
          <a:xfrm>
            <a:off x="6190880" y="2418916"/>
            <a:ext cx="351940" cy="349133"/>
            <a:chOff x="1672375" y="3982600"/>
            <a:chExt cx="297750" cy="295375"/>
          </a:xfrm>
        </p:grpSpPr>
        <p:sp>
          <p:nvSpPr>
            <p:cNvPr id="7881" name="Google Shape;7881;p8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82"/>
          <p:cNvGrpSpPr/>
          <p:nvPr/>
        </p:nvGrpSpPr>
        <p:grpSpPr>
          <a:xfrm>
            <a:off x="4882872" y="2883111"/>
            <a:ext cx="350079" cy="350079"/>
            <a:chOff x="3497300" y="3227275"/>
            <a:chExt cx="296175" cy="296175"/>
          </a:xfrm>
        </p:grpSpPr>
        <p:sp>
          <p:nvSpPr>
            <p:cNvPr id="7885" name="Google Shape;7885;p8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2"/>
          <p:cNvGrpSpPr/>
          <p:nvPr/>
        </p:nvGrpSpPr>
        <p:grpSpPr>
          <a:xfrm>
            <a:off x="4883345" y="3332506"/>
            <a:ext cx="349133" cy="347272"/>
            <a:chOff x="3497300" y="3591950"/>
            <a:chExt cx="295375" cy="293800"/>
          </a:xfrm>
        </p:grpSpPr>
        <p:sp>
          <p:nvSpPr>
            <p:cNvPr id="7894" name="Google Shape;7894;p8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82"/>
          <p:cNvGrpSpPr/>
          <p:nvPr/>
        </p:nvGrpSpPr>
        <p:grpSpPr>
          <a:xfrm>
            <a:off x="4883345" y="3807644"/>
            <a:ext cx="349133" cy="349163"/>
            <a:chOff x="3497300" y="3955025"/>
            <a:chExt cx="295375" cy="295400"/>
          </a:xfrm>
        </p:grpSpPr>
        <p:sp>
          <p:nvSpPr>
            <p:cNvPr id="7903" name="Google Shape;7903;p8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2"/>
          <p:cNvGrpSpPr/>
          <p:nvPr/>
        </p:nvGrpSpPr>
        <p:grpSpPr>
          <a:xfrm>
            <a:off x="7107917" y="2883835"/>
            <a:ext cx="327739" cy="348631"/>
            <a:chOff x="5364750" y="3235150"/>
            <a:chExt cx="277275" cy="294950"/>
          </a:xfrm>
        </p:grpSpPr>
        <p:sp>
          <p:nvSpPr>
            <p:cNvPr id="7907" name="Google Shape;7907;p8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2"/>
          <p:cNvGrpSpPr/>
          <p:nvPr/>
        </p:nvGrpSpPr>
        <p:grpSpPr>
          <a:xfrm>
            <a:off x="7096274" y="3330171"/>
            <a:ext cx="351024" cy="351940"/>
            <a:chOff x="5355300" y="3598250"/>
            <a:chExt cx="296975" cy="297750"/>
          </a:xfrm>
        </p:grpSpPr>
        <p:sp>
          <p:nvSpPr>
            <p:cNvPr id="7916" name="Google Shape;7916;p8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82"/>
          <p:cNvGrpSpPr/>
          <p:nvPr/>
        </p:nvGrpSpPr>
        <p:grpSpPr>
          <a:xfrm>
            <a:off x="7100470" y="3869093"/>
            <a:ext cx="342632" cy="226264"/>
            <a:chOff x="5358450" y="4015675"/>
            <a:chExt cx="289875" cy="191425"/>
          </a:xfrm>
        </p:grpSpPr>
        <p:sp>
          <p:nvSpPr>
            <p:cNvPr id="7925" name="Google Shape;7925;p8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82"/>
          <p:cNvGrpSpPr/>
          <p:nvPr/>
        </p:nvGrpSpPr>
        <p:grpSpPr>
          <a:xfrm>
            <a:off x="6226953" y="4251624"/>
            <a:ext cx="351024" cy="325464"/>
            <a:chOff x="6543825" y="3202075"/>
            <a:chExt cx="296975" cy="275350"/>
          </a:xfrm>
        </p:grpSpPr>
        <p:sp>
          <p:nvSpPr>
            <p:cNvPr id="7930" name="Google Shape;7930;p8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82"/>
          <p:cNvGrpSpPr/>
          <p:nvPr/>
        </p:nvGrpSpPr>
        <p:grpSpPr>
          <a:xfrm>
            <a:off x="6633934" y="1531372"/>
            <a:ext cx="350079" cy="350079"/>
            <a:chOff x="2037825" y="3254050"/>
            <a:chExt cx="296175" cy="296175"/>
          </a:xfrm>
        </p:grpSpPr>
        <p:sp>
          <p:nvSpPr>
            <p:cNvPr id="7938" name="Google Shape;7938;p8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82"/>
          <p:cNvGrpSpPr/>
          <p:nvPr/>
        </p:nvGrpSpPr>
        <p:grpSpPr>
          <a:xfrm>
            <a:off x="6632072" y="1972539"/>
            <a:ext cx="353802" cy="348926"/>
            <a:chOff x="2034675" y="3617925"/>
            <a:chExt cx="299325" cy="295200"/>
          </a:xfrm>
        </p:grpSpPr>
        <p:sp>
          <p:nvSpPr>
            <p:cNvPr id="7945" name="Google Shape;7945;p8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82"/>
          <p:cNvGrpSpPr/>
          <p:nvPr/>
        </p:nvGrpSpPr>
        <p:grpSpPr>
          <a:xfrm>
            <a:off x="6633934" y="2418916"/>
            <a:ext cx="350079" cy="349133"/>
            <a:chOff x="2037825" y="3981825"/>
            <a:chExt cx="296175" cy="295375"/>
          </a:xfrm>
        </p:grpSpPr>
        <p:sp>
          <p:nvSpPr>
            <p:cNvPr id="7951" name="Google Shape;7951;p8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82"/>
          <p:cNvGrpSpPr/>
          <p:nvPr/>
        </p:nvGrpSpPr>
        <p:grpSpPr>
          <a:xfrm>
            <a:off x="5318952" y="2915232"/>
            <a:ext cx="350079" cy="285837"/>
            <a:chOff x="3860400" y="3254050"/>
            <a:chExt cx="296175" cy="241825"/>
          </a:xfrm>
        </p:grpSpPr>
        <p:sp>
          <p:nvSpPr>
            <p:cNvPr id="7955" name="Google Shape;7955;p8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82"/>
          <p:cNvGrpSpPr/>
          <p:nvPr/>
        </p:nvGrpSpPr>
        <p:grpSpPr>
          <a:xfrm>
            <a:off x="5318479" y="3331102"/>
            <a:ext cx="351024" cy="350079"/>
            <a:chOff x="3859600" y="3591950"/>
            <a:chExt cx="296975" cy="296175"/>
          </a:xfrm>
        </p:grpSpPr>
        <p:sp>
          <p:nvSpPr>
            <p:cNvPr id="7963" name="Google Shape;7963;p8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2"/>
          <p:cNvGrpSpPr/>
          <p:nvPr/>
        </p:nvGrpSpPr>
        <p:grpSpPr>
          <a:xfrm>
            <a:off x="5318952" y="3807186"/>
            <a:ext cx="350079" cy="350079"/>
            <a:chOff x="3860400" y="3955025"/>
            <a:chExt cx="296175" cy="296175"/>
          </a:xfrm>
        </p:grpSpPr>
        <p:sp>
          <p:nvSpPr>
            <p:cNvPr id="7967" name="Google Shape;7967;p8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2"/>
          <p:cNvGrpSpPr/>
          <p:nvPr/>
        </p:nvGrpSpPr>
        <p:grpSpPr>
          <a:xfrm>
            <a:off x="7534167" y="2883584"/>
            <a:ext cx="355664" cy="349133"/>
            <a:chOff x="5716825" y="3235950"/>
            <a:chExt cx="300900" cy="295375"/>
          </a:xfrm>
        </p:grpSpPr>
        <p:sp>
          <p:nvSpPr>
            <p:cNvPr id="7973" name="Google Shape;7973;p8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82"/>
          <p:cNvGrpSpPr/>
          <p:nvPr/>
        </p:nvGrpSpPr>
        <p:grpSpPr>
          <a:xfrm>
            <a:off x="7547199" y="3342272"/>
            <a:ext cx="329601" cy="327739"/>
            <a:chOff x="5727850" y="3609275"/>
            <a:chExt cx="278850" cy="277275"/>
          </a:xfrm>
        </p:grpSpPr>
        <p:sp>
          <p:nvSpPr>
            <p:cNvPr id="7978" name="Google Shape;7978;p8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82"/>
          <p:cNvGrpSpPr/>
          <p:nvPr/>
        </p:nvGrpSpPr>
        <p:grpSpPr>
          <a:xfrm>
            <a:off x="7558383" y="3807659"/>
            <a:ext cx="307231" cy="349133"/>
            <a:chOff x="5736525" y="3963700"/>
            <a:chExt cx="259925" cy="295375"/>
          </a:xfrm>
        </p:grpSpPr>
        <p:sp>
          <p:nvSpPr>
            <p:cNvPr id="7984" name="Google Shape;7984;p8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82"/>
          <p:cNvGrpSpPr/>
          <p:nvPr/>
        </p:nvGrpSpPr>
        <p:grpSpPr>
          <a:xfrm>
            <a:off x="6649963" y="4256985"/>
            <a:ext cx="351024" cy="350079"/>
            <a:chOff x="6553275" y="3604550"/>
            <a:chExt cx="296975" cy="296175"/>
          </a:xfrm>
        </p:grpSpPr>
        <p:sp>
          <p:nvSpPr>
            <p:cNvPr id="7992" name="Google Shape;7992;p8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01"/>
        <p:cNvGrpSpPr/>
        <p:nvPr/>
      </p:nvGrpSpPr>
      <p:grpSpPr>
        <a:xfrm>
          <a:off x="0" y="0"/>
          <a:ext cx="0" cy="0"/>
          <a:chOff x="0" y="0"/>
          <a:chExt cx="0" cy="0"/>
        </a:xfrm>
      </p:grpSpPr>
      <p:sp>
        <p:nvSpPr>
          <p:cNvPr id="8002" name="Google Shape;8002;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03" name="Google Shape;8003;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004" name="Google Shape;8004;p83"/>
          <p:cNvGrpSpPr/>
          <p:nvPr/>
        </p:nvGrpSpPr>
        <p:grpSpPr>
          <a:xfrm>
            <a:off x="877057" y="1532946"/>
            <a:ext cx="294401" cy="353645"/>
            <a:chOff x="-35814600" y="3202075"/>
            <a:chExt cx="242625" cy="291450"/>
          </a:xfrm>
        </p:grpSpPr>
        <p:sp>
          <p:nvSpPr>
            <p:cNvPr id="8005" name="Google Shape;8005;p8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3"/>
          <p:cNvGrpSpPr/>
          <p:nvPr/>
        </p:nvGrpSpPr>
        <p:grpSpPr>
          <a:xfrm>
            <a:off x="847435" y="1973866"/>
            <a:ext cx="353645" cy="353888"/>
            <a:chOff x="-35839800" y="3561025"/>
            <a:chExt cx="291450" cy="291650"/>
          </a:xfrm>
        </p:grpSpPr>
        <p:sp>
          <p:nvSpPr>
            <p:cNvPr id="8013" name="Google Shape;8013;p8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0" name="Google Shape;8020;p83"/>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1" name="Google Shape;8021;p83"/>
          <p:cNvGrpSpPr/>
          <p:nvPr/>
        </p:nvGrpSpPr>
        <p:grpSpPr>
          <a:xfrm>
            <a:off x="3084980" y="1532946"/>
            <a:ext cx="353645" cy="353645"/>
            <a:chOff x="-34003850" y="3227275"/>
            <a:chExt cx="291450" cy="291450"/>
          </a:xfrm>
        </p:grpSpPr>
        <p:sp>
          <p:nvSpPr>
            <p:cNvPr id="8022" name="Google Shape;8022;p8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83"/>
          <p:cNvGrpSpPr/>
          <p:nvPr/>
        </p:nvGrpSpPr>
        <p:grpSpPr>
          <a:xfrm>
            <a:off x="3084510" y="1973638"/>
            <a:ext cx="354586" cy="354343"/>
            <a:chOff x="-34004625" y="3585850"/>
            <a:chExt cx="292225" cy="292025"/>
          </a:xfrm>
        </p:grpSpPr>
        <p:sp>
          <p:nvSpPr>
            <p:cNvPr id="8028" name="Google Shape;8028;p8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83"/>
          <p:cNvGrpSpPr/>
          <p:nvPr/>
        </p:nvGrpSpPr>
        <p:grpSpPr>
          <a:xfrm>
            <a:off x="3084025" y="2408839"/>
            <a:ext cx="355557" cy="354616"/>
            <a:chOff x="-34005425" y="3945575"/>
            <a:chExt cx="293025" cy="292250"/>
          </a:xfrm>
        </p:grpSpPr>
        <p:sp>
          <p:nvSpPr>
            <p:cNvPr id="8034" name="Google Shape;8034;p8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83"/>
          <p:cNvGrpSpPr/>
          <p:nvPr/>
        </p:nvGrpSpPr>
        <p:grpSpPr>
          <a:xfrm>
            <a:off x="1731124" y="2882015"/>
            <a:ext cx="358408" cy="355557"/>
            <a:chOff x="-32174975" y="3192625"/>
            <a:chExt cx="295375" cy="293025"/>
          </a:xfrm>
        </p:grpSpPr>
        <p:sp>
          <p:nvSpPr>
            <p:cNvPr id="8038" name="Google Shape;8038;p8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2" name="Google Shape;8042;p83"/>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3"/>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4" name="Google Shape;8044;p83"/>
          <p:cNvGrpSpPr/>
          <p:nvPr/>
        </p:nvGrpSpPr>
        <p:grpSpPr>
          <a:xfrm>
            <a:off x="3970274" y="2882970"/>
            <a:ext cx="354586" cy="353645"/>
            <a:chOff x="-30345325" y="3184750"/>
            <a:chExt cx="292225" cy="291450"/>
          </a:xfrm>
        </p:grpSpPr>
        <p:sp>
          <p:nvSpPr>
            <p:cNvPr id="8045" name="Google Shape;8045;p8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83"/>
          <p:cNvGrpSpPr/>
          <p:nvPr/>
        </p:nvGrpSpPr>
        <p:grpSpPr>
          <a:xfrm>
            <a:off x="1295026" y="1532946"/>
            <a:ext cx="353645" cy="353645"/>
            <a:chOff x="-35481425" y="3202075"/>
            <a:chExt cx="291450" cy="291450"/>
          </a:xfrm>
        </p:grpSpPr>
        <p:sp>
          <p:nvSpPr>
            <p:cNvPr id="8051" name="Google Shape;8051;p8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83"/>
          <p:cNvGrpSpPr/>
          <p:nvPr/>
        </p:nvGrpSpPr>
        <p:grpSpPr>
          <a:xfrm>
            <a:off x="1294556" y="1974472"/>
            <a:ext cx="354586" cy="352675"/>
            <a:chOff x="-35482200" y="3561225"/>
            <a:chExt cx="292225" cy="290650"/>
          </a:xfrm>
        </p:grpSpPr>
        <p:sp>
          <p:nvSpPr>
            <p:cNvPr id="8059" name="Google Shape;8059;p8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3"/>
          <p:cNvGrpSpPr/>
          <p:nvPr/>
        </p:nvGrpSpPr>
        <p:grpSpPr>
          <a:xfrm>
            <a:off x="1295026" y="2409340"/>
            <a:ext cx="353645" cy="353615"/>
            <a:chOff x="-35481425" y="3919600"/>
            <a:chExt cx="291450" cy="291425"/>
          </a:xfrm>
        </p:grpSpPr>
        <p:sp>
          <p:nvSpPr>
            <p:cNvPr id="8063" name="Google Shape;8063;p8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83"/>
          <p:cNvGrpSpPr/>
          <p:nvPr/>
        </p:nvGrpSpPr>
        <p:grpSpPr>
          <a:xfrm>
            <a:off x="3530661" y="1533431"/>
            <a:ext cx="357468" cy="352675"/>
            <a:chOff x="-33645475" y="3228075"/>
            <a:chExt cx="294600" cy="290650"/>
          </a:xfrm>
        </p:grpSpPr>
        <p:sp>
          <p:nvSpPr>
            <p:cNvPr id="8072" name="Google Shape;8072;p8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83"/>
          <p:cNvGrpSpPr/>
          <p:nvPr/>
        </p:nvGrpSpPr>
        <p:grpSpPr>
          <a:xfrm>
            <a:off x="3531631" y="1973516"/>
            <a:ext cx="355526" cy="354586"/>
            <a:chOff x="-33646250" y="3586425"/>
            <a:chExt cx="293000" cy="292225"/>
          </a:xfrm>
        </p:grpSpPr>
        <p:sp>
          <p:nvSpPr>
            <p:cNvPr id="8080" name="Google Shape;8080;p8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83"/>
          <p:cNvGrpSpPr/>
          <p:nvPr/>
        </p:nvGrpSpPr>
        <p:grpSpPr>
          <a:xfrm>
            <a:off x="3532101" y="2408369"/>
            <a:ext cx="354586" cy="355557"/>
            <a:chOff x="-33645475" y="3944800"/>
            <a:chExt cx="292225" cy="293025"/>
          </a:xfrm>
        </p:grpSpPr>
        <p:sp>
          <p:nvSpPr>
            <p:cNvPr id="8083" name="Google Shape;8083;p8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83"/>
          <p:cNvGrpSpPr/>
          <p:nvPr/>
        </p:nvGrpSpPr>
        <p:grpSpPr>
          <a:xfrm>
            <a:off x="2185320" y="2882106"/>
            <a:ext cx="352675" cy="355375"/>
            <a:chOff x="-31809525" y="3192625"/>
            <a:chExt cx="290650" cy="292875"/>
          </a:xfrm>
        </p:grpSpPr>
        <p:sp>
          <p:nvSpPr>
            <p:cNvPr id="8094" name="Google Shape;8094;p8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83"/>
          <p:cNvGrpSpPr/>
          <p:nvPr/>
        </p:nvGrpSpPr>
        <p:grpSpPr>
          <a:xfrm>
            <a:off x="2184835" y="3352658"/>
            <a:ext cx="353645" cy="355557"/>
            <a:chOff x="-31811100" y="3550975"/>
            <a:chExt cx="291450" cy="293025"/>
          </a:xfrm>
        </p:grpSpPr>
        <p:sp>
          <p:nvSpPr>
            <p:cNvPr id="8099" name="Google Shape;8099;p8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3"/>
          <p:cNvGrpSpPr/>
          <p:nvPr/>
        </p:nvGrpSpPr>
        <p:grpSpPr>
          <a:xfrm>
            <a:off x="2178631" y="3816962"/>
            <a:ext cx="366052" cy="356831"/>
            <a:chOff x="-31817400" y="3910025"/>
            <a:chExt cx="301675" cy="294075"/>
          </a:xfrm>
        </p:grpSpPr>
        <p:sp>
          <p:nvSpPr>
            <p:cNvPr id="8107" name="Google Shape;8107;p8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3"/>
          <p:cNvGrpSpPr/>
          <p:nvPr/>
        </p:nvGrpSpPr>
        <p:grpSpPr>
          <a:xfrm>
            <a:off x="3970259" y="3353143"/>
            <a:ext cx="354616" cy="354586"/>
            <a:chOff x="-30354000" y="3569100"/>
            <a:chExt cx="292250" cy="292225"/>
          </a:xfrm>
        </p:grpSpPr>
        <p:sp>
          <p:nvSpPr>
            <p:cNvPr id="8111" name="Google Shape;8111;p8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83"/>
          <p:cNvGrpSpPr/>
          <p:nvPr/>
        </p:nvGrpSpPr>
        <p:grpSpPr>
          <a:xfrm>
            <a:off x="1748837" y="1532946"/>
            <a:ext cx="342148" cy="353645"/>
            <a:chOff x="-35118325" y="3202075"/>
            <a:chExt cx="281975" cy="291450"/>
          </a:xfrm>
        </p:grpSpPr>
        <p:sp>
          <p:nvSpPr>
            <p:cNvPr id="8118" name="Google Shape;8118;p8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3"/>
          <p:cNvGrpSpPr/>
          <p:nvPr/>
        </p:nvGrpSpPr>
        <p:grpSpPr>
          <a:xfrm>
            <a:off x="1742618" y="1974199"/>
            <a:ext cx="354586" cy="353221"/>
            <a:chOff x="-35123050" y="3561225"/>
            <a:chExt cx="292225" cy="291100"/>
          </a:xfrm>
        </p:grpSpPr>
        <p:sp>
          <p:nvSpPr>
            <p:cNvPr id="8123" name="Google Shape;8123;p8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3"/>
          <p:cNvGrpSpPr/>
          <p:nvPr/>
        </p:nvGrpSpPr>
        <p:grpSpPr>
          <a:xfrm>
            <a:off x="1784677" y="2409340"/>
            <a:ext cx="270467" cy="353615"/>
            <a:chOff x="-35089175" y="3919600"/>
            <a:chExt cx="222900" cy="291425"/>
          </a:xfrm>
        </p:grpSpPr>
        <p:sp>
          <p:nvSpPr>
            <p:cNvPr id="8126" name="Google Shape;8126;p8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83"/>
          <p:cNvGrpSpPr/>
          <p:nvPr/>
        </p:nvGrpSpPr>
        <p:grpSpPr>
          <a:xfrm>
            <a:off x="3981673" y="1532703"/>
            <a:ext cx="336445" cy="354131"/>
            <a:chOff x="-33277650" y="3226875"/>
            <a:chExt cx="277275" cy="291850"/>
          </a:xfrm>
        </p:grpSpPr>
        <p:sp>
          <p:nvSpPr>
            <p:cNvPr id="8129" name="Google Shape;8129;p8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3"/>
          <p:cNvGrpSpPr/>
          <p:nvPr/>
        </p:nvGrpSpPr>
        <p:grpSpPr>
          <a:xfrm>
            <a:off x="3973073" y="1973987"/>
            <a:ext cx="353645" cy="353645"/>
            <a:chOff x="-33286325" y="3586425"/>
            <a:chExt cx="291450" cy="291450"/>
          </a:xfrm>
        </p:grpSpPr>
        <p:sp>
          <p:nvSpPr>
            <p:cNvPr id="8137" name="Google Shape;8137;p8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83"/>
          <p:cNvGrpSpPr/>
          <p:nvPr/>
        </p:nvGrpSpPr>
        <p:grpSpPr>
          <a:xfrm>
            <a:off x="3973073" y="2408369"/>
            <a:ext cx="353645" cy="355557"/>
            <a:chOff x="-33286325" y="3944800"/>
            <a:chExt cx="291450" cy="293025"/>
          </a:xfrm>
        </p:grpSpPr>
        <p:sp>
          <p:nvSpPr>
            <p:cNvPr id="8143" name="Google Shape;8143;p8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83"/>
          <p:cNvGrpSpPr/>
          <p:nvPr/>
        </p:nvGrpSpPr>
        <p:grpSpPr>
          <a:xfrm>
            <a:off x="2631470" y="2881529"/>
            <a:ext cx="353645" cy="356527"/>
            <a:chOff x="-31452725" y="3191825"/>
            <a:chExt cx="291450" cy="293825"/>
          </a:xfrm>
        </p:grpSpPr>
        <p:sp>
          <p:nvSpPr>
            <p:cNvPr id="8148" name="Google Shape;8148;p8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83"/>
          <p:cNvGrpSpPr/>
          <p:nvPr/>
        </p:nvGrpSpPr>
        <p:grpSpPr>
          <a:xfrm>
            <a:off x="2631000" y="3353144"/>
            <a:ext cx="354586" cy="354586"/>
            <a:chOff x="-31452725" y="3551775"/>
            <a:chExt cx="292225" cy="292225"/>
          </a:xfrm>
        </p:grpSpPr>
        <p:sp>
          <p:nvSpPr>
            <p:cNvPr id="8153" name="Google Shape;8153;p8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83"/>
          <p:cNvGrpSpPr/>
          <p:nvPr/>
        </p:nvGrpSpPr>
        <p:grpSpPr>
          <a:xfrm>
            <a:off x="2629559" y="3817129"/>
            <a:ext cx="357468" cy="356497"/>
            <a:chOff x="-31455100" y="3909350"/>
            <a:chExt cx="294600" cy="293800"/>
          </a:xfrm>
        </p:grpSpPr>
        <p:sp>
          <p:nvSpPr>
            <p:cNvPr id="8158" name="Google Shape;8158;p8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83"/>
          <p:cNvGrpSpPr/>
          <p:nvPr/>
        </p:nvGrpSpPr>
        <p:grpSpPr>
          <a:xfrm>
            <a:off x="3970744" y="3818084"/>
            <a:ext cx="353645" cy="354586"/>
            <a:chOff x="-30345325" y="3918800"/>
            <a:chExt cx="291450" cy="292225"/>
          </a:xfrm>
        </p:grpSpPr>
        <p:sp>
          <p:nvSpPr>
            <p:cNvPr id="8161" name="Google Shape;8161;p8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3"/>
          <p:cNvGrpSpPr/>
          <p:nvPr/>
        </p:nvGrpSpPr>
        <p:grpSpPr>
          <a:xfrm>
            <a:off x="2200736" y="1532946"/>
            <a:ext cx="332593" cy="353645"/>
            <a:chOff x="-34755225" y="3202075"/>
            <a:chExt cx="274100" cy="291450"/>
          </a:xfrm>
        </p:grpSpPr>
        <p:sp>
          <p:nvSpPr>
            <p:cNvPr id="8167" name="Google Shape;8167;p8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83"/>
          <p:cNvGrpSpPr/>
          <p:nvPr/>
        </p:nvGrpSpPr>
        <p:grpSpPr>
          <a:xfrm>
            <a:off x="2190209" y="1973987"/>
            <a:ext cx="353645" cy="353645"/>
            <a:chOff x="-34763900" y="3561225"/>
            <a:chExt cx="291450" cy="291450"/>
          </a:xfrm>
        </p:grpSpPr>
        <p:sp>
          <p:nvSpPr>
            <p:cNvPr id="8175" name="Google Shape;8175;p8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8" name="Google Shape;8178;p83"/>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9" name="Google Shape;8179;p83"/>
          <p:cNvGrpSpPr/>
          <p:nvPr/>
        </p:nvGrpSpPr>
        <p:grpSpPr>
          <a:xfrm>
            <a:off x="845106" y="2882499"/>
            <a:ext cx="354586" cy="354586"/>
            <a:chOff x="-32927950" y="3227275"/>
            <a:chExt cx="292225" cy="292225"/>
          </a:xfrm>
        </p:grpSpPr>
        <p:sp>
          <p:nvSpPr>
            <p:cNvPr id="8180" name="Google Shape;8180;p8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83"/>
          <p:cNvGrpSpPr/>
          <p:nvPr/>
        </p:nvGrpSpPr>
        <p:grpSpPr>
          <a:xfrm>
            <a:off x="844621" y="3353613"/>
            <a:ext cx="355557" cy="353645"/>
            <a:chOff x="-32927950" y="3586425"/>
            <a:chExt cx="293025" cy="291450"/>
          </a:xfrm>
        </p:grpSpPr>
        <p:sp>
          <p:nvSpPr>
            <p:cNvPr id="8186" name="Google Shape;8186;p8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83"/>
          <p:cNvGrpSpPr/>
          <p:nvPr/>
        </p:nvGrpSpPr>
        <p:grpSpPr>
          <a:xfrm>
            <a:off x="845106" y="3817598"/>
            <a:ext cx="354586" cy="355557"/>
            <a:chOff x="-32927950" y="3944800"/>
            <a:chExt cx="292225" cy="293025"/>
          </a:xfrm>
        </p:grpSpPr>
        <p:sp>
          <p:nvSpPr>
            <p:cNvPr id="8192" name="Google Shape;8192;p8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83"/>
          <p:cNvGrpSpPr/>
          <p:nvPr/>
        </p:nvGrpSpPr>
        <p:grpSpPr>
          <a:xfrm>
            <a:off x="3073898" y="2882849"/>
            <a:ext cx="354586" cy="353888"/>
            <a:chOff x="-31094350" y="3194000"/>
            <a:chExt cx="292225" cy="291650"/>
          </a:xfrm>
        </p:grpSpPr>
        <p:sp>
          <p:nvSpPr>
            <p:cNvPr id="8202" name="Google Shape;8202;p8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3"/>
          <p:cNvGrpSpPr/>
          <p:nvPr/>
        </p:nvGrpSpPr>
        <p:grpSpPr>
          <a:xfrm>
            <a:off x="3074368" y="3353341"/>
            <a:ext cx="353645" cy="354191"/>
            <a:chOff x="-31093575" y="3552550"/>
            <a:chExt cx="291450" cy="291900"/>
          </a:xfrm>
        </p:grpSpPr>
        <p:sp>
          <p:nvSpPr>
            <p:cNvPr id="8211" name="Google Shape;8211;p8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83"/>
          <p:cNvGrpSpPr/>
          <p:nvPr/>
        </p:nvGrpSpPr>
        <p:grpSpPr>
          <a:xfrm>
            <a:off x="3074368" y="3818569"/>
            <a:ext cx="353645" cy="353615"/>
            <a:chOff x="-31093575" y="3911725"/>
            <a:chExt cx="291450" cy="291425"/>
          </a:xfrm>
        </p:grpSpPr>
        <p:sp>
          <p:nvSpPr>
            <p:cNvPr id="8216" name="Google Shape;8216;p8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83"/>
          <p:cNvGrpSpPr/>
          <p:nvPr/>
        </p:nvGrpSpPr>
        <p:grpSpPr>
          <a:xfrm>
            <a:off x="2183798" y="4275536"/>
            <a:ext cx="356497" cy="354586"/>
            <a:chOff x="-29946000" y="3183175"/>
            <a:chExt cx="293800" cy="292225"/>
          </a:xfrm>
        </p:grpSpPr>
        <p:sp>
          <p:nvSpPr>
            <p:cNvPr id="8219" name="Google Shape;8219;p8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83"/>
          <p:cNvGrpSpPr/>
          <p:nvPr/>
        </p:nvGrpSpPr>
        <p:grpSpPr>
          <a:xfrm>
            <a:off x="2628330" y="1532689"/>
            <a:ext cx="358408" cy="354161"/>
            <a:chOff x="-34408675" y="3202075"/>
            <a:chExt cx="295375" cy="291875"/>
          </a:xfrm>
        </p:grpSpPr>
        <p:sp>
          <p:nvSpPr>
            <p:cNvPr id="8226" name="Google Shape;8226;p8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3"/>
          <p:cNvGrpSpPr/>
          <p:nvPr/>
        </p:nvGrpSpPr>
        <p:grpSpPr>
          <a:xfrm>
            <a:off x="2630241" y="1972683"/>
            <a:ext cx="354586" cy="356254"/>
            <a:chOff x="-34405525" y="3558075"/>
            <a:chExt cx="292225" cy="293600"/>
          </a:xfrm>
        </p:grpSpPr>
        <p:sp>
          <p:nvSpPr>
            <p:cNvPr id="8231" name="Google Shape;8231;p8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83"/>
          <p:cNvGrpSpPr/>
          <p:nvPr/>
        </p:nvGrpSpPr>
        <p:grpSpPr>
          <a:xfrm>
            <a:off x="2629755" y="2409340"/>
            <a:ext cx="355557" cy="353615"/>
            <a:chOff x="-34406325" y="3919600"/>
            <a:chExt cx="293025" cy="291425"/>
          </a:xfrm>
        </p:grpSpPr>
        <p:sp>
          <p:nvSpPr>
            <p:cNvPr id="8235" name="Google Shape;8235;p8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3"/>
          <p:cNvGrpSpPr/>
          <p:nvPr/>
        </p:nvGrpSpPr>
        <p:grpSpPr>
          <a:xfrm>
            <a:off x="1293653" y="2888703"/>
            <a:ext cx="353645" cy="342179"/>
            <a:chOff x="-32568800" y="3232000"/>
            <a:chExt cx="291450" cy="282000"/>
          </a:xfrm>
        </p:grpSpPr>
        <p:sp>
          <p:nvSpPr>
            <p:cNvPr id="8243" name="Google Shape;8243;p8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3"/>
          <p:cNvGrpSpPr/>
          <p:nvPr/>
        </p:nvGrpSpPr>
        <p:grpSpPr>
          <a:xfrm>
            <a:off x="1293183" y="3353613"/>
            <a:ext cx="354586" cy="353645"/>
            <a:chOff x="-32569575" y="3586425"/>
            <a:chExt cx="292225" cy="291450"/>
          </a:xfrm>
        </p:grpSpPr>
        <p:sp>
          <p:nvSpPr>
            <p:cNvPr id="8246" name="Google Shape;8246;p8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3"/>
          <p:cNvGrpSpPr/>
          <p:nvPr/>
        </p:nvGrpSpPr>
        <p:grpSpPr>
          <a:xfrm>
            <a:off x="1284098" y="3818205"/>
            <a:ext cx="372756" cy="354343"/>
            <a:chOff x="-32576675" y="3944600"/>
            <a:chExt cx="307200" cy="292025"/>
          </a:xfrm>
        </p:grpSpPr>
        <p:sp>
          <p:nvSpPr>
            <p:cNvPr id="8249" name="Google Shape;8249;p8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3"/>
          <p:cNvGrpSpPr/>
          <p:nvPr/>
        </p:nvGrpSpPr>
        <p:grpSpPr>
          <a:xfrm>
            <a:off x="3529065" y="2882500"/>
            <a:ext cx="354586" cy="354586"/>
            <a:chOff x="-30735200" y="3192625"/>
            <a:chExt cx="292225" cy="292225"/>
          </a:xfrm>
        </p:grpSpPr>
        <p:sp>
          <p:nvSpPr>
            <p:cNvPr id="8252" name="Google Shape;8252;p8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83"/>
          <p:cNvGrpSpPr/>
          <p:nvPr/>
        </p:nvGrpSpPr>
        <p:grpSpPr>
          <a:xfrm>
            <a:off x="3529065" y="3353932"/>
            <a:ext cx="354586" cy="353008"/>
            <a:chOff x="-30735200" y="3552550"/>
            <a:chExt cx="292225" cy="290925"/>
          </a:xfrm>
        </p:grpSpPr>
        <p:sp>
          <p:nvSpPr>
            <p:cNvPr id="8260" name="Google Shape;8260;p8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83"/>
          <p:cNvGrpSpPr/>
          <p:nvPr/>
        </p:nvGrpSpPr>
        <p:grpSpPr>
          <a:xfrm>
            <a:off x="3529065" y="3818554"/>
            <a:ext cx="354586" cy="353645"/>
            <a:chOff x="-30735200" y="3910925"/>
            <a:chExt cx="292225" cy="291450"/>
          </a:xfrm>
        </p:grpSpPr>
        <p:sp>
          <p:nvSpPr>
            <p:cNvPr id="8263" name="Google Shape;8263;p8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5" name="Google Shape;8265;p83"/>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6" name="Google Shape;8266;p83"/>
          <p:cNvGrpSpPr/>
          <p:nvPr/>
        </p:nvGrpSpPr>
        <p:grpSpPr>
          <a:xfrm>
            <a:off x="4882910" y="1531421"/>
            <a:ext cx="358971" cy="359224"/>
            <a:chOff x="-57956275" y="3197925"/>
            <a:chExt cx="319000" cy="319225"/>
          </a:xfrm>
        </p:grpSpPr>
        <p:sp>
          <p:nvSpPr>
            <p:cNvPr id="8267" name="Google Shape;8267;p8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3"/>
          <p:cNvGrpSpPr/>
          <p:nvPr/>
        </p:nvGrpSpPr>
        <p:grpSpPr>
          <a:xfrm>
            <a:off x="4905064" y="1987846"/>
            <a:ext cx="314662" cy="358971"/>
            <a:chOff x="-57940525" y="3590375"/>
            <a:chExt cx="279625" cy="319000"/>
          </a:xfrm>
        </p:grpSpPr>
        <p:sp>
          <p:nvSpPr>
            <p:cNvPr id="8275" name="Google Shape;8275;p8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83"/>
          <p:cNvGrpSpPr/>
          <p:nvPr/>
        </p:nvGrpSpPr>
        <p:grpSpPr>
          <a:xfrm>
            <a:off x="4875945" y="2429217"/>
            <a:ext cx="358099" cy="358999"/>
            <a:chOff x="-57959425" y="3982600"/>
            <a:chExt cx="318225" cy="319025"/>
          </a:xfrm>
        </p:grpSpPr>
        <p:sp>
          <p:nvSpPr>
            <p:cNvPr id="8281" name="Google Shape;8281;p8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83"/>
          <p:cNvGrpSpPr/>
          <p:nvPr/>
        </p:nvGrpSpPr>
        <p:grpSpPr>
          <a:xfrm>
            <a:off x="7076112" y="1532546"/>
            <a:ext cx="357226" cy="357226"/>
            <a:chOff x="-55987225" y="3198925"/>
            <a:chExt cx="317450" cy="317450"/>
          </a:xfrm>
        </p:grpSpPr>
        <p:sp>
          <p:nvSpPr>
            <p:cNvPr id="8286" name="Google Shape;8286;p8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83"/>
          <p:cNvGrpSpPr/>
          <p:nvPr/>
        </p:nvGrpSpPr>
        <p:grpSpPr>
          <a:xfrm>
            <a:off x="7076112" y="1988578"/>
            <a:ext cx="357226" cy="357367"/>
            <a:chOff x="-55987225" y="3591025"/>
            <a:chExt cx="317450" cy="317575"/>
          </a:xfrm>
        </p:grpSpPr>
        <p:sp>
          <p:nvSpPr>
            <p:cNvPr id="8291" name="Google Shape;8291;p8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3"/>
          <p:cNvGrpSpPr/>
          <p:nvPr/>
        </p:nvGrpSpPr>
        <p:grpSpPr>
          <a:xfrm>
            <a:off x="7090027" y="2429217"/>
            <a:ext cx="358999" cy="358999"/>
            <a:chOff x="-55988800" y="3982600"/>
            <a:chExt cx="319025" cy="319025"/>
          </a:xfrm>
        </p:grpSpPr>
        <p:sp>
          <p:nvSpPr>
            <p:cNvPr id="8297" name="Google Shape;8297;p8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83"/>
          <p:cNvGrpSpPr/>
          <p:nvPr/>
        </p:nvGrpSpPr>
        <p:grpSpPr>
          <a:xfrm>
            <a:off x="5748546" y="2887174"/>
            <a:ext cx="356326" cy="358971"/>
            <a:chOff x="-54026025" y="3192625"/>
            <a:chExt cx="316650" cy="319000"/>
          </a:xfrm>
        </p:grpSpPr>
        <p:sp>
          <p:nvSpPr>
            <p:cNvPr id="8303" name="Google Shape;8303;p8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3"/>
          <p:cNvGrpSpPr/>
          <p:nvPr/>
        </p:nvGrpSpPr>
        <p:grpSpPr>
          <a:xfrm>
            <a:off x="5768492" y="3358148"/>
            <a:ext cx="316434" cy="358099"/>
            <a:chOff x="-54007925" y="3584850"/>
            <a:chExt cx="281200" cy="318225"/>
          </a:xfrm>
        </p:grpSpPr>
        <p:sp>
          <p:nvSpPr>
            <p:cNvPr id="8312" name="Google Shape;8312;p8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3"/>
          <p:cNvGrpSpPr/>
          <p:nvPr/>
        </p:nvGrpSpPr>
        <p:grpSpPr>
          <a:xfrm>
            <a:off x="5768492" y="3820033"/>
            <a:ext cx="316434" cy="358914"/>
            <a:chOff x="-54007925" y="3975575"/>
            <a:chExt cx="281200" cy="318950"/>
          </a:xfrm>
        </p:grpSpPr>
        <p:sp>
          <p:nvSpPr>
            <p:cNvPr id="8319" name="Google Shape;8319;p8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83"/>
          <p:cNvGrpSpPr/>
          <p:nvPr/>
        </p:nvGrpSpPr>
        <p:grpSpPr>
          <a:xfrm>
            <a:off x="8003359" y="2904504"/>
            <a:ext cx="274770" cy="358492"/>
            <a:chOff x="-52005775" y="3208025"/>
            <a:chExt cx="244175" cy="318575"/>
          </a:xfrm>
        </p:grpSpPr>
        <p:sp>
          <p:nvSpPr>
            <p:cNvPr id="8324" name="Google Shape;8324;p8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83"/>
          <p:cNvGrpSpPr/>
          <p:nvPr/>
        </p:nvGrpSpPr>
        <p:grpSpPr>
          <a:xfrm>
            <a:off x="5309825" y="1532546"/>
            <a:ext cx="358099" cy="358099"/>
            <a:chOff x="-57568775" y="3198925"/>
            <a:chExt cx="318225" cy="318225"/>
          </a:xfrm>
        </p:grpSpPr>
        <p:sp>
          <p:nvSpPr>
            <p:cNvPr id="8336" name="Google Shape;8336;p8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83"/>
          <p:cNvGrpSpPr/>
          <p:nvPr/>
        </p:nvGrpSpPr>
        <p:grpSpPr>
          <a:xfrm>
            <a:off x="5331543" y="1987846"/>
            <a:ext cx="314662" cy="358099"/>
            <a:chOff x="-57549075" y="3590375"/>
            <a:chExt cx="279625" cy="318225"/>
          </a:xfrm>
        </p:grpSpPr>
        <p:sp>
          <p:nvSpPr>
            <p:cNvPr id="8343" name="Google Shape;8343;p8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83"/>
          <p:cNvGrpSpPr/>
          <p:nvPr/>
        </p:nvGrpSpPr>
        <p:grpSpPr>
          <a:xfrm>
            <a:off x="5323740" y="2429217"/>
            <a:ext cx="359871" cy="359871"/>
            <a:chOff x="-57570350" y="3982600"/>
            <a:chExt cx="319800" cy="319800"/>
          </a:xfrm>
        </p:grpSpPr>
        <p:sp>
          <p:nvSpPr>
            <p:cNvPr id="8348" name="Google Shape;8348;p8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83"/>
          <p:cNvGrpSpPr/>
          <p:nvPr/>
        </p:nvGrpSpPr>
        <p:grpSpPr>
          <a:xfrm>
            <a:off x="7538779" y="1531646"/>
            <a:ext cx="314662" cy="358999"/>
            <a:chOff x="-55576850" y="3198125"/>
            <a:chExt cx="279625" cy="319025"/>
          </a:xfrm>
        </p:grpSpPr>
        <p:sp>
          <p:nvSpPr>
            <p:cNvPr id="8353" name="Google Shape;8353;p8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83"/>
          <p:cNvGrpSpPr/>
          <p:nvPr/>
        </p:nvGrpSpPr>
        <p:grpSpPr>
          <a:xfrm>
            <a:off x="7516174" y="1987621"/>
            <a:ext cx="359871" cy="358324"/>
            <a:chOff x="-55596550" y="3590175"/>
            <a:chExt cx="319800" cy="318425"/>
          </a:xfrm>
        </p:grpSpPr>
        <p:sp>
          <p:nvSpPr>
            <p:cNvPr id="8358" name="Google Shape;8358;p8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83"/>
          <p:cNvGrpSpPr/>
          <p:nvPr/>
        </p:nvGrpSpPr>
        <p:grpSpPr>
          <a:xfrm>
            <a:off x="7531412" y="2428964"/>
            <a:ext cx="358999" cy="359252"/>
            <a:chOff x="-55595775" y="3982375"/>
            <a:chExt cx="319025" cy="319250"/>
          </a:xfrm>
        </p:grpSpPr>
        <p:sp>
          <p:nvSpPr>
            <p:cNvPr id="8363" name="Google Shape;8363;p8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3"/>
          <p:cNvGrpSpPr/>
          <p:nvPr/>
        </p:nvGrpSpPr>
        <p:grpSpPr>
          <a:xfrm>
            <a:off x="6188595" y="2887174"/>
            <a:ext cx="358999" cy="358099"/>
            <a:chOff x="-53635375" y="3192625"/>
            <a:chExt cx="319025" cy="318225"/>
          </a:xfrm>
        </p:grpSpPr>
        <p:sp>
          <p:nvSpPr>
            <p:cNvPr id="8370" name="Google Shape;8370;p8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83"/>
          <p:cNvGrpSpPr/>
          <p:nvPr/>
        </p:nvGrpSpPr>
        <p:grpSpPr>
          <a:xfrm>
            <a:off x="6210763" y="3358148"/>
            <a:ext cx="314662" cy="358999"/>
            <a:chOff x="-53615675" y="3584850"/>
            <a:chExt cx="279625" cy="319025"/>
          </a:xfrm>
        </p:grpSpPr>
        <p:sp>
          <p:nvSpPr>
            <p:cNvPr id="8374" name="Google Shape;8374;p8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3"/>
          <p:cNvGrpSpPr/>
          <p:nvPr/>
        </p:nvGrpSpPr>
        <p:grpSpPr>
          <a:xfrm>
            <a:off x="6188609" y="3821074"/>
            <a:ext cx="358971" cy="357874"/>
            <a:chOff x="-53634575" y="3976500"/>
            <a:chExt cx="319000" cy="318025"/>
          </a:xfrm>
        </p:grpSpPr>
        <p:sp>
          <p:nvSpPr>
            <p:cNvPr id="8378" name="Google Shape;8378;p8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3"/>
          <p:cNvGrpSpPr/>
          <p:nvPr/>
        </p:nvGrpSpPr>
        <p:grpSpPr>
          <a:xfrm>
            <a:off x="7983413" y="3364028"/>
            <a:ext cx="314662" cy="358436"/>
            <a:chOff x="-52023900" y="3590075"/>
            <a:chExt cx="279625" cy="318525"/>
          </a:xfrm>
        </p:grpSpPr>
        <p:sp>
          <p:nvSpPr>
            <p:cNvPr id="8387" name="Google Shape;8387;p8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83"/>
          <p:cNvGrpSpPr/>
          <p:nvPr/>
        </p:nvGrpSpPr>
        <p:grpSpPr>
          <a:xfrm>
            <a:off x="5746654" y="1532546"/>
            <a:ext cx="358971" cy="358971"/>
            <a:chOff x="-57173375" y="3198925"/>
            <a:chExt cx="319000" cy="319000"/>
          </a:xfrm>
        </p:grpSpPr>
        <p:sp>
          <p:nvSpPr>
            <p:cNvPr id="8395" name="Google Shape;8395;p8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83"/>
          <p:cNvGrpSpPr/>
          <p:nvPr/>
        </p:nvGrpSpPr>
        <p:grpSpPr>
          <a:xfrm>
            <a:off x="5747541" y="2009987"/>
            <a:ext cx="357198" cy="314690"/>
            <a:chOff x="-57176525" y="3610050"/>
            <a:chExt cx="317425" cy="279650"/>
          </a:xfrm>
        </p:grpSpPr>
        <p:sp>
          <p:nvSpPr>
            <p:cNvPr id="8400" name="Google Shape;8400;p8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3"/>
          <p:cNvGrpSpPr/>
          <p:nvPr/>
        </p:nvGrpSpPr>
        <p:grpSpPr>
          <a:xfrm>
            <a:off x="5779179" y="2428542"/>
            <a:ext cx="323524" cy="358774"/>
            <a:chOff x="-57162350" y="3982000"/>
            <a:chExt cx="287500" cy="318825"/>
          </a:xfrm>
        </p:grpSpPr>
        <p:sp>
          <p:nvSpPr>
            <p:cNvPr id="8406" name="Google Shape;8406;p8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83"/>
          <p:cNvGrpSpPr/>
          <p:nvPr/>
        </p:nvGrpSpPr>
        <p:grpSpPr>
          <a:xfrm>
            <a:off x="7957995" y="1532546"/>
            <a:ext cx="358099" cy="356326"/>
            <a:chOff x="-55202750" y="3198925"/>
            <a:chExt cx="318225" cy="316650"/>
          </a:xfrm>
        </p:grpSpPr>
        <p:sp>
          <p:nvSpPr>
            <p:cNvPr id="8415" name="Google Shape;8415;p8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83"/>
          <p:cNvGrpSpPr/>
          <p:nvPr/>
        </p:nvGrpSpPr>
        <p:grpSpPr>
          <a:xfrm>
            <a:off x="7968629" y="1987846"/>
            <a:ext cx="336830" cy="358099"/>
            <a:chOff x="-55194875" y="3590375"/>
            <a:chExt cx="299325" cy="318225"/>
          </a:xfrm>
        </p:grpSpPr>
        <p:sp>
          <p:nvSpPr>
            <p:cNvPr id="8418" name="Google Shape;8418;p8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83"/>
          <p:cNvGrpSpPr/>
          <p:nvPr/>
        </p:nvGrpSpPr>
        <p:grpSpPr>
          <a:xfrm>
            <a:off x="7973247" y="2430117"/>
            <a:ext cx="357198" cy="357198"/>
            <a:chOff x="-55203525" y="3983400"/>
            <a:chExt cx="317425" cy="317425"/>
          </a:xfrm>
        </p:grpSpPr>
        <p:sp>
          <p:nvSpPr>
            <p:cNvPr id="8424" name="Google Shape;8424;p8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3"/>
          <p:cNvGrpSpPr/>
          <p:nvPr/>
        </p:nvGrpSpPr>
        <p:grpSpPr>
          <a:xfrm>
            <a:off x="6639727" y="2887174"/>
            <a:ext cx="335930" cy="358971"/>
            <a:chOff x="-53232900" y="3192625"/>
            <a:chExt cx="298525" cy="319000"/>
          </a:xfrm>
        </p:grpSpPr>
        <p:sp>
          <p:nvSpPr>
            <p:cNvPr id="8428" name="Google Shape;8428;p8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83"/>
          <p:cNvGrpSpPr/>
          <p:nvPr/>
        </p:nvGrpSpPr>
        <p:grpSpPr>
          <a:xfrm>
            <a:off x="6629093" y="3358148"/>
            <a:ext cx="357198" cy="356326"/>
            <a:chOff x="-53242350" y="3584850"/>
            <a:chExt cx="317425" cy="316650"/>
          </a:xfrm>
        </p:grpSpPr>
        <p:sp>
          <p:nvSpPr>
            <p:cNvPr id="8437" name="Google Shape;8437;p8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3"/>
          <p:cNvGrpSpPr/>
          <p:nvPr/>
        </p:nvGrpSpPr>
        <p:grpSpPr>
          <a:xfrm>
            <a:off x="6650362" y="3820849"/>
            <a:ext cx="314662" cy="358999"/>
            <a:chOff x="-53224225" y="3976300"/>
            <a:chExt cx="279625" cy="319025"/>
          </a:xfrm>
        </p:grpSpPr>
        <p:sp>
          <p:nvSpPr>
            <p:cNvPr id="8443" name="Google Shape;8443;p8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83"/>
          <p:cNvGrpSpPr/>
          <p:nvPr/>
        </p:nvGrpSpPr>
        <p:grpSpPr>
          <a:xfrm>
            <a:off x="7961258" y="3828529"/>
            <a:ext cx="358971" cy="358408"/>
            <a:chOff x="-52043575" y="3983125"/>
            <a:chExt cx="319000" cy="318500"/>
          </a:xfrm>
        </p:grpSpPr>
        <p:sp>
          <p:nvSpPr>
            <p:cNvPr id="8451" name="Google Shape;8451;p8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3"/>
          <p:cNvGrpSpPr/>
          <p:nvPr/>
        </p:nvGrpSpPr>
        <p:grpSpPr>
          <a:xfrm>
            <a:off x="6215199" y="1532546"/>
            <a:ext cx="314662" cy="358971"/>
            <a:chOff x="-56766175" y="3198925"/>
            <a:chExt cx="279625" cy="319000"/>
          </a:xfrm>
        </p:grpSpPr>
        <p:sp>
          <p:nvSpPr>
            <p:cNvPr id="8461" name="Google Shape;8461;p8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83"/>
          <p:cNvGrpSpPr/>
          <p:nvPr/>
        </p:nvGrpSpPr>
        <p:grpSpPr>
          <a:xfrm>
            <a:off x="6214313" y="1987846"/>
            <a:ext cx="316434" cy="358099"/>
            <a:chOff x="-56766175" y="3590375"/>
            <a:chExt cx="281200" cy="318225"/>
          </a:xfrm>
        </p:grpSpPr>
        <p:sp>
          <p:nvSpPr>
            <p:cNvPr id="8469" name="Google Shape;8469;p8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3"/>
          <p:cNvGrpSpPr/>
          <p:nvPr/>
        </p:nvGrpSpPr>
        <p:grpSpPr>
          <a:xfrm>
            <a:off x="6251269" y="2429217"/>
            <a:ext cx="272126" cy="358099"/>
            <a:chOff x="-56747275" y="3982600"/>
            <a:chExt cx="241825" cy="318225"/>
          </a:xfrm>
        </p:grpSpPr>
        <p:sp>
          <p:nvSpPr>
            <p:cNvPr id="8474" name="Google Shape;8474;p8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83"/>
          <p:cNvGrpSpPr/>
          <p:nvPr/>
        </p:nvGrpSpPr>
        <p:grpSpPr>
          <a:xfrm>
            <a:off x="4881188" y="2894264"/>
            <a:ext cx="314662" cy="358971"/>
            <a:chOff x="-54793175" y="3198925"/>
            <a:chExt cx="279625" cy="319000"/>
          </a:xfrm>
        </p:grpSpPr>
        <p:sp>
          <p:nvSpPr>
            <p:cNvPr id="8482" name="Google Shape;8482;p8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83"/>
          <p:cNvGrpSpPr/>
          <p:nvPr/>
        </p:nvGrpSpPr>
        <p:grpSpPr>
          <a:xfrm>
            <a:off x="4859020" y="3371455"/>
            <a:ext cx="358999" cy="342991"/>
            <a:chOff x="-54812875" y="3596675"/>
            <a:chExt cx="319025" cy="304800"/>
          </a:xfrm>
        </p:grpSpPr>
        <p:sp>
          <p:nvSpPr>
            <p:cNvPr id="8490" name="Google Shape;8490;p8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7" name="Google Shape;8497;p83"/>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3"/>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83"/>
          <p:cNvGrpSpPr/>
          <p:nvPr/>
        </p:nvGrpSpPr>
        <p:grpSpPr>
          <a:xfrm>
            <a:off x="4881188" y="3827938"/>
            <a:ext cx="314662" cy="358099"/>
            <a:chOff x="-54793175" y="3982600"/>
            <a:chExt cx="279625" cy="318225"/>
          </a:xfrm>
        </p:grpSpPr>
        <p:sp>
          <p:nvSpPr>
            <p:cNvPr id="8500" name="Google Shape;8500;p8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3"/>
          <p:cNvGrpSpPr/>
          <p:nvPr/>
        </p:nvGrpSpPr>
        <p:grpSpPr>
          <a:xfrm>
            <a:off x="7092647" y="2887174"/>
            <a:ext cx="314662" cy="358099"/>
            <a:chOff x="-52832000" y="3192625"/>
            <a:chExt cx="279625" cy="318225"/>
          </a:xfrm>
        </p:grpSpPr>
        <p:sp>
          <p:nvSpPr>
            <p:cNvPr id="8508" name="Google Shape;8508;p8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83"/>
          <p:cNvGrpSpPr/>
          <p:nvPr/>
        </p:nvGrpSpPr>
        <p:grpSpPr>
          <a:xfrm>
            <a:off x="7070492" y="3359048"/>
            <a:ext cx="358971" cy="357198"/>
            <a:chOff x="-52851675" y="3585650"/>
            <a:chExt cx="319000" cy="317425"/>
          </a:xfrm>
        </p:grpSpPr>
        <p:sp>
          <p:nvSpPr>
            <p:cNvPr id="8517" name="Google Shape;8517;p8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83"/>
          <p:cNvGrpSpPr/>
          <p:nvPr/>
        </p:nvGrpSpPr>
        <p:grpSpPr>
          <a:xfrm>
            <a:off x="7092647" y="3820849"/>
            <a:ext cx="314662" cy="358999"/>
            <a:chOff x="-52832000" y="3976300"/>
            <a:chExt cx="279625" cy="319025"/>
          </a:xfrm>
        </p:grpSpPr>
        <p:sp>
          <p:nvSpPr>
            <p:cNvPr id="8524" name="Google Shape;8524;p8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83"/>
          <p:cNvGrpSpPr/>
          <p:nvPr/>
        </p:nvGrpSpPr>
        <p:grpSpPr>
          <a:xfrm>
            <a:off x="6209853" y="4275497"/>
            <a:ext cx="316434" cy="358099"/>
            <a:chOff x="-51633225" y="3198925"/>
            <a:chExt cx="281200" cy="318225"/>
          </a:xfrm>
        </p:grpSpPr>
        <p:sp>
          <p:nvSpPr>
            <p:cNvPr id="8530" name="Google Shape;8530;p8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83"/>
          <p:cNvGrpSpPr/>
          <p:nvPr/>
        </p:nvGrpSpPr>
        <p:grpSpPr>
          <a:xfrm>
            <a:off x="6628676" y="1533418"/>
            <a:ext cx="365188" cy="357226"/>
            <a:chOff x="-56396775" y="3199700"/>
            <a:chExt cx="324525" cy="317450"/>
          </a:xfrm>
        </p:grpSpPr>
        <p:sp>
          <p:nvSpPr>
            <p:cNvPr id="8538" name="Google Shape;8538;p8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83"/>
          <p:cNvGrpSpPr/>
          <p:nvPr/>
        </p:nvGrpSpPr>
        <p:grpSpPr>
          <a:xfrm>
            <a:off x="6631771" y="1999353"/>
            <a:ext cx="358999" cy="335958"/>
            <a:chOff x="-56394425" y="3600600"/>
            <a:chExt cx="319025" cy="298550"/>
          </a:xfrm>
        </p:grpSpPr>
        <p:sp>
          <p:nvSpPr>
            <p:cNvPr id="8545" name="Google Shape;8545;p8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83"/>
          <p:cNvGrpSpPr/>
          <p:nvPr/>
        </p:nvGrpSpPr>
        <p:grpSpPr>
          <a:xfrm>
            <a:off x="6662538" y="2430117"/>
            <a:ext cx="327068" cy="357198"/>
            <a:chOff x="-56379450" y="3983400"/>
            <a:chExt cx="290650" cy="317425"/>
          </a:xfrm>
        </p:grpSpPr>
        <p:sp>
          <p:nvSpPr>
            <p:cNvPr id="8549" name="Google Shape;8549;p8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3"/>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3"/>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83"/>
          <p:cNvGrpSpPr/>
          <p:nvPr/>
        </p:nvGrpSpPr>
        <p:grpSpPr>
          <a:xfrm>
            <a:off x="5326242" y="2894264"/>
            <a:ext cx="316434" cy="358971"/>
            <a:chOff x="-54401725" y="3198925"/>
            <a:chExt cx="281200" cy="319000"/>
          </a:xfrm>
        </p:grpSpPr>
        <p:sp>
          <p:nvSpPr>
            <p:cNvPr id="8558" name="Google Shape;8558;p8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83"/>
          <p:cNvGrpSpPr/>
          <p:nvPr/>
        </p:nvGrpSpPr>
        <p:grpSpPr>
          <a:xfrm>
            <a:off x="5327128" y="3364365"/>
            <a:ext cx="314662" cy="358099"/>
            <a:chOff x="-54401725" y="3590375"/>
            <a:chExt cx="279625" cy="318225"/>
          </a:xfrm>
        </p:grpSpPr>
        <p:sp>
          <p:nvSpPr>
            <p:cNvPr id="8570" name="Google Shape;8570;p8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83"/>
          <p:cNvGrpSpPr/>
          <p:nvPr/>
        </p:nvGrpSpPr>
        <p:grpSpPr>
          <a:xfrm>
            <a:off x="5324920" y="3827938"/>
            <a:ext cx="319079" cy="358099"/>
            <a:chOff x="-54403300" y="3982600"/>
            <a:chExt cx="283550" cy="318225"/>
          </a:xfrm>
        </p:grpSpPr>
        <p:sp>
          <p:nvSpPr>
            <p:cNvPr id="8577" name="Google Shape;8577;p8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3"/>
          <p:cNvGrpSpPr/>
          <p:nvPr/>
        </p:nvGrpSpPr>
        <p:grpSpPr>
          <a:xfrm>
            <a:off x="7512313" y="2889172"/>
            <a:ext cx="356298" cy="356973"/>
            <a:chOff x="-52458650" y="3194400"/>
            <a:chExt cx="316625" cy="317225"/>
          </a:xfrm>
        </p:grpSpPr>
        <p:sp>
          <p:nvSpPr>
            <p:cNvPr id="8583" name="Google Shape;8583;p8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83"/>
          <p:cNvGrpSpPr/>
          <p:nvPr/>
        </p:nvGrpSpPr>
        <p:grpSpPr>
          <a:xfrm>
            <a:off x="7521611" y="3358148"/>
            <a:ext cx="337703" cy="357845"/>
            <a:chOff x="-52450000" y="3584850"/>
            <a:chExt cx="300100" cy="318000"/>
          </a:xfrm>
        </p:grpSpPr>
        <p:sp>
          <p:nvSpPr>
            <p:cNvPr id="8592" name="Google Shape;8592;p8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83"/>
          <p:cNvGrpSpPr/>
          <p:nvPr/>
        </p:nvGrpSpPr>
        <p:grpSpPr>
          <a:xfrm>
            <a:off x="7533131" y="3822621"/>
            <a:ext cx="314662" cy="357226"/>
            <a:chOff x="-52440550" y="3977875"/>
            <a:chExt cx="279625" cy="317450"/>
          </a:xfrm>
        </p:grpSpPr>
        <p:sp>
          <p:nvSpPr>
            <p:cNvPr id="8600" name="Google Shape;8600;p8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3"/>
          <p:cNvGrpSpPr/>
          <p:nvPr/>
        </p:nvGrpSpPr>
        <p:grpSpPr>
          <a:xfrm>
            <a:off x="6645066" y="4278827"/>
            <a:ext cx="314662" cy="358999"/>
            <a:chOff x="-51623775" y="3584850"/>
            <a:chExt cx="279625" cy="319025"/>
          </a:xfrm>
        </p:grpSpPr>
        <p:sp>
          <p:nvSpPr>
            <p:cNvPr id="8609" name="Google Shape;8609;p8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21"/>
        <p:cNvGrpSpPr/>
        <p:nvPr/>
      </p:nvGrpSpPr>
      <p:grpSpPr>
        <a:xfrm>
          <a:off x="0" y="0"/>
          <a:ext cx="0" cy="0"/>
          <a:chOff x="0" y="0"/>
          <a:chExt cx="0" cy="0"/>
        </a:xfrm>
      </p:grpSpPr>
      <p:sp>
        <p:nvSpPr>
          <p:cNvPr id="8622" name="Google Shape;8622;p8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3" name="Google Shape;8623;p8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624" name="Google Shape;8624;p84"/>
          <p:cNvGrpSpPr/>
          <p:nvPr/>
        </p:nvGrpSpPr>
        <p:grpSpPr>
          <a:xfrm>
            <a:off x="885675" y="1539249"/>
            <a:ext cx="276003" cy="357300"/>
            <a:chOff x="-50469125" y="3183175"/>
            <a:chExt cx="233150" cy="301825"/>
          </a:xfrm>
        </p:grpSpPr>
        <p:sp>
          <p:nvSpPr>
            <p:cNvPr id="8625" name="Google Shape;8625;p8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84"/>
          <p:cNvGrpSpPr/>
          <p:nvPr/>
        </p:nvGrpSpPr>
        <p:grpSpPr>
          <a:xfrm>
            <a:off x="845574" y="1974651"/>
            <a:ext cx="356205" cy="355288"/>
            <a:chOff x="-50504575" y="3550975"/>
            <a:chExt cx="300900" cy="300125"/>
          </a:xfrm>
        </p:grpSpPr>
        <p:sp>
          <p:nvSpPr>
            <p:cNvPr id="8629" name="Google Shape;8629;p8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84"/>
          <p:cNvGrpSpPr/>
          <p:nvPr/>
        </p:nvGrpSpPr>
        <p:grpSpPr>
          <a:xfrm>
            <a:off x="845574" y="2412893"/>
            <a:ext cx="356205" cy="354341"/>
            <a:chOff x="-50503000" y="3921175"/>
            <a:chExt cx="300900" cy="299325"/>
          </a:xfrm>
        </p:grpSpPr>
        <p:sp>
          <p:nvSpPr>
            <p:cNvPr id="8634" name="Google Shape;8634;p8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84"/>
          <p:cNvGrpSpPr/>
          <p:nvPr/>
        </p:nvGrpSpPr>
        <p:grpSpPr>
          <a:xfrm>
            <a:off x="3049627" y="1558811"/>
            <a:ext cx="355258" cy="356205"/>
            <a:chOff x="-48630025" y="3199700"/>
            <a:chExt cx="300100" cy="300900"/>
          </a:xfrm>
        </p:grpSpPr>
        <p:sp>
          <p:nvSpPr>
            <p:cNvPr id="8640" name="Google Shape;8640;p8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84"/>
          <p:cNvGrpSpPr/>
          <p:nvPr/>
        </p:nvGrpSpPr>
        <p:grpSpPr>
          <a:xfrm>
            <a:off x="3049627" y="1996107"/>
            <a:ext cx="355258" cy="355258"/>
            <a:chOff x="-48630025" y="3569100"/>
            <a:chExt cx="300100" cy="300100"/>
          </a:xfrm>
        </p:grpSpPr>
        <p:sp>
          <p:nvSpPr>
            <p:cNvPr id="8644" name="Google Shape;8644;p8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84"/>
          <p:cNvGrpSpPr/>
          <p:nvPr/>
        </p:nvGrpSpPr>
        <p:grpSpPr>
          <a:xfrm>
            <a:off x="3050101" y="2433403"/>
            <a:ext cx="354311" cy="353394"/>
            <a:chOff x="-48629225" y="3938500"/>
            <a:chExt cx="299300" cy="298525"/>
          </a:xfrm>
        </p:grpSpPr>
        <p:sp>
          <p:nvSpPr>
            <p:cNvPr id="8655" name="Google Shape;8655;p8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84"/>
          <p:cNvGrpSpPr/>
          <p:nvPr/>
        </p:nvGrpSpPr>
        <p:grpSpPr>
          <a:xfrm>
            <a:off x="1785504" y="2904744"/>
            <a:ext cx="311458" cy="354341"/>
            <a:chOff x="-46762575" y="3200500"/>
            <a:chExt cx="263100" cy="299325"/>
          </a:xfrm>
        </p:grpSpPr>
        <p:sp>
          <p:nvSpPr>
            <p:cNvPr id="8660" name="Google Shape;8660;p8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84"/>
          <p:cNvGrpSpPr/>
          <p:nvPr/>
        </p:nvGrpSpPr>
        <p:grpSpPr>
          <a:xfrm>
            <a:off x="1763589" y="3363466"/>
            <a:ext cx="355288" cy="312375"/>
            <a:chOff x="-46779900" y="3588000"/>
            <a:chExt cx="300125" cy="263875"/>
          </a:xfrm>
        </p:grpSpPr>
        <p:sp>
          <p:nvSpPr>
            <p:cNvPr id="8666" name="Google Shape;8666;p8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84"/>
          <p:cNvGrpSpPr/>
          <p:nvPr/>
        </p:nvGrpSpPr>
        <p:grpSpPr>
          <a:xfrm>
            <a:off x="1764062" y="3778388"/>
            <a:ext cx="354341" cy="353394"/>
            <a:chOff x="-46779100" y="3938500"/>
            <a:chExt cx="299325" cy="298525"/>
          </a:xfrm>
        </p:grpSpPr>
        <p:sp>
          <p:nvSpPr>
            <p:cNvPr id="8671" name="Google Shape;8671;p8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84"/>
          <p:cNvGrpSpPr/>
          <p:nvPr/>
        </p:nvGrpSpPr>
        <p:grpSpPr>
          <a:xfrm>
            <a:off x="3971800" y="2911255"/>
            <a:ext cx="355258" cy="355288"/>
            <a:chOff x="-44924250" y="3206000"/>
            <a:chExt cx="300100" cy="300125"/>
          </a:xfrm>
        </p:grpSpPr>
        <p:sp>
          <p:nvSpPr>
            <p:cNvPr id="8674" name="Google Shape;8674;p8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4"/>
          <p:cNvGrpSpPr/>
          <p:nvPr/>
        </p:nvGrpSpPr>
        <p:grpSpPr>
          <a:xfrm>
            <a:off x="1286286" y="1539249"/>
            <a:ext cx="355258" cy="355258"/>
            <a:chOff x="-50134375" y="3183175"/>
            <a:chExt cx="300100" cy="300100"/>
          </a:xfrm>
        </p:grpSpPr>
        <p:sp>
          <p:nvSpPr>
            <p:cNvPr id="8680" name="Google Shape;8680;p8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84"/>
          <p:cNvGrpSpPr/>
          <p:nvPr/>
        </p:nvGrpSpPr>
        <p:grpSpPr>
          <a:xfrm>
            <a:off x="1286286" y="1974651"/>
            <a:ext cx="355258" cy="355288"/>
            <a:chOff x="-50134375" y="3550975"/>
            <a:chExt cx="300100" cy="300125"/>
          </a:xfrm>
        </p:grpSpPr>
        <p:sp>
          <p:nvSpPr>
            <p:cNvPr id="8691" name="Google Shape;8691;p8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4"/>
          <p:cNvGrpSpPr/>
          <p:nvPr/>
        </p:nvGrpSpPr>
        <p:grpSpPr>
          <a:xfrm>
            <a:off x="1286286" y="2412183"/>
            <a:ext cx="355258" cy="355051"/>
            <a:chOff x="-50134375" y="3920575"/>
            <a:chExt cx="300100" cy="299925"/>
          </a:xfrm>
        </p:grpSpPr>
        <p:sp>
          <p:nvSpPr>
            <p:cNvPr id="8694" name="Google Shape;8694;p8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4"/>
          <p:cNvGrpSpPr/>
          <p:nvPr/>
        </p:nvGrpSpPr>
        <p:grpSpPr>
          <a:xfrm>
            <a:off x="3497010" y="1559758"/>
            <a:ext cx="357123" cy="355258"/>
            <a:chOff x="-48262200" y="3200500"/>
            <a:chExt cx="301675" cy="300100"/>
          </a:xfrm>
        </p:grpSpPr>
        <p:sp>
          <p:nvSpPr>
            <p:cNvPr id="8698" name="Google Shape;8698;p8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4"/>
          <p:cNvGrpSpPr/>
          <p:nvPr/>
        </p:nvGrpSpPr>
        <p:grpSpPr>
          <a:xfrm>
            <a:off x="3526383" y="1996847"/>
            <a:ext cx="298377" cy="354519"/>
            <a:chOff x="-48233050" y="3569725"/>
            <a:chExt cx="252050" cy="299475"/>
          </a:xfrm>
        </p:grpSpPr>
        <p:sp>
          <p:nvSpPr>
            <p:cNvPr id="8708" name="Google Shape;8708;p8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84"/>
          <p:cNvGrpSpPr/>
          <p:nvPr/>
        </p:nvGrpSpPr>
        <p:grpSpPr>
          <a:xfrm>
            <a:off x="3550148" y="2430591"/>
            <a:ext cx="250847" cy="358070"/>
            <a:chOff x="-48216525" y="3936125"/>
            <a:chExt cx="211900" cy="302475"/>
          </a:xfrm>
        </p:grpSpPr>
        <p:sp>
          <p:nvSpPr>
            <p:cNvPr id="8712" name="Google Shape;8712;p8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84"/>
          <p:cNvGrpSpPr/>
          <p:nvPr/>
        </p:nvGrpSpPr>
        <p:grpSpPr>
          <a:xfrm>
            <a:off x="2205866" y="2905661"/>
            <a:ext cx="355258" cy="355288"/>
            <a:chOff x="-46410500" y="3201275"/>
            <a:chExt cx="300100" cy="300125"/>
          </a:xfrm>
        </p:grpSpPr>
        <p:sp>
          <p:nvSpPr>
            <p:cNvPr id="8717" name="Google Shape;8717;p8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84"/>
          <p:cNvGrpSpPr/>
          <p:nvPr/>
        </p:nvGrpSpPr>
        <p:grpSpPr>
          <a:xfrm>
            <a:off x="2205866" y="3341092"/>
            <a:ext cx="355258" cy="356205"/>
            <a:chOff x="-46409700" y="3569100"/>
            <a:chExt cx="300100" cy="300900"/>
          </a:xfrm>
        </p:grpSpPr>
        <p:sp>
          <p:nvSpPr>
            <p:cNvPr id="8723" name="Google Shape;8723;p8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84"/>
          <p:cNvGrpSpPr/>
          <p:nvPr/>
        </p:nvGrpSpPr>
        <p:grpSpPr>
          <a:xfrm>
            <a:off x="2193747" y="3776524"/>
            <a:ext cx="379497" cy="358070"/>
            <a:chOff x="-46422300" y="3936925"/>
            <a:chExt cx="320575" cy="302475"/>
          </a:xfrm>
        </p:grpSpPr>
        <p:sp>
          <p:nvSpPr>
            <p:cNvPr id="8729" name="Google Shape;8729;p8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84"/>
          <p:cNvGrpSpPr/>
          <p:nvPr/>
        </p:nvGrpSpPr>
        <p:grpSpPr>
          <a:xfrm>
            <a:off x="3971326" y="3330852"/>
            <a:ext cx="356205" cy="355258"/>
            <a:chOff x="-44914800" y="3560450"/>
            <a:chExt cx="300900" cy="300100"/>
          </a:xfrm>
        </p:grpSpPr>
        <p:sp>
          <p:nvSpPr>
            <p:cNvPr id="8732" name="Google Shape;8732;p8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84"/>
          <p:cNvGrpSpPr/>
          <p:nvPr/>
        </p:nvGrpSpPr>
        <p:grpSpPr>
          <a:xfrm>
            <a:off x="1726378" y="1539486"/>
            <a:ext cx="354311" cy="354104"/>
            <a:chOff x="-49764975" y="3183375"/>
            <a:chExt cx="299300" cy="299125"/>
          </a:xfrm>
        </p:grpSpPr>
        <p:sp>
          <p:nvSpPr>
            <p:cNvPr id="8738" name="Google Shape;8738;p8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84"/>
          <p:cNvGrpSpPr/>
          <p:nvPr/>
        </p:nvGrpSpPr>
        <p:grpSpPr>
          <a:xfrm>
            <a:off x="1726378" y="1974947"/>
            <a:ext cx="354311" cy="355909"/>
            <a:chOff x="-49764975" y="3551225"/>
            <a:chExt cx="299300" cy="300650"/>
          </a:xfrm>
        </p:grpSpPr>
        <p:sp>
          <p:nvSpPr>
            <p:cNvPr id="8748" name="Google Shape;8748;p8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84"/>
          <p:cNvGrpSpPr/>
          <p:nvPr/>
        </p:nvGrpSpPr>
        <p:grpSpPr>
          <a:xfrm>
            <a:off x="1724040" y="2411710"/>
            <a:ext cx="358987" cy="355525"/>
            <a:chOff x="-49766550" y="3920175"/>
            <a:chExt cx="303250" cy="300325"/>
          </a:xfrm>
        </p:grpSpPr>
        <p:sp>
          <p:nvSpPr>
            <p:cNvPr id="8760" name="Google Shape;8760;p8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84"/>
          <p:cNvGrpSpPr/>
          <p:nvPr/>
        </p:nvGrpSpPr>
        <p:grpSpPr>
          <a:xfrm>
            <a:off x="3939571" y="1559758"/>
            <a:ext cx="357123" cy="354341"/>
            <a:chOff x="-47892800" y="3200500"/>
            <a:chExt cx="301675" cy="299325"/>
          </a:xfrm>
        </p:grpSpPr>
        <p:sp>
          <p:nvSpPr>
            <p:cNvPr id="8765" name="Google Shape;8765;p8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84"/>
          <p:cNvGrpSpPr/>
          <p:nvPr/>
        </p:nvGrpSpPr>
        <p:grpSpPr>
          <a:xfrm>
            <a:off x="4003437" y="1996107"/>
            <a:ext cx="229391" cy="355258"/>
            <a:chOff x="-47839250" y="3569100"/>
            <a:chExt cx="193775" cy="300100"/>
          </a:xfrm>
        </p:grpSpPr>
        <p:sp>
          <p:nvSpPr>
            <p:cNvPr id="8772" name="Google Shape;8772;p8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4"/>
          <p:cNvGrpSpPr/>
          <p:nvPr/>
        </p:nvGrpSpPr>
        <p:grpSpPr>
          <a:xfrm>
            <a:off x="3940503" y="2432456"/>
            <a:ext cx="355258" cy="356205"/>
            <a:chOff x="-47892800" y="3937700"/>
            <a:chExt cx="300100" cy="300900"/>
          </a:xfrm>
        </p:grpSpPr>
        <p:sp>
          <p:nvSpPr>
            <p:cNvPr id="8779" name="Google Shape;8779;p8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84"/>
          <p:cNvGrpSpPr/>
          <p:nvPr/>
        </p:nvGrpSpPr>
        <p:grpSpPr>
          <a:xfrm>
            <a:off x="2645798" y="2926170"/>
            <a:ext cx="355258" cy="311458"/>
            <a:chOff x="-46042675" y="3218600"/>
            <a:chExt cx="300100" cy="263100"/>
          </a:xfrm>
        </p:grpSpPr>
        <p:sp>
          <p:nvSpPr>
            <p:cNvPr id="8788" name="Google Shape;8788;p8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84"/>
          <p:cNvGrpSpPr/>
          <p:nvPr/>
        </p:nvGrpSpPr>
        <p:grpSpPr>
          <a:xfrm>
            <a:off x="2645798" y="3340619"/>
            <a:ext cx="355258" cy="323118"/>
            <a:chOff x="-46042675" y="3568700"/>
            <a:chExt cx="300100" cy="272950"/>
          </a:xfrm>
        </p:grpSpPr>
        <p:sp>
          <p:nvSpPr>
            <p:cNvPr id="8795" name="Google Shape;8795;p8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84"/>
          <p:cNvGrpSpPr/>
          <p:nvPr/>
        </p:nvGrpSpPr>
        <p:grpSpPr>
          <a:xfrm>
            <a:off x="2687749" y="3777589"/>
            <a:ext cx="271357" cy="356057"/>
            <a:chOff x="-46007225" y="3937825"/>
            <a:chExt cx="229225" cy="300775"/>
          </a:xfrm>
        </p:grpSpPr>
        <p:sp>
          <p:nvSpPr>
            <p:cNvPr id="8800" name="Google Shape;8800;p8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84"/>
          <p:cNvGrpSpPr/>
          <p:nvPr/>
        </p:nvGrpSpPr>
        <p:grpSpPr>
          <a:xfrm>
            <a:off x="3993241" y="3767675"/>
            <a:ext cx="312375" cy="357596"/>
            <a:chOff x="-44895900" y="3929450"/>
            <a:chExt cx="263875" cy="302075"/>
          </a:xfrm>
        </p:grpSpPr>
        <p:sp>
          <p:nvSpPr>
            <p:cNvPr id="8811" name="Google Shape;8811;p8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4"/>
          <p:cNvGrpSpPr/>
          <p:nvPr/>
        </p:nvGrpSpPr>
        <p:grpSpPr>
          <a:xfrm>
            <a:off x="2167060" y="1550436"/>
            <a:ext cx="356205" cy="332885"/>
            <a:chOff x="-49397175" y="3192625"/>
            <a:chExt cx="300900" cy="281200"/>
          </a:xfrm>
        </p:grpSpPr>
        <p:sp>
          <p:nvSpPr>
            <p:cNvPr id="8818" name="Google Shape;8818;p8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84"/>
          <p:cNvGrpSpPr/>
          <p:nvPr/>
        </p:nvGrpSpPr>
        <p:grpSpPr>
          <a:xfrm>
            <a:off x="2193163" y="1974651"/>
            <a:ext cx="304000" cy="356205"/>
            <a:chOff x="-49375900" y="3550975"/>
            <a:chExt cx="256800" cy="300900"/>
          </a:xfrm>
        </p:grpSpPr>
        <p:sp>
          <p:nvSpPr>
            <p:cNvPr id="8826" name="Google Shape;8826;p8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4"/>
          <p:cNvGrpSpPr/>
          <p:nvPr/>
        </p:nvGrpSpPr>
        <p:grpSpPr>
          <a:xfrm>
            <a:off x="2188516" y="2411946"/>
            <a:ext cx="313293" cy="356205"/>
            <a:chOff x="-49378250" y="3920375"/>
            <a:chExt cx="264650" cy="300900"/>
          </a:xfrm>
        </p:grpSpPr>
        <p:sp>
          <p:nvSpPr>
            <p:cNvPr id="8838" name="Google Shape;8838;p8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4"/>
          <p:cNvGrpSpPr/>
          <p:nvPr/>
        </p:nvGrpSpPr>
        <p:grpSpPr>
          <a:xfrm>
            <a:off x="907504" y="2904744"/>
            <a:ext cx="312375" cy="357123"/>
            <a:chOff x="-47505300" y="3200500"/>
            <a:chExt cx="263875" cy="301675"/>
          </a:xfrm>
        </p:grpSpPr>
        <p:sp>
          <p:nvSpPr>
            <p:cNvPr id="8846" name="Google Shape;8846;p8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4"/>
          <p:cNvGrpSpPr/>
          <p:nvPr/>
        </p:nvGrpSpPr>
        <p:grpSpPr>
          <a:xfrm>
            <a:off x="885604" y="3341092"/>
            <a:ext cx="356176" cy="355051"/>
            <a:chOff x="-47524975" y="3569100"/>
            <a:chExt cx="300875" cy="299925"/>
          </a:xfrm>
        </p:grpSpPr>
        <p:sp>
          <p:nvSpPr>
            <p:cNvPr id="8860" name="Google Shape;8860;p8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4"/>
          <p:cNvGrpSpPr/>
          <p:nvPr/>
        </p:nvGrpSpPr>
        <p:grpSpPr>
          <a:xfrm>
            <a:off x="886062" y="3820354"/>
            <a:ext cx="355258" cy="270410"/>
            <a:chOff x="-47523400" y="3973950"/>
            <a:chExt cx="300100" cy="228425"/>
          </a:xfrm>
        </p:grpSpPr>
        <p:sp>
          <p:nvSpPr>
            <p:cNvPr id="8866" name="Google Shape;8866;p8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84"/>
          <p:cNvGrpSpPr/>
          <p:nvPr/>
        </p:nvGrpSpPr>
        <p:grpSpPr>
          <a:xfrm>
            <a:off x="3091183" y="2903353"/>
            <a:ext cx="354341" cy="357596"/>
            <a:chOff x="-45673275" y="3199325"/>
            <a:chExt cx="299325" cy="302075"/>
          </a:xfrm>
        </p:grpSpPr>
        <p:sp>
          <p:nvSpPr>
            <p:cNvPr id="8872" name="Google Shape;8872;p8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84"/>
          <p:cNvGrpSpPr/>
          <p:nvPr/>
        </p:nvGrpSpPr>
        <p:grpSpPr>
          <a:xfrm>
            <a:off x="3090251" y="3361602"/>
            <a:ext cx="356205" cy="314240"/>
            <a:chOff x="-45674075" y="3586425"/>
            <a:chExt cx="300900" cy="265450"/>
          </a:xfrm>
        </p:grpSpPr>
        <p:sp>
          <p:nvSpPr>
            <p:cNvPr id="8876" name="Google Shape;8876;p8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84"/>
          <p:cNvGrpSpPr/>
          <p:nvPr/>
        </p:nvGrpSpPr>
        <p:grpSpPr>
          <a:xfrm>
            <a:off x="3091183" y="3777441"/>
            <a:ext cx="354341" cy="356205"/>
            <a:chOff x="-45673275" y="3937700"/>
            <a:chExt cx="299325" cy="300900"/>
          </a:xfrm>
        </p:grpSpPr>
        <p:sp>
          <p:nvSpPr>
            <p:cNvPr id="8879" name="Google Shape;8879;p8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4"/>
          <p:cNvGrpSpPr/>
          <p:nvPr/>
        </p:nvGrpSpPr>
        <p:grpSpPr>
          <a:xfrm>
            <a:off x="2205349" y="4270225"/>
            <a:ext cx="356205" cy="356205"/>
            <a:chOff x="-44512325" y="3176075"/>
            <a:chExt cx="300900" cy="300900"/>
          </a:xfrm>
        </p:grpSpPr>
        <p:sp>
          <p:nvSpPr>
            <p:cNvPr id="8886" name="Google Shape;8886;p8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4"/>
          <p:cNvGrpSpPr/>
          <p:nvPr/>
        </p:nvGrpSpPr>
        <p:grpSpPr>
          <a:xfrm>
            <a:off x="2608689" y="1539249"/>
            <a:ext cx="354341" cy="354341"/>
            <a:chOff x="-49027775" y="3183175"/>
            <a:chExt cx="299325" cy="299325"/>
          </a:xfrm>
        </p:grpSpPr>
        <p:sp>
          <p:nvSpPr>
            <p:cNvPr id="8890" name="Google Shape;8890;p8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4"/>
          <p:cNvGrpSpPr/>
          <p:nvPr/>
        </p:nvGrpSpPr>
        <p:grpSpPr>
          <a:xfrm>
            <a:off x="2608230" y="1974651"/>
            <a:ext cx="355258" cy="357152"/>
            <a:chOff x="-49027775" y="3550975"/>
            <a:chExt cx="300100" cy="301700"/>
          </a:xfrm>
        </p:grpSpPr>
        <p:sp>
          <p:nvSpPr>
            <p:cNvPr id="8895" name="Google Shape;8895;p8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84"/>
          <p:cNvGrpSpPr/>
          <p:nvPr/>
        </p:nvGrpSpPr>
        <p:grpSpPr>
          <a:xfrm>
            <a:off x="2606306" y="2411710"/>
            <a:ext cx="359106" cy="355525"/>
            <a:chOff x="-49031025" y="3920175"/>
            <a:chExt cx="303350" cy="300325"/>
          </a:xfrm>
        </p:grpSpPr>
        <p:sp>
          <p:nvSpPr>
            <p:cNvPr id="8906" name="Google Shape;8906;p8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4"/>
          <p:cNvGrpSpPr/>
          <p:nvPr/>
        </p:nvGrpSpPr>
        <p:grpSpPr>
          <a:xfrm>
            <a:off x="1322411" y="2904744"/>
            <a:ext cx="356176" cy="354341"/>
            <a:chOff x="-47155575" y="3200500"/>
            <a:chExt cx="300875" cy="299325"/>
          </a:xfrm>
        </p:grpSpPr>
        <p:sp>
          <p:nvSpPr>
            <p:cNvPr id="8913" name="Google Shape;8913;p8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84"/>
          <p:cNvGrpSpPr/>
          <p:nvPr/>
        </p:nvGrpSpPr>
        <p:grpSpPr>
          <a:xfrm>
            <a:off x="1322870" y="3341092"/>
            <a:ext cx="355258" cy="355258"/>
            <a:chOff x="-47154800" y="3569100"/>
            <a:chExt cx="300100" cy="300100"/>
          </a:xfrm>
        </p:grpSpPr>
        <p:sp>
          <p:nvSpPr>
            <p:cNvPr id="8920" name="Google Shape;8920;p8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84"/>
          <p:cNvGrpSpPr/>
          <p:nvPr/>
        </p:nvGrpSpPr>
        <p:grpSpPr>
          <a:xfrm>
            <a:off x="1323343" y="3779305"/>
            <a:ext cx="354311" cy="353423"/>
            <a:chOff x="-47154000" y="3939275"/>
            <a:chExt cx="299300" cy="298550"/>
          </a:xfrm>
        </p:grpSpPr>
        <p:sp>
          <p:nvSpPr>
            <p:cNvPr id="8927" name="Google Shape;8927;p8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4"/>
          <p:cNvGrpSpPr/>
          <p:nvPr/>
        </p:nvGrpSpPr>
        <p:grpSpPr>
          <a:xfrm>
            <a:off x="3548633" y="2904744"/>
            <a:ext cx="312375" cy="354341"/>
            <a:chOff x="-45286550" y="3200500"/>
            <a:chExt cx="263875" cy="299325"/>
          </a:xfrm>
        </p:grpSpPr>
        <p:sp>
          <p:nvSpPr>
            <p:cNvPr id="8932" name="Google Shape;8932;p8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84"/>
          <p:cNvGrpSpPr/>
          <p:nvPr/>
        </p:nvGrpSpPr>
        <p:grpSpPr>
          <a:xfrm>
            <a:off x="3548633" y="3342039"/>
            <a:ext cx="312375" cy="354311"/>
            <a:chOff x="-45286550" y="3569900"/>
            <a:chExt cx="263875" cy="299300"/>
          </a:xfrm>
        </p:grpSpPr>
        <p:sp>
          <p:nvSpPr>
            <p:cNvPr id="8936" name="Google Shape;8936;p8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84"/>
          <p:cNvGrpSpPr/>
          <p:nvPr/>
        </p:nvGrpSpPr>
        <p:grpSpPr>
          <a:xfrm>
            <a:off x="3559820" y="3778388"/>
            <a:ext cx="290001" cy="355258"/>
            <a:chOff x="-45277900" y="3938500"/>
            <a:chExt cx="244975" cy="300100"/>
          </a:xfrm>
        </p:grpSpPr>
        <p:sp>
          <p:nvSpPr>
            <p:cNvPr id="8943" name="Google Shape;8943;p8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4"/>
          <p:cNvGrpSpPr/>
          <p:nvPr/>
        </p:nvGrpSpPr>
        <p:grpSpPr>
          <a:xfrm>
            <a:off x="2645769" y="4247490"/>
            <a:ext cx="355258" cy="355258"/>
            <a:chOff x="-44502875" y="3576975"/>
            <a:chExt cx="300100" cy="300100"/>
          </a:xfrm>
        </p:grpSpPr>
        <p:sp>
          <p:nvSpPr>
            <p:cNvPr id="8948" name="Google Shape;8948;p8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84"/>
          <p:cNvGrpSpPr/>
          <p:nvPr/>
        </p:nvGrpSpPr>
        <p:grpSpPr>
          <a:xfrm>
            <a:off x="4858981" y="1973145"/>
            <a:ext cx="356196" cy="354670"/>
            <a:chOff x="-13946200" y="3647075"/>
            <a:chExt cx="353650" cy="352100"/>
          </a:xfrm>
        </p:grpSpPr>
        <p:sp>
          <p:nvSpPr>
            <p:cNvPr id="8952" name="Google Shape;8952;p8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84"/>
          <p:cNvGrpSpPr/>
          <p:nvPr/>
        </p:nvGrpSpPr>
        <p:grpSpPr>
          <a:xfrm>
            <a:off x="6642374" y="1532628"/>
            <a:ext cx="357002" cy="354267"/>
            <a:chOff x="-12163025" y="3214275"/>
            <a:chExt cx="354450" cy="351700"/>
          </a:xfrm>
        </p:grpSpPr>
        <p:sp>
          <p:nvSpPr>
            <p:cNvPr id="8959" name="Google Shape;8959;p8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4"/>
          <p:cNvGrpSpPr/>
          <p:nvPr/>
        </p:nvGrpSpPr>
        <p:grpSpPr>
          <a:xfrm>
            <a:off x="6643154" y="1972365"/>
            <a:ext cx="355441" cy="356232"/>
            <a:chOff x="-12160675" y="3647875"/>
            <a:chExt cx="352900" cy="353650"/>
          </a:xfrm>
        </p:grpSpPr>
        <p:sp>
          <p:nvSpPr>
            <p:cNvPr id="8963" name="Google Shape;8963;p8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4"/>
          <p:cNvGrpSpPr/>
          <p:nvPr/>
        </p:nvGrpSpPr>
        <p:grpSpPr>
          <a:xfrm>
            <a:off x="6653870" y="2416821"/>
            <a:ext cx="354635" cy="356232"/>
            <a:chOff x="-12160675" y="4081850"/>
            <a:chExt cx="352100" cy="353650"/>
          </a:xfrm>
        </p:grpSpPr>
        <p:sp>
          <p:nvSpPr>
            <p:cNvPr id="8971" name="Google Shape;8971;p8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84"/>
          <p:cNvGrpSpPr/>
          <p:nvPr/>
        </p:nvGrpSpPr>
        <p:grpSpPr>
          <a:xfrm>
            <a:off x="4858836" y="2891264"/>
            <a:ext cx="355416" cy="355652"/>
            <a:chOff x="-10391650" y="3180600"/>
            <a:chExt cx="352875" cy="353075"/>
          </a:xfrm>
        </p:grpSpPr>
        <p:sp>
          <p:nvSpPr>
            <p:cNvPr id="8978" name="Google Shape;8978;p8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84"/>
          <p:cNvGrpSpPr/>
          <p:nvPr/>
        </p:nvGrpSpPr>
        <p:grpSpPr>
          <a:xfrm>
            <a:off x="4858835" y="3368062"/>
            <a:ext cx="354635" cy="353890"/>
            <a:chOff x="-10390875" y="3616350"/>
            <a:chExt cx="352100" cy="351325"/>
          </a:xfrm>
        </p:grpSpPr>
        <p:sp>
          <p:nvSpPr>
            <p:cNvPr id="8985" name="Google Shape;8985;p8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84"/>
          <p:cNvGrpSpPr/>
          <p:nvPr/>
        </p:nvGrpSpPr>
        <p:grpSpPr>
          <a:xfrm>
            <a:off x="7525810" y="2892727"/>
            <a:ext cx="312585" cy="354670"/>
            <a:chOff x="-10370400" y="4049550"/>
            <a:chExt cx="310350" cy="352100"/>
          </a:xfrm>
        </p:grpSpPr>
        <p:sp>
          <p:nvSpPr>
            <p:cNvPr id="8989" name="Google Shape;8989;p8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84"/>
          <p:cNvGrpSpPr/>
          <p:nvPr/>
        </p:nvGrpSpPr>
        <p:grpSpPr>
          <a:xfrm>
            <a:off x="6630066" y="2891668"/>
            <a:ext cx="379236" cy="354847"/>
            <a:chOff x="-8674650" y="3210975"/>
            <a:chExt cx="376525" cy="352275"/>
          </a:xfrm>
        </p:grpSpPr>
        <p:sp>
          <p:nvSpPr>
            <p:cNvPr id="8995" name="Google Shape;8995;p8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4"/>
          <p:cNvGrpSpPr/>
          <p:nvPr/>
        </p:nvGrpSpPr>
        <p:grpSpPr>
          <a:xfrm>
            <a:off x="5301563" y="1973145"/>
            <a:ext cx="356221" cy="354670"/>
            <a:chOff x="-13512225" y="3647075"/>
            <a:chExt cx="353675" cy="352100"/>
          </a:xfrm>
        </p:grpSpPr>
        <p:sp>
          <p:nvSpPr>
            <p:cNvPr id="9002" name="Google Shape;9002;p8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4"/>
          <p:cNvGrpSpPr/>
          <p:nvPr/>
        </p:nvGrpSpPr>
        <p:grpSpPr>
          <a:xfrm>
            <a:off x="5311876" y="2417211"/>
            <a:ext cx="356221" cy="355451"/>
            <a:chOff x="-13512225" y="4080275"/>
            <a:chExt cx="353675" cy="352875"/>
          </a:xfrm>
        </p:grpSpPr>
        <p:sp>
          <p:nvSpPr>
            <p:cNvPr id="9013" name="Google Shape;9013;p8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84"/>
          <p:cNvGrpSpPr/>
          <p:nvPr/>
        </p:nvGrpSpPr>
        <p:grpSpPr>
          <a:xfrm>
            <a:off x="7084956" y="1564572"/>
            <a:ext cx="356196" cy="290379"/>
            <a:chOff x="-11728250" y="3245400"/>
            <a:chExt cx="353650" cy="288275"/>
          </a:xfrm>
        </p:grpSpPr>
        <p:sp>
          <p:nvSpPr>
            <p:cNvPr id="9025" name="Google Shape;9025;p8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0" name="Google Shape;9030;p84"/>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1" name="Google Shape;9031;p84"/>
          <p:cNvGrpSpPr/>
          <p:nvPr/>
        </p:nvGrpSpPr>
        <p:grpSpPr>
          <a:xfrm>
            <a:off x="7117464" y="2417211"/>
            <a:ext cx="311804" cy="355451"/>
            <a:chOff x="-11703850" y="4081850"/>
            <a:chExt cx="309575" cy="352875"/>
          </a:xfrm>
        </p:grpSpPr>
        <p:sp>
          <p:nvSpPr>
            <p:cNvPr id="9032" name="Google Shape;9032;p8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84"/>
          <p:cNvGrpSpPr/>
          <p:nvPr/>
        </p:nvGrpSpPr>
        <p:grpSpPr>
          <a:xfrm>
            <a:off x="5306120" y="2891364"/>
            <a:ext cx="357002" cy="355451"/>
            <a:chOff x="-9958475" y="3180025"/>
            <a:chExt cx="354450" cy="352875"/>
          </a:xfrm>
        </p:grpSpPr>
        <p:sp>
          <p:nvSpPr>
            <p:cNvPr id="9041" name="Google Shape;9041;p8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84"/>
          <p:cNvGrpSpPr/>
          <p:nvPr/>
        </p:nvGrpSpPr>
        <p:grpSpPr>
          <a:xfrm>
            <a:off x="5315247" y="3367345"/>
            <a:ext cx="337966" cy="355325"/>
            <a:chOff x="-9949025" y="3615575"/>
            <a:chExt cx="335550" cy="352750"/>
          </a:xfrm>
        </p:grpSpPr>
        <p:sp>
          <p:nvSpPr>
            <p:cNvPr id="9045" name="Google Shape;9045;p8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4"/>
          <p:cNvGrpSpPr/>
          <p:nvPr/>
        </p:nvGrpSpPr>
        <p:grpSpPr>
          <a:xfrm>
            <a:off x="7950093" y="2890851"/>
            <a:ext cx="360175" cy="358423"/>
            <a:chOff x="-9961625" y="4048175"/>
            <a:chExt cx="357600" cy="355825"/>
          </a:xfrm>
        </p:grpSpPr>
        <p:sp>
          <p:nvSpPr>
            <p:cNvPr id="9049" name="Google Shape;9049;p8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4"/>
          <p:cNvGrpSpPr/>
          <p:nvPr/>
        </p:nvGrpSpPr>
        <p:grpSpPr>
          <a:xfrm>
            <a:off x="6636814" y="3366363"/>
            <a:ext cx="364959" cy="357289"/>
            <a:chOff x="-8680950" y="3624225"/>
            <a:chExt cx="362350" cy="354700"/>
          </a:xfrm>
        </p:grpSpPr>
        <p:sp>
          <p:nvSpPr>
            <p:cNvPr id="9056" name="Google Shape;9056;p8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4"/>
          <p:cNvGrpSpPr/>
          <p:nvPr/>
        </p:nvGrpSpPr>
        <p:grpSpPr>
          <a:xfrm>
            <a:off x="5773058" y="1532024"/>
            <a:ext cx="313365" cy="355476"/>
            <a:chOff x="-13056975" y="3212300"/>
            <a:chExt cx="311125" cy="352900"/>
          </a:xfrm>
        </p:grpSpPr>
        <p:sp>
          <p:nvSpPr>
            <p:cNvPr id="9063" name="Google Shape;9063;p8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84"/>
          <p:cNvGrpSpPr/>
          <p:nvPr/>
        </p:nvGrpSpPr>
        <p:grpSpPr>
          <a:xfrm>
            <a:off x="5750446" y="1972818"/>
            <a:ext cx="358588" cy="355325"/>
            <a:chOff x="-13077450" y="3647075"/>
            <a:chExt cx="356025" cy="352750"/>
          </a:xfrm>
        </p:grpSpPr>
        <p:sp>
          <p:nvSpPr>
            <p:cNvPr id="9068" name="Google Shape;9068;p8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4"/>
          <p:cNvGrpSpPr/>
          <p:nvPr/>
        </p:nvGrpSpPr>
        <p:grpSpPr>
          <a:xfrm>
            <a:off x="5761552" y="2416418"/>
            <a:ext cx="357002" cy="357037"/>
            <a:chOff x="-13079025" y="4079475"/>
            <a:chExt cx="354450" cy="354450"/>
          </a:xfrm>
        </p:grpSpPr>
        <p:sp>
          <p:nvSpPr>
            <p:cNvPr id="9072" name="Google Shape;9072;p8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84"/>
          <p:cNvGrpSpPr/>
          <p:nvPr/>
        </p:nvGrpSpPr>
        <p:grpSpPr>
          <a:xfrm>
            <a:off x="7534619" y="1532427"/>
            <a:ext cx="356221" cy="354670"/>
            <a:chOff x="-11292700" y="3213875"/>
            <a:chExt cx="353675" cy="352100"/>
          </a:xfrm>
        </p:grpSpPr>
        <p:sp>
          <p:nvSpPr>
            <p:cNvPr id="9077" name="Google Shape;9077;p8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84"/>
          <p:cNvGrpSpPr/>
          <p:nvPr/>
        </p:nvGrpSpPr>
        <p:grpSpPr>
          <a:xfrm>
            <a:off x="7528677" y="1972365"/>
            <a:ext cx="368106" cy="356232"/>
            <a:chOff x="-11299000" y="3647875"/>
            <a:chExt cx="365475" cy="353650"/>
          </a:xfrm>
        </p:grpSpPr>
        <p:sp>
          <p:nvSpPr>
            <p:cNvPr id="9085" name="Google Shape;9085;p8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84"/>
          <p:cNvGrpSpPr/>
          <p:nvPr/>
        </p:nvGrpSpPr>
        <p:grpSpPr>
          <a:xfrm>
            <a:off x="7544139" y="2428316"/>
            <a:ext cx="357808" cy="333240"/>
            <a:chOff x="-11295075" y="4092875"/>
            <a:chExt cx="355250" cy="330825"/>
          </a:xfrm>
        </p:grpSpPr>
        <p:sp>
          <p:nvSpPr>
            <p:cNvPr id="9092" name="Google Shape;9092;p8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4"/>
          <p:cNvGrpSpPr/>
          <p:nvPr/>
        </p:nvGrpSpPr>
        <p:grpSpPr>
          <a:xfrm>
            <a:off x="5769739" y="2891364"/>
            <a:ext cx="312585" cy="355451"/>
            <a:chOff x="-9500075" y="3180800"/>
            <a:chExt cx="310350" cy="352875"/>
          </a:xfrm>
        </p:grpSpPr>
        <p:sp>
          <p:nvSpPr>
            <p:cNvPr id="9098" name="Google Shape;9098;p8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84"/>
          <p:cNvGrpSpPr/>
          <p:nvPr/>
        </p:nvGrpSpPr>
        <p:grpSpPr>
          <a:xfrm>
            <a:off x="5747530" y="3366879"/>
            <a:ext cx="356221" cy="356257"/>
            <a:chOff x="-9523700" y="3614000"/>
            <a:chExt cx="353675" cy="353675"/>
          </a:xfrm>
        </p:grpSpPr>
        <p:sp>
          <p:nvSpPr>
            <p:cNvPr id="9108" name="Google Shape;9108;p8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84"/>
          <p:cNvGrpSpPr/>
          <p:nvPr/>
        </p:nvGrpSpPr>
        <p:grpSpPr>
          <a:xfrm>
            <a:off x="7532481" y="3389521"/>
            <a:ext cx="356221" cy="354670"/>
            <a:chOff x="-9523700" y="4049550"/>
            <a:chExt cx="353675" cy="352100"/>
          </a:xfrm>
        </p:grpSpPr>
        <p:sp>
          <p:nvSpPr>
            <p:cNvPr id="9118" name="Google Shape;9118;p8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84"/>
          <p:cNvGrpSpPr/>
          <p:nvPr/>
        </p:nvGrpSpPr>
        <p:grpSpPr>
          <a:xfrm>
            <a:off x="7088596" y="3389494"/>
            <a:ext cx="357002" cy="311029"/>
            <a:chOff x="-8209150" y="3659675"/>
            <a:chExt cx="354450" cy="308775"/>
          </a:xfrm>
        </p:grpSpPr>
        <p:sp>
          <p:nvSpPr>
            <p:cNvPr id="9126" name="Google Shape;9126;p8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4"/>
          <p:cNvGrpSpPr/>
          <p:nvPr/>
        </p:nvGrpSpPr>
        <p:grpSpPr>
          <a:xfrm>
            <a:off x="6202157" y="2418407"/>
            <a:ext cx="356221" cy="353059"/>
            <a:chOff x="-12643475" y="4081850"/>
            <a:chExt cx="353675" cy="350500"/>
          </a:xfrm>
        </p:grpSpPr>
        <p:sp>
          <p:nvSpPr>
            <p:cNvPr id="9133" name="Google Shape;9133;p8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7" name="Google Shape;9137;p84"/>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8" name="Google Shape;9138;p84"/>
          <p:cNvGrpSpPr/>
          <p:nvPr/>
        </p:nvGrpSpPr>
        <p:grpSpPr>
          <a:xfrm>
            <a:off x="7984757" y="2428316"/>
            <a:ext cx="356221" cy="333240"/>
            <a:chOff x="-10858725" y="4092875"/>
            <a:chExt cx="353675" cy="330825"/>
          </a:xfrm>
        </p:grpSpPr>
        <p:sp>
          <p:nvSpPr>
            <p:cNvPr id="9139" name="Google Shape;9139;p8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84"/>
          <p:cNvGrpSpPr/>
          <p:nvPr/>
        </p:nvGrpSpPr>
        <p:grpSpPr>
          <a:xfrm>
            <a:off x="6243280" y="3367282"/>
            <a:ext cx="252278" cy="355451"/>
            <a:chOff x="-9039300" y="3614000"/>
            <a:chExt cx="250475" cy="352875"/>
          </a:xfrm>
        </p:grpSpPr>
        <p:sp>
          <p:nvSpPr>
            <p:cNvPr id="9146" name="Google Shape;9146;p8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84"/>
          <p:cNvGrpSpPr/>
          <p:nvPr/>
        </p:nvGrpSpPr>
        <p:grpSpPr>
          <a:xfrm>
            <a:off x="7975246" y="3389521"/>
            <a:ext cx="354635" cy="354670"/>
            <a:chOff x="-9088150" y="4049550"/>
            <a:chExt cx="352100" cy="352100"/>
          </a:xfrm>
        </p:grpSpPr>
        <p:sp>
          <p:nvSpPr>
            <p:cNvPr id="9149" name="Google Shape;9149;p8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84"/>
          <p:cNvGrpSpPr/>
          <p:nvPr/>
        </p:nvGrpSpPr>
        <p:grpSpPr>
          <a:xfrm>
            <a:off x="7109610" y="2891754"/>
            <a:ext cx="315757" cy="354670"/>
            <a:chOff x="-8191825" y="3174500"/>
            <a:chExt cx="313500" cy="352100"/>
          </a:xfrm>
        </p:grpSpPr>
        <p:sp>
          <p:nvSpPr>
            <p:cNvPr id="9156" name="Google Shape;9156;p8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84"/>
          <p:cNvGrpSpPr/>
          <p:nvPr/>
        </p:nvGrpSpPr>
        <p:grpSpPr>
          <a:xfrm>
            <a:off x="4858968" y="1532275"/>
            <a:ext cx="356221" cy="354973"/>
            <a:chOff x="-13947000" y="3212800"/>
            <a:chExt cx="353675" cy="352400"/>
          </a:xfrm>
        </p:grpSpPr>
        <p:sp>
          <p:nvSpPr>
            <p:cNvPr id="9160" name="Google Shape;9160;p8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2" name="Google Shape;9162;p84"/>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3" name="Google Shape;9163;p84"/>
          <p:cNvGrpSpPr/>
          <p:nvPr/>
        </p:nvGrpSpPr>
        <p:grpSpPr>
          <a:xfrm>
            <a:off x="5301563" y="1531633"/>
            <a:ext cx="356221" cy="356257"/>
            <a:chOff x="-13512225" y="3211525"/>
            <a:chExt cx="353675" cy="353675"/>
          </a:xfrm>
        </p:grpSpPr>
        <p:sp>
          <p:nvSpPr>
            <p:cNvPr id="9164" name="Google Shape;9164;p8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84"/>
          <p:cNvGrpSpPr/>
          <p:nvPr/>
        </p:nvGrpSpPr>
        <p:grpSpPr>
          <a:xfrm>
            <a:off x="7083760" y="1971660"/>
            <a:ext cx="358588" cy="357642"/>
            <a:chOff x="-11729050" y="3646475"/>
            <a:chExt cx="356025" cy="355050"/>
          </a:xfrm>
        </p:grpSpPr>
        <p:sp>
          <p:nvSpPr>
            <p:cNvPr id="9170" name="Google Shape;9170;p84"/>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4"/>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4"/>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4"/>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4"/>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4"/>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4"/>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4"/>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4"/>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4"/>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4"/>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84"/>
          <p:cNvGrpSpPr/>
          <p:nvPr/>
        </p:nvGrpSpPr>
        <p:grpSpPr>
          <a:xfrm>
            <a:off x="6191845" y="1532024"/>
            <a:ext cx="356221" cy="355476"/>
            <a:chOff x="-12643475" y="3212300"/>
            <a:chExt cx="353675" cy="352900"/>
          </a:xfrm>
        </p:grpSpPr>
        <p:sp>
          <p:nvSpPr>
            <p:cNvPr id="9182" name="Google Shape;9182;p8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84"/>
          <p:cNvGrpSpPr/>
          <p:nvPr/>
        </p:nvGrpSpPr>
        <p:grpSpPr>
          <a:xfrm>
            <a:off x="6191845" y="1983798"/>
            <a:ext cx="356221" cy="333366"/>
            <a:chOff x="-12643475" y="3657325"/>
            <a:chExt cx="353675" cy="330950"/>
          </a:xfrm>
        </p:grpSpPr>
        <p:sp>
          <p:nvSpPr>
            <p:cNvPr id="9192" name="Google Shape;9192;p8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84"/>
          <p:cNvGrpSpPr/>
          <p:nvPr/>
        </p:nvGrpSpPr>
        <p:grpSpPr>
          <a:xfrm>
            <a:off x="7974847" y="1532427"/>
            <a:ext cx="355416" cy="354670"/>
            <a:chOff x="-10857925" y="3213875"/>
            <a:chExt cx="352875" cy="352100"/>
          </a:xfrm>
        </p:grpSpPr>
        <p:sp>
          <p:nvSpPr>
            <p:cNvPr id="9199" name="Google Shape;9199;p8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84"/>
          <p:cNvGrpSpPr/>
          <p:nvPr/>
        </p:nvGrpSpPr>
        <p:grpSpPr>
          <a:xfrm>
            <a:off x="6191762" y="2891855"/>
            <a:ext cx="356096" cy="354469"/>
            <a:chOff x="-9089725" y="3180200"/>
            <a:chExt cx="353550" cy="351900"/>
          </a:xfrm>
        </p:grpSpPr>
        <p:sp>
          <p:nvSpPr>
            <p:cNvPr id="9210" name="Google Shape;9210;p8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15"/>
        <p:cNvGrpSpPr/>
        <p:nvPr/>
      </p:nvGrpSpPr>
      <p:grpSpPr>
        <a:xfrm>
          <a:off x="0" y="0"/>
          <a:ext cx="0" cy="0"/>
          <a:chOff x="0" y="0"/>
          <a:chExt cx="0" cy="0"/>
        </a:xfrm>
      </p:grpSpPr>
      <p:sp>
        <p:nvSpPr>
          <p:cNvPr id="9216" name="Google Shape;9216;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217" name="Google Shape;9217;p85"/>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8" name="Google Shape;9218;p85"/>
          <p:cNvGrpSpPr/>
          <p:nvPr/>
        </p:nvGrpSpPr>
        <p:grpSpPr>
          <a:xfrm>
            <a:off x="748855" y="2243507"/>
            <a:ext cx="452798" cy="449473"/>
            <a:chOff x="-21322300" y="3693325"/>
            <a:chExt cx="306400" cy="304150"/>
          </a:xfrm>
        </p:grpSpPr>
        <p:sp>
          <p:nvSpPr>
            <p:cNvPr id="9219" name="Google Shape;9219;p8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85"/>
          <p:cNvGrpSpPr/>
          <p:nvPr/>
        </p:nvGrpSpPr>
        <p:grpSpPr>
          <a:xfrm>
            <a:off x="748263" y="2810244"/>
            <a:ext cx="453980" cy="422540"/>
            <a:chOff x="-21322300" y="4077125"/>
            <a:chExt cx="307200" cy="285925"/>
          </a:xfrm>
        </p:grpSpPr>
        <p:sp>
          <p:nvSpPr>
            <p:cNvPr id="9224" name="Google Shape;9224;p8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85"/>
          <p:cNvGrpSpPr/>
          <p:nvPr/>
        </p:nvGrpSpPr>
        <p:grpSpPr>
          <a:xfrm>
            <a:off x="3525440" y="1689128"/>
            <a:ext cx="451653" cy="450212"/>
            <a:chOff x="-19394200" y="3333800"/>
            <a:chExt cx="305625" cy="304650"/>
          </a:xfrm>
        </p:grpSpPr>
        <p:sp>
          <p:nvSpPr>
            <p:cNvPr id="9237" name="Google Shape;9237;p8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85"/>
          <p:cNvGrpSpPr/>
          <p:nvPr/>
        </p:nvGrpSpPr>
        <p:grpSpPr>
          <a:xfrm>
            <a:off x="3524276" y="2243580"/>
            <a:ext cx="453980" cy="449325"/>
            <a:chOff x="-19396575" y="3708500"/>
            <a:chExt cx="307200" cy="304050"/>
          </a:xfrm>
        </p:grpSpPr>
        <p:sp>
          <p:nvSpPr>
            <p:cNvPr id="9247" name="Google Shape;9247;p8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5"/>
          <p:cNvGrpSpPr/>
          <p:nvPr/>
        </p:nvGrpSpPr>
        <p:grpSpPr>
          <a:xfrm>
            <a:off x="3518457" y="2796461"/>
            <a:ext cx="465618" cy="450101"/>
            <a:chOff x="-19394200" y="4084200"/>
            <a:chExt cx="315075" cy="304575"/>
          </a:xfrm>
        </p:grpSpPr>
        <p:sp>
          <p:nvSpPr>
            <p:cNvPr id="9251" name="Google Shape;9251;p8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85"/>
          <p:cNvGrpSpPr/>
          <p:nvPr/>
        </p:nvGrpSpPr>
        <p:grpSpPr>
          <a:xfrm>
            <a:off x="6324167" y="1689001"/>
            <a:ext cx="400447" cy="450470"/>
            <a:chOff x="-17526750" y="3309200"/>
            <a:chExt cx="270975" cy="304825"/>
          </a:xfrm>
        </p:grpSpPr>
        <p:sp>
          <p:nvSpPr>
            <p:cNvPr id="9258" name="Google Shape;9258;p8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85"/>
          <p:cNvGrpSpPr/>
          <p:nvPr/>
        </p:nvGrpSpPr>
        <p:grpSpPr>
          <a:xfrm>
            <a:off x="6300319" y="2244173"/>
            <a:ext cx="448143" cy="448143"/>
            <a:chOff x="-17542500" y="3684100"/>
            <a:chExt cx="303250" cy="303250"/>
          </a:xfrm>
        </p:grpSpPr>
        <p:sp>
          <p:nvSpPr>
            <p:cNvPr id="9264" name="Google Shape;9264;p8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85"/>
          <p:cNvGrpSpPr/>
          <p:nvPr/>
        </p:nvGrpSpPr>
        <p:grpSpPr>
          <a:xfrm>
            <a:off x="6299728" y="2810817"/>
            <a:ext cx="449325" cy="421395"/>
            <a:chOff x="-17542500" y="4068450"/>
            <a:chExt cx="304050" cy="285150"/>
          </a:xfrm>
        </p:grpSpPr>
        <p:sp>
          <p:nvSpPr>
            <p:cNvPr id="9272" name="Google Shape;9272;p8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85"/>
          <p:cNvGrpSpPr/>
          <p:nvPr/>
        </p:nvGrpSpPr>
        <p:grpSpPr>
          <a:xfrm>
            <a:off x="3530150" y="3342211"/>
            <a:ext cx="343404" cy="449325"/>
            <a:chOff x="-15652200" y="3335975"/>
            <a:chExt cx="232375" cy="304050"/>
          </a:xfrm>
        </p:grpSpPr>
        <p:sp>
          <p:nvSpPr>
            <p:cNvPr id="9279" name="Google Shape;9279;p8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85"/>
          <p:cNvGrpSpPr/>
          <p:nvPr/>
        </p:nvGrpSpPr>
        <p:grpSpPr>
          <a:xfrm>
            <a:off x="1303491" y="1689573"/>
            <a:ext cx="450470" cy="449325"/>
            <a:chOff x="-20946600" y="3317850"/>
            <a:chExt cx="304825" cy="304050"/>
          </a:xfrm>
        </p:grpSpPr>
        <p:sp>
          <p:nvSpPr>
            <p:cNvPr id="9289" name="Google Shape;9289;p8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85"/>
          <p:cNvGrpSpPr/>
          <p:nvPr/>
        </p:nvGrpSpPr>
        <p:grpSpPr>
          <a:xfrm>
            <a:off x="1304064" y="2243729"/>
            <a:ext cx="449325" cy="449030"/>
            <a:chOff x="-20945825" y="3692175"/>
            <a:chExt cx="304050" cy="303850"/>
          </a:xfrm>
        </p:grpSpPr>
        <p:sp>
          <p:nvSpPr>
            <p:cNvPr id="9293" name="Google Shape;9293;p8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5"/>
          <p:cNvGrpSpPr/>
          <p:nvPr/>
        </p:nvGrpSpPr>
        <p:grpSpPr>
          <a:xfrm>
            <a:off x="1329667" y="2797442"/>
            <a:ext cx="398119" cy="448143"/>
            <a:chOff x="-20930075" y="4066100"/>
            <a:chExt cx="269400" cy="303250"/>
          </a:xfrm>
        </p:grpSpPr>
        <p:sp>
          <p:nvSpPr>
            <p:cNvPr id="9298" name="Google Shape;9298;p8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85"/>
          <p:cNvGrpSpPr/>
          <p:nvPr/>
        </p:nvGrpSpPr>
        <p:grpSpPr>
          <a:xfrm>
            <a:off x="4110888" y="1689848"/>
            <a:ext cx="372516" cy="448771"/>
            <a:chOff x="-18994100" y="3334775"/>
            <a:chExt cx="252075" cy="303675"/>
          </a:xfrm>
        </p:grpSpPr>
        <p:sp>
          <p:nvSpPr>
            <p:cNvPr id="9301" name="Google Shape;9301;p8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85"/>
          <p:cNvGrpSpPr/>
          <p:nvPr/>
        </p:nvGrpSpPr>
        <p:grpSpPr>
          <a:xfrm>
            <a:off x="4125445" y="2244743"/>
            <a:ext cx="343404" cy="446998"/>
            <a:chOff x="-18983850" y="3710075"/>
            <a:chExt cx="232375" cy="302475"/>
          </a:xfrm>
        </p:grpSpPr>
        <p:sp>
          <p:nvSpPr>
            <p:cNvPr id="9306" name="Google Shape;9306;p8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5"/>
          <p:cNvGrpSpPr/>
          <p:nvPr/>
        </p:nvGrpSpPr>
        <p:grpSpPr>
          <a:xfrm>
            <a:off x="4071911" y="2797422"/>
            <a:ext cx="450470" cy="448180"/>
            <a:chOff x="-19020075" y="4084200"/>
            <a:chExt cx="304825" cy="303275"/>
          </a:xfrm>
        </p:grpSpPr>
        <p:sp>
          <p:nvSpPr>
            <p:cNvPr id="9311" name="Google Shape;9311;p8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85"/>
          <p:cNvGrpSpPr/>
          <p:nvPr/>
        </p:nvGrpSpPr>
        <p:grpSpPr>
          <a:xfrm>
            <a:off x="6889176" y="1689001"/>
            <a:ext cx="396937" cy="450470"/>
            <a:chOff x="-17149475" y="3309200"/>
            <a:chExt cx="268600" cy="304825"/>
          </a:xfrm>
        </p:grpSpPr>
        <p:sp>
          <p:nvSpPr>
            <p:cNvPr id="9321" name="Google Shape;9321;p8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85"/>
          <p:cNvGrpSpPr/>
          <p:nvPr/>
        </p:nvGrpSpPr>
        <p:grpSpPr>
          <a:xfrm>
            <a:off x="6862982" y="2258120"/>
            <a:ext cx="449325" cy="420249"/>
            <a:chOff x="-17168375" y="3692750"/>
            <a:chExt cx="304050" cy="284375"/>
          </a:xfrm>
        </p:grpSpPr>
        <p:sp>
          <p:nvSpPr>
            <p:cNvPr id="9324" name="Google Shape;9324;p8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85"/>
          <p:cNvGrpSpPr/>
          <p:nvPr/>
        </p:nvGrpSpPr>
        <p:grpSpPr>
          <a:xfrm>
            <a:off x="6859491" y="2796852"/>
            <a:ext cx="456308" cy="449325"/>
            <a:chOff x="-17170750" y="4058800"/>
            <a:chExt cx="308775" cy="304050"/>
          </a:xfrm>
        </p:grpSpPr>
        <p:sp>
          <p:nvSpPr>
            <p:cNvPr id="9332" name="Google Shape;9332;p8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85"/>
          <p:cNvGrpSpPr/>
          <p:nvPr/>
        </p:nvGrpSpPr>
        <p:grpSpPr>
          <a:xfrm>
            <a:off x="5721388" y="3343358"/>
            <a:ext cx="450470" cy="446998"/>
            <a:chOff x="-15688425" y="3707725"/>
            <a:chExt cx="304825" cy="302475"/>
          </a:xfrm>
        </p:grpSpPr>
        <p:sp>
          <p:nvSpPr>
            <p:cNvPr id="9350" name="Google Shape;9350;p8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85"/>
          <p:cNvGrpSpPr/>
          <p:nvPr/>
        </p:nvGrpSpPr>
        <p:grpSpPr>
          <a:xfrm>
            <a:off x="1865544" y="1690441"/>
            <a:ext cx="451653" cy="447589"/>
            <a:chOff x="-20572500" y="3319025"/>
            <a:chExt cx="305625" cy="302875"/>
          </a:xfrm>
        </p:grpSpPr>
        <p:sp>
          <p:nvSpPr>
            <p:cNvPr id="9357" name="Google Shape;9357;p8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85"/>
          <p:cNvGrpSpPr/>
          <p:nvPr/>
        </p:nvGrpSpPr>
        <p:grpSpPr>
          <a:xfrm>
            <a:off x="1866708" y="2305410"/>
            <a:ext cx="449325" cy="325670"/>
            <a:chOff x="-20571700" y="3722875"/>
            <a:chExt cx="304050" cy="220375"/>
          </a:xfrm>
        </p:grpSpPr>
        <p:sp>
          <p:nvSpPr>
            <p:cNvPr id="9360" name="Google Shape;9360;p8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85"/>
          <p:cNvGrpSpPr/>
          <p:nvPr/>
        </p:nvGrpSpPr>
        <p:grpSpPr>
          <a:xfrm>
            <a:off x="1866135" y="2796278"/>
            <a:ext cx="450470" cy="450470"/>
            <a:chOff x="-20571700" y="4066875"/>
            <a:chExt cx="304825" cy="304825"/>
          </a:xfrm>
        </p:grpSpPr>
        <p:sp>
          <p:nvSpPr>
            <p:cNvPr id="9368" name="Google Shape;9368;p8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5"/>
          <p:cNvGrpSpPr/>
          <p:nvPr/>
        </p:nvGrpSpPr>
        <p:grpSpPr>
          <a:xfrm>
            <a:off x="4632837" y="1688259"/>
            <a:ext cx="453980" cy="451948"/>
            <a:chOff x="-18645175" y="3334200"/>
            <a:chExt cx="307200" cy="305825"/>
          </a:xfrm>
        </p:grpSpPr>
        <p:sp>
          <p:nvSpPr>
            <p:cNvPr id="9375" name="Google Shape;9375;p8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85"/>
          <p:cNvGrpSpPr/>
          <p:nvPr/>
        </p:nvGrpSpPr>
        <p:grpSpPr>
          <a:xfrm>
            <a:off x="4633429" y="2242989"/>
            <a:ext cx="452798" cy="450507"/>
            <a:chOff x="-18645175" y="3708500"/>
            <a:chExt cx="306400" cy="304850"/>
          </a:xfrm>
        </p:grpSpPr>
        <p:sp>
          <p:nvSpPr>
            <p:cNvPr id="9381" name="Google Shape;9381;p8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5"/>
          <p:cNvGrpSpPr/>
          <p:nvPr/>
        </p:nvGrpSpPr>
        <p:grpSpPr>
          <a:xfrm>
            <a:off x="4631101" y="2795630"/>
            <a:ext cx="457453" cy="451763"/>
            <a:chOff x="-18647525" y="4082625"/>
            <a:chExt cx="309550" cy="305700"/>
          </a:xfrm>
        </p:grpSpPr>
        <p:sp>
          <p:nvSpPr>
            <p:cNvPr id="9389" name="Google Shape;9389;p8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85"/>
          <p:cNvGrpSpPr/>
          <p:nvPr/>
        </p:nvGrpSpPr>
        <p:grpSpPr>
          <a:xfrm>
            <a:off x="7441485" y="1689592"/>
            <a:ext cx="395755" cy="449288"/>
            <a:chOff x="-16775350" y="3309200"/>
            <a:chExt cx="267800" cy="304025"/>
          </a:xfrm>
        </p:grpSpPr>
        <p:sp>
          <p:nvSpPr>
            <p:cNvPr id="9394" name="Google Shape;9394;p8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85"/>
          <p:cNvGrpSpPr/>
          <p:nvPr/>
        </p:nvGrpSpPr>
        <p:grpSpPr>
          <a:xfrm>
            <a:off x="7441485" y="2241827"/>
            <a:ext cx="395755" cy="452835"/>
            <a:chOff x="-16775350" y="3683300"/>
            <a:chExt cx="267800" cy="306425"/>
          </a:xfrm>
        </p:grpSpPr>
        <p:sp>
          <p:nvSpPr>
            <p:cNvPr id="9398" name="Google Shape;9398;p8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85"/>
          <p:cNvGrpSpPr/>
          <p:nvPr/>
        </p:nvGrpSpPr>
        <p:grpSpPr>
          <a:xfrm>
            <a:off x="7413536" y="2796870"/>
            <a:ext cx="451653" cy="449288"/>
            <a:chOff x="-16794250" y="4058225"/>
            <a:chExt cx="305625" cy="304025"/>
          </a:xfrm>
        </p:grpSpPr>
        <p:sp>
          <p:nvSpPr>
            <p:cNvPr id="9402" name="Google Shape;9402;p8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1" name="Google Shape;9411;p85"/>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2" name="Google Shape;9412;p85"/>
          <p:cNvGrpSpPr/>
          <p:nvPr/>
        </p:nvGrpSpPr>
        <p:grpSpPr>
          <a:xfrm>
            <a:off x="2414953" y="1689573"/>
            <a:ext cx="457453" cy="449325"/>
            <a:chOff x="-20199150" y="3317850"/>
            <a:chExt cx="309550" cy="304050"/>
          </a:xfrm>
        </p:grpSpPr>
        <p:sp>
          <p:nvSpPr>
            <p:cNvPr id="9413" name="Google Shape;9413;p8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85"/>
          <p:cNvGrpSpPr/>
          <p:nvPr/>
        </p:nvGrpSpPr>
        <p:grpSpPr>
          <a:xfrm>
            <a:off x="2417281" y="2242861"/>
            <a:ext cx="452798" cy="450766"/>
            <a:chOff x="-20199150" y="3693150"/>
            <a:chExt cx="306400" cy="305025"/>
          </a:xfrm>
        </p:grpSpPr>
        <p:sp>
          <p:nvSpPr>
            <p:cNvPr id="9421" name="Google Shape;9421;p8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85"/>
          <p:cNvGrpSpPr/>
          <p:nvPr/>
        </p:nvGrpSpPr>
        <p:grpSpPr>
          <a:xfrm>
            <a:off x="2417854" y="2795687"/>
            <a:ext cx="451653" cy="451653"/>
            <a:chOff x="-20197575" y="4066875"/>
            <a:chExt cx="305625" cy="305625"/>
          </a:xfrm>
        </p:grpSpPr>
        <p:sp>
          <p:nvSpPr>
            <p:cNvPr id="9428" name="Google Shape;9428;p8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85"/>
          <p:cNvGrpSpPr/>
          <p:nvPr/>
        </p:nvGrpSpPr>
        <p:grpSpPr>
          <a:xfrm>
            <a:off x="5200071" y="1687520"/>
            <a:ext cx="449325" cy="453426"/>
            <a:chOff x="-18271050" y="3333200"/>
            <a:chExt cx="304050" cy="306825"/>
          </a:xfrm>
        </p:grpSpPr>
        <p:sp>
          <p:nvSpPr>
            <p:cNvPr id="9437" name="Google Shape;9437;p8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85"/>
          <p:cNvGrpSpPr/>
          <p:nvPr/>
        </p:nvGrpSpPr>
        <p:grpSpPr>
          <a:xfrm>
            <a:off x="5200644" y="2244171"/>
            <a:ext cx="448180" cy="448143"/>
            <a:chOff x="-18270275" y="3710875"/>
            <a:chExt cx="303275" cy="303250"/>
          </a:xfrm>
        </p:grpSpPr>
        <p:sp>
          <p:nvSpPr>
            <p:cNvPr id="9443" name="Google Shape;9443;p8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5"/>
          <p:cNvGrpSpPr/>
          <p:nvPr/>
        </p:nvGrpSpPr>
        <p:grpSpPr>
          <a:xfrm>
            <a:off x="5254196" y="2797422"/>
            <a:ext cx="341076" cy="448180"/>
            <a:chOff x="-18234025" y="4084200"/>
            <a:chExt cx="230800" cy="303275"/>
          </a:xfrm>
        </p:grpSpPr>
        <p:sp>
          <p:nvSpPr>
            <p:cNvPr id="9450" name="Google Shape;9450;p8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85"/>
          <p:cNvGrpSpPr/>
          <p:nvPr/>
        </p:nvGrpSpPr>
        <p:grpSpPr>
          <a:xfrm>
            <a:off x="2366751" y="3341641"/>
            <a:ext cx="449325" cy="450470"/>
            <a:chOff x="-16419350" y="3308400"/>
            <a:chExt cx="304050" cy="304825"/>
          </a:xfrm>
        </p:grpSpPr>
        <p:sp>
          <p:nvSpPr>
            <p:cNvPr id="9454" name="Google Shape;9454;p8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85"/>
          <p:cNvGrpSpPr/>
          <p:nvPr/>
        </p:nvGrpSpPr>
        <p:grpSpPr>
          <a:xfrm>
            <a:off x="4638306" y="3340423"/>
            <a:ext cx="395755" cy="452872"/>
            <a:chOff x="-16401225" y="3683275"/>
            <a:chExt cx="267800" cy="306450"/>
          </a:xfrm>
        </p:grpSpPr>
        <p:sp>
          <p:nvSpPr>
            <p:cNvPr id="9462" name="Google Shape;9462;p8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85"/>
          <p:cNvGrpSpPr/>
          <p:nvPr/>
        </p:nvGrpSpPr>
        <p:grpSpPr>
          <a:xfrm>
            <a:off x="8003755" y="2797062"/>
            <a:ext cx="450470" cy="448180"/>
            <a:chOff x="-16419350" y="4058200"/>
            <a:chExt cx="304825" cy="303275"/>
          </a:xfrm>
        </p:grpSpPr>
        <p:sp>
          <p:nvSpPr>
            <p:cNvPr id="9470" name="Google Shape;9470;p8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85"/>
          <p:cNvGrpSpPr/>
          <p:nvPr/>
        </p:nvGrpSpPr>
        <p:grpSpPr>
          <a:xfrm>
            <a:off x="4030643" y="3343080"/>
            <a:ext cx="450507" cy="447589"/>
            <a:chOff x="-15296200" y="3326900"/>
            <a:chExt cx="304850" cy="302875"/>
          </a:xfrm>
        </p:grpSpPr>
        <p:sp>
          <p:nvSpPr>
            <p:cNvPr id="9478" name="Google Shape;9478;p8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85"/>
          <p:cNvGrpSpPr/>
          <p:nvPr/>
        </p:nvGrpSpPr>
        <p:grpSpPr>
          <a:xfrm>
            <a:off x="2946296" y="1706881"/>
            <a:ext cx="486566" cy="414708"/>
            <a:chOff x="-19835275" y="3330250"/>
            <a:chExt cx="329250" cy="280625"/>
          </a:xfrm>
        </p:grpSpPr>
        <p:sp>
          <p:nvSpPr>
            <p:cNvPr id="9484" name="Google Shape;9484;p8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5"/>
          <p:cNvGrpSpPr/>
          <p:nvPr/>
        </p:nvGrpSpPr>
        <p:grpSpPr>
          <a:xfrm>
            <a:off x="2964325" y="2243470"/>
            <a:ext cx="450507" cy="449547"/>
            <a:chOff x="-19822675" y="3692750"/>
            <a:chExt cx="304850" cy="304200"/>
          </a:xfrm>
        </p:grpSpPr>
        <p:sp>
          <p:nvSpPr>
            <p:cNvPr id="9488" name="Google Shape;9488;p8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5"/>
          <p:cNvGrpSpPr/>
          <p:nvPr/>
        </p:nvGrpSpPr>
        <p:grpSpPr>
          <a:xfrm>
            <a:off x="2964916" y="2796278"/>
            <a:ext cx="449325" cy="450470"/>
            <a:chOff x="-19822675" y="4066875"/>
            <a:chExt cx="304050" cy="304825"/>
          </a:xfrm>
        </p:grpSpPr>
        <p:sp>
          <p:nvSpPr>
            <p:cNvPr id="9494" name="Google Shape;9494;p8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85"/>
          <p:cNvGrpSpPr/>
          <p:nvPr/>
        </p:nvGrpSpPr>
        <p:grpSpPr>
          <a:xfrm>
            <a:off x="5773985" y="1689571"/>
            <a:ext cx="399302" cy="449325"/>
            <a:chOff x="-17878825" y="3334400"/>
            <a:chExt cx="270200" cy="304050"/>
          </a:xfrm>
        </p:grpSpPr>
        <p:sp>
          <p:nvSpPr>
            <p:cNvPr id="9501" name="Google Shape;9501;p8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85"/>
          <p:cNvGrpSpPr/>
          <p:nvPr/>
        </p:nvGrpSpPr>
        <p:grpSpPr>
          <a:xfrm>
            <a:off x="5747809" y="2242416"/>
            <a:ext cx="451653" cy="451653"/>
            <a:chOff x="-17896150" y="3709300"/>
            <a:chExt cx="305625" cy="305625"/>
          </a:xfrm>
        </p:grpSpPr>
        <p:sp>
          <p:nvSpPr>
            <p:cNvPr id="9509" name="Google Shape;9509;p8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5"/>
          <p:cNvGrpSpPr/>
          <p:nvPr/>
        </p:nvGrpSpPr>
        <p:grpSpPr>
          <a:xfrm>
            <a:off x="5775740" y="2795686"/>
            <a:ext cx="395792" cy="451653"/>
            <a:chOff x="-17878025" y="4082625"/>
            <a:chExt cx="267825" cy="305625"/>
          </a:xfrm>
        </p:grpSpPr>
        <p:sp>
          <p:nvSpPr>
            <p:cNvPr id="9514" name="Google Shape;9514;p8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85"/>
          <p:cNvGrpSpPr/>
          <p:nvPr/>
        </p:nvGrpSpPr>
        <p:grpSpPr>
          <a:xfrm>
            <a:off x="2919632" y="3355015"/>
            <a:ext cx="450507" cy="423722"/>
            <a:chOff x="-16044450" y="3317850"/>
            <a:chExt cx="304850" cy="286725"/>
          </a:xfrm>
        </p:grpSpPr>
        <p:sp>
          <p:nvSpPr>
            <p:cNvPr id="9522" name="Google Shape;9522;p8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6" name="Google Shape;9526;p85"/>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7" name="Google Shape;9527;p85"/>
          <p:cNvGrpSpPr/>
          <p:nvPr/>
        </p:nvGrpSpPr>
        <p:grpSpPr>
          <a:xfrm>
            <a:off x="8042149" y="2243724"/>
            <a:ext cx="373662" cy="449030"/>
            <a:chOff x="-16018450" y="4058400"/>
            <a:chExt cx="252850" cy="303850"/>
          </a:xfrm>
        </p:grpSpPr>
        <p:sp>
          <p:nvSpPr>
            <p:cNvPr id="9528" name="Google Shape;9528;p8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2" name="Google Shape;9532;p85"/>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36"/>
        <p:cNvGrpSpPr/>
        <p:nvPr/>
      </p:nvGrpSpPr>
      <p:grpSpPr>
        <a:xfrm>
          <a:off x="0" y="0"/>
          <a:ext cx="0" cy="0"/>
          <a:chOff x="0" y="0"/>
          <a:chExt cx="0" cy="0"/>
        </a:xfrm>
      </p:grpSpPr>
      <p:sp>
        <p:nvSpPr>
          <p:cNvPr id="9537" name="Google Shape;9537;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538" name="Google Shape;9538;p86"/>
          <p:cNvGrpSpPr/>
          <p:nvPr/>
        </p:nvGrpSpPr>
        <p:grpSpPr>
          <a:xfrm>
            <a:off x="845901" y="1689241"/>
            <a:ext cx="442337" cy="419623"/>
            <a:chOff x="-6696925" y="3272575"/>
            <a:chExt cx="307200" cy="291425"/>
          </a:xfrm>
        </p:grpSpPr>
        <p:sp>
          <p:nvSpPr>
            <p:cNvPr id="9539" name="Google Shape;9539;p8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86"/>
          <p:cNvGrpSpPr/>
          <p:nvPr/>
        </p:nvGrpSpPr>
        <p:grpSpPr>
          <a:xfrm>
            <a:off x="845884" y="2204636"/>
            <a:ext cx="442373" cy="420775"/>
            <a:chOff x="-6690625" y="3631325"/>
            <a:chExt cx="307225" cy="292225"/>
          </a:xfrm>
        </p:grpSpPr>
        <p:sp>
          <p:nvSpPr>
            <p:cNvPr id="9542" name="Google Shape;9542;p8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6"/>
          <p:cNvGrpSpPr/>
          <p:nvPr/>
        </p:nvGrpSpPr>
        <p:grpSpPr>
          <a:xfrm>
            <a:off x="868005" y="2756972"/>
            <a:ext cx="421927" cy="419371"/>
            <a:chOff x="-6689825" y="3992050"/>
            <a:chExt cx="293025" cy="291250"/>
          </a:xfrm>
        </p:grpSpPr>
        <p:sp>
          <p:nvSpPr>
            <p:cNvPr id="9548" name="Google Shape;9548;p8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0" name="Google Shape;9560;p86"/>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1" name="Google Shape;9561;p86"/>
          <p:cNvGrpSpPr/>
          <p:nvPr/>
        </p:nvGrpSpPr>
        <p:grpSpPr>
          <a:xfrm>
            <a:off x="3551317" y="2205192"/>
            <a:ext cx="423043" cy="419659"/>
            <a:chOff x="-4837325" y="3612425"/>
            <a:chExt cx="293800" cy="291450"/>
          </a:xfrm>
        </p:grpSpPr>
        <p:sp>
          <p:nvSpPr>
            <p:cNvPr id="9562" name="Google Shape;9562;p8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86"/>
          <p:cNvGrpSpPr/>
          <p:nvPr/>
        </p:nvGrpSpPr>
        <p:grpSpPr>
          <a:xfrm>
            <a:off x="3564349" y="2756826"/>
            <a:ext cx="420775" cy="419659"/>
            <a:chOff x="-4837325" y="3971575"/>
            <a:chExt cx="292225" cy="291450"/>
          </a:xfrm>
        </p:grpSpPr>
        <p:sp>
          <p:nvSpPr>
            <p:cNvPr id="9566" name="Google Shape;9566;p8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6"/>
          <p:cNvGrpSpPr/>
          <p:nvPr/>
        </p:nvGrpSpPr>
        <p:grpSpPr>
          <a:xfrm>
            <a:off x="6256364" y="1714185"/>
            <a:ext cx="430998" cy="369730"/>
            <a:chOff x="-3037625" y="3254850"/>
            <a:chExt cx="299325" cy="256775"/>
          </a:xfrm>
        </p:grpSpPr>
        <p:sp>
          <p:nvSpPr>
            <p:cNvPr id="9573" name="Google Shape;9573;p8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6"/>
          <p:cNvGrpSpPr/>
          <p:nvPr/>
        </p:nvGrpSpPr>
        <p:grpSpPr>
          <a:xfrm>
            <a:off x="6260324" y="2204615"/>
            <a:ext cx="423079" cy="420811"/>
            <a:chOff x="-3031325" y="3597450"/>
            <a:chExt cx="293825" cy="292250"/>
          </a:xfrm>
        </p:grpSpPr>
        <p:sp>
          <p:nvSpPr>
            <p:cNvPr id="9578" name="Google Shape;9578;p8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86"/>
          <p:cNvGrpSpPr/>
          <p:nvPr/>
        </p:nvGrpSpPr>
        <p:grpSpPr>
          <a:xfrm>
            <a:off x="6272798" y="2781214"/>
            <a:ext cx="421927" cy="370882"/>
            <a:chOff x="-3030525" y="3973150"/>
            <a:chExt cx="293025" cy="257575"/>
          </a:xfrm>
        </p:grpSpPr>
        <p:sp>
          <p:nvSpPr>
            <p:cNvPr id="9583" name="Google Shape;9583;p8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86"/>
          <p:cNvGrpSpPr/>
          <p:nvPr/>
        </p:nvGrpSpPr>
        <p:grpSpPr>
          <a:xfrm>
            <a:off x="1374391" y="3369426"/>
            <a:ext cx="421927" cy="297195"/>
            <a:chOff x="-1199300" y="3279250"/>
            <a:chExt cx="293025" cy="206400"/>
          </a:xfrm>
        </p:grpSpPr>
        <p:sp>
          <p:nvSpPr>
            <p:cNvPr id="9586" name="Google Shape;9586;p8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86"/>
          <p:cNvGrpSpPr/>
          <p:nvPr/>
        </p:nvGrpSpPr>
        <p:grpSpPr>
          <a:xfrm>
            <a:off x="1381477" y="1688773"/>
            <a:ext cx="444605" cy="420559"/>
            <a:chOff x="-6338550" y="3272950"/>
            <a:chExt cx="308775" cy="292075"/>
          </a:xfrm>
        </p:grpSpPr>
        <p:sp>
          <p:nvSpPr>
            <p:cNvPr id="9591" name="Google Shape;9591;p8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86"/>
          <p:cNvGrpSpPr/>
          <p:nvPr/>
        </p:nvGrpSpPr>
        <p:grpSpPr>
          <a:xfrm>
            <a:off x="1392817" y="2205194"/>
            <a:ext cx="421927" cy="419659"/>
            <a:chOff x="-6329100" y="3632100"/>
            <a:chExt cx="293025" cy="291450"/>
          </a:xfrm>
        </p:grpSpPr>
        <p:sp>
          <p:nvSpPr>
            <p:cNvPr id="9595" name="Google Shape;9595;p8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6"/>
          <p:cNvGrpSpPr/>
          <p:nvPr/>
        </p:nvGrpSpPr>
        <p:grpSpPr>
          <a:xfrm>
            <a:off x="1405867" y="2756828"/>
            <a:ext cx="419623" cy="419659"/>
            <a:chOff x="-6329875" y="3992050"/>
            <a:chExt cx="291425" cy="291450"/>
          </a:xfrm>
        </p:grpSpPr>
        <p:sp>
          <p:nvSpPr>
            <p:cNvPr id="9599" name="Google Shape;9599;p8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86"/>
          <p:cNvGrpSpPr/>
          <p:nvPr/>
        </p:nvGrpSpPr>
        <p:grpSpPr>
          <a:xfrm>
            <a:off x="4092004" y="1687530"/>
            <a:ext cx="423079" cy="423043"/>
            <a:chOff x="-4478975" y="3251700"/>
            <a:chExt cx="293825" cy="293800"/>
          </a:xfrm>
        </p:grpSpPr>
        <p:sp>
          <p:nvSpPr>
            <p:cNvPr id="9604" name="Google Shape;9604;p8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86"/>
          <p:cNvGrpSpPr/>
          <p:nvPr/>
        </p:nvGrpSpPr>
        <p:grpSpPr>
          <a:xfrm>
            <a:off x="4092004" y="2205192"/>
            <a:ext cx="423079" cy="419659"/>
            <a:chOff x="-4475825" y="3612425"/>
            <a:chExt cx="293825" cy="291450"/>
          </a:xfrm>
        </p:grpSpPr>
        <p:sp>
          <p:nvSpPr>
            <p:cNvPr id="9608" name="Google Shape;9608;p8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86"/>
          <p:cNvGrpSpPr/>
          <p:nvPr/>
        </p:nvGrpSpPr>
        <p:grpSpPr>
          <a:xfrm>
            <a:off x="4101077" y="2756844"/>
            <a:ext cx="428730" cy="419623"/>
            <a:chOff x="-4480550" y="3970800"/>
            <a:chExt cx="297750" cy="291425"/>
          </a:xfrm>
        </p:grpSpPr>
        <p:sp>
          <p:nvSpPr>
            <p:cNvPr id="9612" name="Google Shape;9612;p8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86"/>
          <p:cNvGrpSpPr/>
          <p:nvPr/>
        </p:nvGrpSpPr>
        <p:grpSpPr>
          <a:xfrm>
            <a:off x="6804910" y="1689221"/>
            <a:ext cx="415123" cy="419659"/>
            <a:chOff x="-2668225" y="3239075"/>
            <a:chExt cx="288300" cy="291450"/>
          </a:xfrm>
        </p:grpSpPr>
        <p:sp>
          <p:nvSpPr>
            <p:cNvPr id="9615" name="Google Shape;9615;p8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6"/>
          <p:cNvGrpSpPr/>
          <p:nvPr/>
        </p:nvGrpSpPr>
        <p:grpSpPr>
          <a:xfrm>
            <a:off x="6802066" y="2205191"/>
            <a:ext cx="420811" cy="419659"/>
            <a:chOff x="-2671375" y="3597450"/>
            <a:chExt cx="292250" cy="291450"/>
          </a:xfrm>
        </p:grpSpPr>
        <p:sp>
          <p:nvSpPr>
            <p:cNvPr id="9621" name="Google Shape;9621;p8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86"/>
          <p:cNvGrpSpPr/>
          <p:nvPr/>
        </p:nvGrpSpPr>
        <p:grpSpPr>
          <a:xfrm>
            <a:off x="6812849" y="2755691"/>
            <a:ext cx="423043" cy="421927"/>
            <a:chOff x="-2670575" y="3956600"/>
            <a:chExt cx="293800" cy="293025"/>
          </a:xfrm>
        </p:grpSpPr>
        <p:sp>
          <p:nvSpPr>
            <p:cNvPr id="9624" name="Google Shape;9624;p8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86"/>
          <p:cNvGrpSpPr/>
          <p:nvPr/>
        </p:nvGrpSpPr>
        <p:grpSpPr>
          <a:xfrm>
            <a:off x="3070370" y="3311947"/>
            <a:ext cx="426462" cy="418363"/>
            <a:chOff x="-1183550" y="3586525"/>
            <a:chExt cx="296175" cy="290550"/>
          </a:xfrm>
        </p:grpSpPr>
        <p:sp>
          <p:nvSpPr>
            <p:cNvPr id="9629" name="Google Shape;9629;p8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6"/>
          <p:cNvGrpSpPr/>
          <p:nvPr/>
        </p:nvGrpSpPr>
        <p:grpSpPr>
          <a:xfrm>
            <a:off x="1933980" y="1689799"/>
            <a:ext cx="420811" cy="418507"/>
            <a:chOff x="-5971525" y="3273750"/>
            <a:chExt cx="292250" cy="290650"/>
          </a:xfrm>
        </p:grpSpPr>
        <p:sp>
          <p:nvSpPr>
            <p:cNvPr id="9639" name="Google Shape;9639;p8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86"/>
          <p:cNvGrpSpPr/>
          <p:nvPr/>
        </p:nvGrpSpPr>
        <p:grpSpPr>
          <a:xfrm>
            <a:off x="1928310" y="2203826"/>
            <a:ext cx="432150" cy="422395"/>
            <a:chOff x="-5974675" y="3632100"/>
            <a:chExt cx="300125" cy="293350"/>
          </a:xfrm>
        </p:grpSpPr>
        <p:sp>
          <p:nvSpPr>
            <p:cNvPr id="9642" name="Google Shape;9642;p8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86"/>
          <p:cNvGrpSpPr/>
          <p:nvPr/>
        </p:nvGrpSpPr>
        <p:grpSpPr>
          <a:xfrm>
            <a:off x="1958351" y="2755694"/>
            <a:ext cx="395865" cy="421927"/>
            <a:chOff x="-5971525" y="3990475"/>
            <a:chExt cx="274925" cy="293025"/>
          </a:xfrm>
        </p:grpSpPr>
        <p:sp>
          <p:nvSpPr>
            <p:cNvPr id="9646" name="Google Shape;9646;p8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86"/>
          <p:cNvGrpSpPr/>
          <p:nvPr/>
        </p:nvGrpSpPr>
        <p:grpSpPr>
          <a:xfrm>
            <a:off x="4631558" y="1689798"/>
            <a:ext cx="420775" cy="418507"/>
            <a:chOff x="-4118225" y="3253275"/>
            <a:chExt cx="292225" cy="290650"/>
          </a:xfrm>
        </p:grpSpPr>
        <p:sp>
          <p:nvSpPr>
            <p:cNvPr id="9651" name="Google Shape;9651;p8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86"/>
          <p:cNvGrpSpPr/>
          <p:nvPr/>
        </p:nvGrpSpPr>
        <p:grpSpPr>
          <a:xfrm>
            <a:off x="4682008" y="2204922"/>
            <a:ext cx="319874" cy="420199"/>
            <a:chOff x="-4082800" y="3612425"/>
            <a:chExt cx="222150" cy="291825"/>
          </a:xfrm>
        </p:grpSpPr>
        <p:sp>
          <p:nvSpPr>
            <p:cNvPr id="9654" name="Google Shape;9654;p8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86"/>
          <p:cNvGrpSpPr/>
          <p:nvPr/>
        </p:nvGrpSpPr>
        <p:grpSpPr>
          <a:xfrm>
            <a:off x="4643456" y="2769876"/>
            <a:ext cx="420775" cy="393561"/>
            <a:chOff x="-4118225" y="3990475"/>
            <a:chExt cx="292225" cy="273325"/>
          </a:xfrm>
        </p:grpSpPr>
        <p:sp>
          <p:nvSpPr>
            <p:cNvPr id="9658" name="Google Shape;9658;p8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86"/>
          <p:cNvGrpSpPr/>
          <p:nvPr/>
        </p:nvGrpSpPr>
        <p:grpSpPr>
          <a:xfrm>
            <a:off x="7354110" y="1688087"/>
            <a:ext cx="394713" cy="421927"/>
            <a:chOff x="-2312225" y="3238300"/>
            <a:chExt cx="274125" cy="293025"/>
          </a:xfrm>
        </p:grpSpPr>
        <p:sp>
          <p:nvSpPr>
            <p:cNvPr id="9663" name="Google Shape;9663;p8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86"/>
          <p:cNvGrpSpPr/>
          <p:nvPr/>
        </p:nvGrpSpPr>
        <p:grpSpPr>
          <a:xfrm>
            <a:off x="7341062" y="2153586"/>
            <a:ext cx="420811" cy="522864"/>
            <a:chOff x="-2310650" y="3525775"/>
            <a:chExt cx="292250" cy="363125"/>
          </a:xfrm>
        </p:grpSpPr>
        <p:sp>
          <p:nvSpPr>
            <p:cNvPr id="9666" name="Google Shape;9666;p8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6"/>
          <p:cNvGrpSpPr/>
          <p:nvPr/>
        </p:nvGrpSpPr>
        <p:grpSpPr>
          <a:xfrm>
            <a:off x="7351827" y="2756825"/>
            <a:ext cx="423079" cy="419659"/>
            <a:chOff x="-2310650" y="3958175"/>
            <a:chExt cx="293825" cy="291450"/>
          </a:xfrm>
        </p:grpSpPr>
        <p:sp>
          <p:nvSpPr>
            <p:cNvPr id="9671" name="Google Shape;9671;p8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86"/>
          <p:cNvGrpSpPr/>
          <p:nvPr/>
        </p:nvGrpSpPr>
        <p:grpSpPr>
          <a:xfrm>
            <a:off x="4718688" y="3308459"/>
            <a:ext cx="424159" cy="419659"/>
            <a:chOff x="-1182750" y="3962900"/>
            <a:chExt cx="294575" cy="291450"/>
          </a:xfrm>
        </p:grpSpPr>
        <p:sp>
          <p:nvSpPr>
            <p:cNvPr id="9674" name="Google Shape;9674;p8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86"/>
          <p:cNvGrpSpPr/>
          <p:nvPr/>
        </p:nvGrpSpPr>
        <p:grpSpPr>
          <a:xfrm>
            <a:off x="2471824" y="1689223"/>
            <a:ext cx="424195" cy="419659"/>
            <a:chOff x="-5611575" y="3272950"/>
            <a:chExt cx="294600" cy="291450"/>
          </a:xfrm>
        </p:grpSpPr>
        <p:sp>
          <p:nvSpPr>
            <p:cNvPr id="9682" name="Google Shape;9682;p8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86"/>
          <p:cNvGrpSpPr/>
          <p:nvPr/>
        </p:nvGrpSpPr>
        <p:grpSpPr>
          <a:xfrm>
            <a:off x="2471824" y="2205770"/>
            <a:ext cx="424195" cy="418507"/>
            <a:chOff x="-5613150" y="3632900"/>
            <a:chExt cx="294600" cy="290650"/>
          </a:xfrm>
        </p:grpSpPr>
        <p:sp>
          <p:nvSpPr>
            <p:cNvPr id="9688" name="Google Shape;9688;p8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86"/>
          <p:cNvGrpSpPr/>
          <p:nvPr/>
        </p:nvGrpSpPr>
        <p:grpSpPr>
          <a:xfrm>
            <a:off x="2483722" y="2756270"/>
            <a:ext cx="424195" cy="420775"/>
            <a:chOff x="-5613150" y="3991275"/>
            <a:chExt cx="294600" cy="292225"/>
          </a:xfrm>
        </p:grpSpPr>
        <p:sp>
          <p:nvSpPr>
            <p:cNvPr id="9691" name="Google Shape;9691;p8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86"/>
          <p:cNvGrpSpPr/>
          <p:nvPr/>
        </p:nvGrpSpPr>
        <p:grpSpPr>
          <a:xfrm>
            <a:off x="5155210" y="1689438"/>
            <a:ext cx="434634" cy="419227"/>
            <a:chOff x="-3768700" y="3253275"/>
            <a:chExt cx="301850" cy="291150"/>
          </a:xfrm>
        </p:grpSpPr>
        <p:sp>
          <p:nvSpPr>
            <p:cNvPr id="9701" name="Google Shape;9701;p8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86"/>
          <p:cNvGrpSpPr/>
          <p:nvPr/>
        </p:nvGrpSpPr>
        <p:grpSpPr>
          <a:xfrm>
            <a:off x="5159293" y="2217090"/>
            <a:ext cx="426462" cy="395865"/>
            <a:chOff x="-3808700" y="3628950"/>
            <a:chExt cx="296175" cy="274925"/>
          </a:xfrm>
        </p:grpSpPr>
        <p:sp>
          <p:nvSpPr>
            <p:cNvPr id="9705" name="Google Shape;9705;p8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86"/>
          <p:cNvGrpSpPr/>
          <p:nvPr/>
        </p:nvGrpSpPr>
        <p:grpSpPr>
          <a:xfrm>
            <a:off x="5224504" y="2756412"/>
            <a:ext cx="419443" cy="420487"/>
            <a:chOff x="-3771675" y="3971775"/>
            <a:chExt cx="291300" cy="292025"/>
          </a:xfrm>
        </p:grpSpPr>
        <p:sp>
          <p:nvSpPr>
            <p:cNvPr id="9709" name="Google Shape;9709;p8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86"/>
          <p:cNvGrpSpPr/>
          <p:nvPr/>
        </p:nvGrpSpPr>
        <p:grpSpPr>
          <a:xfrm>
            <a:off x="7885948" y="1716461"/>
            <a:ext cx="420271" cy="320774"/>
            <a:chOff x="-1951475" y="3273100"/>
            <a:chExt cx="291875" cy="222775"/>
          </a:xfrm>
        </p:grpSpPr>
        <p:sp>
          <p:nvSpPr>
            <p:cNvPr id="9715" name="Google Shape;9715;p8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86"/>
          <p:cNvGrpSpPr/>
          <p:nvPr/>
        </p:nvGrpSpPr>
        <p:grpSpPr>
          <a:xfrm>
            <a:off x="7883429" y="2205191"/>
            <a:ext cx="425310" cy="419659"/>
            <a:chOff x="-1951475" y="3597450"/>
            <a:chExt cx="295375" cy="291450"/>
          </a:xfrm>
        </p:grpSpPr>
        <p:sp>
          <p:nvSpPr>
            <p:cNvPr id="9719" name="Google Shape;9719;p8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86"/>
          <p:cNvGrpSpPr/>
          <p:nvPr/>
        </p:nvGrpSpPr>
        <p:grpSpPr>
          <a:xfrm>
            <a:off x="7885680" y="2756825"/>
            <a:ext cx="444605" cy="419659"/>
            <a:chOff x="-1960150" y="3956600"/>
            <a:chExt cx="308775" cy="291450"/>
          </a:xfrm>
        </p:grpSpPr>
        <p:sp>
          <p:nvSpPr>
            <p:cNvPr id="9724" name="Google Shape;9724;p8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86"/>
          <p:cNvGrpSpPr/>
          <p:nvPr/>
        </p:nvGrpSpPr>
        <p:grpSpPr>
          <a:xfrm>
            <a:off x="1939718" y="3307636"/>
            <a:ext cx="420775" cy="420775"/>
            <a:chOff x="-804700" y="3226500"/>
            <a:chExt cx="292225" cy="292225"/>
          </a:xfrm>
        </p:grpSpPr>
        <p:sp>
          <p:nvSpPr>
            <p:cNvPr id="9727" name="Google Shape;9727;p8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86"/>
          <p:cNvGrpSpPr/>
          <p:nvPr/>
        </p:nvGrpSpPr>
        <p:grpSpPr>
          <a:xfrm>
            <a:off x="3019809" y="1688647"/>
            <a:ext cx="420775" cy="420811"/>
            <a:chOff x="-5251625" y="3272950"/>
            <a:chExt cx="292225" cy="292250"/>
          </a:xfrm>
        </p:grpSpPr>
        <p:sp>
          <p:nvSpPr>
            <p:cNvPr id="9735" name="Google Shape;9735;p8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86"/>
          <p:cNvGrpSpPr/>
          <p:nvPr/>
        </p:nvGrpSpPr>
        <p:grpSpPr>
          <a:xfrm>
            <a:off x="3016407" y="2204348"/>
            <a:ext cx="427578" cy="421351"/>
            <a:chOff x="-5254775" y="3631325"/>
            <a:chExt cx="296950" cy="292625"/>
          </a:xfrm>
        </p:grpSpPr>
        <p:sp>
          <p:nvSpPr>
            <p:cNvPr id="9739" name="Google Shape;9739;p8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6"/>
          <p:cNvGrpSpPr/>
          <p:nvPr/>
        </p:nvGrpSpPr>
        <p:grpSpPr>
          <a:xfrm>
            <a:off x="3032265" y="2756270"/>
            <a:ext cx="419659" cy="420775"/>
            <a:chOff x="-5251625" y="3991275"/>
            <a:chExt cx="291450" cy="292225"/>
          </a:xfrm>
        </p:grpSpPr>
        <p:sp>
          <p:nvSpPr>
            <p:cNvPr id="9747" name="Google Shape;9747;p8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86"/>
          <p:cNvGrpSpPr/>
          <p:nvPr/>
        </p:nvGrpSpPr>
        <p:grpSpPr>
          <a:xfrm>
            <a:off x="5772848" y="1689240"/>
            <a:ext cx="319874" cy="419623"/>
            <a:chOff x="-3365275" y="3253275"/>
            <a:chExt cx="222150" cy="291425"/>
          </a:xfrm>
        </p:grpSpPr>
        <p:sp>
          <p:nvSpPr>
            <p:cNvPr id="9753" name="Google Shape;9753;p8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86"/>
          <p:cNvGrpSpPr/>
          <p:nvPr/>
        </p:nvGrpSpPr>
        <p:grpSpPr>
          <a:xfrm>
            <a:off x="5746786" y="2204058"/>
            <a:ext cx="371998" cy="421927"/>
            <a:chOff x="-3383375" y="3611625"/>
            <a:chExt cx="258350" cy="293025"/>
          </a:xfrm>
        </p:grpSpPr>
        <p:sp>
          <p:nvSpPr>
            <p:cNvPr id="9756" name="Google Shape;9756;p8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86"/>
          <p:cNvGrpSpPr/>
          <p:nvPr/>
        </p:nvGrpSpPr>
        <p:grpSpPr>
          <a:xfrm>
            <a:off x="5809135" y="2756826"/>
            <a:ext cx="271097" cy="419659"/>
            <a:chOff x="-3347950" y="3971575"/>
            <a:chExt cx="188275" cy="291450"/>
          </a:xfrm>
        </p:grpSpPr>
        <p:sp>
          <p:nvSpPr>
            <p:cNvPr id="9759" name="Google Shape;9759;p8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86"/>
          <p:cNvGrpSpPr/>
          <p:nvPr/>
        </p:nvGrpSpPr>
        <p:grpSpPr>
          <a:xfrm>
            <a:off x="858994" y="3307061"/>
            <a:ext cx="371998" cy="421927"/>
            <a:chOff x="-1575775" y="3238300"/>
            <a:chExt cx="258350" cy="293025"/>
          </a:xfrm>
        </p:grpSpPr>
        <p:sp>
          <p:nvSpPr>
            <p:cNvPr id="9763" name="Google Shape;9763;p8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86"/>
          <p:cNvGrpSpPr/>
          <p:nvPr/>
        </p:nvGrpSpPr>
        <p:grpSpPr>
          <a:xfrm>
            <a:off x="2503892" y="3309051"/>
            <a:ext cx="423079" cy="424159"/>
            <a:chOff x="-1591550" y="3597475"/>
            <a:chExt cx="293825" cy="294575"/>
          </a:xfrm>
        </p:grpSpPr>
        <p:sp>
          <p:nvSpPr>
            <p:cNvPr id="9769" name="Google Shape;9769;p8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86"/>
          <p:cNvGrpSpPr/>
          <p:nvPr/>
        </p:nvGrpSpPr>
        <p:grpSpPr>
          <a:xfrm>
            <a:off x="4153362" y="3318663"/>
            <a:ext cx="421927" cy="399248"/>
            <a:chOff x="-1592325" y="3957400"/>
            <a:chExt cx="293025" cy="277275"/>
          </a:xfrm>
        </p:grpSpPr>
        <p:sp>
          <p:nvSpPr>
            <p:cNvPr id="9773" name="Google Shape;9773;p8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86"/>
          <p:cNvGrpSpPr/>
          <p:nvPr/>
        </p:nvGrpSpPr>
        <p:grpSpPr>
          <a:xfrm>
            <a:off x="3640232" y="3310744"/>
            <a:ext cx="369730" cy="420775"/>
            <a:chOff x="-778700" y="3612425"/>
            <a:chExt cx="256775" cy="292225"/>
          </a:xfrm>
        </p:grpSpPr>
        <p:sp>
          <p:nvSpPr>
            <p:cNvPr id="9778" name="Google Shape;9778;p8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6"/>
          <p:cNvGrpSpPr/>
          <p:nvPr/>
        </p:nvGrpSpPr>
        <p:grpSpPr>
          <a:xfrm>
            <a:off x="6111733" y="3828305"/>
            <a:ext cx="340731" cy="387641"/>
            <a:chOff x="7728464" y="1561258"/>
            <a:chExt cx="349719" cy="397866"/>
          </a:xfrm>
        </p:grpSpPr>
        <p:sp>
          <p:nvSpPr>
            <p:cNvPr id="9785" name="Google Shape;9785;p8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86"/>
          <p:cNvGrpSpPr/>
          <p:nvPr/>
        </p:nvGrpSpPr>
        <p:grpSpPr>
          <a:xfrm>
            <a:off x="4034702" y="3828305"/>
            <a:ext cx="387681" cy="387641"/>
            <a:chOff x="5611350" y="1561258"/>
            <a:chExt cx="397907" cy="397866"/>
          </a:xfrm>
        </p:grpSpPr>
        <p:sp>
          <p:nvSpPr>
            <p:cNvPr id="9788" name="Google Shape;9788;p8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86"/>
          <p:cNvGrpSpPr/>
          <p:nvPr/>
        </p:nvGrpSpPr>
        <p:grpSpPr>
          <a:xfrm>
            <a:off x="4553987" y="3925571"/>
            <a:ext cx="387610" cy="193109"/>
            <a:chOff x="6140660" y="1661097"/>
            <a:chExt cx="397835" cy="198202"/>
          </a:xfrm>
        </p:grpSpPr>
        <p:sp>
          <p:nvSpPr>
            <p:cNvPr id="9793" name="Google Shape;9793;p8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86"/>
          <p:cNvGrpSpPr/>
          <p:nvPr/>
        </p:nvGrpSpPr>
        <p:grpSpPr>
          <a:xfrm>
            <a:off x="5073202" y="3828305"/>
            <a:ext cx="387681" cy="387641"/>
            <a:chOff x="6669907" y="1561258"/>
            <a:chExt cx="397907" cy="397866"/>
          </a:xfrm>
        </p:grpSpPr>
        <p:sp>
          <p:nvSpPr>
            <p:cNvPr id="9798" name="Google Shape;9798;p8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6"/>
          <p:cNvGrpSpPr/>
          <p:nvPr/>
        </p:nvGrpSpPr>
        <p:grpSpPr>
          <a:xfrm>
            <a:off x="5592488" y="3828305"/>
            <a:ext cx="387641" cy="387641"/>
            <a:chOff x="7199196" y="1561258"/>
            <a:chExt cx="397866" cy="397866"/>
          </a:xfrm>
        </p:grpSpPr>
        <p:sp>
          <p:nvSpPr>
            <p:cNvPr id="9804" name="Google Shape;9804;p8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86"/>
          <p:cNvGrpSpPr/>
          <p:nvPr/>
        </p:nvGrpSpPr>
        <p:grpSpPr>
          <a:xfrm>
            <a:off x="1958433" y="3885842"/>
            <a:ext cx="387681" cy="272572"/>
            <a:chOff x="3386036" y="1746339"/>
            <a:chExt cx="397907" cy="279762"/>
          </a:xfrm>
        </p:grpSpPr>
        <p:sp>
          <p:nvSpPr>
            <p:cNvPr id="9808" name="Google Shape;9808;p8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86"/>
          <p:cNvGrpSpPr/>
          <p:nvPr/>
        </p:nvGrpSpPr>
        <p:grpSpPr>
          <a:xfrm>
            <a:off x="2996130" y="3828288"/>
            <a:ext cx="387681" cy="387681"/>
            <a:chOff x="4417380" y="1687279"/>
            <a:chExt cx="397907" cy="397907"/>
          </a:xfrm>
        </p:grpSpPr>
        <p:sp>
          <p:nvSpPr>
            <p:cNvPr id="9811" name="Google Shape;9811;p8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6"/>
          <p:cNvGrpSpPr/>
          <p:nvPr/>
        </p:nvGrpSpPr>
        <p:grpSpPr>
          <a:xfrm>
            <a:off x="7942611" y="3308537"/>
            <a:ext cx="387661" cy="387661"/>
            <a:chOff x="2869999" y="1687279"/>
            <a:chExt cx="397887" cy="397887"/>
          </a:xfrm>
        </p:grpSpPr>
        <p:sp>
          <p:nvSpPr>
            <p:cNvPr id="9814" name="Google Shape;9814;p8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86"/>
          <p:cNvGrpSpPr/>
          <p:nvPr/>
        </p:nvGrpSpPr>
        <p:grpSpPr>
          <a:xfrm>
            <a:off x="2477718" y="3828664"/>
            <a:ext cx="386807" cy="386929"/>
            <a:chOff x="3902887" y="1687655"/>
            <a:chExt cx="397010" cy="397135"/>
          </a:xfrm>
        </p:grpSpPr>
        <p:sp>
          <p:nvSpPr>
            <p:cNvPr id="9817" name="Google Shape;9817;p8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86"/>
          <p:cNvGrpSpPr/>
          <p:nvPr/>
        </p:nvGrpSpPr>
        <p:grpSpPr>
          <a:xfrm>
            <a:off x="3515416" y="3828288"/>
            <a:ext cx="387681" cy="387681"/>
            <a:chOff x="4933458" y="1687279"/>
            <a:chExt cx="397907" cy="397907"/>
          </a:xfrm>
        </p:grpSpPr>
        <p:sp>
          <p:nvSpPr>
            <p:cNvPr id="9820" name="Google Shape;9820;p8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86"/>
          <p:cNvGrpSpPr/>
          <p:nvPr/>
        </p:nvGrpSpPr>
        <p:grpSpPr>
          <a:xfrm>
            <a:off x="6348367" y="3308537"/>
            <a:ext cx="387661" cy="387661"/>
            <a:chOff x="1379798" y="1723250"/>
            <a:chExt cx="397887" cy="397887"/>
          </a:xfrm>
        </p:grpSpPr>
        <p:sp>
          <p:nvSpPr>
            <p:cNvPr id="9823" name="Google Shape;9823;p8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6"/>
          <p:cNvGrpSpPr/>
          <p:nvPr/>
        </p:nvGrpSpPr>
        <p:grpSpPr>
          <a:xfrm>
            <a:off x="5286246" y="3308537"/>
            <a:ext cx="387681" cy="387661"/>
            <a:chOff x="266768" y="1721375"/>
            <a:chExt cx="397907" cy="397887"/>
          </a:xfrm>
        </p:grpSpPr>
        <p:sp>
          <p:nvSpPr>
            <p:cNvPr id="9828" name="Google Shape;9828;p8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86"/>
          <p:cNvGrpSpPr/>
          <p:nvPr/>
        </p:nvGrpSpPr>
        <p:grpSpPr>
          <a:xfrm>
            <a:off x="5817327" y="3308537"/>
            <a:ext cx="387641" cy="387661"/>
            <a:chOff x="864491" y="1723250"/>
            <a:chExt cx="397866" cy="397887"/>
          </a:xfrm>
        </p:grpSpPr>
        <p:sp>
          <p:nvSpPr>
            <p:cNvPr id="9831" name="Google Shape;9831;p8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4" name="Google Shape;9834;p86"/>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86"/>
          <p:cNvGrpSpPr/>
          <p:nvPr/>
        </p:nvGrpSpPr>
        <p:grpSpPr>
          <a:xfrm>
            <a:off x="7411672" y="3308924"/>
            <a:ext cx="387539" cy="386888"/>
            <a:chOff x="2408992" y="1722875"/>
            <a:chExt cx="397761" cy="397093"/>
          </a:xfrm>
        </p:grpSpPr>
        <p:sp>
          <p:nvSpPr>
            <p:cNvPr id="9836" name="Google Shape;9836;p8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1"/>
        <p:cNvGrpSpPr/>
        <p:nvPr/>
      </p:nvGrpSpPr>
      <p:grpSpPr>
        <a:xfrm>
          <a:off x="0" y="0"/>
          <a:ext cx="0" cy="0"/>
          <a:chOff x="0" y="0"/>
          <a:chExt cx="0" cy="0"/>
        </a:xfrm>
      </p:grpSpPr>
      <p:sp>
        <p:nvSpPr>
          <p:cNvPr id="982" name="Google Shape;982;p42"/>
          <p:cNvSpPr txBox="1">
            <a:spLocks noGrp="1"/>
          </p:cNvSpPr>
          <p:nvPr>
            <p:ph type="title" idx="4"/>
          </p:nvPr>
        </p:nvSpPr>
        <p:spPr>
          <a:xfrm>
            <a:off x="606525" y="570194"/>
            <a:ext cx="7941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TWO OPTIONS FOR EACH PRODUCT</a:t>
            </a:r>
            <a:endParaRPr/>
          </a:p>
        </p:txBody>
      </p:sp>
      <p:grpSp>
        <p:nvGrpSpPr>
          <p:cNvPr id="983" name="Google Shape;983;p42"/>
          <p:cNvGrpSpPr/>
          <p:nvPr/>
        </p:nvGrpSpPr>
        <p:grpSpPr>
          <a:xfrm>
            <a:off x="5281525" y="1934212"/>
            <a:ext cx="2098200" cy="1137038"/>
            <a:chOff x="1759575" y="1562737"/>
            <a:chExt cx="2098200" cy="1137038"/>
          </a:xfrm>
        </p:grpSpPr>
        <p:sp>
          <p:nvSpPr>
            <p:cNvPr id="984" name="Google Shape;984;p42"/>
            <p:cNvSpPr/>
            <p:nvPr/>
          </p:nvSpPr>
          <p:spPr>
            <a:xfrm>
              <a:off x="1759575" y="1819275"/>
              <a:ext cx="2098200" cy="880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a:off x="2754875" y="1949725"/>
              <a:ext cx="117300" cy="11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2"/>
            <p:cNvSpPr/>
            <p:nvPr/>
          </p:nvSpPr>
          <p:spPr>
            <a:xfrm>
              <a:off x="2813500" y="1562737"/>
              <a:ext cx="49" cy="417127"/>
            </a:xfrm>
            <a:custGeom>
              <a:avLst/>
              <a:gdLst/>
              <a:ahLst/>
              <a:cxnLst/>
              <a:rect l="l" t="t" r="r" b="b"/>
              <a:pathLst>
                <a:path w="1" h="8455" fill="none" extrusionOk="0">
                  <a:moveTo>
                    <a:pt x="0" y="0"/>
                  </a:moveTo>
                  <a:lnTo>
                    <a:pt x="0" y="8455"/>
                  </a:lnTo>
                </a:path>
              </a:pathLst>
            </a:custGeom>
            <a:solidFill>
              <a:schemeClr val="accent3"/>
            </a:solidFill>
            <a:ln w="24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42"/>
          <p:cNvGrpSpPr/>
          <p:nvPr/>
        </p:nvGrpSpPr>
        <p:grpSpPr>
          <a:xfrm>
            <a:off x="1759575" y="1934212"/>
            <a:ext cx="2098200" cy="1137038"/>
            <a:chOff x="1759575" y="1562737"/>
            <a:chExt cx="2098200" cy="1137038"/>
          </a:xfrm>
        </p:grpSpPr>
        <p:sp>
          <p:nvSpPr>
            <p:cNvPr id="988" name="Google Shape;988;p42"/>
            <p:cNvSpPr/>
            <p:nvPr/>
          </p:nvSpPr>
          <p:spPr>
            <a:xfrm>
              <a:off x="1759575" y="1819275"/>
              <a:ext cx="2098200" cy="8805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2"/>
            <p:cNvSpPr/>
            <p:nvPr/>
          </p:nvSpPr>
          <p:spPr>
            <a:xfrm>
              <a:off x="2754875" y="1949725"/>
              <a:ext cx="117300" cy="11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2"/>
            <p:cNvSpPr/>
            <p:nvPr/>
          </p:nvSpPr>
          <p:spPr>
            <a:xfrm>
              <a:off x="2813500" y="1562737"/>
              <a:ext cx="49" cy="417127"/>
            </a:xfrm>
            <a:custGeom>
              <a:avLst/>
              <a:gdLst/>
              <a:ahLst/>
              <a:cxnLst/>
              <a:rect l="l" t="t" r="r" b="b"/>
              <a:pathLst>
                <a:path w="1" h="8455" fill="none" extrusionOk="0">
                  <a:moveTo>
                    <a:pt x="0" y="0"/>
                  </a:moveTo>
                  <a:lnTo>
                    <a:pt x="0" y="8455"/>
                  </a:lnTo>
                </a:path>
              </a:pathLst>
            </a:custGeom>
            <a:solidFill>
              <a:schemeClr val="accent3"/>
            </a:solidFill>
            <a:ln w="24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42"/>
          <p:cNvSpPr txBox="1">
            <a:spLocks noGrp="1"/>
          </p:cNvSpPr>
          <p:nvPr>
            <p:ph type="title"/>
          </p:nvPr>
        </p:nvSpPr>
        <p:spPr>
          <a:xfrm>
            <a:off x="1640675" y="2383100"/>
            <a:ext cx="2345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available</a:t>
            </a:r>
            <a:endParaRPr>
              <a:solidFill>
                <a:schemeClr val="dk1"/>
              </a:solidFill>
            </a:endParaRPr>
          </a:p>
        </p:txBody>
      </p:sp>
      <p:sp>
        <p:nvSpPr>
          <p:cNvPr id="992" name="Google Shape;992;p42"/>
          <p:cNvSpPr txBox="1">
            <a:spLocks noGrp="1"/>
          </p:cNvSpPr>
          <p:nvPr>
            <p:ph type="body" idx="1"/>
          </p:nvPr>
        </p:nvSpPr>
        <p:spPr>
          <a:xfrm>
            <a:off x="1523675" y="3147451"/>
            <a:ext cx="2579700" cy="1451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sp>
        <p:nvSpPr>
          <p:cNvPr id="993" name="Google Shape;993;p42"/>
          <p:cNvSpPr txBox="1">
            <a:spLocks noGrp="1"/>
          </p:cNvSpPr>
          <p:nvPr>
            <p:ph type="body" idx="2"/>
          </p:nvPr>
        </p:nvSpPr>
        <p:spPr>
          <a:xfrm>
            <a:off x="5040775" y="3147451"/>
            <a:ext cx="2579700" cy="1451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and its atmosphere is poisonous</a:t>
            </a:r>
            <a:endParaRPr/>
          </a:p>
        </p:txBody>
      </p:sp>
      <p:sp>
        <p:nvSpPr>
          <p:cNvPr id="994" name="Google Shape;994;p42"/>
          <p:cNvSpPr txBox="1">
            <a:spLocks noGrp="1"/>
          </p:cNvSpPr>
          <p:nvPr>
            <p:ph type="title" idx="3"/>
          </p:nvPr>
        </p:nvSpPr>
        <p:spPr>
          <a:xfrm>
            <a:off x="5157775" y="2383100"/>
            <a:ext cx="2345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Not available</a:t>
            </a:r>
            <a:endParaRPr>
              <a:solidFill>
                <a:schemeClr val="dk1"/>
              </a:solidFill>
            </a:endParaRPr>
          </a:p>
        </p:txBody>
      </p:sp>
      <p:grpSp>
        <p:nvGrpSpPr>
          <p:cNvPr id="995" name="Google Shape;995;p42"/>
          <p:cNvGrpSpPr/>
          <p:nvPr/>
        </p:nvGrpSpPr>
        <p:grpSpPr>
          <a:xfrm>
            <a:off x="2585928" y="1566129"/>
            <a:ext cx="445495" cy="445495"/>
            <a:chOff x="1492675" y="4992125"/>
            <a:chExt cx="481825" cy="481825"/>
          </a:xfrm>
        </p:grpSpPr>
        <p:sp>
          <p:nvSpPr>
            <p:cNvPr id="996" name="Google Shape;996;p42"/>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 name="Google Shape;997;p42"/>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8" name="Google Shape;998;p42"/>
          <p:cNvGrpSpPr/>
          <p:nvPr/>
        </p:nvGrpSpPr>
        <p:grpSpPr>
          <a:xfrm>
            <a:off x="6107877" y="1566129"/>
            <a:ext cx="445495" cy="445495"/>
            <a:chOff x="2085525" y="4992125"/>
            <a:chExt cx="481825" cy="481825"/>
          </a:xfrm>
        </p:grpSpPr>
        <p:sp>
          <p:nvSpPr>
            <p:cNvPr id="999" name="Google Shape;999;p42"/>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 name="Google Shape;1000;p42"/>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04"/>
        <p:cNvGrpSpPr/>
        <p:nvPr/>
      </p:nvGrpSpPr>
      <p:grpSpPr>
        <a:xfrm>
          <a:off x="0" y="0"/>
          <a:ext cx="0" cy="0"/>
          <a:chOff x="0" y="0"/>
          <a:chExt cx="0" cy="0"/>
        </a:xfrm>
      </p:grpSpPr>
      <p:sp>
        <p:nvSpPr>
          <p:cNvPr id="1005" name="Google Shape;1005;p43"/>
          <p:cNvSpPr/>
          <p:nvPr/>
        </p:nvSpPr>
        <p:spPr>
          <a:xfrm rot="405557">
            <a:off x="3962788" y="1765349"/>
            <a:ext cx="1218368" cy="1218368"/>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3"/>
          <p:cNvSpPr/>
          <p:nvPr/>
        </p:nvSpPr>
        <p:spPr>
          <a:xfrm>
            <a:off x="6536613" y="1765300"/>
            <a:ext cx="1218300" cy="1218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3"/>
          <p:cNvSpPr/>
          <p:nvPr/>
        </p:nvSpPr>
        <p:spPr>
          <a:xfrm rot="-461945">
            <a:off x="1327686" y="1765382"/>
            <a:ext cx="1218181" cy="1218181"/>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3"/>
          <p:cNvSpPr txBox="1">
            <a:spLocks noGrp="1"/>
          </p:cNvSpPr>
          <p:nvPr>
            <p:ph type="title" idx="6"/>
          </p:nvPr>
        </p:nvSpPr>
        <p:spPr>
          <a:xfrm>
            <a:off x="1626800" y="569900"/>
            <a:ext cx="586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ADVANTAGES OF BUYING ON BLACK FRIDAY</a:t>
            </a:r>
            <a:endParaRPr/>
          </a:p>
        </p:txBody>
      </p:sp>
      <p:sp>
        <p:nvSpPr>
          <p:cNvPr id="1009" name="Google Shape;1009;p43"/>
          <p:cNvSpPr txBox="1">
            <a:spLocks noGrp="1"/>
          </p:cNvSpPr>
          <p:nvPr>
            <p:ph type="title"/>
          </p:nvPr>
        </p:nvSpPr>
        <p:spPr>
          <a:xfrm>
            <a:off x="776488" y="3189590"/>
            <a:ext cx="2320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QUALITY</a:t>
            </a:r>
            <a:endParaRPr/>
          </a:p>
        </p:txBody>
      </p:sp>
      <p:sp>
        <p:nvSpPr>
          <p:cNvPr id="1010" name="Google Shape;1010;p43"/>
          <p:cNvSpPr txBox="1">
            <a:spLocks noGrp="1"/>
          </p:cNvSpPr>
          <p:nvPr>
            <p:ph type="subTitle" idx="1"/>
          </p:nvPr>
        </p:nvSpPr>
        <p:spPr>
          <a:xfrm>
            <a:off x="880475" y="3762298"/>
            <a:ext cx="2112900" cy="82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11" name="Google Shape;1011;p43"/>
          <p:cNvSpPr txBox="1">
            <a:spLocks noGrp="1"/>
          </p:cNvSpPr>
          <p:nvPr>
            <p:ph type="title" idx="2"/>
          </p:nvPr>
        </p:nvSpPr>
        <p:spPr>
          <a:xfrm>
            <a:off x="3411589" y="3189590"/>
            <a:ext cx="2320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BEST PRICE</a:t>
            </a:r>
            <a:endParaRPr/>
          </a:p>
        </p:txBody>
      </p:sp>
      <p:sp>
        <p:nvSpPr>
          <p:cNvPr id="1012" name="Google Shape;1012;p43"/>
          <p:cNvSpPr txBox="1">
            <a:spLocks noGrp="1"/>
          </p:cNvSpPr>
          <p:nvPr>
            <p:ph type="subTitle" idx="3"/>
          </p:nvPr>
        </p:nvSpPr>
        <p:spPr>
          <a:xfrm>
            <a:off x="3515562" y="3762298"/>
            <a:ext cx="2112900" cy="82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a gas giant and the biggest planet in the Solar System</a:t>
            </a:r>
            <a:endParaRPr/>
          </a:p>
        </p:txBody>
      </p:sp>
      <p:sp>
        <p:nvSpPr>
          <p:cNvPr id="1013" name="Google Shape;1013;p43"/>
          <p:cNvSpPr txBox="1">
            <a:spLocks noGrp="1"/>
          </p:cNvSpPr>
          <p:nvPr>
            <p:ph type="title" idx="4"/>
          </p:nvPr>
        </p:nvSpPr>
        <p:spPr>
          <a:xfrm>
            <a:off x="6046700" y="3189590"/>
            <a:ext cx="2320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selection</a:t>
            </a:r>
            <a:endParaRPr/>
          </a:p>
        </p:txBody>
      </p:sp>
      <p:sp>
        <p:nvSpPr>
          <p:cNvPr id="1014" name="Google Shape;1014;p43"/>
          <p:cNvSpPr txBox="1">
            <a:spLocks noGrp="1"/>
          </p:cNvSpPr>
          <p:nvPr>
            <p:ph type="subTitle" idx="5"/>
          </p:nvPr>
        </p:nvSpPr>
        <p:spPr>
          <a:xfrm>
            <a:off x="6150625" y="3762298"/>
            <a:ext cx="2112900" cy="82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also helium</a:t>
            </a:r>
            <a:endParaRPr/>
          </a:p>
        </p:txBody>
      </p:sp>
      <p:grpSp>
        <p:nvGrpSpPr>
          <p:cNvPr id="1015" name="Google Shape;1015;p43"/>
          <p:cNvGrpSpPr/>
          <p:nvPr/>
        </p:nvGrpSpPr>
        <p:grpSpPr>
          <a:xfrm>
            <a:off x="1626809" y="2050192"/>
            <a:ext cx="620227" cy="687783"/>
            <a:chOff x="3300325" y="249875"/>
            <a:chExt cx="433725" cy="480900"/>
          </a:xfrm>
        </p:grpSpPr>
        <p:sp>
          <p:nvSpPr>
            <p:cNvPr id="1016" name="Google Shape;1016;p4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7" name="Google Shape;1017;p4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8" name="Google Shape;1018;p4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9" name="Google Shape;1019;p4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0" name="Google Shape;1020;p4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1" name="Google Shape;1021;p4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22" name="Google Shape;1022;p43"/>
          <p:cNvGrpSpPr/>
          <p:nvPr/>
        </p:nvGrpSpPr>
        <p:grpSpPr>
          <a:xfrm>
            <a:off x="6800282" y="2099911"/>
            <a:ext cx="691110" cy="588331"/>
            <a:chOff x="5645200" y="879425"/>
            <a:chExt cx="478575" cy="407375"/>
          </a:xfrm>
        </p:grpSpPr>
        <p:sp>
          <p:nvSpPr>
            <p:cNvPr id="1023" name="Google Shape;1023;p4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4" name="Google Shape;1024;p4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5" name="Google Shape;1025;p4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6" name="Google Shape;1026;p4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7" name="Google Shape;1027;p4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8" name="Google Shape;1028;p4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029" name="Google Shape;1029;p43"/>
          <p:cNvGrpSpPr/>
          <p:nvPr/>
        </p:nvGrpSpPr>
        <p:grpSpPr>
          <a:xfrm>
            <a:off x="4167022" y="1990354"/>
            <a:ext cx="807405" cy="807452"/>
            <a:chOff x="6239925" y="2032450"/>
            <a:chExt cx="472775" cy="472775"/>
          </a:xfrm>
        </p:grpSpPr>
        <p:sp>
          <p:nvSpPr>
            <p:cNvPr id="1030" name="Google Shape;1030;p4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1" name="Google Shape;1031;p4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35"/>
        <p:cNvGrpSpPr/>
        <p:nvPr/>
      </p:nvGrpSpPr>
      <p:grpSpPr>
        <a:xfrm>
          <a:off x="0" y="0"/>
          <a:ext cx="0" cy="0"/>
          <a:chOff x="0" y="0"/>
          <a:chExt cx="0" cy="0"/>
        </a:xfrm>
      </p:grpSpPr>
      <p:sp>
        <p:nvSpPr>
          <p:cNvPr id="1036" name="Google Shape;1036;p44"/>
          <p:cNvSpPr/>
          <p:nvPr/>
        </p:nvSpPr>
        <p:spPr>
          <a:xfrm>
            <a:off x="1579464" y="3695034"/>
            <a:ext cx="1259617" cy="103379"/>
          </a:xfrm>
          <a:custGeom>
            <a:avLst/>
            <a:gdLst/>
            <a:ahLst/>
            <a:cxnLst/>
            <a:rect l="l" t="t" r="r" b="b"/>
            <a:pathLst>
              <a:path w="51126" h="4196" extrusionOk="0">
                <a:moveTo>
                  <a:pt x="2067" y="1"/>
                </a:moveTo>
                <a:cubicBezTo>
                  <a:pt x="943" y="1"/>
                  <a:pt x="0" y="973"/>
                  <a:pt x="0" y="2098"/>
                </a:cubicBezTo>
                <a:cubicBezTo>
                  <a:pt x="0" y="3253"/>
                  <a:pt x="943" y="4195"/>
                  <a:pt x="2067" y="4195"/>
                </a:cubicBezTo>
                <a:lnTo>
                  <a:pt x="49029" y="4195"/>
                </a:lnTo>
                <a:cubicBezTo>
                  <a:pt x="50184" y="4195"/>
                  <a:pt x="51126" y="3253"/>
                  <a:pt x="51126" y="2098"/>
                </a:cubicBezTo>
                <a:cubicBezTo>
                  <a:pt x="51126" y="973"/>
                  <a:pt x="50184" y="1"/>
                  <a:pt x="490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4"/>
          <p:cNvSpPr/>
          <p:nvPr/>
        </p:nvSpPr>
        <p:spPr>
          <a:xfrm>
            <a:off x="1579464" y="4017122"/>
            <a:ext cx="1259617" cy="102640"/>
          </a:xfrm>
          <a:custGeom>
            <a:avLst/>
            <a:gdLst/>
            <a:ahLst/>
            <a:cxnLst/>
            <a:rect l="l" t="t" r="r" b="b"/>
            <a:pathLst>
              <a:path w="51126" h="4166" extrusionOk="0">
                <a:moveTo>
                  <a:pt x="2067" y="1"/>
                </a:moveTo>
                <a:cubicBezTo>
                  <a:pt x="943" y="1"/>
                  <a:pt x="0" y="943"/>
                  <a:pt x="0" y="2068"/>
                </a:cubicBezTo>
                <a:cubicBezTo>
                  <a:pt x="0" y="3223"/>
                  <a:pt x="943" y="4165"/>
                  <a:pt x="2067" y="4165"/>
                </a:cubicBezTo>
                <a:lnTo>
                  <a:pt x="49029" y="4165"/>
                </a:lnTo>
                <a:cubicBezTo>
                  <a:pt x="50184" y="4165"/>
                  <a:pt x="51126" y="3223"/>
                  <a:pt x="51126" y="2068"/>
                </a:cubicBezTo>
                <a:cubicBezTo>
                  <a:pt x="51126" y="943"/>
                  <a:pt x="50184" y="1"/>
                  <a:pt x="490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4"/>
          <p:cNvSpPr/>
          <p:nvPr/>
        </p:nvSpPr>
        <p:spPr>
          <a:xfrm>
            <a:off x="1579464" y="4338470"/>
            <a:ext cx="1259617" cy="102615"/>
          </a:xfrm>
          <a:custGeom>
            <a:avLst/>
            <a:gdLst/>
            <a:ahLst/>
            <a:cxnLst/>
            <a:rect l="l" t="t" r="r" b="b"/>
            <a:pathLst>
              <a:path w="51126" h="4165" extrusionOk="0">
                <a:moveTo>
                  <a:pt x="2067" y="1"/>
                </a:moveTo>
                <a:cubicBezTo>
                  <a:pt x="943" y="1"/>
                  <a:pt x="0" y="943"/>
                  <a:pt x="0" y="2098"/>
                </a:cubicBezTo>
                <a:cubicBezTo>
                  <a:pt x="0" y="3223"/>
                  <a:pt x="943" y="4165"/>
                  <a:pt x="2067" y="4165"/>
                </a:cubicBezTo>
                <a:lnTo>
                  <a:pt x="49029" y="4165"/>
                </a:lnTo>
                <a:cubicBezTo>
                  <a:pt x="50184" y="4165"/>
                  <a:pt x="51126" y="3253"/>
                  <a:pt x="51126" y="2098"/>
                </a:cubicBezTo>
                <a:cubicBezTo>
                  <a:pt x="51126" y="943"/>
                  <a:pt x="50184" y="1"/>
                  <a:pt x="490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4"/>
          <p:cNvSpPr/>
          <p:nvPr/>
        </p:nvSpPr>
        <p:spPr>
          <a:xfrm>
            <a:off x="1578575" y="4338039"/>
            <a:ext cx="746400" cy="103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4"/>
          <p:cNvSpPr/>
          <p:nvPr/>
        </p:nvSpPr>
        <p:spPr>
          <a:xfrm>
            <a:off x="1578575" y="4017331"/>
            <a:ext cx="1007400" cy="1035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4"/>
          <p:cNvSpPr/>
          <p:nvPr/>
        </p:nvSpPr>
        <p:spPr>
          <a:xfrm>
            <a:off x="1578575" y="3694480"/>
            <a:ext cx="508200" cy="103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4"/>
          <p:cNvSpPr txBox="1">
            <a:spLocks noGrp="1"/>
          </p:cNvSpPr>
          <p:nvPr>
            <p:ph type="title"/>
          </p:nvPr>
        </p:nvSpPr>
        <p:spPr>
          <a:xfrm>
            <a:off x="621100" y="568938"/>
            <a:ext cx="790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BUYER PERSONA</a:t>
            </a:r>
            <a:endParaRPr/>
          </a:p>
        </p:txBody>
      </p:sp>
      <p:sp>
        <p:nvSpPr>
          <p:cNvPr id="1043" name="Google Shape;1043;p44"/>
          <p:cNvSpPr txBox="1"/>
          <p:nvPr/>
        </p:nvSpPr>
        <p:spPr>
          <a:xfrm>
            <a:off x="648450" y="3052850"/>
            <a:ext cx="22545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Personality</a:t>
            </a:r>
            <a:endParaRPr sz="2500">
              <a:solidFill>
                <a:schemeClr val="accent1"/>
              </a:solidFill>
              <a:latin typeface="Bebas Neue"/>
              <a:ea typeface="Bebas Neue"/>
              <a:cs typeface="Bebas Neue"/>
              <a:sym typeface="Bebas Neue"/>
            </a:endParaRPr>
          </a:p>
        </p:txBody>
      </p:sp>
      <p:sp>
        <p:nvSpPr>
          <p:cNvPr id="1044" name="Google Shape;1044;p44"/>
          <p:cNvSpPr txBox="1">
            <a:spLocks noGrp="1"/>
          </p:cNvSpPr>
          <p:nvPr>
            <p:ph type="subTitle" idx="4294967295"/>
          </p:nvPr>
        </p:nvSpPr>
        <p:spPr>
          <a:xfrm>
            <a:off x="703775" y="3601450"/>
            <a:ext cx="874800" cy="26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t>Adventure</a:t>
            </a:r>
            <a:endParaRPr sz="1200"/>
          </a:p>
        </p:txBody>
      </p:sp>
      <p:sp>
        <p:nvSpPr>
          <p:cNvPr id="1045" name="Google Shape;1045;p44"/>
          <p:cNvSpPr txBox="1">
            <a:spLocks noGrp="1"/>
          </p:cNvSpPr>
          <p:nvPr>
            <p:ph type="subTitle" idx="4294967295"/>
          </p:nvPr>
        </p:nvSpPr>
        <p:spPr>
          <a:xfrm>
            <a:off x="703775" y="3923468"/>
            <a:ext cx="874800" cy="26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t>Extrovert</a:t>
            </a:r>
            <a:endParaRPr sz="1200"/>
          </a:p>
        </p:txBody>
      </p:sp>
      <p:sp>
        <p:nvSpPr>
          <p:cNvPr id="1046" name="Google Shape;1046;p44"/>
          <p:cNvSpPr txBox="1">
            <a:spLocks noGrp="1"/>
          </p:cNvSpPr>
          <p:nvPr>
            <p:ph type="subTitle" idx="4294967295"/>
          </p:nvPr>
        </p:nvSpPr>
        <p:spPr>
          <a:xfrm>
            <a:off x="703775" y="4245485"/>
            <a:ext cx="874800" cy="26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t>Sportive</a:t>
            </a:r>
            <a:endParaRPr sz="1200"/>
          </a:p>
        </p:txBody>
      </p:sp>
      <p:sp>
        <p:nvSpPr>
          <p:cNvPr id="1047" name="Google Shape;1047;p44"/>
          <p:cNvSpPr txBox="1"/>
          <p:nvPr/>
        </p:nvSpPr>
        <p:spPr>
          <a:xfrm>
            <a:off x="6241052" y="3052850"/>
            <a:ext cx="22545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Interests</a:t>
            </a:r>
            <a:endParaRPr sz="2500">
              <a:solidFill>
                <a:schemeClr val="accent1"/>
              </a:solidFill>
              <a:latin typeface="Bebas Neue"/>
              <a:ea typeface="Bebas Neue"/>
              <a:cs typeface="Bebas Neue"/>
              <a:sym typeface="Bebas Neue"/>
            </a:endParaRPr>
          </a:p>
        </p:txBody>
      </p:sp>
      <p:sp>
        <p:nvSpPr>
          <p:cNvPr id="1048" name="Google Shape;1048;p44"/>
          <p:cNvSpPr txBox="1"/>
          <p:nvPr/>
        </p:nvSpPr>
        <p:spPr>
          <a:xfrm>
            <a:off x="6240927" y="1403550"/>
            <a:ext cx="22545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Occupation</a:t>
            </a:r>
            <a:endParaRPr sz="2500">
              <a:solidFill>
                <a:schemeClr val="accent1"/>
              </a:solidFill>
              <a:latin typeface="Bebas Neue"/>
              <a:ea typeface="Bebas Neue"/>
              <a:cs typeface="Bebas Neue"/>
              <a:sym typeface="Bebas Neue"/>
            </a:endParaRPr>
          </a:p>
        </p:txBody>
      </p:sp>
      <p:grpSp>
        <p:nvGrpSpPr>
          <p:cNvPr id="1049" name="Google Shape;1049;p44"/>
          <p:cNvGrpSpPr/>
          <p:nvPr/>
        </p:nvGrpSpPr>
        <p:grpSpPr>
          <a:xfrm>
            <a:off x="6219600" y="1915600"/>
            <a:ext cx="2225300" cy="745350"/>
            <a:chOff x="6219613" y="1839400"/>
            <a:chExt cx="2225300" cy="745350"/>
          </a:xfrm>
        </p:grpSpPr>
        <p:sp>
          <p:nvSpPr>
            <p:cNvPr id="1050" name="Google Shape;1050;p44"/>
            <p:cNvSpPr txBox="1"/>
            <p:nvPr/>
          </p:nvSpPr>
          <p:spPr>
            <a:xfrm>
              <a:off x="6219613" y="1839400"/>
              <a:ext cx="14574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Studies:</a:t>
              </a:r>
              <a:endParaRPr b="1">
                <a:solidFill>
                  <a:schemeClr val="lt1"/>
                </a:solidFill>
                <a:latin typeface="Roboto"/>
                <a:ea typeface="Roboto"/>
                <a:cs typeface="Roboto"/>
                <a:sym typeface="Roboto"/>
              </a:endParaRPr>
            </a:p>
          </p:txBody>
        </p:sp>
        <p:sp>
          <p:nvSpPr>
            <p:cNvPr id="1051" name="Google Shape;1051;p44"/>
            <p:cNvSpPr txBox="1"/>
            <p:nvPr/>
          </p:nvSpPr>
          <p:spPr>
            <a:xfrm>
              <a:off x="6219613" y="2097925"/>
              <a:ext cx="14574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Occupation:</a:t>
              </a:r>
              <a:endParaRPr b="1">
                <a:solidFill>
                  <a:schemeClr val="lt1"/>
                </a:solidFill>
                <a:latin typeface="Roboto"/>
                <a:ea typeface="Roboto"/>
                <a:cs typeface="Roboto"/>
                <a:sym typeface="Roboto"/>
              </a:endParaRPr>
            </a:p>
          </p:txBody>
        </p:sp>
        <p:sp>
          <p:nvSpPr>
            <p:cNvPr id="1052" name="Google Shape;1052;p44"/>
            <p:cNvSpPr txBox="1"/>
            <p:nvPr/>
          </p:nvSpPr>
          <p:spPr>
            <a:xfrm>
              <a:off x="6219613" y="2356450"/>
              <a:ext cx="14574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Income Range:</a:t>
              </a:r>
              <a:endParaRPr b="1">
                <a:solidFill>
                  <a:schemeClr val="lt1"/>
                </a:solidFill>
                <a:latin typeface="Roboto"/>
                <a:ea typeface="Roboto"/>
                <a:cs typeface="Roboto"/>
                <a:sym typeface="Roboto"/>
              </a:endParaRPr>
            </a:p>
          </p:txBody>
        </p:sp>
        <p:sp>
          <p:nvSpPr>
            <p:cNvPr id="1053" name="Google Shape;1053;p44"/>
            <p:cNvSpPr txBox="1"/>
            <p:nvPr/>
          </p:nvSpPr>
          <p:spPr>
            <a:xfrm>
              <a:off x="7570112" y="1839400"/>
              <a:ext cx="874800" cy="2283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sz="1200">
                  <a:solidFill>
                    <a:schemeClr val="lt1"/>
                  </a:solidFill>
                  <a:latin typeface="Roboto"/>
                  <a:ea typeface="Roboto"/>
                  <a:cs typeface="Roboto"/>
                  <a:sym typeface="Roboto"/>
                </a:rPr>
                <a:t>Degree</a:t>
              </a:r>
              <a:endParaRPr sz="1200">
                <a:solidFill>
                  <a:schemeClr val="lt1"/>
                </a:solidFill>
                <a:latin typeface="Roboto"/>
                <a:ea typeface="Roboto"/>
                <a:cs typeface="Roboto"/>
                <a:sym typeface="Roboto"/>
              </a:endParaRPr>
            </a:p>
          </p:txBody>
        </p:sp>
        <p:sp>
          <p:nvSpPr>
            <p:cNvPr id="1054" name="Google Shape;1054;p44"/>
            <p:cNvSpPr txBox="1"/>
            <p:nvPr/>
          </p:nvSpPr>
          <p:spPr>
            <a:xfrm>
              <a:off x="7570112" y="2097925"/>
              <a:ext cx="874800" cy="22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chemeClr val="lt1"/>
                  </a:solidFill>
                  <a:latin typeface="Roboto"/>
                  <a:ea typeface="Roboto"/>
                  <a:cs typeface="Roboto"/>
                  <a:sym typeface="Roboto"/>
                </a:rPr>
                <a:t>Journalist</a:t>
              </a:r>
              <a:endParaRPr sz="1200">
                <a:solidFill>
                  <a:schemeClr val="lt1"/>
                </a:solidFill>
                <a:latin typeface="Roboto"/>
                <a:ea typeface="Roboto"/>
                <a:cs typeface="Roboto"/>
                <a:sym typeface="Roboto"/>
              </a:endParaRPr>
            </a:p>
          </p:txBody>
        </p:sp>
        <p:sp>
          <p:nvSpPr>
            <p:cNvPr id="1055" name="Google Shape;1055;p44"/>
            <p:cNvSpPr txBox="1"/>
            <p:nvPr/>
          </p:nvSpPr>
          <p:spPr>
            <a:xfrm>
              <a:off x="7570112" y="2356450"/>
              <a:ext cx="874800" cy="22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chemeClr val="lt1"/>
                  </a:solidFill>
                  <a:latin typeface="Roboto"/>
                  <a:ea typeface="Roboto"/>
                  <a:cs typeface="Roboto"/>
                  <a:sym typeface="Roboto"/>
                </a:rPr>
                <a:t>$15,000</a:t>
              </a:r>
              <a:endParaRPr sz="1200">
                <a:solidFill>
                  <a:schemeClr val="lt1"/>
                </a:solidFill>
                <a:latin typeface="Roboto"/>
                <a:ea typeface="Roboto"/>
                <a:cs typeface="Roboto"/>
                <a:sym typeface="Roboto"/>
              </a:endParaRPr>
            </a:p>
          </p:txBody>
        </p:sp>
      </p:grpSp>
      <p:sp>
        <p:nvSpPr>
          <p:cNvPr id="1056" name="Google Shape;1056;p44"/>
          <p:cNvSpPr txBox="1"/>
          <p:nvPr/>
        </p:nvSpPr>
        <p:spPr>
          <a:xfrm>
            <a:off x="648450" y="1403550"/>
            <a:ext cx="22545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Profile</a:t>
            </a:r>
            <a:endParaRPr sz="2500">
              <a:solidFill>
                <a:schemeClr val="accent1"/>
              </a:solidFill>
              <a:latin typeface="Bebas Neue"/>
              <a:ea typeface="Bebas Neue"/>
              <a:cs typeface="Bebas Neue"/>
              <a:sym typeface="Bebas Neue"/>
            </a:endParaRPr>
          </a:p>
        </p:txBody>
      </p:sp>
      <p:grpSp>
        <p:nvGrpSpPr>
          <p:cNvPr id="1057" name="Google Shape;1057;p44"/>
          <p:cNvGrpSpPr/>
          <p:nvPr/>
        </p:nvGrpSpPr>
        <p:grpSpPr>
          <a:xfrm>
            <a:off x="714212" y="1915600"/>
            <a:ext cx="2122975" cy="745350"/>
            <a:chOff x="6245300" y="1995000"/>
            <a:chExt cx="2122975" cy="745350"/>
          </a:xfrm>
        </p:grpSpPr>
        <p:sp>
          <p:nvSpPr>
            <p:cNvPr id="1058" name="Google Shape;1058;p44"/>
            <p:cNvSpPr txBox="1"/>
            <p:nvPr/>
          </p:nvSpPr>
          <p:spPr>
            <a:xfrm>
              <a:off x="6245300" y="1995000"/>
              <a:ext cx="11019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Age:</a:t>
              </a:r>
              <a:endParaRPr b="1">
                <a:solidFill>
                  <a:schemeClr val="lt1"/>
                </a:solidFill>
                <a:latin typeface="Roboto"/>
                <a:ea typeface="Roboto"/>
                <a:cs typeface="Roboto"/>
                <a:sym typeface="Roboto"/>
              </a:endParaRPr>
            </a:p>
          </p:txBody>
        </p:sp>
        <p:sp>
          <p:nvSpPr>
            <p:cNvPr id="1059" name="Google Shape;1059;p44"/>
            <p:cNvSpPr txBox="1"/>
            <p:nvPr/>
          </p:nvSpPr>
          <p:spPr>
            <a:xfrm>
              <a:off x="6245300" y="2253525"/>
              <a:ext cx="11019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Gender:</a:t>
              </a:r>
              <a:endParaRPr b="1">
                <a:solidFill>
                  <a:schemeClr val="lt1"/>
                </a:solidFill>
                <a:latin typeface="Roboto"/>
                <a:ea typeface="Roboto"/>
                <a:cs typeface="Roboto"/>
                <a:sym typeface="Roboto"/>
              </a:endParaRPr>
            </a:p>
          </p:txBody>
        </p:sp>
        <p:sp>
          <p:nvSpPr>
            <p:cNvPr id="1060" name="Google Shape;1060;p44"/>
            <p:cNvSpPr txBox="1"/>
            <p:nvPr/>
          </p:nvSpPr>
          <p:spPr>
            <a:xfrm>
              <a:off x="6245300" y="2512050"/>
              <a:ext cx="1101900" cy="228300"/>
            </a:xfrm>
            <a:prstGeom prst="rect">
              <a:avLst/>
            </a:prstGeom>
            <a:noFill/>
            <a:ln>
              <a:noFill/>
            </a:ln>
          </p:spPr>
          <p:txBody>
            <a:bodyPr spcFirstLastPara="1" wrap="square" lIns="91425" tIns="91425" rIns="91425" bIns="91425" anchor="ctr" anchorCtr="0">
              <a:noAutofit/>
            </a:bodyPr>
            <a:lstStyle/>
            <a:p>
              <a:pPr marL="0" lvl="0" indent="0" algn="r" rtl="0">
                <a:spcBef>
                  <a:spcPts val="100"/>
                </a:spcBef>
                <a:spcAft>
                  <a:spcPts val="0"/>
                </a:spcAft>
                <a:buClr>
                  <a:schemeClr val="dk1"/>
                </a:buClr>
                <a:buFont typeface="Arial"/>
                <a:buNone/>
              </a:pPr>
              <a:r>
                <a:rPr lang="en" b="1">
                  <a:solidFill>
                    <a:schemeClr val="lt1"/>
                  </a:solidFill>
                  <a:latin typeface="Roboto"/>
                  <a:ea typeface="Roboto"/>
                  <a:cs typeface="Roboto"/>
                  <a:sym typeface="Roboto"/>
                </a:rPr>
                <a:t>Location:</a:t>
              </a:r>
              <a:endParaRPr b="1">
                <a:solidFill>
                  <a:schemeClr val="lt1"/>
                </a:solidFill>
                <a:latin typeface="Roboto"/>
                <a:ea typeface="Roboto"/>
                <a:cs typeface="Roboto"/>
                <a:sym typeface="Roboto"/>
              </a:endParaRPr>
            </a:p>
          </p:txBody>
        </p:sp>
        <p:sp>
          <p:nvSpPr>
            <p:cNvPr id="1061" name="Google Shape;1061;p44"/>
            <p:cNvSpPr txBox="1"/>
            <p:nvPr/>
          </p:nvSpPr>
          <p:spPr>
            <a:xfrm>
              <a:off x="7266375" y="1995000"/>
              <a:ext cx="1101900" cy="2283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sz="1200">
                  <a:solidFill>
                    <a:schemeClr val="lt1"/>
                  </a:solidFill>
                  <a:latin typeface="Roboto"/>
                  <a:ea typeface="Roboto"/>
                  <a:cs typeface="Roboto"/>
                  <a:sym typeface="Roboto"/>
                </a:rPr>
                <a:t>18-45</a:t>
              </a:r>
              <a:endParaRPr sz="1200">
                <a:solidFill>
                  <a:schemeClr val="lt1"/>
                </a:solidFill>
                <a:latin typeface="Roboto"/>
                <a:ea typeface="Roboto"/>
                <a:cs typeface="Roboto"/>
                <a:sym typeface="Roboto"/>
              </a:endParaRPr>
            </a:p>
          </p:txBody>
        </p:sp>
        <p:sp>
          <p:nvSpPr>
            <p:cNvPr id="1062" name="Google Shape;1062;p44"/>
            <p:cNvSpPr txBox="1"/>
            <p:nvPr/>
          </p:nvSpPr>
          <p:spPr>
            <a:xfrm>
              <a:off x="7266375" y="2253525"/>
              <a:ext cx="1101900" cy="2283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sz="1200">
                  <a:solidFill>
                    <a:schemeClr val="lt1"/>
                  </a:solidFill>
                  <a:latin typeface="Roboto"/>
                  <a:ea typeface="Roboto"/>
                  <a:cs typeface="Roboto"/>
                  <a:sym typeface="Roboto"/>
                </a:rPr>
                <a:t>Woman</a:t>
              </a:r>
              <a:endParaRPr sz="1200">
                <a:solidFill>
                  <a:schemeClr val="lt1"/>
                </a:solidFill>
                <a:latin typeface="Roboto"/>
                <a:ea typeface="Roboto"/>
                <a:cs typeface="Roboto"/>
                <a:sym typeface="Roboto"/>
              </a:endParaRPr>
            </a:p>
          </p:txBody>
        </p:sp>
        <p:sp>
          <p:nvSpPr>
            <p:cNvPr id="1063" name="Google Shape;1063;p44"/>
            <p:cNvSpPr txBox="1"/>
            <p:nvPr/>
          </p:nvSpPr>
          <p:spPr>
            <a:xfrm>
              <a:off x="7266375" y="2512050"/>
              <a:ext cx="1101900" cy="2283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sz="1200">
                  <a:solidFill>
                    <a:schemeClr val="lt1"/>
                  </a:solidFill>
                  <a:latin typeface="Roboto"/>
                  <a:ea typeface="Roboto"/>
                  <a:cs typeface="Roboto"/>
                  <a:sym typeface="Roboto"/>
                </a:rPr>
                <a:t>United States</a:t>
              </a:r>
              <a:endParaRPr sz="1200">
                <a:solidFill>
                  <a:schemeClr val="lt1"/>
                </a:solidFill>
                <a:latin typeface="Roboto"/>
                <a:ea typeface="Roboto"/>
                <a:cs typeface="Roboto"/>
                <a:sym typeface="Roboto"/>
              </a:endParaRPr>
            </a:p>
          </p:txBody>
        </p:sp>
      </p:grpSp>
      <p:grpSp>
        <p:nvGrpSpPr>
          <p:cNvPr id="1064" name="Google Shape;1064;p44"/>
          <p:cNvGrpSpPr/>
          <p:nvPr/>
        </p:nvGrpSpPr>
        <p:grpSpPr>
          <a:xfrm>
            <a:off x="3112964" y="1442558"/>
            <a:ext cx="2918257" cy="3483348"/>
            <a:chOff x="3168049" y="1554359"/>
            <a:chExt cx="2807906" cy="3351629"/>
          </a:xfrm>
        </p:grpSpPr>
        <p:grpSp>
          <p:nvGrpSpPr>
            <p:cNvPr id="1065" name="Google Shape;1065;p44"/>
            <p:cNvGrpSpPr/>
            <p:nvPr/>
          </p:nvGrpSpPr>
          <p:grpSpPr>
            <a:xfrm>
              <a:off x="3168049" y="1554359"/>
              <a:ext cx="2807906" cy="2509790"/>
              <a:chOff x="-777142" y="1554287"/>
              <a:chExt cx="3185373" cy="2847181"/>
            </a:xfrm>
          </p:grpSpPr>
          <p:sp>
            <p:nvSpPr>
              <p:cNvPr id="1066" name="Google Shape;1066;p44"/>
              <p:cNvSpPr/>
              <p:nvPr/>
            </p:nvSpPr>
            <p:spPr>
              <a:xfrm>
                <a:off x="1231699" y="2187372"/>
                <a:ext cx="1176532" cy="1029441"/>
              </a:xfrm>
              <a:custGeom>
                <a:avLst/>
                <a:gdLst/>
                <a:ahLst/>
                <a:cxnLst/>
                <a:rect l="l" t="t" r="r" b="b"/>
                <a:pathLst>
                  <a:path w="42857" h="37499" extrusionOk="0">
                    <a:moveTo>
                      <a:pt x="40032" y="1"/>
                    </a:moveTo>
                    <a:lnTo>
                      <a:pt x="33686" y="1891"/>
                    </a:lnTo>
                    <a:lnTo>
                      <a:pt x="33407" y="22997"/>
                    </a:lnTo>
                    <a:cubicBezTo>
                      <a:pt x="33407" y="22997"/>
                      <a:pt x="28986" y="25332"/>
                      <a:pt x="20098" y="25332"/>
                    </a:cubicBezTo>
                    <a:cubicBezTo>
                      <a:pt x="16682" y="25332"/>
                      <a:pt x="12605" y="24987"/>
                      <a:pt x="7865" y="24031"/>
                    </a:cubicBezTo>
                    <a:cubicBezTo>
                      <a:pt x="7677" y="24002"/>
                      <a:pt x="7493" y="23988"/>
                      <a:pt x="7313" y="23988"/>
                    </a:cubicBezTo>
                    <a:cubicBezTo>
                      <a:pt x="1762" y="23988"/>
                      <a:pt x="0" y="37499"/>
                      <a:pt x="7574" y="37499"/>
                    </a:cubicBezTo>
                    <a:cubicBezTo>
                      <a:pt x="7585" y="37499"/>
                      <a:pt x="7596" y="37499"/>
                      <a:pt x="7606" y="37499"/>
                    </a:cubicBezTo>
                    <a:cubicBezTo>
                      <a:pt x="15424" y="37419"/>
                      <a:pt x="38281" y="33182"/>
                      <a:pt x="40569" y="28189"/>
                    </a:cubicBezTo>
                    <a:cubicBezTo>
                      <a:pt x="42856" y="23196"/>
                      <a:pt x="40032" y="1"/>
                      <a:pt x="4003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4"/>
              <p:cNvSpPr/>
              <p:nvPr/>
            </p:nvSpPr>
            <p:spPr>
              <a:xfrm>
                <a:off x="1320371" y="2993436"/>
                <a:ext cx="1001028" cy="223408"/>
              </a:xfrm>
              <a:custGeom>
                <a:avLst/>
                <a:gdLst/>
                <a:ahLst/>
                <a:cxnLst/>
                <a:rect l="l" t="t" r="r" b="b"/>
                <a:pathLst>
                  <a:path w="36464" h="8138" extrusionOk="0">
                    <a:moveTo>
                      <a:pt x="36463" y="1"/>
                    </a:moveTo>
                    <a:cubicBezTo>
                      <a:pt x="36397" y="1"/>
                      <a:pt x="29094" y="2857"/>
                      <a:pt x="17878" y="2857"/>
                    </a:cubicBezTo>
                    <a:cubicBezTo>
                      <a:pt x="13753" y="2857"/>
                      <a:pt x="9097" y="2470"/>
                      <a:pt x="4078" y="1413"/>
                    </a:cubicBezTo>
                    <a:lnTo>
                      <a:pt x="0" y="4079"/>
                    </a:lnTo>
                    <a:lnTo>
                      <a:pt x="736" y="6585"/>
                    </a:lnTo>
                    <a:cubicBezTo>
                      <a:pt x="1559" y="7525"/>
                      <a:pt x="2709" y="8137"/>
                      <a:pt x="4300" y="8137"/>
                    </a:cubicBezTo>
                    <a:cubicBezTo>
                      <a:pt x="4325" y="8137"/>
                      <a:pt x="4351" y="8137"/>
                      <a:pt x="4376" y="8137"/>
                    </a:cubicBezTo>
                    <a:cubicBezTo>
                      <a:pt x="11458" y="8057"/>
                      <a:pt x="30854" y="4596"/>
                      <a:pt x="36165" y="259"/>
                    </a:cubicBezTo>
                    <a:lnTo>
                      <a:pt x="36463" y="1"/>
                    </a:lnTo>
                    <a:cubicBezTo>
                      <a:pt x="36463" y="1"/>
                      <a:pt x="36463" y="1"/>
                      <a:pt x="36463" y="1"/>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4"/>
              <p:cNvSpPr/>
              <p:nvPr/>
            </p:nvSpPr>
            <p:spPr>
              <a:xfrm>
                <a:off x="2069606" y="1920313"/>
                <a:ext cx="337062" cy="337062"/>
              </a:xfrm>
              <a:custGeom>
                <a:avLst/>
                <a:gdLst/>
                <a:ahLst/>
                <a:cxnLst/>
                <a:rect l="l" t="t" r="r" b="b"/>
                <a:pathLst>
                  <a:path w="12278" h="12278" extrusionOk="0">
                    <a:moveTo>
                      <a:pt x="6420" y="0"/>
                    </a:moveTo>
                    <a:cubicBezTo>
                      <a:pt x="6389" y="0"/>
                      <a:pt x="6358" y="1"/>
                      <a:pt x="6327" y="1"/>
                    </a:cubicBezTo>
                    <a:cubicBezTo>
                      <a:pt x="3820" y="41"/>
                      <a:pt x="3582" y="2587"/>
                      <a:pt x="3582" y="2587"/>
                    </a:cubicBezTo>
                    <a:cubicBezTo>
                      <a:pt x="3582" y="2587"/>
                      <a:pt x="3339" y="2559"/>
                      <a:pt x="2985" y="2559"/>
                    </a:cubicBezTo>
                    <a:cubicBezTo>
                      <a:pt x="2080" y="2559"/>
                      <a:pt x="445" y="2744"/>
                      <a:pt x="259" y="4060"/>
                    </a:cubicBezTo>
                    <a:cubicBezTo>
                      <a:pt x="1" y="5870"/>
                      <a:pt x="3880" y="10047"/>
                      <a:pt x="3641" y="11937"/>
                    </a:cubicBezTo>
                    <a:cubicBezTo>
                      <a:pt x="4158" y="12179"/>
                      <a:pt x="4667" y="12278"/>
                      <a:pt x="5152" y="12278"/>
                    </a:cubicBezTo>
                    <a:cubicBezTo>
                      <a:pt x="7298" y="12278"/>
                      <a:pt x="8992" y="10346"/>
                      <a:pt x="8992" y="10346"/>
                    </a:cubicBezTo>
                    <a:cubicBezTo>
                      <a:pt x="8992" y="10346"/>
                      <a:pt x="9549" y="7541"/>
                      <a:pt x="10922" y="4915"/>
                    </a:cubicBezTo>
                    <a:cubicBezTo>
                      <a:pt x="12278" y="2341"/>
                      <a:pt x="8918" y="0"/>
                      <a:pt x="6420" y="0"/>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2167364" y="1920313"/>
                <a:ext cx="238205" cy="223381"/>
              </a:xfrm>
              <a:custGeom>
                <a:avLst/>
                <a:gdLst/>
                <a:ahLst/>
                <a:cxnLst/>
                <a:rect l="l" t="t" r="r" b="b"/>
                <a:pathLst>
                  <a:path w="8677" h="8137" extrusionOk="0">
                    <a:moveTo>
                      <a:pt x="2820" y="0"/>
                    </a:moveTo>
                    <a:cubicBezTo>
                      <a:pt x="2789" y="0"/>
                      <a:pt x="2757" y="1"/>
                      <a:pt x="2726" y="1"/>
                    </a:cubicBezTo>
                    <a:cubicBezTo>
                      <a:pt x="219" y="41"/>
                      <a:pt x="1" y="2587"/>
                      <a:pt x="1" y="2587"/>
                    </a:cubicBezTo>
                    <a:cubicBezTo>
                      <a:pt x="251" y="2598"/>
                      <a:pt x="482" y="2602"/>
                      <a:pt x="696" y="2602"/>
                    </a:cubicBezTo>
                    <a:cubicBezTo>
                      <a:pt x="1356" y="2602"/>
                      <a:pt x="1847" y="2564"/>
                      <a:pt x="2201" y="2564"/>
                    </a:cubicBezTo>
                    <a:cubicBezTo>
                      <a:pt x="2607" y="2564"/>
                      <a:pt x="2833" y="2614"/>
                      <a:pt x="2925" y="2826"/>
                    </a:cubicBezTo>
                    <a:cubicBezTo>
                      <a:pt x="3084" y="3224"/>
                      <a:pt x="2010" y="4278"/>
                      <a:pt x="896" y="4756"/>
                    </a:cubicBezTo>
                    <a:cubicBezTo>
                      <a:pt x="637" y="4855"/>
                      <a:pt x="617" y="5193"/>
                      <a:pt x="876" y="5293"/>
                    </a:cubicBezTo>
                    <a:cubicBezTo>
                      <a:pt x="1711" y="5731"/>
                      <a:pt x="3084" y="6467"/>
                      <a:pt x="3701" y="7461"/>
                    </a:cubicBezTo>
                    <a:cubicBezTo>
                      <a:pt x="3989" y="7909"/>
                      <a:pt x="4467" y="8136"/>
                      <a:pt x="5147" y="8136"/>
                    </a:cubicBezTo>
                    <a:cubicBezTo>
                      <a:pt x="5405" y="8136"/>
                      <a:pt x="5692" y="8104"/>
                      <a:pt x="6008" y="8038"/>
                    </a:cubicBezTo>
                    <a:cubicBezTo>
                      <a:pt x="6366" y="7083"/>
                      <a:pt x="6784" y="5989"/>
                      <a:pt x="7341" y="4915"/>
                    </a:cubicBezTo>
                    <a:cubicBezTo>
                      <a:pt x="8677" y="2341"/>
                      <a:pt x="5337" y="0"/>
                      <a:pt x="2820"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467886" y="3707286"/>
                <a:ext cx="907662" cy="551521"/>
              </a:xfrm>
              <a:custGeom>
                <a:avLst/>
                <a:gdLst/>
                <a:ahLst/>
                <a:cxnLst/>
                <a:rect l="l" t="t" r="r" b="b"/>
                <a:pathLst>
                  <a:path w="33063" h="20090" extrusionOk="0">
                    <a:moveTo>
                      <a:pt x="10852" y="0"/>
                    </a:moveTo>
                    <a:cubicBezTo>
                      <a:pt x="8746" y="0"/>
                      <a:pt x="6411" y="387"/>
                      <a:pt x="3900" y="1390"/>
                    </a:cubicBezTo>
                    <a:cubicBezTo>
                      <a:pt x="1" y="9705"/>
                      <a:pt x="637" y="20089"/>
                      <a:pt x="637" y="20089"/>
                    </a:cubicBezTo>
                    <a:lnTo>
                      <a:pt x="33062" y="10421"/>
                    </a:lnTo>
                    <a:lnTo>
                      <a:pt x="22420" y="4374"/>
                    </a:lnTo>
                    <a:cubicBezTo>
                      <a:pt x="22435" y="4374"/>
                      <a:pt x="17935" y="0"/>
                      <a:pt x="10852"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466788" y="3708714"/>
                <a:ext cx="696305" cy="551164"/>
              </a:xfrm>
              <a:custGeom>
                <a:avLst/>
                <a:gdLst/>
                <a:ahLst/>
                <a:cxnLst/>
                <a:rect l="l" t="t" r="r" b="b"/>
                <a:pathLst>
                  <a:path w="25364" h="20077" extrusionOk="0">
                    <a:moveTo>
                      <a:pt x="10875" y="1"/>
                    </a:moveTo>
                    <a:cubicBezTo>
                      <a:pt x="8767" y="1"/>
                      <a:pt x="6436" y="383"/>
                      <a:pt x="3920" y="1378"/>
                    </a:cubicBezTo>
                    <a:cubicBezTo>
                      <a:pt x="1" y="9673"/>
                      <a:pt x="657" y="20077"/>
                      <a:pt x="657" y="20077"/>
                    </a:cubicBezTo>
                    <a:lnTo>
                      <a:pt x="25364" y="12677"/>
                    </a:lnTo>
                    <a:lnTo>
                      <a:pt x="17606" y="2273"/>
                    </a:lnTo>
                    <a:cubicBezTo>
                      <a:pt x="16969" y="1378"/>
                      <a:pt x="16014" y="721"/>
                      <a:pt x="14960" y="483"/>
                    </a:cubicBezTo>
                    <a:cubicBezTo>
                      <a:pt x="13716" y="188"/>
                      <a:pt x="12350" y="1"/>
                      <a:pt x="10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574375" y="2762806"/>
                <a:ext cx="958998" cy="1076797"/>
              </a:xfrm>
              <a:custGeom>
                <a:avLst/>
                <a:gdLst/>
                <a:ahLst/>
                <a:cxnLst/>
                <a:rect l="l" t="t" r="r" b="b"/>
                <a:pathLst>
                  <a:path w="34933" h="39224" extrusionOk="0">
                    <a:moveTo>
                      <a:pt x="19069" y="0"/>
                    </a:moveTo>
                    <a:cubicBezTo>
                      <a:pt x="13121" y="0"/>
                      <a:pt x="8060" y="3847"/>
                      <a:pt x="9251" y="10868"/>
                    </a:cubicBezTo>
                    <a:cubicBezTo>
                      <a:pt x="10763" y="19880"/>
                      <a:pt x="1" y="35794"/>
                      <a:pt x="1" y="35794"/>
                    </a:cubicBezTo>
                    <a:cubicBezTo>
                      <a:pt x="3812" y="38587"/>
                      <a:pt x="8967" y="39224"/>
                      <a:pt x="12874" y="39224"/>
                    </a:cubicBezTo>
                    <a:cubicBezTo>
                      <a:pt x="16145" y="39224"/>
                      <a:pt x="18541" y="38778"/>
                      <a:pt x="18541" y="38778"/>
                    </a:cubicBezTo>
                    <a:lnTo>
                      <a:pt x="24926" y="29130"/>
                    </a:lnTo>
                    <a:cubicBezTo>
                      <a:pt x="24926" y="29130"/>
                      <a:pt x="32446" y="27996"/>
                      <a:pt x="33679" y="23102"/>
                    </a:cubicBezTo>
                    <a:cubicBezTo>
                      <a:pt x="34932" y="18189"/>
                      <a:pt x="31829" y="3070"/>
                      <a:pt x="31829" y="3070"/>
                    </a:cubicBezTo>
                    <a:lnTo>
                      <a:pt x="24270" y="962"/>
                    </a:lnTo>
                    <a:cubicBezTo>
                      <a:pt x="22547" y="315"/>
                      <a:pt x="20772" y="0"/>
                      <a:pt x="19069" y="0"/>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574924" y="2971062"/>
                <a:ext cx="880896" cy="868021"/>
              </a:xfrm>
              <a:custGeom>
                <a:avLst/>
                <a:gdLst/>
                <a:ahLst/>
                <a:cxnLst/>
                <a:rect l="l" t="t" r="r" b="b"/>
                <a:pathLst>
                  <a:path w="32088" h="31619" extrusionOk="0">
                    <a:moveTo>
                      <a:pt x="9171" y="0"/>
                    </a:moveTo>
                    <a:cubicBezTo>
                      <a:pt x="9052" y="995"/>
                      <a:pt x="9052" y="2089"/>
                      <a:pt x="9251" y="3243"/>
                    </a:cubicBezTo>
                    <a:cubicBezTo>
                      <a:pt x="10763" y="12274"/>
                      <a:pt x="1" y="28188"/>
                      <a:pt x="1" y="28188"/>
                    </a:cubicBezTo>
                    <a:cubicBezTo>
                      <a:pt x="3812" y="30982"/>
                      <a:pt x="8967" y="31618"/>
                      <a:pt x="12874" y="31618"/>
                    </a:cubicBezTo>
                    <a:cubicBezTo>
                      <a:pt x="16145" y="31618"/>
                      <a:pt x="18541" y="31172"/>
                      <a:pt x="18541" y="31172"/>
                    </a:cubicBezTo>
                    <a:lnTo>
                      <a:pt x="24906" y="21544"/>
                    </a:lnTo>
                    <a:cubicBezTo>
                      <a:pt x="24906" y="21544"/>
                      <a:pt x="29482" y="20828"/>
                      <a:pt x="32087" y="18202"/>
                    </a:cubicBezTo>
                    <a:lnTo>
                      <a:pt x="32087" y="18202"/>
                    </a:lnTo>
                    <a:cubicBezTo>
                      <a:pt x="30980" y="18502"/>
                      <a:pt x="29899" y="18644"/>
                      <a:pt x="28851" y="18644"/>
                    </a:cubicBezTo>
                    <a:cubicBezTo>
                      <a:pt x="21480" y="18644"/>
                      <a:pt x="15687" y="11622"/>
                      <a:pt x="13249" y="2984"/>
                    </a:cubicBezTo>
                    <a:lnTo>
                      <a:pt x="9171" y="0"/>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574924" y="2971583"/>
                <a:ext cx="684308" cy="868021"/>
              </a:xfrm>
              <a:custGeom>
                <a:avLst/>
                <a:gdLst/>
                <a:ahLst/>
                <a:cxnLst/>
                <a:rect l="l" t="t" r="r" b="b"/>
                <a:pathLst>
                  <a:path w="24927" h="31619" extrusionOk="0">
                    <a:moveTo>
                      <a:pt x="9171" y="1"/>
                    </a:moveTo>
                    <a:cubicBezTo>
                      <a:pt x="9052" y="996"/>
                      <a:pt x="9052" y="2090"/>
                      <a:pt x="9251" y="3263"/>
                    </a:cubicBezTo>
                    <a:cubicBezTo>
                      <a:pt x="10763" y="12275"/>
                      <a:pt x="1" y="28189"/>
                      <a:pt x="1" y="28189"/>
                    </a:cubicBezTo>
                    <a:cubicBezTo>
                      <a:pt x="3812" y="30982"/>
                      <a:pt x="8967" y="31619"/>
                      <a:pt x="12874" y="31619"/>
                    </a:cubicBezTo>
                    <a:cubicBezTo>
                      <a:pt x="16145" y="31619"/>
                      <a:pt x="18541" y="31173"/>
                      <a:pt x="18541" y="31173"/>
                    </a:cubicBezTo>
                    <a:lnTo>
                      <a:pt x="24926" y="21525"/>
                    </a:lnTo>
                    <a:cubicBezTo>
                      <a:pt x="12831" y="19018"/>
                      <a:pt x="13249" y="2985"/>
                      <a:pt x="13249" y="2985"/>
                    </a:cubicBezTo>
                    <a:lnTo>
                      <a:pt x="9171" y="1"/>
                    </a:ln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4"/>
              <p:cNvSpPr/>
              <p:nvPr/>
            </p:nvSpPr>
            <p:spPr>
              <a:xfrm>
                <a:off x="974743" y="2212573"/>
                <a:ext cx="469602" cy="633412"/>
              </a:xfrm>
              <a:custGeom>
                <a:avLst/>
                <a:gdLst/>
                <a:ahLst/>
                <a:cxnLst/>
                <a:rect l="l" t="t" r="r" b="b"/>
                <a:pathLst>
                  <a:path w="17106" h="23073" extrusionOk="0">
                    <a:moveTo>
                      <a:pt x="8440" y="1"/>
                    </a:moveTo>
                    <a:cubicBezTo>
                      <a:pt x="4522" y="1"/>
                      <a:pt x="0" y="2035"/>
                      <a:pt x="177" y="5170"/>
                    </a:cubicBezTo>
                    <a:cubicBezTo>
                      <a:pt x="356" y="7975"/>
                      <a:pt x="2047" y="10621"/>
                      <a:pt x="3479" y="12332"/>
                    </a:cubicBezTo>
                    <a:cubicBezTo>
                      <a:pt x="4673" y="13744"/>
                      <a:pt x="4971" y="15733"/>
                      <a:pt x="4275" y="17444"/>
                    </a:cubicBezTo>
                    <a:lnTo>
                      <a:pt x="3181" y="20209"/>
                    </a:lnTo>
                    <a:lnTo>
                      <a:pt x="7498" y="22875"/>
                    </a:lnTo>
                    <a:cubicBezTo>
                      <a:pt x="7729" y="23010"/>
                      <a:pt x="7978" y="23072"/>
                      <a:pt x="8221" y="23072"/>
                    </a:cubicBezTo>
                    <a:cubicBezTo>
                      <a:pt x="8942" y="23072"/>
                      <a:pt x="9616" y="22529"/>
                      <a:pt x="9646" y="21741"/>
                    </a:cubicBezTo>
                    <a:lnTo>
                      <a:pt x="9805" y="18717"/>
                    </a:lnTo>
                    <a:cubicBezTo>
                      <a:pt x="9805" y="18717"/>
                      <a:pt x="10916" y="19468"/>
                      <a:pt x="12081" y="19468"/>
                    </a:cubicBezTo>
                    <a:cubicBezTo>
                      <a:pt x="12535" y="19468"/>
                      <a:pt x="12998" y="19354"/>
                      <a:pt x="13406" y="19035"/>
                    </a:cubicBezTo>
                    <a:cubicBezTo>
                      <a:pt x="14858" y="17921"/>
                      <a:pt x="15514" y="14221"/>
                      <a:pt x="15514" y="14221"/>
                    </a:cubicBezTo>
                    <a:lnTo>
                      <a:pt x="17106" y="13366"/>
                    </a:lnTo>
                    <a:cubicBezTo>
                      <a:pt x="17106" y="13366"/>
                      <a:pt x="15972" y="11973"/>
                      <a:pt x="15773" y="10959"/>
                    </a:cubicBezTo>
                    <a:cubicBezTo>
                      <a:pt x="15574" y="9944"/>
                      <a:pt x="15574" y="6384"/>
                      <a:pt x="13585" y="2186"/>
                    </a:cubicBezTo>
                    <a:cubicBezTo>
                      <a:pt x="12736" y="671"/>
                      <a:pt x="10687" y="1"/>
                      <a:pt x="8440"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1169025" y="2687723"/>
                <a:ext cx="74918" cy="155573"/>
              </a:xfrm>
              <a:custGeom>
                <a:avLst/>
                <a:gdLst/>
                <a:ahLst/>
                <a:cxnLst/>
                <a:rect l="l" t="t" r="r" b="b"/>
                <a:pathLst>
                  <a:path w="2729" h="5667" extrusionOk="0">
                    <a:moveTo>
                      <a:pt x="498" y="1"/>
                    </a:moveTo>
                    <a:cubicBezTo>
                      <a:pt x="241" y="1"/>
                      <a:pt x="0" y="222"/>
                      <a:pt x="43" y="534"/>
                    </a:cubicBezTo>
                    <a:cubicBezTo>
                      <a:pt x="202" y="1966"/>
                      <a:pt x="659" y="4254"/>
                      <a:pt x="1733" y="5666"/>
                    </a:cubicBezTo>
                    <a:cubicBezTo>
                      <a:pt x="2171" y="5467"/>
                      <a:pt x="2529" y="5010"/>
                      <a:pt x="2569" y="4453"/>
                    </a:cubicBezTo>
                    <a:lnTo>
                      <a:pt x="2728" y="1449"/>
                    </a:lnTo>
                    <a:cubicBezTo>
                      <a:pt x="2072" y="1131"/>
                      <a:pt x="1356" y="593"/>
                      <a:pt x="799" y="116"/>
                    </a:cubicBezTo>
                    <a:cubicBezTo>
                      <a:pt x="707" y="36"/>
                      <a:pt x="601" y="1"/>
                      <a:pt x="498" y="1"/>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777142" y="1554287"/>
                <a:ext cx="2327423" cy="1213099"/>
              </a:xfrm>
              <a:custGeom>
                <a:avLst/>
                <a:gdLst/>
                <a:ahLst/>
                <a:cxnLst/>
                <a:rect l="l" t="t" r="r" b="b"/>
                <a:pathLst>
                  <a:path w="84780" h="44189" extrusionOk="0">
                    <a:moveTo>
                      <a:pt x="36653" y="1"/>
                    </a:moveTo>
                    <a:cubicBezTo>
                      <a:pt x="25103" y="1"/>
                      <a:pt x="30612" y="11285"/>
                      <a:pt x="30612" y="11285"/>
                    </a:cubicBezTo>
                    <a:cubicBezTo>
                      <a:pt x="30612" y="11285"/>
                      <a:pt x="22893" y="6368"/>
                      <a:pt x="15660" y="6368"/>
                    </a:cubicBezTo>
                    <a:cubicBezTo>
                      <a:pt x="12443" y="6368"/>
                      <a:pt x="9322" y="7341"/>
                      <a:pt x="7019" y="10152"/>
                    </a:cubicBezTo>
                    <a:cubicBezTo>
                      <a:pt x="1" y="18720"/>
                      <a:pt x="12653" y="35117"/>
                      <a:pt x="30380" y="35117"/>
                    </a:cubicBezTo>
                    <a:cubicBezTo>
                      <a:pt x="31544" y="35117"/>
                      <a:pt x="32730" y="35046"/>
                      <a:pt x="33934" y="34898"/>
                    </a:cubicBezTo>
                    <a:cubicBezTo>
                      <a:pt x="35764" y="34670"/>
                      <a:pt x="37541" y="34567"/>
                      <a:pt x="39259" y="34567"/>
                    </a:cubicBezTo>
                    <a:cubicBezTo>
                      <a:pt x="55852" y="34567"/>
                      <a:pt x="66976" y="44188"/>
                      <a:pt x="66976" y="44188"/>
                    </a:cubicBezTo>
                    <a:lnTo>
                      <a:pt x="70596" y="37126"/>
                    </a:lnTo>
                    <a:cubicBezTo>
                      <a:pt x="69264" y="37066"/>
                      <a:pt x="67911" y="34182"/>
                      <a:pt x="69582" y="33724"/>
                    </a:cubicBezTo>
                    <a:cubicBezTo>
                      <a:pt x="69761" y="33675"/>
                      <a:pt x="69927" y="33653"/>
                      <a:pt x="70082" y="33653"/>
                    </a:cubicBezTo>
                    <a:cubicBezTo>
                      <a:pt x="70860" y="33653"/>
                      <a:pt x="71349" y="34208"/>
                      <a:pt x="71631" y="34640"/>
                    </a:cubicBezTo>
                    <a:cubicBezTo>
                      <a:pt x="71754" y="34854"/>
                      <a:pt x="71994" y="34998"/>
                      <a:pt x="72244" y="34998"/>
                    </a:cubicBezTo>
                    <a:cubicBezTo>
                      <a:pt x="72318" y="34998"/>
                      <a:pt x="72393" y="34985"/>
                      <a:pt x="72466" y="34958"/>
                    </a:cubicBezTo>
                    <a:lnTo>
                      <a:pt x="72486" y="34958"/>
                    </a:lnTo>
                    <a:cubicBezTo>
                      <a:pt x="72844" y="34858"/>
                      <a:pt x="73043" y="34540"/>
                      <a:pt x="73023" y="34202"/>
                    </a:cubicBezTo>
                    <a:lnTo>
                      <a:pt x="72964" y="33804"/>
                    </a:lnTo>
                    <a:cubicBezTo>
                      <a:pt x="72924" y="33346"/>
                      <a:pt x="73143" y="32909"/>
                      <a:pt x="73541" y="32650"/>
                    </a:cubicBezTo>
                    <a:cubicBezTo>
                      <a:pt x="76067" y="31158"/>
                      <a:pt x="84780" y="25389"/>
                      <a:pt x="77599" y="20098"/>
                    </a:cubicBezTo>
                    <a:cubicBezTo>
                      <a:pt x="69264" y="13971"/>
                      <a:pt x="55657" y="12718"/>
                      <a:pt x="55657" y="12718"/>
                    </a:cubicBezTo>
                    <a:cubicBezTo>
                      <a:pt x="55657" y="12718"/>
                      <a:pt x="56831" y="2891"/>
                      <a:pt x="40419" y="325"/>
                    </a:cubicBezTo>
                    <a:cubicBezTo>
                      <a:pt x="38997" y="102"/>
                      <a:pt x="37748" y="1"/>
                      <a:pt x="36653" y="1"/>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600842" y="1852642"/>
                <a:ext cx="1951269" cy="914196"/>
              </a:xfrm>
              <a:custGeom>
                <a:avLst/>
                <a:gdLst/>
                <a:ahLst/>
                <a:cxnLst/>
                <a:rect l="l" t="t" r="r" b="b"/>
                <a:pathLst>
                  <a:path w="71078" h="33301" extrusionOk="0">
                    <a:moveTo>
                      <a:pt x="10226" y="0"/>
                    </a:moveTo>
                    <a:cubicBezTo>
                      <a:pt x="8997" y="0"/>
                      <a:pt x="7760" y="125"/>
                      <a:pt x="6525" y="398"/>
                    </a:cubicBezTo>
                    <a:cubicBezTo>
                      <a:pt x="2825" y="1213"/>
                      <a:pt x="856" y="3680"/>
                      <a:pt x="398" y="6942"/>
                    </a:cubicBezTo>
                    <a:cubicBezTo>
                      <a:pt x="1" y="9847"/>
                      <a:pt x="1035" y="12751"/>
                      <a:pt x="2965" y="14979"/>
                    </a:cubicBezTo>
                    <a:cubicBezTo>
                      <a:pt x="7460" y="20124"/>
                      <a:pt x="15023" y="24214"/>
                      <a:pt x="23863" y="24214"/>
                    </a:cubicBezTo>
                    <a:cubicBezTo>
                      <a:pt x="25039" y="24214"/>
                      <a:pt x="26236" y="24142"/>
                      <a:pt x="27453" y="23990"/>
                    </a:cubicBezTo>
                    <a:cubicBezTo>
                      <a:pt x="29272" y="23766"/>
                      <a:pt x="31040" y="23664"/>
                      <a:pt x="32749" y="23664"/>
                    </a:cubicBezTo>
                    <a:cubicBezTo>
                      <a:pt x="49393" y="23664"/>
                      <a:pt x="60534" y="33300"/>
                      <a:pt x="60534" y="33300"/>
                    </a:cubicBezTo>
                    <a:lnTo>
                      <a:pt x="64155" y="26238"/>
                    </a:lnTo>
                    <a:cubicBezTo>
                      <a:pt x="62822" y="26159"/>
                      <a:pt x="61469" y="23274"/>
                      <a:pt x="63140" y="22837"/>
                    </a:cubicBezTo>
                    <a:cubicBezTo>
                      <a:pt x="63319" y="22787"/>
                      <a:pt x="63485" y="22765"/>
                      <a:pt x="63640" y="22765"/>
                    </a:cubicBezTo>
                    <a:cubicBezTo>
                      <a:pt x="64418" y="22765"/>
                      <a:pt x="64907" y="23320"/>
                      <a:pt x="65189" y="23752"/>
                    </a:cubicBezTo>
                    <a:cubicBezTo>
                      <a:pt x="65313" y="23969"/>
                      <a:pt x="65559" y="24102"/>
                      <a:pt x="65813" y="24102"/>
                    </a:cubicBezTo>
                    <a:cubicBezTo>
                      <a:pt x="65884" y="24102"/>
                      <a:pt x="65955" y="24092"/>
                      <a:pt x="66024" y="24070"/>
                    </a:cubicBezTo>
                    <a:lnTo>
                      <a:pt x="66044" y="24070"/>
                    </a:lnTo>
                    <a:cubicBezTo>
                      <a:pt x="66402" y="23970"/>
                      <a:pt x="66601" y="23652"/>
                      <a:pt x="66581" y="23294"/>
                    </a:cubicBezTo>
                    <a:lnTo>
                      <a:pt x="66522" y="22896"/>
                    </a:lnTo>
                    <a:cubicBezTo>
                      <a:pt x="66482" y="22459"/>
                      <a:pt x="66701" y="22001"/>
                      <a:pt x="67099" y="21762"/>
                    </a:cubicBezTo>
                    <a:cubicBezTo>
                      <a:pt x="67337" y="21603"/>
                      <a:pt x="67636" y="21444"/>
                      <a:pt x="67974" y="21205"/>
                    </a:cubicBezTo>
                    <a:cubicBezTo>
                      <a:pt x="71057" y="19216"/>
                      <a:pt x="71077" y="14740"/>
                      <a:pt x="68034" y="12711"/>
                    </a:cubicBezTo>
                    <a:cubicBezTo>
                      <a:pt x="67755" y="12532"/>
                      <a:pt x="67497" y="12333"/>
                      <a:pt x="67198" y="12154"/>
                    </a:cubicBezTo>
                    <a:cubicBezTo>
                      <a:pt x="67198" y="12154"/>
                      <a:pt x="58616" y="5666"/>
                      <a:pt x="47195" y="5666"/>
                    </a:cubicBezTo>
                    <a:cubicBezTo>
                      <a:pt x="44891" y="5666"/>
                      <a:pt x="42472" y="5930"/>
                      <a:pt x="39985" y="6564"/>
                    </a:cubicBezTo>
                    <a:cubicBezTo>
                      <a:pt x="39567" y="6664"/>
                      <a:pt x="39607" y="7320"/>
                      <a:pt x="40064" y="7320"/>
                    </a:cubicBezTo>
                    <a:cubicBezTo>
                      <a:pt x="41537" y="7340"/>
                      <a:pt x="42949" y="7479"/>
                      <a:pt x="44262" y="7718"/>
                    </a:cubicBezTo>
                    <a:cubicBezTo>
                      <a:pt x="45813" y="7957"/>
                      <a:pt x="45853" y="10145"/>
                      <a:pt x="44341" y="10463"/>
                    </a:cubicBezTo>
                    <a:cubicBezTo>
                      <a:pt x="41079" y="11199"/>
                      <a:pt x="37876" y="12214"/>
                      <a:pt x="34853" y="13388"/>
                    </a:cubicBezTo>
                    <a:cubicBezTo>
                      <a:pt x="34853" y="13388"/>
                      <a:pt x="22971" y="0"/>
                      <a:pt x="1022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4"/>
              <p:cNvSpPr/>
              <p:nvPr/>
            </p:nvSpPr>
            <p:spPr>
              <a:xfrm>
                <a:off x="114572" y="2623182"/>
                <a:ext cx="737264" cy="1026696"/>
              </a:xfrm>
              <a:custGeom>
                <a:avLst/>
                <a:gdLst/>
                <a:ahLst/>
                <a:cxnLst/>
                <a:rect l="l" t="t" r="r" b="b"/>
                <a:pathLst>
                  <a:path w="26856" h="37399" fill="none" extrusionOk="0">
                    <a:moveTo>
                      <a:pt x="26855" y="2248"/>
                    </a:moveTo>
                    <a:cubicBezTo>
                      <a:pt x="16292" y="0"/>
                      <a:pt x="6306" y="24747"/>
                      <a:pt x="0" y="37399"/>
                    </a:cubicBezTo>
                  </a:path>
                </a:pathLst>
              </a:custGeom>
              <a:noFill/>
              <a:ln w="184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4"/>
              <p:cNvSpPr/>
              <p:nvPr/>
            </p:nvSpPr>
            <p:spPr>
              <a:xfrm>
                <a:off x="-80396" y="2675589"/>
                <a:ext cx="1221115" cy="777702"/>
              </a:xfrm>
              <a:custGeom>
                <a:avLst/>
                <a:gdLst/>
                <a:ahLst/>
                <a:cxnLst/>
                <a:rect l="l" t="t" r="r" b="b"/>
                <a:pathLst>
                  <a:path w="44481" h="28329" extrusionOk="0">
                    <a:moveTo>
                      <a:pt x="20282" y="1"/>
                    </a:moveTo>
                    <a:cubicBezTo>
                      <a:pt x="18212" y="1"/>
                      <a:pt x="16342" y="184"/>
                      <a:pt x="14880" y="638"/>
                    </a:cubicBezTo>
                    <a:cubicBezTo>
                      <a:pt x="7202" y="3025"/>
                      <a:pt x="0" y="27254"/>
                      <a:pt x="0" y="27254"/>
                    </a:cubicBezTo>
                    <a:lnTo>
                      <a:pt x="4934" y="28328"/>
                    </a:lnTo>
                    <a:cubicBezTo>
                      <a:pt x="4934" y="28328"/>
                      <a:pt x="16332" y="11479"/>
                      <a:pt x="19197" y="9987"/>
                    </a:cubicBezTo>
                    <a:cubicBezTo>
                      <a:pt x="19409" y="9875"/>
                      <a:pt x="19701" y="9823"/>
                      <a:pt x="20058" y="9823"/>
                    </a:cubicBezTo>
                    <a:cubicBezTo>
                      <a:pt x="22805" y="9823"/>
                      <a:pt x="29444" y="12897"/>
                      <a:pt x="34057" y="15239"/>
                    </a:cubicBezTo>
                    <a:cubicBezTo>
                      <a:pt x="34984" y="15702"/>
                      <a:pt x="35968" y="15922"/>
                      <a:pt x="36936" y="15922"/>
                    </a:cubicBezTo>
                    <a:cubicBezTo>
                      <a:pt x="39333" y="15922"/>
                      <a:pt x="41627" y="14573"/>
                      <a:pt x="42690" y="12235"/>
                    </a:cubicBezTo>
                    <a:cubicBezTo>
                      <a:pt x="44003" y="9410"/>
                      <a:pt x="44480" y="5989"/>
                      <a:pt x="41596" y="3343"/>
                    </a:cubicBezTo>
                    <a:cubicBezTo>
                      <a:pt x="41596" y="3343"/>
                      <a:pt x="29115" y="1"/>
                      <a:pt x="20282"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321786" y="3415712"/>
                <a:ext cx="377939" cy="271505"/>
              </a:xfrm>
              <a:custGeom>
                <a:avLst/>
                <a:gdLst/>
                <a:ahLst/>
                <a:cxnLst/>
                <a:rect l="l" t="t" r="r" b="b"/>
                <a:pathLst>
                  <a:path w="13767" h="9890" extrusionOk="0">
                    <a:moveTo>
                      <a:pt x="10635" y="1"/>
                    </a:moveTo>
                    <a:cubicBezTo>
                      <a:pt x="9603" y="1"/>
                      <a:pt x="8793" y="294"/>
                      <a:pt x="8793" y="294"/>
                    </a:cubicBezTo>
                    <a:cubicBezTo>
                      <a:pt x="8793" y="294"/>
                      <a:pt x="7122" y="2065"/>
                      <a:pt x="4039" y="3855"/>
                    </a:cubicBezTo>
                    <a:cubicBezTo>
                      <a:pt x="956" y="5645"/>
                      <a:pt x="1" y="8231"/>
                      <a:pt x="279" y="9126"/>
                    </a:cubicBezTo>
                    <a:cubicBezTo>
                      <a:pt x="406" y="9535"/>
                      <a:pt x="1392" y="9890"/>
                      <a:pt x="2697" y="9890"/>
                    </a:cubicBezTo>
                    <a:cubicBezTo>
                      <a:pt x="4252" y="9890"/>
                      <a:pt x="6262" y="9387"/>
                      <a:pt x="7819" y="7873"/>
                    </a:cubicBezTo>
                    <a:cubicBezTo>
                      <a:pt x="9430" y="6282"/>
                      <a:pt x="13767" y="1408"/>
                      <a:pt x="13767" y="1408"/>
                    </a:cubicBezTo>
                    <a:cubicBezTo>
                      <a:pt x="12879" y="284"/>
                      <a:pt x="11650" y="1"/>
                      <a:pt x="10635" y="1"/>
                    </a:cubicBezTo>
                    <a:close/>
                  </a:path>
                </a:pathLst>
              </a:custGeom>
              <a:solidFill>
                <a:srgbClr val="F0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320688" y="3416042"/>
                <a:ext cx="292204" cy="271588"/>
              </a:xfrm>
              <a:custGeom>
                <a:avLst/>
                <a:gdLst/>
                <a:ahLst/>
                <a:cxnLst/>
                <a:rect l="l" t="t" r="r" b="b"/>
                <a:pathLst>
                  <a:path w="10644" h="9893" extrusionOk="0">
                    <a:moveTo>
                      <a:pt x="10470" y="0"/>
                    </a:moveTo>
                    <a:cubicBezTo>
                      <a:pt x="9501" y="0"/>
                      <a:pt x="8773" y="302"/>
                      <a:pt x="8773" y="302"/>
                    </a:cubicBezTo>
                    <a:cubicBezTo>
                      <a:pt x="8773" y="302"/>
                      <a:pt x="7102" y="2092"/>
                      <a:pt x="4019" y="3883"/>
                    </a:cubicBezTo>
                    <a:cubicBezTo>
                      <a:pt x="936" y="5673"/>
                      <a:pt x="1" y="8259"/>
                      <a:pt x="279" y="9154"/>
                    </a:cubicBezTo>
                    <a:cubicBezTo>
                      <a:pt x="401" y="9554"/>
                      <a:pt x="1372" y="9893"/>
                      <a:pt x="2649" y="9893"/>
                    </a:cubicBezTo>
                    <a:cubicBezTo>
                      <a:pt x="2835" y="9893"/>
                      <a:pt x="3027" y="9886"/>
                      <a:pt x="3223" y="9870"/>
                    </a:cubicBezTo>
                    <a:cubicBezTo>
                      <a:pt x="2567" y="8856"/>
                      <a:pt x="2328" y="7085"/>
                      <a:pt x="3581" y="5892"/>
                    </a:cubicBezTo>
                    <a:cubicBezTo>
                      <a:pt x="5053" y="4499"/>
                      <a:pt x="8395" y="3047"/>
                      <a:pt x="10643" y="4"/>
                    </a:cubicBezTo>
                    <a:cubicBezTo>
                      <a:pt x="10585" y="1"/>
                      <a:pt x="10527" y="0"/>
                      <a:pt x="10470" y="0"/>
                    </a:cubicBezTo>
                    <a:close/>
                  </a:path>
                </a:pathLst>
              </a:custGeom>
              <a:solidFill>
                <a:srgbClr val="F06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4"/>
              <p:cNvSpPr/>
              <p:nvPr/>
            </p:nvSpPr>
            <p:spPr>
              <a:xfrm>
                <a:off x="-418397" y="3415730"/>
                <a:ext cx="1270255" cy="985737"/>
              </a:xfrm>
              <a:custGeom>
                <a:avLst/>
                <a:gdLst/>
                <a:ahLst/>
                <a:cxnLst/>
                <a:rect l="l" t="t" r="r" b="b"/>
                <a:pathLst>
                  <a:path w="46271" h="35907" extrusionOk="0">
                    <a:moveTo>
                      <a:pt x="21186" y="0"/>
                    </a:moveTo>
                    <a:lnTo>
                      <a:pt x="0" y="35907"/>
                    </a:lnTo>
                    <a:lnTo>
                      <a:pt x="32704" y="26159"/>
                    </a:lnTo>
                    <a:lnTo>
                      <a:pt x="39428" y="24150"/>
                    </a:lnTo>
                    <a:lnTo>
                      <a:pt x="46271" y="5232"/>
                    </a:lnTo>
                    <a:lnTo>
                      <a:pt x="41994" y="1612"/>
                    </a:lnTo>
                    <a:lnTo>
                      <a:pt x="211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367433" y="3461055"/>
                <a:ext cx="484427" cy="707231"/>
              </a:xfrm>
              <a:custGeom>
                <a:avLst/>
                <a:gdLst/>
                <a:ahLst/>
                <a:cxnLst/>
                <a:rect l="l" t="t" r="r" b="b"/>
                <a:pathLst>
                  <a:path w="17646" h="25762" extrusionOk="0">
                    <a:moveTo>
                      <a:pt x="13369" y="1"/>
                    </a:moveTo>
                    <a:cubicBezTo>
                      <a:pt x="9171" y="6127"/>
                      <a:pt x="5989" y="15039"/>
                      <a:pt x="1" y="25762"/>
                    </a:cubicBezTo>
                    <a:lnTo>
                      <a:pt x="10803" y="22519"/>
                    </a:lnTo>
                    <a:lnTo>
                      <a:pt x="17646" y="3581"/>
                    </a:lnTo>
                    <a:lnTo>
                      <a:pt x="13369" y="1"/>
                    </a:lnTo>
                    <a:close/>
                  </a:path>
                </a:pathLst>
              </a:custGeom>
              <a:solidFill>
                <a:srgbClr val="C8C8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4"/>
              <p:cNvSpPr/>
              <p:nvPr/>
            </p:nvSpPr>
            <p:spPr>
              <a:xfrm>
                <a:off x="671035" y="2684896"/>
                <a:ext cx="486623" cy="1112430"/>
              </a:xfrm>
              <a:custGeom>
                <a:avLst/>
                <a:gdLst/>
                <a:ahLst/>
                <a:cxnLst/>
                <a:rect l="l" t="t" r="r" b="b"/>
                <a:pathLst>
                  <a:path w="17726" h="40522" fill="none" extrusionOk="0">
                    <a:moveTo>
                      <a:pt x="1" y="40522"/>
                    </a:moveTo>
                    <a:cubicBezTo>
                      <a:pt x="1" y="40522"/>
                      <a:pt x="17725" y="2367"/>
                      <a:pt x="6585" y="0"/>
                    </a:cubicBezTo>
                  </a:path>
                </a:pathLst>
              </a:custGeom>
              <a:noFill/>
              <a:ln w="184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 name="Google Shape;1086;p44"/>
            <p:cNvSpPr/>
            <p:nvPr/>
          </p:nvSpPr>
          <p:spPr>
            <a:xfrm rot="6300662" flipH="1">
              <a:off x="3932469" y="2827057"/>
              <a:ext cx="1240420" cy="2351151"/>
            </a:xfrm>
            <a:custGeom>
              <a:avLst/>
              <a:gdLst/>
              <a:ahLst/>
              <a:cxnLst/>
              <a:rect l="l" t="t" r="r" b="b"/>
              <a:pathLst>
                <a:path w="67318" h="67756" extrusionOk="0">
                  <a:moveTo>
                    <a:pt x="51283" y="0"/>
                  </a:moveTo>
                  <a:cubicBezTo>
                    <a:pt x="48613" y="0"/>
                    <a:pt x="45928" y="444"/>
                    <a:pt x="43327" y="1110"/>
                  </a:cubicBezTo>
                  <a:cubicBezTo>
                    <a:pt x="29461" y="4611"/>
                    <a:pt x="17605" y="14100"/>
                    <a:pt x="9250" y="25697"/>
                  </a:cubicBezTo>
                  <a:cubicBezTo>
                    <a:pt x="5471" y="30909"/>
                    <a:pt x="2288" y="36738"/>
                    <a:pt x="1154" y="43084"/>
                  </a:cubicBezTo>
                  <a:cubicBezTo>
                    <a:pt x="0" y="49429"/>
                    <a:pt x="1154" y="56392"/>
                    <a:pt x="5232" y="61385"/>
                  </a:cubicBezTo>
                  <a:cubicBezTo>
                    <a:pt x="8996" y="65959"/>
                    <a:pt x="14005" y="67756"/>
                    <a:pt x="19233" y="67756"/>
                  </a:cubicBezTo>
                  <a:cubicBezTo>
                    <a:pt x="24533" y="67756"/>
                    <a:pt x="30056" y="65909"/>
                    <a:pt x="34733" y="63235"/>
                  </a:cubicBezTo>
                  <a:cubicBezTo>
                    <a:pt x="39447" y="60549"/>
                    <a:pt x="43426" y="55974"/>
                    <a:pt x="43923" y="50603"/>
                  </a:cubicBezTo>
                  <a:cubicBezTo>
                    <a:pt x="44082" y="48614"/>
                    <a:pt x="43824" y="46605"/>
                    <a:pt x="43864" y="44595"/>
                  </a:cubicBezTo>
                  <a:cubicBezTo>
                    <a:pt x="43923" y="42586"/>
                    <a:pt x="44381" y="40478"/>
                    <a:pt x="45773" y="39045"/>
                  </a:cubicBezTo>
                  <a:cubicBezTo>
                    <a:pt x="47564" y="37235"/>
                    <a:pt x="50349" y="36996"/>
                    <a:pt x="52795" y="36181"/>
                  </a:cubicBezTo>
                  <a:cubicBezTo>
                    <a:pt x="59837" y="33873"/>
                    <a:pt x="64075" y="26612"/>
                    <a:pt x="65925" y="19451"/>
                  </a:cubicBezTo>
                  <a:cubicBezTo>
                    <a:pt x="66860" y="15831"/>
                    <a:pt x="67317" y="11852"/>
                    <a:pt x="65905" y="8371"/>
                  </a:cubicBezTo>
                  <a:cubicBezTo>
                    <a:pt x="64274" y="4372"/>
                    <a:pt x="60355" y="1567"/>
                    <a:pt x="56157" y="553"/>
                  </a:cubicBezTo>
                  <a:cubicBezTo>
                    <a:pt x="54554" y="167"/>
                    <a:pt x="52921" y="0"/>
                    <a:pt x="5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 name="Google Shape;1087;p44"/>
          <p:cNvSpPr txBox="1"/>
          <p:nvPr/>
        </p:nvSpPr>
        <p:spPr>
          <a:xfrm>
            <a:off x="3400471" y="3783697"/>
            <a:ext cx="2343000" cy="47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dk1"/>
                </a:solidFill>
                <a:latin typeface="Bebas Neue"/>
                <a:ea typeface="Bebas Neue"/>
                <a:cs typeface="Bebas Neue"/>
                <a:sym typeface="Bebas Neue"/>
              </a:rPr>
              <a:t>Black friday!</a:t>
            </a:r>
            <a:endParaRPr sz="2500" b="1">
              <a:solidFill>
                <a:schemeClr val="dk1"/>
              </a:solidFill>
              <a:latin typeface="Bebas Neue"/>
              <a:ea typeface="Bebas Neue"/>
              <a:cs typeface="Bebas Neue"/>
              <a:sym typeface="Bebas Neue"/>
            </a:endParaRPr>
          </a:p>
        </p:txBody>
      </p:sp>
      <p:grpSp>
        <p:nvGrpSpPr>
          <p:cNvPr id="1088" name="Google Shape;1088;p44"/>
          <p:cNvGrpSpPr/>
          <p:nvPr/>
        </p:nvGrpSpPr>
        <p:grpSpPr>
          <a:xfrm rot="-1648697">
            <a:off x="1976229" y="3641902"/>
            <a:ext cx="176434" cy="192816"/>
            <a:chOff x="7400380" y="474768"/>
            <a:chExt cx="334465" cy="365583"/>
          </a:xfrm>
        </p:grpSpPr>
        <p:sp>
          <p:nvSpPr>
            <p:cNvPr id="1089" name="Google Shape;1089;p4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44"/>
          <p:cNvGrpSpPr/>
          <p:nvPr/>
        </p:nvGrpSpPr>
        <p:grpSpPr>
          <a:xfrm rot="-1648697">
            <a:off x="2463879" y="3972037"/>
            <a:ext cx="176434" cy="192816"/>
            <a:chOff x="7400380" y="474768"/>
            <a:chExt cx="334465" cy="365583"/>
          </a:xfrm>
        </p:grpSpPr>
        <p:sp>
          <p:nvSpPr>
            <p:cNvPr id="1093" name="Google Shape;1093;p4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44"/>
          <p:cNvGrpSpPr/>
          <p:nvPr/>
        </p:nvGrpSpPr>
        <p:grpSpPr>
          <a:xfrm rot="-1648697">
            <a:off x="2181154" y="4293386"/>
            <a:ext cx="176434" cy="192816"/>
            <a:chOff x="7400380" y="474768"/>
            <a:chExt cx="334465" cy="365583"/>
          </a:xfrm>
        </p:grpSpPr>
        <p:sp>
          <p:nvSpPr>
            <p:cNvPr id="1097" name="Google Shape;1097;p44"/>
            <p:cNvSpPr/>
            <p:nvPr/>
          </p:nvSpPr>
          <p:spPr>
            <a:xfrm rot="5878337">
              <a:off x="7403467" y="511683"/>
              <a:ext cx="328291" cy="291752"/>
            </a:xfrm>
            <a:custGeom>
              <a:avLst/>
              <a:gdLst/>
              <a:ahLst/>
              <a:cxnLst/>
              <a:rect l="l" t="t" r="r" b="b"/>
              <a:pathLst>
                <a:path w="11896" h="10572" extrusionOk="0">
                  <a:moveTo>
                    <a:pt x="6045" y="0"/>
                  </a:moveTo>
                  <a:cubicBezTo>
                    <a:pt x="5354" y="0"/>
                    <a:pt x="4672" y="140"/>
                    <a:pt x="4038" y="396"/>
                  </a:cubicBezTo>
                  <a:cubicBezTo>
                    <a:pt x="2725" y="893"/>
                    <a:pt x="1631" y="1908"/>
                    <a:pt x="1094" y="3300"/>
                  </a:cubicBezTo>
                  <a:cubicBezTo>
                    <a:pt x="0" y="6006"/>
                    <a:pt x="1293" y="9089"/>
                    <a:pt x="3998" y="10183"/>
                  </a:cubicBezTo>
                  <a:cubicBezTo>
                    <a:pt x="4651" y="10447"/>
                    <a:pt x="5325" y="10572"/>
                    <a:pt x="5987" y="10572"/>
                  </a:cubicBezTo>
                  <a:cubicBezTo>
                    <a:pt x="8075" y="10572"/>
                    <a:pt x="10051" y="9332"/>
                    <a:pt x="10881" y="7279"/>
                  </a:cubicBezTo>
                  <a:cubicBezTo>
                    <a:pt x="10921" y="7179"/>
                    <a:pt x="10961" y="7080"/>
                    <a:pt x="11001" y="6961"/>
                  </a:cubicBezTo>
                  <a:cubicBezTo>
                    <a:pt x="11896" y="4315"/>
                    <a:pt x="10583" y="1430"/>
                    <a:pt x="7997" y="396"/>
                  </a:cubicBezTo>
                  <a:cubicBezTo>
                    <a:pt x="7359" y="125"/>
                    <a:pt x="6698" y="0"/>
                    <a:pt x="60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4"/>
            <p:cNvSpPr/>
            <p:nvPr/>
          </p:nvSpPr>
          <p:spPr>
            <a:xfrm rot="5878337">
              <a:off x="7412118" y="504159"/>
              <a:ext cx="303591" cy="280824"/>
            </a:xfrm>
            <a:custGeom>
              <a:avLst/>
              <a:gdLst/>
              <a:ahLst/>
              <a:cxnLst/>
              <a:rect l="l" t="t" r="r" b="b"/>
              <a:pathLst>
                <a:path w="11001" h="10176" extrusionOk="0">
                  <a:moveTo>
                    <a:pt x="4018" y="0"/>
                  </a:moveTo>
                  <a:lnTo>
                    <a:pt x="4018" y="0"/>
                  </a:lnTo>
                  <a:cubicBezTo>
                    <a:pt x="2725" y="497"/>
                    <a:pt x="1631" y="1512"/>
                    <a:pt x="1094" y="2904"/>
                  </a:cubicBezTo>
                  <a:cubicBezTo>
                    <a:pt x="0" y="5610"/>
                    <a:pt x="1293" y="8693"/>
                    <a:pt x="3998" y="9787"/>
                  </a:cubicBezTo>
                  <a:cubicBezTo>
                    <a:pt x="4651" y="10051"/>
                    <a:pt x="5325" y="10176"/>
                    <a:pt x="5987" y="10176"/>
                  </a:cubicBezTo>
                  <a:cubicBezTo>
                    <a:pt x="8075" y="10176"/>
                    <a:pt x="10051" y="8936"/>
                    <a:pt x="10881" y="6883"/>
                  </a:cubicBezTo>
                  <a:cubicBezTo>
                    <a:pt x="10921" y="6783"/>
                    <a:pt x="10961" y="6684"/>
                    <a:pt x="11001" y="6565"/>
                  </a:cubicBezTo>
                  <a:lnTo>
                    <a:pt x="11001" y="6565"/>
                  </a:lnTo>
                  <a:cubicBezTo>
                    <a:pt x="10193" y="7152"/>
                    <a:pt x="9174" y="7627"/>
                    <a:pt x="7972" y="7627"/>
                  </a:cubicBezTo>
                  <a:cubicBezTo>
                    <a:pt x="7221" y="7627"/>
                    <a:pt x="6398" y="7441"/>
                    <a:pt x="5510" y="6982"/>
                  </a:cubicBezTo>
                  <a:cubicBezTo>
                    <a:pt x="1850" y="5073"/>
                    <a:pt x="3203" y="1512"/>
                    <a:pt x="4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rot="5878337">
              <a:off x="7550678" y="668342"/>
              <a:ext cx="140716" cy="114361"/>
            </a:xfrm>
            <a:custGeom>
              <a:avLst/>
              <a:gdLst/>
              <a:ahLst/>
              <a:cxnLst/>
              <a:rect l="l" t="t" r="r" b="b"/>
              <a:pathLst>
                <a:path w="5099" h="4144" extrusionOk="0">
                  <a:moveTo>
                    <a:pt x="1741" y="1"/>
                  </a:moveTo>
                  <a:cubicBezTo>
                    <a:pt x="500" y="1"/>
                    <a:pt x="0" y="1688"/>
                    <a:pt x="1433" y="3022"/>
                  </a:cubicBezTo>
                  <a:cubicBezTo>
                    <a:pt x="2305" y="3819"/>
                    <a:pt x="3057" y="4144"/>
                    <a:pt x="3611" y="4144"/>
                  </a:cubicBezTo>
                  <a:lnTo>
                    <a:pt x="3611" y="4144"/>
                  </a:lnTo>
                  <a:cubicBezTo>
                    <a:pt x="4842" y="4144"/>
                    <a:pt x="5099" y="2544"/>
                    <a:pt x="3522" y="953"/>
                  </a:cubicBezTo>
                  <a:cubicBezTo>
                    <a:pt x="2860" y="274"/>
                    <a:pt x="2241" y="1"/>
                    <a:pt x="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44"/>
          <p:cNvSpPr/>
          <p:nvPr/>
        </p:nvSpPr>
        <p:spPr>
          <a:xfrm>
            <a:off x="6900274" y="3694007"/>
            <a:ext cx="269971" cy="27364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44"/>
          <p:cNvGrpSpPr/>
          <p:nvPr/>
        </p:nvGrpSpPr>
        <p:grpSpPr>
          <a:xfrm>
            <a:off x="7411846" y="3681206"/>
            <a:ext cx="302995" cy="298455"/>
            <a:chOff x="-60991775" y="3376900"/>
            <a:chExt cx="315850" cy="311150"/>
          </a:xfrm>
        </p:grpSpPr>
        <p:sp>
          <p:nvSpPr>
            <p:cNvPr id="1102" name="Google Shape;1102;p44"/>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4"/>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44"/>
          <p:cNvGrpSpPr/>
          <p:nvPr/>
        </p:nvGrpSpPr>
        <p:grpSpPr>
          <a:xfrm>
            <a:off x="6410664" y="3691955"/>
            <a:ext cx="248010" cy="278582"/>
            <a:chOff x="-8191825" y="3174500"/>
            <a:chExt cx="313500" cy="352100"/>
          </a:xfrm>
        </p:grpSpPr>
        <p:sp>
          <p:nvSpPr>
            <p:cNvPr id="1106" name="Google Shape;1106;p4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44"/>
          <p:cNvGrpSpPr/>
          <p:nvPr/>
        </p:nvGrpSpPr>
        <p:grpSpPr>
          <a:xfrm>
            <a:off x="7956442" y="3691138"/>
            <a:ext cx="342369" cy="279079"/>
            <a:chOff x="-11728250" y="3245400"/>
            <a:chExt cx="353650" cy="288275"/>
          </a:xfrm>
        </p:grpSpPr>
        <p:sp>
          <p:nvSpPr>
            <p:cNvPr id="1110" name="Google Shape;1110;p4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44"/>
          <p:cNvGrpSpPr/>
          <p:nvPr/>
        </p:nvGrpSpPr>
        <p:grpSpPr>
          <a:xfrm>
            <a:off x="7455745" y="4143569"/>
            <a:ext cx="292338" cy="290923"/>
            <a:chOff x="-9961625" y="4048175"/>
            <a:chExt cx="357600" cy="355825"/>
          </a:xfrm>
        </p:grpSpPr>
        <p:sp>
          <p:nvSpPr>
            <p:cNvPr id="1116" name="Google Shape;1116;p4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44"/>
          <p:cNvGrpSpPr/>
          <p:nvPr/>
        </p:nvGrpSpPr>
        <p:grpSpPr>
          <a:xfrm>
            <a:off x="6904905" y="4146609"/>
            <a:ext cx="288475" cy="287877"/>
            <a:chOff x="-10857925" y="3213875"/>
            <a:chExt cx="352875" cy="352100"/>
          </a:xfrm>
        </p:grpSpPr>
        <p:sp>
          <p:nvSpPr>
            <p:cNvPr id="1123" name="Google Shape;1123;p4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44"/>
          <p:cNvGrpSpPr/>
          <p:nvPr/>
        </p:nvGrpSpPr>
        <p:grpSpPr>
          <a:xfrm>
            <a:off x="6390161" y="4144227"/>
            <a:ext cx="289027" cy="287713"/>
            <a:chOff x="-9089725" y="3180200"/>
            <a:chExt cx="353550" cy="351900"/>
          </a:xfrm>
        </p:grpSpPr>
        <p:sp>
          <p:nvSpPr>
            <p:cNvPr id="1134" name="Google Shape;1134;p4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44"/>
          <p:cNvGrpSpPr/>
          <p:nvPr/>
        </p:nvGrpSpPr>
        <p:grpSpPr>
          <a:xfrm>
            <a:off x="8010452" y="4146442"/>
            <a:ext cx="288336" cy="288360"/>
            <a:chOff x="-46410500" y="3201275"/>
            <a:chExt cx="300100" cy="300125"/>
          </a:xfrm>
        </p:grpSpPr>
        <p:sp>
          <p:nvSpPr>
            <p:cNvPr id="1137" name="Google Shape;1137;p4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1146" name="Google Shape;1146;p45"/>
          <p:cNvSpPr/>
          <p:nvPr/>
        </p:nvSpPr>
        <p:spPr>
          <a:xfrm>
            <a:off x="4838000" y="3945575"/>
            <a:ext cx="2098200" cy="4770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5"/>
          <p:cNvSpPr/>
          <p:nvPr/>
        </p:nvSpPr>
        <p:spPr>
          <a:xfrm rot="-131268">
            <a:off x="2077998" y="3945558"/>
            <a:ext cx="2098229" cy="477051"/>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5"/>
          <p:cNvSpPr txBox="1">
            <a:spLocks noGrp="1"/>
          </p:cNvSpPr>
          <p:nvPr>
            <p:ph type="title" idx="4"/>
          </p:nvPr>
        </p:nvSpPr>
        <p:spPr>
          <a:xfrm>
            <a:off x="1761150" y="570038"/>
            <a:ext cx="562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Percentages about purchases</a:t>
            </a:r>
            <a:endParaRPr/>
          </a:p>
        </p:txBody>
      </p:sp>
      <p:sp>
        <p:nvSpPr>
          <p:cNvPr id="1149" name="Google Shape;1149;p45"/>
          <p:cNvSpPr txBox="1">
            <a:spLocks noGrp="1"/>
          </p:cNvSpPr>
          <p:nvPr>
            <p:ph type="title"/>
          </p:nvPr>
        </p:nvSpPr>
        <p:spPr>
          <a:xfrm>
            <a:off x="2045560" y="2924525"/>
            <a:ext cx="2163000" cy="8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70%</a:t>
            </a:r>
            <a:endParaRPr/>
          </a:p>
        </p:txBody>
      </p:sp>
      <p:sp>
        <p:nvSpPr>
          <p:cNvPr id="1150" name="Google Shape;1150;p45"/>
          <p:cNvSpPr txBox="1">
            <a:spLocks noGrp="1"/>
          </p:cNvSpPr>
          <p:nvPr>
            <p:ph type="subTitle" idx="1"/>
          </p:nvPr>
        </p:nvSpPr>
        <p:spPr>
          <a:xfrm>
            <a:off x="2282700" y="3967175"/>
            <a:ext cx="1688700" cy="43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Online Shopping</a:t>
            </a:r>
            <a:endParaRPr/>
          </a:p>
        </p:txBody>
      </p:sp>
      <p:sp>
        <p:nvSpPr>
          <p:cNvPr id="1151" name="Google Shape;1151;p45"/>
          <p:cNvSpPr txBox="1">
            <a:spLocks noGrp="1"/>
          </p:cNvSpPr>
          <p:nvPr>
            <p:ph type="title" idx="2"/>
          </p:nvPr>
        </p:nvSpPr>
        <p:spPr>
          <a:xfrm>
            <a:off x="4805593" y="2924525"/>
            <a:ext cx="2163000" cy="8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152" name="Google Shape;1152;p45"/>
          <p:cNvSpPr txBox="1">
            <a:spLocks noGrp="1"/>
          </p:cNvSpPr>
          <p:nvPr>
            <p:ph type="subTitle" idx="3"/>
          </p:nvPr>
        </p:nvSpPr>
        <p:spPr>
          <a:xfrm>
            <a:off x="5042400" y="3967175"/>
            <a:ext cx="1688700" cy="43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Physical Shopping</a:t>
            </a:r>
            <a:endParaRPr/>
          </a:p>
        </p:txBody>
      </p:sp>
      <p:grpSp>
        <p:nvGrpSpPr>
          <p:cNvPr id="1153" name="Google Shape;1153;p45"/>
          <p:cNvGrpSpPr/>
          <p:nvPr/>
        </p:nvGrpSpPr>
        <p:grpSpPr>
          <a:xfrm>
            <a:off x="5606448" y="1842436"/>
            <a:ext cx="560248" cy="536907"/>
            <a:chOff x="2447315" y="2533031"/>
            <a:chExt cx="1218725" cy="1167951"/>
          </a:xfrm>
        </p:grpSpPr>
        <p:sp>
          <p:nvSpPr>
            <p:cNvPr id="1154" name="Google Shape;1154;p45"/>
            <p:cNvSpPr/>
            <p:nvPr/>
          </p:nvSpPr>
          <p:spPr>
            <a:xfrm>
              <a:off x="2578343" y="2915279"/>
              <a:ext cx="956668" cy="689253"/>
            </a:xfrm>
            <a:custGeom>
              <a:avLst/>
              <a:gdLst/>
              <a:ahLst/>
              <a:cxnLst/>
              <a:rect l="l" t="t" r="r" b="b"/>
              <a:pathLst>
                <a:path w="65514" h="47201" extrusionOk="0">
                  <a:moveTo>
                    <a:pt x="0" y="0"/>
                  </a:moveTo>
                  <a:lnTo>
                    <a:pt x="0" y="47201"/>
                  </a:lnTo>
                  <a:lnTo>
                    <a:pt x="65514" y="47201"/>
                  </a:lnTo>
                  <a:lnTo>
                    <a:pt x="655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5"/>
            <p:cNvSpPr/>
            <p:nvPr/>
          </p:nvSpPr>
          <p:spPr>
            <a:xfrm>
              <a:off x="2542304" y="2533031"/>
              <a:ext cx="1028761" cy="206538"/>
            </a:xfrm>
            <a:custGeom>
              <a:avLst/>
              <a:gdLst/>
              <a:ahLst/>
              <a:cxnLst/>
              <a:rect l="l" t="t" r="r" b="b"/>
              <a:pathLst>
                <a:path w="70451" h="14144" extrusionOk="0">
                  <a:moveTo>
                    <a:pt x="6238" y="0"/>
                  </a:moveTo>
                  <a:cubicBezTo>
                    <a:pt x="3202" y="0"/>
                    <a:pt x="0" y="2168"/>
                    <a:pt x="0" y="5704"/>
                  </a:cubicBezTo>
                  <a:lnTo>
                    <a:pt x="0" y="14144"/>
                  </a:lnTo>
                  <a:lnTo>
                    <a:pt x="70450" y="14144"/>
                  </a:lnTo>
                  <a:lnTo>
                    <a:pt x="70450" y="5704"/>
                  </a:lnTo>
                  <a:cubicBezTo>
                    <a:pt x="70450" y="2168"/>
                    <a:pt x="67248" y="0"/>
                    <a:pt x="64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5"/>
            <p:cNvSpPr/>
            <p:nvPr/>
          </p:nvSpPr>
          <p:spPr>
            <a:xfrm>
              <a:off x="2447315" y="2972273"/>
              <a:ext cx="121785" cy="107168"/>
            </a:xfrm>
            <a:custGeom>
              <a:avLst/>
              <a:gdLst/>
              <a:ahLst/>
              <a:cxnLst/>
              <a:rect l="l" t="t" r="r" b="b"/>
              <a:pathLst>
                <a:path w="8340" h="7339" extrusionOk="0">
                  <a:moveTo>
                    <a:pt x="0" y="0"/>
                  </a:moveTo>
                  <a:lnTo>
                    <a:pt x="0" y="4403"/>
                  </a:lnTo>
                  <a:cubicBezTo>
                    <a:pt x="0" y="7305"/>
                    <a:pt x="4170" y="7339"/>
                    <a:pt x="4170" y="7339"/>
                  </a:cubicBezTo>
                  <a:cubicBezTo>
                    <a:pt x="4170" y="7339"/>
                    <a:pt x="8340" y="7339"/>
                    <a:pt x="8340" y="4403"/>
                  </a:cubicBezTo>
                  <a:lnTo>
                    <a:pt x="8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5"/>
            <p:cNvSpPr/>
            <p:nvPr/>
          </p:nvSpPr>
          <p:spPr>
            <a:xfrm>
              <a:off x="2569085" y="2972273"/>
              <a:ext cx="122281" cy="107168"/>
            </a:xfrm>
            <a:custGeom>
              <a:avLst/>
              <a:gdLst/>
              <a:ahLst/>
              <a:cxnLst/>
              <a:rect l="l" t="t" r="r" b="b"/>
              <a:pathLst>
                <a:path w="8374" h="7339" extrusionOk="0">
                  <a:moveTo>
                    <a:pt x="1" y="0"/>
                  </a:moveTo>
                  <a:lnTo>
                    <a:pt x="1" y="4403"/>
                  </a:lnTo>
                  <a:cubicBezTo>
                    <a:pt x="1" y="7305"/>
                    <a:pt x="4170" y="7339"/>
                    <a:pt x="4170" y="7339"/>
                  </a:cubicBezTo>
                  <a:cubicBezTo>
                    <a:pt x="4170" y="7339"/>
                    <a:pt x="8373" y="7339"/>
                    <a:pt x="8373" y="4403"/>
                  </a:cubicBezTo>
                  <a:lnTo>
                    <a:pt x="8373"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5"/>
            <p:cNvSpPr/>
            <p:nvPr/>
          </p:nvSpPr>
          <p:spPr>
            <a:xfrm>
              <a:off x="2690855" y="2972273"/>
              <a:ext cx="122281" cy="107168"/>
            </a:xfrm>
            <a:custGeom>
              <a:avLst/>
              <a:gdLst/>
              <a:ahLst/>
              <a:cxnLst/>
              <a:rect l="l" t="t" r="r" b="b"/>
              <a:pathLst>
                <a:path w="8374" h="7339" extrusionOk="0">
                  <a:moveTo>
                    <a:pt x="1" y="0"/>
                  </a:moveTo>
                  <a:lnTo>
                    <a:pt x="1" y="4403"/>
                  </a:lnTo>
                  <a:cubicBezTo>
                    <a:pt x="1" y="7305"/>
                    <a:pt x="4204" y="7339"/>
                    <a:pt x="4204" y="7339"/>
                  </a:cubicBezTo>
                  <a:cubicBezTo>
                    <a:pt x="4204" y="7339"/>
                    <a:pt x="8374" y="7339"/>
                    <a:pt x="8374" y="4403"/>
                  </a:cubicBezTo>
                  <a:lnTo>
                    <a:pt x="83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5"/>
            <p:cNvSpPr/>
            <p:nvPr/>
          </p:nvSpPr>
          <p:spPr>
            <a:xfrm>
              <a:off x="2813122" y="2972273"/>
              <a:ext cx="121785" cy="107168"/>
            </a:xfrm>
            <a:custGeom>
              <a:avLst/>
              <a:gdLst/>
              <a:ahLst/>
              <a:cxnLst/>
              <a:rect l="l" t="t" r="r" b="b"/>
              <a:pathLst>
                <a:path w="8340" h="7339" extrusionOk="0">
                  <a:moveTo>
                    <a:pt x="1" y="0"/>
                  </a:moveTo>
                  <a:lnTo>
                    <a:pt x="1" y="4403"/>
                  </a:lnTo>
                  <a:cubicBezTo>
                    <a:pt x="1" y="7305"/>
                    <a:pt x="4170" y="7339"/>
                    <a:pt x="4170" y="7339"/>
                  </a:cubicBezTo>
                  <a:cubicBezTo>
                    <a:pt x="4170" y="7339"/>
                    <a:pt x="8340" y="7339"/>
                    <a:pt x="8340" y="4403"/>
                  </a:cubicBezTo>
                  <a:lnTo>
                    <a:pt x="834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5"/>
            <p:cNvSpPr/>
            <p:nvPr/>
          </p:nvSpPr>
          <p:spPr>
            <a:xfrm>
              <a:off x="2934892" y="2972273"/>
              <a:ext cx="121799" cy="107168"/>
            </a:xfrm>
            <a:custGeom>
              <a:avLst/>
              <a:gdLst/>
              <a:ahLst/>
              <a:cxnLst/>
              <a:rect l="l" t="t" r="r" b="b"/>
              <a:pathLst>
                <a:path w="8341" h="7339" extrusionOk="0">
                  <a:moveTo>
                    <a:pt x="1" y="0"/>
                  </a:moveTo>
                  <a:lnTo>
                    <a:pt x="1" y="4403"/>
                  </a:lnTo>
                  <a:cubicBezTo>
                    <a:pt x="1" y="7305"/>
                    <a:pt x="4171" y="7339"/>
                    <a:pt x="4171" y="7339"/>
                  </a:cubicBezTo>
                  <a:cubicBezTo>
                    <a:pt x="4171" y="7339"/>
                    <a:pt x="8340" y="7339"/>
                    <a:pt x="8340" y="4403"/>
                  </a:cubicBezTo>
                  <a:lnTo>
                    <a:pt x="8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5"/>
            <p:cNvSpPr/>
            <p:nvPr/>
          </p:nvSpPr>
          <p:spPr>
            <a:xfrm>
              <a:off x="3056677" y="2972273"/>
              <a:ext cx="121785" cy="107168"/>
            </a:xfrm>
            <a:custGeom>
              <a:avLst/>
              <a:gdLst/>
              <a:ahLst/>
              <a:cxnLst/>
              <a:rect l="l" t="t" r="r" b="b"/>
              <a:pathLst>
                <a:path w="8340" h="7339" extrusionOk="0">
                  <a:moveTo>
                    <a:pt x="0" y="0"/>
                  </a:moveTo>
                  <a:lnTo>
                    <a:pt x="0" y="4403"/>
                  </a:lnTo>
                  <a:cubicBezTo>
                    <a:pt x="0" y="7305"/>
                    <a:pt x="4170" y="7339"/>
                    <a:pt x="4170" y="7339"/>
                  </a:cubicBezTo>
                  <a:cubicBezTo>
                    <a:pt x="4170" y="7339"/>
                    <a:pt x="8339" y="7339"/>
                    <a:pt x="8339" y="4403"/>
                  </a:cubicBezTo>
                  <a:lnTo>
                    <a:pt x="8339"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5"/>
            <p:cNvSpPr/>
            <p:nvPr/>
          </p:nvSpPr>
          <p:spPr>
            <a:xfrm>
              <a:off x="3178448" y="2972273"/>
              <a:ext cx="121785" cy="107168"/>
            </a:xfrm>
            <a:custGeom>
              <a:avLst/>
              <a:gdLst/>
              <a:ahLst/>
              <a:cxnLst/>
              <a:rect l="l" t="t" r="r" b="b"/>
              <a:pathLst>
                <a:path w="8340" h="7339" extrusionOk="0">
                  <a:moveTo>
                    <a:pt x="0" y="0"/>
                  </a:moveTo>
                  <a:lnTo>
                    <a:pt x="0" y="4403"/>
                  </a:lnTo>
                  <a:cubicBezTo>
                    <a:pt x="0" y="7305"/>
                    <a:pt x="4170" y="7339"/>
                    <a:pt x="4170" y="7339"/>
                  </a:cubicBezTo>
                  <a:cubicBezTo>
                    <a:pt x="4170" y="7339"/>
                    <a:pt x="8340" y="7339"/>
                    <a:pt x="8340" y="4403"/>
                  </a:cubicBezTo>
                  <a:lnTo>
                    <a:pt x="83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5"/>
            <p:cNvSpPr/>
            <p:nvPr/>
          </p:nvSpPr>
          <p:spPr>
            <a:xfrm>
              <a:off x="3300218" y="2972273"/>
              <a:ext cx="121785" cy="107168"/>
            </a:xfrm>
            <a:custGeom>
              <a:avLst/>
              <a:gdLst/>
              <a:ahLst/>
              <a:cxnLst/>
              <a:rect l="l" t="t" r="r" b="b"/>
              <a:pathLst>
                <a:path w="8340" h="7339" extrusionOk="0">
                  <a:moveTo>
                    <a:pt x="1" y="0"/>
                  </a:moveTo>
                  <a:lnTo>
                    <a:pt x="1" y="4403"/>
                  </a:lnTo>
                  <a:cubicBezTo>
                    <a:pt x="1" y="7305"/>
                    <a:pt x="4170" y="7339"/>
                    <a:pt x="4170" y="7339"/>
                  </a:cubicBezTo>
                  <a:cubicBezTo>
                    <a:pt x="4170" y="7339"/>
                    <a:pt x="8340" y="7339"/>
                    <a:pt x="8340" y="4403"/>
                  </a:cubicBezTo>
                  <a:lnTo>
                    <a:pt x="8340"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5"/>
            <p:cNvSpPr/>
            <p:nvPr/>
          </p:nvSpPr>
          <p:spPr>
            <a:xfrm>
              <a:off x="3422003" y="2972273"/>
              <a:ext cx="122267" cy="107168"/>
            </a:xfrm>
            <a:custGeom>
              <a:avLst/>
              <a:gdLst/>
              <a:ahLst/>
              <a:cxnLst/>
              <a:rect l="l" t="t" r="r" b="b"/>
              <a:pathLst>
                <a:path w="8373" h="7339" extrusionOk="0">
                  <a:moveTo>
                    <a:pt x="0" y="0"/>
                  </a:moveTo>
                  <a:lnTo>
                    <a:pt x="0" y="4403"/>
                  </a:lnTo>
                  <a:cubicBezTo>
                    <a:pt x="0" y="7305"/>
                    <a:pt x="4170" y="7339"/>
                    <a:pt x="4170" y="7339"/>
                  </a:cubicBezTo>
                  <a:cubicBezTo>
                    <a:pt x="4170" y="7339"/>
                    <a:pt x="8373" y="7339"/>
                    <a:pt x="8373" y="4403"/>
                  </a:cubicBezTo>
                  <a:lnTo>
                    <a:pt x="83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5"/>
            <p:cNvSpPr/>
            <p:nvPr/>
          </p:nvSpPr>
          <p:spPr>
            <a:xfrm>
              <a:off x="3543773" y="2972273"/>
              <a:ext cx="122267" cy="107168"/>
            </a:xfrm>
            <a:custGeom>
              <a:avLst/>
              <a:gdLst/>
              <a:ahLst/>
              <a:cxnLst/>
              <a:rect l="l" t="t" r="r" b="b"/>
              <a:pathLst>
                <a:path w="8373" h="7339" extrusionOk="0">
                  <a:moveTo>
                    <a:pt x="0" y="0"/>
                  </a:moveTo>
                  <a:lnTo>
                    <a:pt x="0" y="4403"/>
                  </a:lnTo>
                  <a:cubicBezTo>
                    <a:pt x="0" y="7305"/>
                    <a:pt x="4203" y="7339"/>
                    <a:pt x="4203" y="7339"/>
                  </a:cubicBezTo>
                  <a:cubicBezTo>
                    <a:pt x="4203" y="7339"/>
                    <a:pt x="8373" y="7339"/>
                    <a:pt x="8373" y="4403"/>
                  </a:cubicBezTo>
                  <a:lnTo>
                    <a:pt x="8373"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5"/>
            <p:cNvSpPr/>
            <p:nvPr/>
          </p:nvSpPr>
          <p:spPr>
            <a:xfrm>
              <a:off x="2447315" y="2736997"/>
              <a:ext cx="197776" cy="235290"/>
            </a:xfrm>
            <a:custGeom>
              <a:avLst/>
              <a:gdLst/>
              <a:ahLst/>
              <a:cxnLst/>
              <a:rect l="l" t="t" r="r" b="b"/>
              <a:pathLst>
                <a:path w="13544" h="16113" extrusionOk="0">
                  <a:moveTo>
                    <a:pt x="6505" y="1"/>
                  </a:moveTo>
                  <a:lnTo>
                    <a:pt x="0" y="16112"/>
                  </a:lnTo>
                  <a:lnTo>
                    <a:pt x="8340" y="16112"/>
                  </a:lnTo>
                  <a:lnTo>
                    <a:pt x="135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5"/>
            <p:cNvSpPr/>
            <p:nvPr/>
          </p:nvSpPr>
          <p:spPr>
            <a:xfrm>
              <a:off x="2569085" y="2736997"/>
              <a:ext cx="178778" cy="235290"/>
            </a:xfrm>
            <a:custGeom>
              <a:avLst/>
              <a:gdLst/>
              <a:ahLst/>
              <a:cxnLst/>
              <a:rect l="l" t="t" r="r" b="b"/>
              <a:pathLst>
                <a:path w="12243" h="16113" extrusionOk="0">
                  <a:moveTo>
                    <a:pt x="5204" y="1"/>
                  </a:moveTo>
                  <a:lnTo>
                    <a:pt x="1" y="16112"/>
                  </a:lnTo>
                  <a:lnTo>
                    <a:pt x="8373" y="16112"/>
                  </a:lnTo>
                  <a:lnTo>
                    <a:pt x="122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5"/>
            <p:cNvSpPr/>
            <p:nvPr/>
          </p:nvSpPr>
          <p:spPr>
            <a:xfrm>
              <a:off x="2691352" y="2736997"/>
              <a:ext cx="159781" cy="235290"/>
            </a:xfrm>
            <a:custGeom>
              <a:avLst/>
              <a:gdLst/>
              <a:ahLst/>
              <a:cxnLst/>
              <a:rect l="l" t="t" r="r" b="b"/>
              <a:pathLst>
                <a:path w="10942" h="16113" extrusionOk="0">
                  <a:moveTo>
                    <a:pt x="3870" y="1"/>
                  </a:moveTo>
                  <a:lnTo>
                    <a:pt x="0" y="16112"/>
                  </a:lnTo>
                  <a:lnTo>
                    <a:pt x="8340" y="16112"/>
                  </a:lnTo>
                  <a:lnTo>
                    <a:pt x="109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5"/>
            <p:cNvSpPr/>
            <p:nvPr/>
          </p:nvSpPr>
          <p:spPr>
            <a:xfrm>
              <a:off x="2813122" y="2736997"/>
              <a:ext cx="140783" cy="235290"/>
            </a:xfrm>
            <a:custGeom>
              <a:avLst/>
              <a:gdLst/>
              <a:ahLst/>
              <a:cxnLst/>
              <a:rect l="l" t="t" r="r" b="b"/>
              <a:pathLst>
                <a:path w="9641" h="16113" extrusionOk="0">
                  <a:moveTo>
                    <a:pt x="2602" y="1"/>
                  </a:moveTo>
                  <a:lnTo>
                    <a:pt x="1" y="16112"/>
                  </a:lnTo>
                  <a:lnTo>
                    <a:pt x="8340" y="16112"/>
                  </a:lnTo>
                  <a:lnTo>
                    <a:pt x="96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5"/>
            <p:cNvSpPr/>
            <p:nvPr/>
          </p:nvSpPr>
          <p:spPr>
            <a:xfrm>
              <a:off x="2934892" y="2736997"/>
              <a:ext cx="121799" cy="235290"/>
            </a:xfrm>
            <a:custGeom>
              <a:avLst/>
              <a:gdLst/>
              <a:ahLst/>
              <a:cxnLst/>
              <a:rect l="l" t="t" r="r" b="b"/>
              <a:pathLst>
                <a:path w="8341" h="16113" extrusionOk="0">
                  <a:moveTo>
                    <a:pt x="1302" y="1"/>
                  </a:moveTo>
                  <a:lnTo>
                    <a:pt x="1" y="16112"/>
                  </a:lnTo>
                  <a:lnTo>
                    <a:pt x="8340" y="16112"/>
                  </a:lnTo>
                  <a:lnTo>
                    <a:pt x="83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5"/>
            <p:cNvSpPr/>
            <p:nvPr/>
          </p:nvSpPr>
          <p:spPr>
            <a:xfrm>
              <a:off x="3056677" y="2736997"/>
              <a:ext cx="121785" cy="235290"/>
            </a:xfrm>
            <a:custGeom>
              <a:avLst/>
              <a:gdLst/>
              <a:ahLst/>
              <a:cxnLst/>
              <a:rect l="l" t="t" r="r" b="b"/>
              <a:pathLst>
                <a:path w="8340" h="16113" extrusionOk="0">
                  <a:moveTo>
                    <a:pt x="0" y="1"/>
                  </a:moveTo>
                  <a:lnTo>
                    <a:pt x="0" y="16112"/>
                  </a:lnTo>
                  <a:lnTo>
                    <a:pt x="8339" y="16112"/>
                  </a:lnTo>
                  <a:lnTo>
                    <a:pt x="70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5"/>
            <p:cNvSpPr/>
            <p:nvPr/>
          </p:nvSpPr>
          <p:spPr>
            <a:xfrm>
              <a:off x="3159450" y="2736997"/>
              <a:ext cx="140783" cy="235290"/>
            </a:xfrm>
            <a:custGeom>
              <a:avLst/>
              <a:gdLst/>
              <a:ahLst/>
              <a:cxnLst/>
              <a:rect l="l" t="t" r="r" b="b"/>
              <a:pathLst>
                <a:path w="9641" h="16113" extrusionOk="0">
                  <a:moveTo>
                    <a:pt x="1" y="1"/>
                  </a:moveTo>
                  <a:lnTo>
                    <a:pt x="1301" y="16112"/>
                  </a:lnTo>
                  <a:lnTo>
                    <a:pt x="9641" y="16112"/>
                  </a:lnTo>
                  <a:lnTo>
                    <a:pt x="70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5"/>
            <p:cNvSpPr/>
            <p:nvPr/>
          </p:nvSpPr>
          <p:spPr>
            <a:xfrm>
              <a:off x="2661225" y="3139275"/>
              <a:ext cx="472800" cy="312000"/>
            </a:xfrm>
            <a:prstGeom prst="roundRect">
              <a:avLst>
                <a:gd name="adj" fmla="val 16667"/>
              </a:avLst>
            </a:prstGeom>
            <a:solidFill>
              <a:schemeClr val="lt1"/>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5"/>
            <p:cNvSpPr/>
            <p:nvPr/>
          </p:nvSpPr>
          <p:spPr>
            <a:xfrm>
              <a:off x="3223300" y="3139275"/>
              <a:ext cx="237600" cy="508800"/>
            </a:xfrm>
            <a:prstGeom prst="roundRect">
              <a:avLst>
                <a:gd name="adj" fmla="val 16667"/>
              </a:avLst>
            </a:pr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5"/>
            <p:cNvSpPr/>
            <p:nvPr/>
          </p:nvSpPr>
          <p:spPr>
            <a:xfrm>
              <a:off x="3262222" y="2736997"/>
              <a:ext cx="159781" cy="235290"/>
            </a:xfrm>
            <a:custGeom>
              <a:avLst/>
              <a:gdLst/>
              <a:ahLst/>
              <a:cxnLst/>
              <a:rect l="l" t="t" r="r" b="b"/>
              <a:pathLst>
                <a:path w="10942" h="16113" extrusionOk="0">
                  <a:moveTo>
                    <a:pt x="1" y="1"/>
                  </a:moveTo>
                  <a:lnTo>
                    <a:pt x="2603" y="16112"/>
                  </a:lnTo>
                  <a:lnTo>
                    <a:pt x="10942" y="16112"/>
                  </a:lnTo>
                  <a:lnTo>
                    <a:pt x="70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5"/>
            <p:cNvSpPr/>
            <p:nvPr/>
          </p:nvSpPr>
          <p:spPr>
            <a:xfrm>
              <a:off x="3365491" y="2736997"/>
              <a:ext cx="178778" cy="235290"/>
            </a:xfrm>
            <a:custGeom>
              <a:avLst/>
              <a:gdLst/>
              <a:ahLst/>
              <a:cxnLst/>
              <a:rect l="l" t="t" r="r" b="b"/>
              <a:pathLst>
                <a:path w="12243" h="16113" extrusionOk="0">
                  <a:moveTo>
                    <a:pt x="1" y="1"/>
                  </a:moveTo>
                  <a:lnTo>
                    <a:pt x="3870" y="16112"/>
                  </a:lnTo>
                  <a:lnTo>
                    <a:pt x="12243" y="16112"/>
                  </a:lnTo>
                  <a:lnTo>
                    <a:pt x="70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5"/>
            <p:cNvSpPr/>
            <p:nvPr/>
          </p:nvSpPr>
          <p:spPr>
            <a:xfrm>
              <a:off x="3468278" y="2736997"/>
              <a:ext cx="197762" cy="235290"/>
            </a:xfrm>
            <a:custGeom>
              <a:avLst/>
              <a:gdLst/>
              <a:ahLst/>
              <a:cxnLst/>
              <a:rect l="l" t="t" r="r" b="b"/>
              <a:pathLst>
                <a:path w="13543" h="16113" extrusionOk="0">
                  <a:moveTo>
                    <a:pt x="0" y="1"/>
                  </a:moveTo>
                  <a:lnTo>
                    <a:pt x="5204" y="16112"/>
                  </a:lnTo>
                  <a:lnTo>
                    <a:pt x="13543" y="16112"/>
                  </a:lnTo>
                  <a:lnTo>
                    <a:pt x="70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5"/>
            <p:cNvSpPr/>
            <p:nvPr/>
          </p:nvSpPr>
          <p:spPr>
            <a:xfrm>
              <a:off x="3381200" y="3373275"/>
              <a:ext cx="40800" cy="40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5"/>
            <p:cNvSpPr/>
            <p:nvPr/>
          </p:nvSpPr>
          <p:spPr>
            <a:xfrm>
              <a:off x="2516487" y="3585038"/>
              <a:ext cx="1080395" cy="115944"/>
            </a:xfrm>
            <a:custGeom>
              <a:avLst/>
              <a:gdLst/>
              <a:ahLst/>
              <a:cxnLst/>
              <a:rect l="l" t="t" r="r" b="b"/>
              <a:pathLst>
                <a:path w="73987" h="7940" extrusionOk="0">
                  <a:moveTo>
                    <a:pt x="967" y="0"/>
                  </a:moveTo>
                  <a:cubicBezTo>
                    <a:pt x="434" y="0"/>
                    <a:pt x="0" y="434"/>
                    <a:pt x="0" y="968"/>
                  </a:cubicBezTo>
                  <a:lnTo>
                    <a:pt x="0" y="6939"/>
                  </a:lnTo>
                  <a:cubicBezTo>
                    <a:pt x="0" y="7473"/>
                    <a:pt x="434" y="7940"/>
                    <a:pt x="967" y="7940"/>
                  </a:cubicBezTo>
                  <a:lnTo>
                    <a:pt x="73019" y="7940"/>
                  </a:lnTo>
                  <a:cubicBezTo>
                    <a:pt x="73553" y="7940"/>
                    <a:pt x="73986" y="7473"/>
                    <a:pt x="73986" y="6939"/>
                  </a:cubicBezTo>
                  <a:lnTo>
                    <a:pt x="73986" y="968"/>
                  </a:lnTo>
                  <a:cubicBezTo>
                    <a:pt x="73986" y="434"/>
                    <a:pt x="73553" y="0"/>
                    <a:pt x="730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45"/>
          <p:cNvGrpSpPr/>
          <p:nvPr/>
        </p:nvGrpSpPr>
        <p:grpSpPr>
          <a:xfrm>
            <a:off x="2792694" y="1893936"/>
            <a:ext cx="668151" cy="433629"/>
            <a:chOff x="4290258" y="2454271"/>
            <a:chExt cx="1439051" cy="933941"/>
          </a:xfrm>
        </p:grpSpPr>
        <p:grpSp>
          <p:nvGrpSpPr>
            <p:cNvPr id="1181" name="Google Shape;1181;p45"/>
            <p:cNvGrpSpPr/>
            <p:nvPr/>
          </p:nvGrpSpPr>
          <p:grpSpPr>
            <a:xfrm>
              <a:off x="4290258" y="2454271"/>
              <a:ext cx="1439051" cy="933941"/>
              <a:chOff x="4290258" y="2454271"/>
              <a:chExt cx="1439051" cy="933941"/>
            </a:xfrm>
          </p:grpSpPr>
          <p:grpSp>
            <p:nvGrpSpPr>
              <p:cNvPr id="1182" name="Google Shape;1182;p45"/>
              <p:cNvGrpSpPr/>
              <p:nvPr/>
            </p:nvGrpSpPr>
            <p:grpSpPr>
              <a:xfrm>
                <a:off x="4290258" y="2454271"/>
                <a:ext cx="1439051" cy="933941"/>
                <a:chOff x="4840208" y="2033434"/>
                <a:chExt cx="1439051" cy="933941"/>
              </a:xfrm>
            </p:grpSpPr>
            <p:sp>
              <p:nvSpPr>
                <p:cNvPr id="1183" name="Google Shape;1183;p45"/>
                <p:cNvSpPr/>
                <p:nvPr/>
              </p:nvSpPr>
              <p:spPr>
                <a:xfrm>
                  <a:off x="4952246" y="2033434"/>
                  <a:ext cx="1214545" cy="821719"/>
                </a:xfrm>
                <a:custGeom>
                  <a:avLst/>
                  <a:gdLst/>
                  <a:ahLst/>
                  <a:cxnLst/>
                  <a:rect l="l" t="t" r="r" b="b"/>
                  <a:pathLst>
                    <a:path w="85396" h="57776" extrusionOk="0">
                      <a:moveTo>
                        <a:pt x="2102" y="0"/>
                      </a:moveTo>
                      <a:cubicBezTo>
                        <a:pt x="968" y="0"/>
                        <a:pt x="1" y="934"/>
                        <a:pt x="1" y="2069"/>
                      </a:cubicBezTo>
                      <a:lnTo>
                        <a:pt x="1" y="55674"/>
                      </a:lnTo>
                      <a:cubicBezTo>
                        <a:pt x="1" y="56841"/>
                        <a:pt x="968" y="57775"/>
                        <a:pt x="2102" y="57775"/>
                      </a:cubicBezTo>
                      <a:lnTo>
                        <a:pt x="83327" y="57775"/>
                      </a:lnTo>
                      <a:cubicBezTo>
                        <a:pt x="84461" y="57775"/>
                        <a:pt x="85395" y="56841"/>
                        <a:pt x="85395" y="55674"/>
                      </a:cubicBezTo>
                      <a:lnTo>
                        <a:pt x="85395" y="2069"/>
                      </a:lnTo>
                      <a:cubicBezTo>
                        <a:pt x="85395" y="934"/>
                        <a:pt x="84461" y="0"/>
                        <a:pt x="833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5"/>
                <p:cNvSpPr/>
                <p:nvPr/>
              </p:nvSpPr>
              <p:spPr>
                <a:xfrm>
                  <a:off x="4840208" y="2844940"/>
                  <a:ext cx="1439051" cy="122435"/>
                </a:xfrm>
                <a:custGeom>
                  <a:avLst/>
                  <a:gdLst/>
                  <a:ahLst/>
                  <a:cxnLst/>
                  <a:rect l="l" t="t" r="r" b="b"/>
                  <a:pathLst>
                    <a:path w="91499" h="8607" extrusionOk="0">
                      <a:moveTo>
                        <a:pt x="0" y="0"/>
                      </a:moveTo>
                      <a:cubicBezTo>
                        <a:pt x="0" y="0"/>
                        <a:pt x="801" y="8606"/>
                        <a:pt x="5404" y="8606"/>
                      </a:cubicBezTo>
                      <a:lnTo>
                        <a:pt x="86095" y="8606"/>
                      </a:lnTo>
                      <a:cubicBezTo>
                        <a:pt x="90698" y="8606"/>
                        <a:pt x="91499" y="0"/>
                        <a:pt x="914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 name="Google Shape;1185;p45"/>
              <p:cNvSpPr/>
              <p:nvPr/>
            </p:nvSpPr>
            <p:spPr>
              <a:xfrm>
                <a:off x="4472925" y="2541075"/>
                <a:ext cx="1073700" cy="649500"/>
              </a:xfrm>
              <a:prstGeom prst="roundRect">
                <a:avLst>
                  <a:gd name="adj" fmla="val 826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45"/>
            <p:cNvGrpSpPr/>
            <p:nvPr/>
          </p:nvGrpSpPr>
          <p:grpSpPr>
            <a:xfrm>
              <a:off x="4714778" y="2674509"/>
              <a:ext cx="471923" cy="401753"/>
              <a:chOff x="5645200" y="879425"/>
              <a:chExt cx="478575" cy="407375"/>
            </a:xfrm>
          </p:grpSpPr>
          <p:sp>
            <p:nvSpPr>
              <p:cNvPr id="1187" name="Google Shape;1187;p45"/>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8" name="Google Shape;1188;p45"/>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89" name="Google Shape;1189;p45"/>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0" name="Google Shape;1190;p45"/>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1" name="Google Shape;1191;p45"/>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92" name="Google Shape;1192;p45"/>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1193" name="Google Shape;1193;p45"/>
          <p:cNvGrpSpPr/>
          <p:nvPr/>
        </p:nvGrpSpPr>
        <p:grpSpPr>
          <a:xfrm>
            <a:off x="2510739" y="1498141"/>
            <a:ext cx="1232607" cy="1232436"/>
            <a:chOff x="4049800" y="640400"/>
            <a:chExt cx="858900" cy="858900"/>
          </a:xfrm>
        </p:grpSpPr>
        <p:sp>
          <p:nvSpPr>
            <p:cNvPr id="1194" name="Google Shape;1194;p45"/>
            <p:cNvSpPr/>
            <p:nvPr/>
          </p:nvSpPr>
          <p:spPr>
            <a:xfrm>
              <a:off x="4049800" y="640400"/>
              <a:ext cx="858900" cy="858900"/>
            </a:xfrm>
            <a:prstGeom prst="donut">
              <a:avLst>
                <a:gd name="adj" fmla="val 941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5"/>
            <p:cNvSpPr/>
            <p:nvPr/>
          </p:nvSpPr>
          <p:spPr>
            <a:xfrm>
              <a:off x="4049800" y="640400"/>
              <a:ext cx="858900" cy="858900"/>
            </a:xfrm>
            <a:prstGeom prst="blockArc">
              <a:avLst>
                <a:gd name="adj1" fmla="val 17186398"/>
                <a:gd name="adj2" fmla="val 1875780"/>
                <a:gd name="adj3" fmla="val 983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45"/>
          <p:cNvGrpSpPr/>
          <p:nvPr/>
        </p:nvGrpSpPr>
        <p:grpSpPr>
          <a:xfrm>
            <a:off x="5270451" y="1494621"/>
            <a:ext cx="1232607" cy="1232436"/>
            <a:chOff x="4049800" y="640400"/>
            <a:chExt cx="858900" cy="858900"/>
          </a:xfrm>
        </p:grpSpPr>
        <p:sp>
          <p:nvSpPr>
            <p:cNvPr id="1197" name="Google Shape;1197;p45"/>
            <p:cNvSpPr/>
            <p:nvPr/>
          </p:nvSpPr>
          <p:spPr>
            <a:xfrm>
              <a:off x="4049800" y="640400"/>
              <a:ext cx="858900" cy="858900"/>
            </a:xfrm>
            <a:prstGeom prst="donut">
              <a:avLst>
                <a:gd name="adj" fmla="val 941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4049800" y="640400"/>
              <a:ext cx="858900" cy="858900"/>
            </a:xfrm>
            <a:prstGeom prst="blockArc">
              <a:avLst>
                <a:gd name="adj1" fmla="val 7914150"/>
                <a:gd name="adj2" fmla="val 1875780"/>
                <a:gd name="adj3" fmla="val 983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Google Shape;1203;p46"/>
          <p:cNvSpPr/>
          <p:nvPr/>
        </p:nvSpPr>
        <p:spPr>
          <a:xfrm rot="-900351">
            <a:off x="1830131" y="2657810"/>
            <a:ext cx="1100736" cy="1116814"/>
          </a:xfrm>
          <a:prstGeom prst="roundRect">
            <a:avLst>
              <a:gd name="adj" fmla="val 16667"/>
            </a:avLst>
          </a:prstGeom>
          <a:solidFill>
            <a:schemeClr val="dk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6"/>
          <p:cNvSpPr txBox="1">
            <a:spLocks noGrp="1"/>
          </p:cNvSpPr>
          <p:nvPr>
            <p:ph type="title"/>
          </p:nvPr>
        </p:nvSpPr>
        <p:spPr>
          <a:xfrm>
            <a:off x="1384600" y="569912"/>
            <a:ext cx="637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Best sellerS and experiences</a:t>
            </a:r>
            <a:endParaRPr/>
          </a:p>
        </p:txBody>
      </p:sp>
      <p:sp>
        <p:nvSpPr>
          <p:cNvPr id="1205" name="Google Shape;1205;p46"/>
          <p:cNvSpPr txBox="1"/>
          <p:nvPr/>
        </p:nvSpPr>
        <p:spPr>
          <a:xfrm>
            <a:off x="5859738" y="2022525"/>
            <a:ext cx="2287500" cy="4317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a:solidFill>
                  <a:schemeClr val="lt1"/>
                </a:solidFill>
                <a:latin typeface="Roboto"/>
                <a:ea typeface="Roboto"/>
                <a:cs typeface="Roboto"/>
                <a:sym typeface="Roboto"/>
              </a:rPr>
              <a:t>Venus has a beautiful name, but it’s terribly hot</a:t>
            </a:r>
            <a:endParaRPr>
              <a:solidFill>
                <a:schemeClr val="lt1"/>
              </a:solidFill>
              <a:latin typeface="Roboto"/>
              <a:ea typeface="Roboto"/>
              <a:cs typeface="Roboto"/>
              <a:sym typeface="Roboto"/>
            </a:endParaRPr>
          </a:p>
        </p:txBody>
      </p:sp>
      <p:sp>
        <p:nvSpPr>
          <p:cNvPr id="1206" name="Google Shape;1206;p46"/>
          <p:cNvSpPr txBox="1"/>
          <p:nvPr/>
        </p:nvSpPr>
        <p:spPr>
          <a:xfrm>
            <a:off x="5859738" y="2642608"/>
            <a:ext cx="2287500" cy="4317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a:solidFill>
                  <a:schemeClr val="lt1"/>
                </a:solidFill>
                <a:latin typeface="Roboto"/>
                <a:ea typeface="Roboto"/>
                <a:cs typeface="Roboto"/>
                <a:sym typeface="Roboto"/>
              </a:rPr>
              <a:t>Despite being red, Mars is actually a cold place</a:t>
            </a:r>
            <a:endParaRPr>
              <a:solidFill>
                <a:schemeClr val="lt1"/>
              </a:solidFill>
              <a:latin typeface="Roboto"/>
              <a:ea typeface="Roboto"/>
              <a:cs typeface="Roboto"/>
              <a:sym typeface="Roboto"/>
            </a:endParaRPr>
          </a:p>
        </p:txBody>
      </p:sp>
      <p:sp>
        <p:nvSpPr>
          <p:cNvPr id="1207" name="Google Shape;1207;p46"/>
          <p:cNvSpPr txBox="1"/>
          <p:nvPr/>
        </p:nvSpPr>
        <p:spPr>
          <a:xfrm>
            <a:off x="5859738" y="3262675"/>
            <a:ext cx="2287500" cy="4317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a:solidFill>
                  <a:schemeClr val="lt1"/>
                </a:solidFill>
                <a:latin typeface="Roboto"/>
                <a:ea typeface="Roboto"/>
                <a:cs typeface="Roboto"/>
                <a:sym typeface="Roboto"/>
              </a:rPr>
              <a:t>Mercury is the closest planet to the Sun</a:t>
            </a:r>
            <a:endParaRPr>
              <a:solidFill>
                <a:schemeClr val="lt1"/>
              </a:solidFill>
              <a:latin typeface="Roboto"/>
              <a:ea typeface="Roboto"/>
              <a:cs typeface="Roboto"/>
              <a:sym typeface="Roboto"/>
            </a:endParaRPr>
          </a:p>
        </p:txBody>
      </p:sp>
      <p:sp>
        <p:nvSpPr>
          <p:cNvPr id="1208" name="Google Shape;1208;p46"/>
          <p:cNvSpPr txBox="1"/>
          <p:nvPr/>
        </p:nvSpPr>
        <p:spPr>
          <a:xfrm>
            <a:off x="5254800" y="1403550"/>
            <a:ext cx="30246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Product experiences</a:t>
            </a:r>
            <a:endParaRPr sz="2500">
              <a:solidFill>
                <a:schemeClr val="accent1"/>
              </a:solidFill>
              <a:latin typeface="Bebas Neue"/>
              <a:ea typeface="Bebas Neue"/>
              <a:cs typeface="Bebas Neue"/>
              <a:sym typeface="Bebas Neue"/>
            </a:endParaRPr>
          </a:p>
        </p:txBody>
      </p:sp>
      <p:sp>
        <p:nvSpPr>
          <p:cNvPr id="1209" name="Google Shape;1209;p46"/>
          <p:cNvSpPr txBox="1"/>
          <p:nvPr/>
        </p:nvSpPr>
        <p:spPr>
          <a:xfrm>
            <a:off x="868200" y="1403550"/>
            <a:ext cx="3024600" cy="46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1"/>
                </a:solidFill>
                <a:latin typeface="Bebas Neue"/>
                <a:ea typeface="Bebas Neue"/>
                <a:cs typeface="Bebas Neue"/>
                <a:sym typeface="Bebas Neue"/>
              </a:rPr>
              <a:t>Best sellerS</a:t>
            </a:r>
            <a:endParaRPr sz="2500">
              <a:solidFill>
                <a:schemeClr val="accent1"/>
              </a:solidFill>
              <a:latin typeface="Bebas Neue"/>
              <a:ea typeface="Bebas Neue"/>
              <a:cs typeface="Bebas Neue"/>
              <a:sym typeface="Bebas Neue"/>
            </a:endParaRPr>
          </a:p>
        </p:txBody>
      </p:sp>
      <p:sp>
        <p:nvSpPr>
          <p:cNvPr id="1210" name="Google Shape;1210;p46"/>
          <p:cNvSpPr txBox="1"/>
          <p:nvPr/>
        </p:nvSpPr>
        <p:spPr>
          <a:xfrm>
            <a:off x="5859738" y="3882750"/>
            <a:ext cx="2287500" cy="431700"/>
          </a:xfrm>
          <a:prstGeom prst="rect">
            <a:avLst/>
          </a:prstGeom>
          <a:noFill/>
          <a:ln>
            <a:noFill/>
          </a:ln>
        </p:spPr>
        <p:txBody>
          <a:bodyPr spcFirstLastPara="1" wrap="square" lIns="91425" tIns="91425" rIns="91425" bIns="91425" anchor="ctr" anchorCtr="0">
            <a:noAutofit/>
          </a:bodyPr>
          <a:lstStyle/>
          <a:p>
            <a:pPr marL="0" lvl="0" indent="0" algn="l" rtl="0">
              <a:spcBef>
                <a:spcPts val="100"/>
              </a:spcBef>
              <a:spcAft>
                <a:spcPts val="0"/>
              </a:spcAft>
              <a:buClr>
                <a:schemeClr val="dk1"/>
              </a:buClr>
              <a:buFont typeface="Arial"/>
              <a:buNone/>
            </a:pPr>
            <a:r>
              <a:rPr lang="en">
                <a:solidFill>
                  <a:schemeClr val="lt1"/>
                </a:solidFill>
                <a:latin typeface="Roboto"/>
                <a:ea typeface="Roboto"/>
                <a:cs typeface="Roboto"/>
                <a:sym typeface="Roboto"/>
              </a:rPr>
              <a:t>Neptune is the farthest planet from the Sun</a:t>
            </a:r>
            <a:endParaRPr>
              <a:solidFill>
                <a:schemeClr val="lt1"/>
              </a:solidFill>
              <a:latin typeface="Roboto"/>
              <a:ea typeface="Roboto"/>
              <a:cs typeface="Roboto"/>
              <a:sym typeface="Roboto"/>
            </a:endParaRPr>
          </a:p>
        </p:txBody>
      </p:sp>
      <p:cxnSp>
        <p:nvCxnSpPr>
          <p:cNvPr id="1211" name="Google Shape;1211;p46"/>
          <p:cNvCxnSpPr/>
          <p:nvPr/>
        </p:nvCxnSpPr>
        <p:spPr>
          <a:xfrm>
            <a:off x="4575987" y="1385575"/>
            <a:ext cx="0" cy="3042000"/>
          </a:xfrm>
          <a:prstGeom prst="straightConnector1">
            <a:avLst/>
          </a:prstGeom>
          <a:noFill/>
          <a:ln w="19050" cap="flat" cmpd="sng">
            <a:solidFill>
              <a:schemeClr val="lt1"/>
            </a:solidFill>
            <a:prstDash val="solid"/>
            <a:round/>
            <a:headEnd type="none" w="med" len="med"/>
            <a:tailEnd type="none" w="med" len="med"/>
          </a:ln>
        </p:spPr>
      </p:cxnSp>
      <p:sp>
        <p:nvSpPr>
          <p:cNvPr id="1212" name="Google Shape;1212;p46"/>
          <p:cNvSpPr txBox="1"/>
          <p:nvPr/>
        </p:nvSpPr>
        <p:spPr>
          <a:xfrm>
            <a:off x="679000" y="3568880"/>
            <a:ext cx="1160100" cy="242100"/>
          </a:xfrm>
          <a:prstGeom prst="rect">
            <a:avLst/>
          </a:prstGeom>
          <a:noFill/>
          <a:ln>
            <a:noFill/>
          </a:ln>
        </p:spPr>
        <p:txBody>
          <a:bodyPr spcFirstLastPara="1" wrap="square" lIns="0" tIns="91425" rIns="91425" bIns="91425" anchor="ctr" anchorCtr="0">
            <a:noAutofit/>
          </a:bodyPr>
          <a:lstStyle/>
          <a:p>
            <a:pPr marL="0" lvl="0" indent="0" algn="r" rtl="0">
              <a:spcBef>
                <a:spcPts val="0"/>
              </a:spcBef>
              <a:spcAft>
                <a:spcPts val="0"/>
              </a:spcAft>
              <a:buNone/>
            </a:pPr>
            <a:r>
              <a:rPr lang="en">
                <a:solidFill>
                  <a:schemeClr val="lt1"/>
                </a:solidFill>
                <a:latin typeface="Roboto"/>
                <a:ea typeface="Roboto"/>
                <a:cs typeface="Roboto"/>
                <a:sym typeface="Roboto"/>
              </a:rPr>
              <a:t>Fashion</a:t>
            </a:r>
            <a:endParaRPr>
              <a:solidFill>
                <a:schemeClr val="lt1"/>
              </a:solidFill>
              <a:latin typeface="Roboto"/>
              <a:ea typeface="Roboto"/>
              <a:cs typeface="Roboto"/>
              <a:sym typeface="Roboto"/>
            </a:endParaRPr>
          </a:p>
        </p:txBody>
      </p:sp>
      <p:sp>
        <p:nvSpPr>
          <p:cNvPr id="1213" name="Google Shape;1213;p46"/>
          <p:cNvSpPr txBox="1"/>
          <p:nvPr/>
        </p:nvSpPr>
        <p:spPr>
          <a:xfrm>
            <a:off x="1800461" y="2072367"/>
            <a:ext cx="1160100" cy="24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oboto"/>
                <a:ea typeface="Roboto"/>
                <a:cs typeface="Roboto"/>
                <a:sym typeface="Roboto"/>
              </a:rPr>
              <a:t>Appliances</a:t>
            </a:r>
            <a:endParaRPr>
              <a:solidFill>
                <a:schemeClr val="lt1"/>
              </a:solidFill>
              <a:latin typeface="Roboto"/>
              <a:ea typeface="Roboto"/>
              <a:cs typeface="Roboto"/>
              <a:sym typeface="Roboto"/>
            </a:endParaRPr>
          </a:p>
        </p:txBody>
      </p:sp>
      <p:grpSp>
        <p:nvGrpSpPr>
          <p:cNvPr id="1214" name="Google Shape;1214;p46"/>
          <p:cNvGrpSpPr/>
          <p:nvPr/>
        </p:nvGrpSpPr>
        <p:grpSpPr>
          <a:xfrm>
            <a:off x="5386967" y="3951792"/>
            <a:ext cx="339253" cy="339253"/>
            <a:chOff x="899850" y="4992125"/>
            <a:chExt cx="481825" cy="481825"/>
          </a:xfrm>
        </p:grpSpPr>
        <p:sp>
          <p:nvSpPr>
            <p:cNvPr id="1215" name="Google Shape;1215;p4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 name="Google Shape;1216;p4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 name="Google Shape;1217;p4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8" name="Google Shape;1218;p46"/>
          <p:cNvGrpSpPr/>
          <p:nvPr/>
        </p:nvGrpSpPr>
        <p:grpSpPr>
          <a:xfrm>
            <a:off x="5386970" y="2068742"/>
            <a:ext cx="339253" cy="339253"/>
            <a:chOff x="1492675" y="4992125"/>
            <a:chExt cx="481825" cy="481825"/>
          </a:xfrm>
        </p:grpSpPr>
        <p:sp>
          <p:nvSpPr>
            <p:cNvPr id="1219" name="Google Shape;1219;p4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 name="Google Shape;1220;p4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1" name="Google Shape;1221;p46"/>
          <p:cNvGrpSpPr/>
          <p:nvPr/>
        </p:nvGrpSpPr>
        <p:grpSpPr>
          <a:xfrm>
            <a:off x="5386962" y="2688817"/>
            <a:ext cx="339253" cy="339253"/>
            <a:chOff x="2085525" y="4992125"/>
            <a:chExt cx="481825" cy="481825"/>
          </a:xfrm>
        </p:grpSpPr>
        <p:sp>
          <p:nvSpPr>
            <p:cNvPr id="1222" name="Google Shape;1222;p4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 name="Google Shape;1223;p4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4" name="Google Shape;1224;p46"/>
          <p:cNvGrpSpPr/>
          <p:nvPr/>
        </p:nvGrpSpPr>
        <p:grpSpPr>
          <a:xfrm>
            <a:off x="5386970" y="3308892"/>
            <a:ext cx="339253" cy="339253"/>
            <a:chOff x="1492675" y="4992125"/>
            <a:chExt cx="481825" cy="481825"/>
          </a:xfrm>
        </p:grpSpPr>
        <p:sp>
          <p:nvSpPr>
            <p:cNvPr id="1225" name="Google Shape;1225;p4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 name="Google Shape;1226;p4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7" name="Google Shape;1227;p46"/>
          <p:cNvGrpSpPr/>
          <p:nvPr/>
        </p:nvGrpSpPr>
        <p:grpSpPr>
          <a:xfrm>
            <a:off x="2532157" y="2905520"/>
            <a:ext cx="686895" cy="604314"/>
            <a:chOff x="3065082" y="2958358"/>
            <a:chExt cx="686895" cy="604314"/>
          </a:xfrm>
        </p:grpSpPr>
        <p:sp>
          <p:nvSpPr>
            <p:cNvPr id="1228" name="Google Shape;1228;p46"/>
            <p:cNvSpPr/>
            <p:nvPr/>
          </p:nvSpPr>
          <p:spPr>
            <a:xfrm>
              <a:off x="3065082" y="2958358"/>
              <a:ext cx="686895" cy="604314"/>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6"/>
            <p:cNvGrpSpPr/>
            <p:nvPr/>
          </p:nvGrpSpPr>
          <p:grpSpPr>
            <a:xfrm>
              <a:off x="3238905" y="3101496"/>
              <a:ext cx="339253" cy="318042"/>
              <a:chOff x="4456875" y="2635825"/>
              <a:chExt cx="481825" cy="451700"/>
            </a:xfrm>
          </p:grpSpPr>
          <p:sp>
            <p:nvSpPr>
              <p:cNvPr id="1230" name="Google Shape;1230;p4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 name="Google Shape;1231;p4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 name="Google Shape;1232;p4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 name="Google Shape;1233;p4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 name="Google Shape;1234;p4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 name="Google Shape;1235;p4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1236" name="Google Shape;1236;p46"/>
          <p:cNvGrpSpPr/>
          <p:nvPr/>
        </p:nvGrpSpPr>
        <p:grpSpPr>
          <a:xfrm>
            <a:off x="2063359" y="2403612"/>
            <a:ext cx="634294" cy="605082"/>
            <a:chOff x="2007709" y="2057400"/>
            <a:chExt cx="634294" cy="605082"/>
          </a:xfrm>
        </p:grpSpPr>
        <p:sp>
          <p:nvSpPr>
            <p:cNvPr id="1237" name="Google Shape;1237;p46"/>
            <p:cNvSpPr/>
            <p:nvPr/>
          </p:nvSpPr>
          <p:spPr>
            <a:xfrm>
              <a:off x="2007709" y="2057400"/>
              <a:ext cx="634294" cy="605082"/>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46"/>
            <p:cNvGrpSpPr/>
            <p:nvPr/>
          </p:nvGrpSpPr>
          <p:grpSpPr>
            <a:xfrm>
              <a:off x="2174183" y="2163727"/>
              <a:ext cx="301329" cy="352818"/>
              <a:chOff x="1571450" y="238125"/>
              <a:chExt cx="4457525" cy="5219200"/>
            </a:xfrm>
          </p:grpSpPr>
          <p:sp>
            <p:nvSpPr>
              <p:cNvPr id="1239" name="Google Shape;1239;p46"/>
              <p:cNvSpPr/>
              <p:nvPr/>
            </p:nvSpPr>
            <p:spPr>
              <a:xfrm>
                <a:off x="3560450" y="238125"/>
                <a:ext cx="2468525" cy="882375"/>
              </a:xfrm>
              <a:custGeom>
                <a:avLst/>
                <a:gdLst/>
                <a:ahLst/>
                <a:cxnLst/>
                <a:rect l="l" t="t" r="r" b="b"/>
                <a:pathLst>
                  <a:path w="98741" h="35295" extrusionOk="0">
                    <a:moveTo>
                      <a:pt x="34643" y="12591"/>
                    </a:moveTo>
                    <a:cubicBezTo>
                      <a:pt x="38068" y="12591"/>
                      <a:pt x="40612" y="15397"/>
                      <a:pt x="40743" y="18691"/>
                    </a:cubicBezTo>
                    <a:cubicBezTo>
                      <a:pt x="40906" y="22018"/>
                      <a:pt x="37839" y="24824"/>
                      <a:pt x="34643" y="24824"/>
                    </a:cubicBezTo>
                    <a:cubicBezTo>
                      <a:pt x="31218" y="24824"/>
                      <a:pt x="28673" y="22018"/>
                      <a:pt x="28510" y="18691"/>
                    </a:cubicBezTo>
                    <a:cubicBezTo>
                      <a:pt x="28380" y="15397"/>
                      <a:pt x="31446" y="12591"/>
                      <a:pt x="34643" y="12591"/>
                    </a:cubicBezTo>
                    <a:close/>
                    <a:moveTo>
                      <a:pt x="67980" y="12591"/>
                    </a:moveTo>
                    <a:cubicBezTo>
                      <a:pt x="71405" y="12591"/>
                      <a:pt x="73917" y="15397"/>
                      <a:pt x="74080" y="18691"/>
                    </a:cubicBezTo>
                    <a:cubicBezTo>
                      <a:pt x="74243" y="22018"/>
                      <a:pt x="71177" y="24824"/>
                      <a:pt x="67980" y="24824"/>
                    </a:cubicBezTo>
                    <a:cubicBezTo>
                      <a:pt x="64522" y="24824"/>
                      <a:pt x="62011" y="22018"/>
                      <a:pt x="61848" y="18691"/>
                    </a:cubicBezTo>
                    <a:cubicBezTo>
                      <a:pt x="61684" y="15397"/>
                      <a:pt x="64751" y="12591"/>
                      <a:pt x="67980" y="12591"/>
                    </a:cubicBezTo>
                    <a:close/>
                    <a:moveTo>
                      <a:pt x="0" y="0"/>
                    </a:moveTo>
                    <a:lnTo>
                      <a:pt x="0" y="35295"/>
                    </a:lnTo>
                    <a:lnTo>
                      <a:pt x="98741" y="35295"/>
                    </a:lnTo>
                    <a:lnTo>
                      <a:pt x="98741" y="17419"/>
                    </a:lnTo>
                    <a:cubicBezTo>
                      <a:pt x="98741" y="7829"/>
                      <a:pt x="90945" y="0"/>
                      <a:pt x="8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6"/>
              <p:cNvSpPr/>
              <p:nvPr/>
            </p:nvSpPr>
            <p:spPr>
              <a:xfrm>
                <a:off x="1571450" y="238125"/>
                <a:ext cx="565175" cy="882375"/>
              </a:xfrm>
              <a:custGeom>
                <a:avLst/>
                <a:gdLst/>
                <a:ahLst/>
                <a:cxnLst/>
                <a:rect l="l" t="t" r="r" b="b"/>
                <a:pathLst>
                  <a:path w="22607" h="35295" extrusionOk="0">
                    <a:moveTo>
                      <a:pt x="17419" y="0"/>
                    </a:moveTo>
                    <a:cubicBezTo>
                      <a:pt x="7797" y="0"/>
                      <a:pt x="0" y="7829"/>
                      <a:pt x="0" y="17419"/>
                    </a:cubicBezTo>
                    <a:lnTo>
                      <a:pt x="0" y="35295"/>
                    </a:lnTo>
                    <a:lnTo>
                      <a:pt x="22606" y="35295"/>
                    </a:lnTo>
                    <a:lnTo>
                      <a:pt x="22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6"/>
              <p:cNvSpPr/>
              <p:nvPr/>
            </p:nvSpPr>
            <p:spPr>
              <a:xfrm>
                <a:off x="2442400" y="238125"/>
                <a:ext cx="812250" cy="882375"/>
              </a:xfrm>
              <a:custGeom>
                <a:avLst/>
                <a:gdLst/>
                <a:ahLst/>
                <a:cxnLst/>
                <a:rect l="l" t="t" r="r" b="b"/>
                <a:pathLst>
                  <a:path w="32490" h="35295" extrusionOk="0">
                    <a:moveTo>
                      <a:pt x="0" y="0"/>
                    </a:moveTo>
                    <a:lnTo>
                      <a:pt x="0" y="35295"/>
                    </a:lnTo>
                    <a:lnTo>
                      <a:pt x="32490" y="35295"/>
                    </a:lnTo>
                    <a:lnTo>
                      <a:pt x="32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6"/>
              <p:cNvSpPr/>
              <p:nvPr/>
            </p:nvSpPr>
            <p:spPr>
              <a:xfrm>
                <a:off x="1571450" y="1426300"/>
                <a:ext cx="4457525" cy="4031025"/>
              </a:xfrm>
              <a:custGeom>
                <a:avLst/>
                <a:gdLst/>
                <a:ahLst/>
                <a:cxnLst/>
                <a:rect l="l" t="t" r="r" b="b"/>
                <a:pathLst>
                  <a:path w="178301" h="161241" extrusionOk="0">
                    <a:moveTo>
                      <a:pt x="89151" y="20127"/>
                    </a:moveTo>
                    <a:cubicBezTo>
                      <a:pt x="122488" y="20127"/>
                      <a:pt x="149628" y="47266"/>
                      <a:pt x="149628" y="80604"/>
                    </a:cubicBezTo>
                    <a:cubicBezTo>
                      <a:pt x="149628" y="113974"/>
                      <a:pt x="122488" y="141114"/>
                      <a:pt x="89151" y="141114"/>
                    </a:cubicBezTo>
                    <a:cubicBezTo>
                      <a:pt x="55813" y="141114"/>
                      <a:pt x="28673" y="113974"/>
                      <a:pt x="28673" y="80604"/>
                    </a:cubicBezTo>
                    <a:cubicBezTo>
                      <a:pt x="28673" y="47266"/>
                      <a:pt x="55813" y="20127"/>
                      <a:pt x="89151" y="20127"/>
                    </a:cubicBezTo>
                    <a:close/>
                    <a:moveTo>
                      <a:pt x="0" y="0"/>
                    </a:moveTo>
                    <a:lnTo>
                      <a:pt x="0" y="129338"/>
                    </a:lnTo>
                    <a:cubicBezTo>
                      <a:pt x="0" y="146920"/>
                      <a:pt x="14321" y="161240"/>
                      <a:pt x="31903" y="161240"/>
                    </a:cubicBezTo>
                    <a:lnTo>
                      <a:pt x="146398" y="161240"/>
                    </a:lnTo>
                    <a:cubicBezTo>
                      <a:pt x="163981" y="161240"/>
                      <a:pt x="178301" y="146920"/>
                      <a:pt x="178301" y="129338"/>
                    </a:cubicBezTo>
                    <a:lnTo>
                      <a:pt x="1783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a:off x="2594900" y="3491125"/>
                <a:ext cx="2410625" cy="1157225"/>
              </a:xfrm>
              <a:custGeom>
                <a:avLst/>
                <a:gdLst/>
                <a:ahLst/>
                <a:cxnLst/>
                <a:rect l="l" t="t" r="r" b="b"/>
                <a:pathLst>
                  <a:path w="96425" h="46289" extrusionOk="0">
                    <a:moveTo>
                      <a:pt x="0" y="1"/>
                    </a:moveTo>
                    <a:cubicBezTo>
                      <a:pt x="1044" y="25705"/>
                      <a:pt x="22280" y="46288"/>
                      <a:pt x="48213" y="46288"/>
                    </a:cubicBezTo>
                    <a:cubicBezTo>
                      <a:pt x="74145" y="46288"/>
                      <a:pt x="95381" y="25705"/>
                      <a:pt x="96425" y="1"/>
                    </a:cubicBezTo>
                    <a:lnTo>
                      <a:pt x="96425" y="1"/>
                    </a:lnTo>
                    <a:cubicBezTo>
                      <a:pt x="96164" y="33"/>
                      <a:pt x="95903" y="66"/>
                      <a:pt x="95642" y="66"/>
                    </a:cubicBezTo>
                    <a:cubicBezTo>
                      <a:pt x="91597" y="66"/>
                      <a:pt x="89868" y="1240"/>
                      <a:pt x="87226" y="3067"/>
                    </a:cubicBezTo>
                    <a:cubicBezTo>
                      <a:pt x="83899" y="5350"/>
                      <a:pt x="79756" y="8221"/>
                      <a:pt x="71927" y="8221"/>
                    </a:cubicBezTo>
                    <a:cubicBezTo>
                      <a:pt x="64098" y="8221"/>
                      <a:pt x="59923" y="5350"/>
                      <a:pt x="56596" y="3067"/>
                    </a:cubicBezTo>
                    <a:cubicBezTo>
                      <a:pt x="53986" y="1240"/>
                      <a:pt x="52225" y="66"/>
                      <a:pt x="48213" y="66"/>
                    </a:cubicBezTo>
                    <a:cubicBezTo>
                      <a:pt x="44200" y="66"/>
                      <a:pt x="42439" y="1240"/>
                      <a:pt x="39829" y="3067"/>
                    </a:cubicBezTo>
                    <a:cubicBezTo>
                      <a:pt x="36502" y="5350"/>
                      <a:pt x="32327" y="8221"/>
                      <a:pt x="24498" y="8221"/>
                    </a:cubicBezTo>
                    <a:cubicBezTo>
                      <a:pt x="16669" y="8221"/>
                      <a:pt x="12526" y="5350"/>
                      <a:pt x="9199" y="3067"/>
                    </a:cubicBezTo>
                    <a:cubicBezTo>
                      <a:pt x="6557" y="1240"/>
                      <a:pt x="4828" y="66"/>
                      <a:pt x="816" y="66"/>
                    </a:cubicBezTo>
                    <a:cubicBezTo>
                      <a:pt x="522" y="66"/>
                      <a:pt x="261" y="3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6"/>
              <p:cNvSpPr/>
              <p:nvPr/>
            </p:nvSpPr>
            <p:spPr>
              <a:xfrm>
                <a:off x="2621000" y="2235275"/>
                <a:ext cx="2358425" cy="1156975"/>
              </a:xfrm>
              <a:custGeom>
                <a:avLst/>
                <a:gdLst/>
                <a:ahLst/>
                <a:cxnLst/>
                <a:rect l="l" t="t" r="r" b="b"/>
                <a:pathLst>
                  <a:path w="94337" h="46279" extrusionOk="0">
                    <a:moveTo>
                      <a:pt x="47169" y="0"/>
                    </a:moveTo>
                    <a:cubicBezTo>
                      <a:pt x="24759" y="0"/>
                      <a:pt x="4730" y="16147"/>
                      <a:pt x="0" y="38067"/>
                    </a:cubicBezTo>
                    <a:cubicBezTo>
                      <a:pt x="3621" y="38100"/>
                      <a:pt x="7209" y="38785"/>
                      <a:pt x="10439" y="40383"/>
                    </a:cubicBezTo>
                    <a:cubicBezTo>
                      <a:pt x="13179" y="41721"/>
                      <a:pt x="15462" y="43841"/>
                      <a:pt x="18202" y="45146"/>
                    </a:cubicBezTo>
                    <a:cubicBezTo>
                      <a:pt x="19784" y="45903"/>
                      <a:pt x="21629" y="46278"/>
                      <a:pt x="23469" y="46278"/>
                    </a:cubicBezTo>
                    <a:cubicBezTo>
                      <a:pt x="25120" y="46278"/>
                      <a:pt x="26766" y="45976"/>
                      <a:pt x="28216" y="45374"/>
                    </a:cubicBezTo>
                    <a:cubicBezTo>
                      <a:pt x="30989" y="44233"/>
                      <a:pt x="33240" y="42080"/>
                      <a:pt x="35882" y="40710"/>
                    </a:cubicBezTo>
                    <a:cubicBezTo>
                      <a:pt x="39297" y="38903"/>
                      <a:pt x="43272" y="37997"/>
                      <a:pt x="47236" y="37997"/>
                    </a:cubicBezTo>
                    <a:cubicBezTo>
                      <a:pt x="50430" y="37997"/>
                      <a:pt x="53616" y="38585"/>
                      <a:pt x="56498" y="39764"/>
                    </a:cubicBezTo>
                    <a:cubicBezTo>
                      <a:pt x="59205" y="40873"/>
                      <a:pt x="61456" y="42634"/>
                      <a:pt x="63903" y="44167"/>
                    </a:cubicBezTo>
                    <a:cubicBezTo>
                      <a:pt x="66063" y="45538"/>
                      <a:pt x="68488" y="46247"/>
                      <a:pt x="70966" y="46247"/>
                    </a:cubicBezTo>
                    <a:cubicBezTo>
                      <a:pt x="71967" y="46247"/>
                      <a:pt x="72977" y="46131"/>
                      <a:pt x="73982" y="45896"/>
                    </a:cubicBezTo>
                    <a:cubicBezTo>
                      <a:pt x="77277" y="45146"/>
                      <a:pt x="79821" y="42634"/>
                      <a:pt x="82692" y="41003"/>
                    </a:cubicBezTo>
                    <a:cubicBezTo>
                      <a:pt x="86280" y="39013"/>
                      <a:pt x="90259" y="38100"/>
                      <a:pt x="94337" y="38067"/>
                    </a:cubicBezTo>
                    <a:cubicBezTo>
                      <a:pt x="89607" y="16147"/>
                      <a:pt x="69578" y="0"/>
                      <a:pt x="47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 name="Google Shape;1245;p46"/>
          <p:cNvGrpSpPr/>
          <p:nvPr/>
        </p:nvGrpSpPr>
        <p:grpSpPr>
          <a:xfrm>
            <a:off x="1541941" y="2905324"/>
            <a:ext cx="664818" cy="604698"/>
            <a:chOff x="1975841" y="3822838"/>
            <a:chExt cx="664818" cy="604698"/>
          </a:xfrm>
        </p:grpSpPr>
        <p:sp>
          <p:nvSpPr>
            <p:cNvPr id="1246" name="Google Shape;1246;p46"/>
            <p:cNvSpPr/>
            <p:nvPr/>
          </p:nvSpPr>
          <p:spPr>
            <a:xfrm>
              <a:off x="1975841" y="3822838"/>
              <a:ext cx="664818" cy="604698"/>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 name="Google Shape;1247;p46"/>
            <p:cNvGrpSpPr/>
            <p:nvPr/>
          </p:nvGrpSpPr>
          <p:grpSpPr>
            <a:xfrm>
              <a:off x="2112371" y="3951369"/>
              <a:ext cx="391749" cy="347620"/>
              <a:chOff x="1170425" y="500550"/>
              <a:chExt cx="5107550" cy="4532200"/>
            </a:xfrm>
          </p:grpSpPr>
          <p:sp>
            <p:nvSpPr>
              <p:cNvPr id="1248" name="Google Shape;1248;p46"/>
              <p:cNvSpPr/>
              <p:nvPr/>
            </p:nvSpPr>
            <p:spPr>
              <a:xfrm>
                <a:off x="1442950" y="752900"/>
                <a:ext cx="4562500" cy="4027500"/>
              </a:xfrm>
              <a:custGeom>
                <a:avLst/>
                <a:gdLst/>
                <a:ahLst/>
                <a:cxnLst/>
                <a:rect l="l" t="t" r="r" b="b"/>
                <a:pathLst>
                  <a:path w="182500" h="161100" extrusionOk="0">
                    <a:moveTo>
                      <a:pt x="44818" y="1"/>
                    </a:moveTo>
                    <a:lnTo>
                      <a:pt x="1" y="45221"/>
                    </a:lnTo>
                    <a:lnTo>
                      <a:pt x="24630" y="69851"/>
                    </a:lnTo>
                    <a:lnTo>
                      <a:pt x="47241" y="46836"/>
                    </a:lnTo>
                    <a:lnTo>
                      <a:pt x="47241" y="161100"/>
                    </a:lnTo>
                    <a:lnTo>
                      <a:pt x="134856" y="161100"/>
                    </a:lnTo>
                    <a:lnTo>
                      <a:pt x="134856" y="46836"/>
                    </a:lnTo>
                    <a:lnTo>
                      <a:pt x="157870" y="69851"/>
                    </a:lnTo>
                    <a:lnTo>
                      <a:pt x="182499" y="45221"/>
                    </a:lnTo>
                    <a:lnTo>
                      <a:pt x="137682" y="1"/>
                    </a:lnTo>
                    <a:lnTo>
                      <a:pt x="134856" y="2827"/>
                    </a:lnTo>
                    <a:lnTo>
                      <a:pt x="134856" y="1"/>
                    </a:lnTo>
                    <a:lnTo>
                      <a:pt x="122339" y="1"/>
                    </a:lnTo>
                    <a:cubicBezTo>
                      <a:pt x="116687" y="8883"/>
                      <a:pt x="104978" y="14940"/>
                      <a:pt x="91250" y="14940"/>
                    </a:cubicBezTo>
                    <a:cubicBezTo>
                      <a:pt x="77522" y="14940"/>
                      <a:pt x="65410" y="8883"/>
                      <a:pt x="59757" y="1"/>
                    </a:cubicBezTo>
                    <a:lnTo>
                      <a:pt x="47241" y="1"/>
                    </a:lnTo>
                    <a:lnTo>
                      <a:pt x="47241" y="2827"/>
                    </a:lnTo>
                    <a:lnTo>
                      <a:pt x="448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6"/>
              <p:cNvSpPr/>
              <p:nvPr/>
            </p:nvSpPr>
            <p:spPr>
              <a:xfrm>
                <a:off x="1170425" y="500550"/>
                <a:ext cx="5107550" cy="4532200"/>
              </a:xfrm>
              <a:custGeom>
                <a:avLst/>
                <a:gdLst/>
                <a:ahLst/>
                <a:cxnLst/>
                <a:rect l="l" t="t" r="r" b="b"/>
                <a:pathLst>
                  <a:path w="204302" h="181288" extrusionOk="0">
                    <a:moveTo>
                      <a:pt x="139297" y="20189"/>
                    </a:moveTo>
                    <a:cubicBezTo>
                      <a:pt x="140104" y="20996"/>
                      <a:pt x="140912" y="21804"/>
                      <a:pt x="142123" y="22207"/>
                    </a:cubicBezTo>
                    <a:cubicBezTo>
                      <a:pt x="143738" y="22611"/>
                      <a:pt x="144949" y="23015"/>
                      <a:pt x="146564" y="23015"/>
                    </a:cubicBezTo>
                    <a:lnTo>
                      <a:pt x="178865" y="55315"/>
                    </a:lnTo>
                    <a:lnTo>
                      <a:pt x="168771" y="65409"/>
                    </a:lnTo>
                    <a:lnTo>
                      <a:pt x="153024" y="49663"/>
                    </a:lnTo>
                    <a:cubicBezTo>
                      <a:pt x="151168" y="47806"/>
                      <a:pt x="148615" y="46821"/>
                      <a:pt x="146051" y="46821"/>
                    </a:cubicBezTo>
                    <a:cubicBezTo>
                      <a:pt x="144712" y="46821"/>
                      <a:pt x="143370" y="47090"/>
                      <a:pt x="142123" y="47644"/>
                    </a:cubicBezTo>
                    <a:cubicBezTo>
                      <a:pt x="138085" y="49259"/>
                      <a:pt x="135663" y="52893"/>
                      <a:pt x="135663" y="56930"/>
                    </a:cubicBezTo>
                    <a:lnTo>
                      <a:pt x="135663" y="161100"/>
                    </a:lnTo>
                    <a:lnTo>
                      <a:pt x="68235" y="161100"/>
                    </a:lnTo>
                    <a:lnTo>
                      <a:pt x="68235" y="56930"/>
                    </a:lnTo>
                    <a:cubicBezTo>
                      <a:pt x="68235" y="52893"/>
                      <a:pt x="65813" y="49259"/>
                      <a:pt x="62179" y="47644"/>
                    </a:cubicBezTo>
                    <a:cubicBezTo>
                      <a:pt x="60932" y="47090"/>
                      <a:pt x="59590" y="46821"/>
                      <a:pt x="58251" y="46821"/>
                    </a:cubicBezTo>
                    <a:cubicBezTo>
                      <a:pt x="55687" y="46821"/>
                      <a:pt x="53134" y="47806"/>
                      <a:pt x="51278" y="49663"/>
                    </a:cubicBezTo>
                    <a:lnTo>
                      <a:pt x="35531" y="65409"/>
                    </a:lnTo>
                    <a:lnTo>
                      <a:pt x="25033" y="55315"/>
                    </a:lnTo>
                    <a:lnTo>
                      <a:pt x="57334" y="23015"/>
                    </a:lnTo>
                    <a:cubicBezTo>
                      <a:pt x="58949" y="23015"/>
                      <a:pt x="60564" y="22611"/>
                      <a:pt x="62179" y="22207"/>
                    </a:cubicBezTo>
                    <a:cubicBezTo>
                      <a:pt x="63390" y="21804"/>
                      <a:pt x="64198" y="20996"/>
                      <a:pt x="65005" y="20189"/>
                    </a:cubicBezTo>
                    <a:lnTo>
                      <a:pt x="65813" y="20189"/>
                    </a:lnTo>
                    <a:cubicBezTo>
                      <a:pt x="74292" y="29475"/>
                      <a:pt x="87616" y="35128"/>
                      <a:pt x="102151" y="35128"/>
                    </a:cubicBezTo>
                    <a:cubicBezTo>
                      <a:pt x="116686" y="35128"/>
                      <a:pt x="130010" y="29475"/>
                      <a:pt x="138489" y="20189"/>
                    </a:cubicBezTo>
                    <a:close/>
                    <a:moveTo>
                      <a:pt x="58142" y="1"/>
                    </a:moveTo>
                    <a:cubicBezTo>
                      <a:pt x="57738" y="1"/>
                      <a:pt x="57334" y="404"/>
                      <a:pt x="56930" y="404"/>
                    </a:cubicBezTo>
                    <a:cubicBezTo>
                      <a:pt x="56472" y="339"/>
                      <a:pt x="56002" y="305"/>
                      <a:pt x="55529" y="305"/>
                    </a:cubicBezTo>
                    <a:cubicBezTo>
                      <a:pt x="53088" y="305"/>
                      <a:pt x="50546" y="1201"/>
                      <a:pt x="48855" y="3231"/>
                    </a:cubicBezTo>
                    <a:lnTo>
                      <a:pt x="3634" y="48048"/>
                    </a:lnTo>
                    <a:cubicBezTo>
                      <a:pt x="0" y="52085"/>
                      <a:pt x="0" y="58545"/>
                      <a:pt x="3634" y="62179"/>
                    </a:cubicBezTo>
                    <a:lnTo>
                      <a:pt x="28263" y="86808"/>
                    </a:lnTo>
                    <a:cubicBezTo>
                      <a:pt x="30282" y="88827"/>
                      <a:pt x="32705" y="90039"/>
                      <a:pt x="35531" y="90039"/>
                    </a:cubicBezTo>
                    <a:cubicBezTo>
                      <a:pt x="37954" y="90039"/>
                      <a:pt x="40780" y="88827"/>
                      <a:pt x="42395" y="86808"/>
                    </a:cubicBezTo>
                    <a:lnTo>
                      <a:pt x="48048" y="81156"/>
                    </a:lnTo>
                    <a:lnTo>
                      <a:pt x="48048" y="171194"/>
                    </a:lnTo>
                    <a:cubicBezTo>
                      <a:pt x="48048" y="176846"/>
                      <a:pt x="52893" y="181288"/>
                      <a:pt x="58142" y="181288"/>
                    </a:cubicBezTo>
                    <a:lnTo>
                      <a:pt x="145757" y="181288"/>
                    </a:lnTo>
                    <a:cubicBezTo>
                      <a:pt x="151409" y="181288"/>
                      <a:pt x="155851" y="176846"/>
                      <a:pt x="155851" y="171194"/>
                    </a:cubicBezTo>
                    <a:lnTo>
                      <a:pt x="155851" y="81156"/>
                    </a:lnTo>
                    <a:lnTo>
                      <a:pt x="161503" y="86808"/>
                    </a:lnTo>
                    <a:cubicBezTo>
                      <a:pt x="163522" y="88827"/>
                      <a:pt x="165945" y="90039"/>
                      <a:pt x="168771" y="90039"/>
                    </a:cubicBezTo>
                    <a:cubicBezTo>
                      <a:pt x="171597" y="90039"/>
                      <a:pt x="174020" y="88827"/>
                      <a:pt x="176039" y="86808"/>
                    </a:cubicBezTo>
                    <a:lnTo>
                      <a:pt x="200264" y="62179"/>
                    </a:lnTo>
                    <a:cubicBezTo>
                      <a:pt x="204302" y="58545"/>
                      <a:pt x="204302" y="52085"/>
                      <a:pt x="200264" y="48048"/>
                    </a:cubicBezTo>
                    <a:lnTo>
                      <a:pt x="155447" y="3231"/>
                    </a:lnTo>
                    <a:cubicBezTo>
                      <a:pt x="153832" y="1212"/>
                      <a:pt x="151006" y="1"/>
                      <a:pt x="148583" y="1"/>
                    </a:cubicBezTo>
                    <a:cubicBezTo>
                      <a:pt x="148179" y="1"/>
                      <a:pt x="147776" y="404"/>
                      <a:pt x="146968" y="404"/>
                    </a:cubicBezTo>
                    <a:cubicBezTo>
                      <a:pt x="146564" y="404"/>
                      <a:pt x="146161" y="1"/>
                      <a:pt x="145757" y="1"/>
                    </a:cubicBezTo>
                    <a:lnTo>
                      <a:pt x="133240" y="1"/>
                    </a:lnTo>
                    <a:cubicBezTo>
                      <a:pt x="130010" y="1"/>
                      <a:pt x="126780" y="2019"/>
                      <a:pt x="124761" y="4846"/>
                    </a:cubicBezTo>
                    <a:cubicBezTo>
                      <a:pt x="121128" y="10902"/>
                      <a:pt x="111841" y="14940"/>
                      <a:pt x="102151" y="14940"/>
                    </a:cubicBezTo>
                    <a:cubicBezTo>
                      <a:pt x="92057" y="14940"/>
                      <a:pt x="83174" y="10902"/>
                      <a:pt x="79137" y="4846"/>
                    </a:cubicBezTo>
                    <a:cubicBezTo>
                      <a:pt x="77522" y="2019"/>
                      <a:pt x="74292" y="1"/>
                      <a:pt x="70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0" name="Google Shape;1250;p46"/>
          <p:cNvSpPr txBox="1"/>
          <p:nvPr/>
        </p:nvSpPr>
        <p:spPr>
          <a:xfrm>
            <a:off x="2848625" y="2587205"/>
            <a:ext cx="1160100" cy="242100"/>
          </a:xfrm>
          <a:prstGeom prst="rect">
            <a:avLst/>
          </a:prstGeom>
          <a:noFill/>
          <a:ln>
            <a:noFill/>
          </a:ln>
        </p:spPr>
        <p:txBody>
          <a:bodyPr spcFirstLastPara="1" wrap="square" lIns="0" tIns="91425" rIns="91425" bIns="91425" anchor="ctr" anchorCtr="0">
            <a:noAutofit/>
          </a:bodyPr>
          <a:lstStyle/>
          <a:p>
            <a:pPr marL="0" lvl="0" indent="0" algn="ctr" rtl="0">
              <a:spcBef>
                <a:spcPts val="0"/>
              </a:spcBef>
              <a:spcAft>
                <a:spcPts val="0"/>
              </a:spcAft>
              <a:buNone/>
            </a:pPr>
            <a:r>
              <a:rPr lang="en">
                <a:solidFill>
                  <a:schemeClr val="lt1"/>
                </a:solidFill>
                <a:latin typeface="Roboto"/>
                <a:ea typeface="Roboto"/>
                <a:cs typeface="Roboto"/>
                <a:sym typeface="Roboto"/>
              </a:rPr>
              <a:t>Electronics</a:t>
            </a:r>
            <a:endParaRPr>
              <a:solidFill>
                <a:schemeClr val="lt1"/>
              </a:solidFill>
              <a:latin typeface="Roboto"/>
              <a:ea typeface="Roboto"/>
              <a:cs typeface="Roboto"/>
              <a:sym typeface="Roboto"/>
            </a:endParaRPr>
          </a:p>
        </p:txBody>
      </p:sp>
      <p:sp>
        <p:nvSpPr>
          <p:cNvPr id="1251" name="Google Shape;1251;p46"/>
          <p:cNvSpPr txBox="1"/>
          <p:nvPr/>
        </p:nvSpPr>
        <p:spPr>
          <a:xfrm>
            <a:off x="1792150" y="4133554"/>
            <a:ext cx="1160100" cy="24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Roboto"/>
                <a:ea typeface="Roboto"/>
                <a:cs typeface="Roboto"/>
                <a:sym typeface="Roboto"/>
              </a:rPr>
              <a:t>Healthcare</a:t>
            </a:r>
            <a:endParaRPr>
              <a:solidFill>
                <a:schemeClr val="lt1"/>
              </a:solidFill>
              <a:latin typeface="Roboto"/>
              <a:ea typeface="Roboto"/>
              <a:cs typeface="Roboto"/>
              <a:sym typeface="Roboto"/>
            </a:endParaRPr>
          </a:p>
        </p:txBody>
      </p:sp>
      <p:grpSp>
        <p:nvGrpSpPr>
          <p:cNvPr id="1252" name="Google Shape;1252;p46"/>
          <p:cNvGrpSpPr/>
          <p:nvPr/>
        </p:nvGrpSpPr>
        <p:grpSpPr>
          <a:xfrm>
            <a:off x="2048088" y="3434277"/>
            <a:ext cx="664818" cy="605082"/>
            <a:chOff x="877000" y="2922652"/>
            <a:chExt cx="664818" cy="605082"/>
          </a:xfrm>
        </p:grpSpPr>
        <p:sp>
          <p:nvSpPr>
            <p:cNvPr id="1253" name="Google Shape;1253;p46"/>
            <p:cNvSpPr/>
            <p:nvPr/>
          </p:nvSpPr>
          <p:spPr>
            <a:xfrm>
              <a:off x="877000" y="2922652"/>
              <a:ext cx="664818" cy="605082"/>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 name="Google Shape;1254;p46"/>
            <p:cNvGrpSpPr/>
            <p:nvPr/>
          </p:nvGrpSpPr>
          <p:grpSpPr>
            <a:xfrm>
              <a:off x="1017985" y="3045264"/>
              <a:ext cx="382567" cy="359846"/>
              <a:chOff x="1190625" y="393150"/>
              <a:chExt cx="5219200" cy="4909225"/>
            </a:xfrm>
          </p:grpSpPr>
          <p:sp>
            <p:nvSpPr>
              <p:cNvPr id="1255" name="Google Shape;1255;p46"/>
              <p:cNvSpPr/>
              <p:nvPr/>
            </p:nvSpPr>
            <p:spPr>
              <a:xfrm>
                <a:off x="2413850" y="3447100"/>
                <a:ext cx="2772725" cy="937825"/>
              </a:xfrm>
              <a:custGeom>
                <a:avLst/>
                <a:gdLst/>
                <a:ahLst/>
                <a:cxnLst/>
                <a:rect l="l" t="t" r="r" b="b"/>
                <a:pathLst>
                  <a:path w="110909" h="37513" extrusionOk="0">
                    <a:moveTo>
                      <a:pt x="1" y="0"/>
                    </a:moveTo>
                    <a:lnTo>
                      <a:pt x="1" y="37513"/>
                    </a:lnTo>
                    <a:lnTo>
                      <a:pt x="110908" y="37513"/>
                    </a:lnTo>
                    <a:lnTo>
                      <a:pt x="1109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6"/>
              <p:cNvSpPr/>
              <p:nvPr/>
            </p:nvSpPr>
            <p:spPr>
              <a:xfrm>
                <a:off x="1190625" y="1918025"/>
                <a:ext cx="5219200" cy="3384350"/>
              </a:xfrm>
              <a:custGeom>
                <a:avLst/>
                <a:gdLst/>
                <a:ahLst/>
                <a:cxnLst/>
                <a:rect l="l" t="t" r="r" b="b"/>
                <a:pathLst>
                  <a:path w="208768" h="135374" extrusionOk="0">
                    <a:moveTo>
                      <a:pt x="165970" y="48931"/>
                    </a:moveTo>
                    <a:cubicBezTo>
                      <a:pt x="169330" y="48931"/>
                      <a:pt x="172070" y="51671"/>
                      <a:pt x="172070" y="55031"/>
                    </a:cubicBezTo>
                    <a:lnTo>
                      <a:pt x="172070" y="104776"/>
                    </a:lnTo>
                    <a:cubicBezTo>
                      <a:pt x="172070" y="108168"/>
                      <a:pt x="169330" y="110908"/>
                      <a:pt x="165970" y="110908"/>
                    </a:cubicBezTo>
                    <a:lnTo>
                      <a:pt x="42830" y="110908"/>
                    </a:lnTo>
                    <a:cubicBezTo>
                      <a:pt x="39437" y="110908"/>
                      <a:pt x="36697" y="108168"/>
                      <a:pt x="36697" y="104776"/>
                    </a:cubicBezTo>
                    <a:lnTo>
                      <a:pt x="36697" y="55031"/>
                    </a:lnTo>
                    <a:cubicBezTo>
                      <a:pt x="36697" y="51671"/>
                      <a:pt x="39437" y="48931"/>
                      <a:pt x="42830" y="48931"/>
                    </a:cubicBezTo>
                    <a:close/>
                    <a:moveTo>
                      <a:pt x="30597" y="1"/>
                    </a:moveTo>
                    <a:cubicBezTo>
                      <a:pt x="20453" y="1"/>
                      <a:pt x="12232" y="8221"/>
                      <a:pt x="12232" y="18333"/>
                    </a:cubicBezTo>
                    <a:lnTo>
                      <a:pt x="12232" y="24466"/>
                    </a:lnTo>
                    <a:lnTo>
                      <a:pt x="6133" y="24466"/>
                    </a:lnTo>
                    <a:cubicBezTo>
                      <a:pt x="2740" y="24466"/>
                      <a:pt x="0" y="27206"/>
                      <a:pt x="0" y="30566"/>
                    </a:cubicBezTo>
                    <a:lnTo>
                      <a:pt x="0" y="104776"/>
                    </a:lnTo>
                    <a:cubicBezTo>
                      <a:pt x="0" y="121640"/>
                      <a:pt x="13733" y="135373"/>
                      <a:pt x="30597" y="135373"/>
                    </a:cubicBezTo>
                    <a:lnTo>
                      <a:pt x="178202" y="135373"/>
                    </a:lnTo>
                    <a:cubicBezTo>
                      <a:pt x="195034" y="135373"/>
                      <a:pt x="208767" y="121640"/>
                      <a:pt x="208767" y="104776"/>
                    </a:cubicBezTo>
                    <a:lnTo>
                      <a:pt x="208767" y="30566"/>
                    </a:lnTo>
                    <a:cubicBezTo>
                      <a:pt x="208767" y="27206"/>
                      <a:pt x="206027" y="24466"/>
                      <a:pt x="202667" y="24466"/>
                    </a:cubicBezTo>
                    <a:lnTo>
                      <a:pt x="196535" y="24466"/>
                    </a:lnTo>
                    <a:lnTo>
                      <a:pt x="196535" y="18333"/>
                    </a:lnTo>
                    <a:cubicBezTo>
                      <a:pt x="196535" y="8221"/>
                      <a:pt x="188314" y="1"/>
                      <a:pt x="178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6"/>
              <p:cNvSpPr/>
              <p:nvPr/>
            </p:nvSpPr>
            <p:spPr>
              <a:xfrm>
                <a:off x="1817725" y="393150"/>
                <a:ext cx="4012275" cy="1219100"/>
              </a:xfrm>
              <a:custGeom>
                <a:avLst/>
                <a:gdLst/>
                <a:ahLst/>
                <a:cxnLst/>
                <a:rect l="l" t="t" r="r" b="b"/>
                <a:pathLst>
                  <a:path w="160491" h="48764" extrusionOk="0">
                    <a:moveTo>
                      <a:pt x="122877" y="1"/>
                    </a:moveTo>
                    <a:cubicBezTo>
                      <a:pt x="120576" y="1"/>
                      <a:pt x="118253" y="215"/>
                      <a:pt x="115932" y="649"/>
                    </a:cubicBezTo>
                    <a:cubicBezTo>
                      <a:pt x="113779" y="1073"/>
                      <a:pt x="111985" y="2606"/>
                      <a:pt x="111300" y="4694"/>
                    </a:cubicBezTo>
                    <a:cubicBezTo>
                      <a:pt x="110582" y="6782"/>
                      <a:pt x="111039" y="9098"/>
                      <a:pt x="112507" y="10729"/>
                    </a:cubicBezTo>
                    <a:cubicBezTo>
                      <a:pt x="115247" y="13762"/>
                      <a:pt x="114138" y="17253"/>
                      <a:pt x="113518" y="18623"/>
                    </a:cubicBezTo>
                    <a:cubicBezTo>
                      <a:pt x="112343" y="21232"/>
                      <a:pt x="109408" y="24299"/>
                      <a:pt x="105037" y="24299"/>
                    </a:cubicBezTo>
                    <a:lnTo>
                      <a:pt x="29978" y="24299"/>
                    </a:lnTo>
                    <a:cubicBezTo>
                      <a:pt x="15202" y="24299"/>
                      <a:pt x="2839" y="34835"/>
                      <a:pt x="1" y="48763"/>
                    </a:cubicBezTo>
                    <a:lnTo>
                      <a:pt x="156576" y="48763"/>
                    </a:lnTo>
                    <a:cubicBezTo>
                      <a:pt x="157750" y="46513"/>
                      <a:pt x="158566" y="44034"/>
                      <a:pt x="158892" y="41391"/>
                    </a:cubicBezTo>
                    <a:cubicBezTo>
                      <a:pt x="160490" y="29126"/>
                      <a:pt x="155924" y="17024"/>
                      <a:pt x="146757" y="8967"/>
                    </a:cubicBezTo>
                    <a:cubicBezTo>
                      <a:pt x="140067" y="3103"/>
                      <a:pt x="131637" y="1"/>
                      <a:pt x="122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8" name="Google Shape;1258;p46"/>
          <p:cNvGrpSpPr/>
          <p:nvPr/>
        </p:nvGrpSpPr>
        <p:grpSpPr>
          <a:xfrm>
            <a:off x="1970514" y="2429573"/>
            <a:ext cx="92842" cy="104764"/>
            <a:chOff x="9226424" y="-1000566"/>
            <a:chExt cx="179962" cy="203070"/>
          </a:xfrm>
        </p:grpSpPr>
        <p:sp>
          <p:nvSpPr>
            <p:cNvPr id="1259" name="Google Shape;1259;p46"/>
            <p:cNvSpPr/>
            <p:nvPr/>
          </p:nvSpPr>
          <p:spPr>
            <a:xfrm rot="-5400000">
              <a:off x="9214870" y="-989012"/>
              <a:ext cx="203070" cy="179962"/>
            </a:xfrm>
            <a:custGeom>
              <a:avLst/>
              <a:gdLst/>
              <a:ahLst/>
              <a:cxnLst/>
              <a:rect l="l" t="t" r="r" b="b"/>
              <a:pathLst>
                <a:path w="7461" h="6612" extrusionOk="0">
                  <a:moveTo>
                    <a:pt x="3706" y="1"/>
                  </a:moveTo>
                  <a:cubicBezTo>
                    <a:pt x="3235" y="1"/>
                    <a:pt x="2756" y="102"/>
                    <a:pt x="2308" y="303"/>
                  </a:cubicBezTo>
                  <a:cubicBezTo>
                    <a:pt x="717" y="1059"/>
                    <a:pt x="1" y="2869"/>
                    <a:pt x="617" y="4480"/>
                  </a:cubicBezTo>
                  <a:cubicBezTo>
                    <a:pt x="637" y="4560"/>
                    <a:pt x="677" y="4640"/>
                    <a:pt x="697" y="4679"/>
                  </a:cubicBezTo>
                  <a:cubicBezTo>
                    <a:pt x="1264" y="5900"/>
                    <a:pt x="2457" y="6611"/>
                    <a:pt x="3702" y="6611"/>
                  </a:cubicBezTo>
                  <a:cubicBezTo>
                    <a:pt x="4162" y="6611"/>
                    <a:pt x="4628" y="6514"/>
                    <a:pt x="5073" y="6311"/>
                  </a:cubicBezTo>
                  <a:cubicBezTo>
                    <a:pt x="6744" y="5535"/>
                    <a:pt x="7460" y="3565"/>
                    <a:pt x="6685" y="1934"/>
                  </a:cubicBezTo>
                  <a:cubicBezTo>
                    <a:pt x="6287" y="1079"/>
                    <a:pt x="5590" y="482"/>
                    <a:pt x="4775" y="184"/>
                  </a:cubicBezTo>
                  <a:cubicBezTo>
                    <a:pt x="4435" y="62"/>
                    <a:pt x="4073" y="1"/>
                    <a:pt x="3706" y="1"/>
                  </a:cubicBezTo>
                  <a:close/>
                </a:path>
              </a:pathLst>
            </a:custGeom>
            <a:solidFill>
              <a:srgbClr val="368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6"/>
            <p:cNvSpPr/>
            <p:nvPr/>
          </p:nvSpPr>
          <p:spPr>
            <a:xfrm rot="-5400000">
              <a:off x="9226029" y="-994646"/>
              <a:ext cx="186277" cy="174437"/>
            </a:xfrm>
            <a:custGeom>
              <a:avLst/>
              <a:gdLst/>
              <a:ahLst/>
              <a:cxnLst/>
              <a:rect l="l" t="t" r="r" b="b"/>
              <a:pathLst>
                <a:path w="6844" h="6409" extrusionOk="0">
                  <a:moveTo>
                    <a:pt x="4158" y="0"/>
                  </a:moveTo>
                  <a:lnTo>
                    <a:pt x="4158" y="0"/>
                  </a:lnTo>
                  <a:cubicBezTo>
                    <a:pt x="4695" y="935"/>
                    <a:pt x="5650" y="3084"/>
                    <a:pt x="3442" y="4377"/>
                  </a:cubicBezTo>
                  <a:cubicBezTo>
                    <a:pt x="2836" y="4730"/>
                    <a:pt x="2280" y="4870"/>
                    <a:pt x="1775" y="4870"/>
                  </a:cubicBezTo>
                  <a:cubicBezTo>
                    <a:pt x="1087" y="4870"/>
                    <a:pt x="494" y="4610"/>
                    <a:pt x="0" y="4277"/>
                  </a:cubicBezTo>
                  <a:lnTo>
                    <a:pt x="0" y="4277"/>
                  </a:lnTo>
                  <a:cubicBezTo>
                    <a:pt x="20" y="4357"/>
                    <a:pt x="60" y="4437"/>
                    <a:pt x="80" y="4476"/>
                  </a:cubicBezTo>
                  <a:cubicBezTo>
                    <a:pt x="647" y="5697"/>
                    <a:pt x="1840" y="6408"/>
                    <a:pt x="3085" y="6408"/>
                  </a:cubicBezTo>
                  <a:cubicBezTo>
                    <a:pt x="3545" y="6408"/>
                    <a:pt x="4011" y="6311"/>
                    <a:pt x="4456" y="6108"/>
                  </a:cubicBezTo>
                  <a:cubicBezTo>
                    <a:pt x="6127" y="5332"/>
                    <a:pt x="6843" y="3362"/>
                    <a:pt x="6068" y="1731"/>
                  </a:cubicBezTo>
                  <a:cubicBezTo>
                    <a:pt x="5670" y="876"/>
                    <a:pt x="4973" y="279"/>
                    <a:pt x="4158" y="0"/>
                  </a:cubicBezTo>
                  <a:close/>
                </a:path>
              </a:pathLst>
            </a:custGeom>
            <a:solidFill>
              <a:srgbClr val="326D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6"/>
            <p:cNvSpPr/>
            <p:nvPr/>
          </p:nvSpPr>
          <p:spPr>
            <a:xfrm rot="-5400000">
              <a:off x="9237161" y="-896010"/>
              <a:ext cx="84510" cy="71255"/>
            </a:xfrm>
            <a:custGeom>
              <a:avLst/>
              <a:gdLst/>
              <a:ahLst/>
              <a:cxnLst/>
              <a:rect l="l" t="t" r="r" b="b"/>
              <a:pathLst>
                <a:path w="3105" h="2618" extrusionOk="0">
                  <a:moveTo>
                    <a:pt x="2021" y="1"/>
                  </a:moveTo>
                  <a:cubicBezTo>
                    <a:pt x="1705" y="1"/>
                    <a:pt x="1317" y="183"/>
                    <a:pt x="914" y="640"/>
                  </a:cubicBezTo>
                  <a:cubicBezTo>
                    <a:pt x="0" y="1660"/>
                    <a:pt x="166" y="2618"/>
                    <a:pt x="890" y="2618"/>
                  </a:cubicBezTo>
                  <a:cubicBezTo>
                    <a:pt x="1239" y="2618"/>
                    <a:pt x="1717" y="2396"/>
                    <a:pt x="2266" y="1853"/>
                  </a:cubicBezTo>
                  <a:cubicBezTo>
                    <a:pt x="3104" y="1015"/>
                    <a:pt x="2766" y="1"/>
                    <a:pt x="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46"/>
          <p:cNvGrpSpPr/>
          <p:nvPr/>
        </p:nvGrpSpPr>
        <p:grpSpPr>
          <a:xfrm>
            <a:off x="1428548" y="3334700"/>
            <a:ext cx="134696" cy="141402"/>
            <a:chOff x="5459000" y="-1062827"/>
            <a:chExt cx="229035" cy="240439"/>
          </a:xfrm>
        </p:grpSpPr>
        <p:sp>
          <p:nvSpPr>
            <p:cNvPr id="1263" name="Google Shape;1263;p46"/>
            <p:cNvSpPr/>
            <p:nvPr/>
          </p:nvSpPr>
          <p:spPr>
            <a:xfrm rot="-5400000">
              <a:off x="5453298" y="-1057125"/>
              <a:ext cx="240439" cy="229035"/>
            </a:xfrm>
            <a:custGeom>
              <a:avLst/>
              <a:gdLst/>
              <a:ahLst/>
              <a:cxnLst/>
              <a:rect l="l" t="t" r="r" b="b"/>
              <a:pathLst>
                <a:path w="8834" h="8415" extrusionOk="0">
                  <a:moveTo>
                    <a:pt x="4345" y="0"/>
                  </a:moveTo>
                  <a:cubicBezTo>
                    <a:pt x="4133" y="0"/>
                    <a:pt x="3918" y="16"/>
                    <a:pt x="3701" y="49"/>
                  </a:cubicBezTo>
                  <a:cubicBezTo>
                    <a:pt x="2587" y="228"/>
                    <a:pt x="1652" y="825"/>
                    <a:pt x="996" y="1680"/>
                  </a:cubicBezTo>
                  <a:cubicBezTo>
                    <a:pt x="319" y="2516"/>
                    <a:pt x="1" y="3670"/>
                    <a:pt x="180" y="4843"/>
                  </a:cubicBezTo>
                  <a:cubicBezTo>
                    <a:pt x="486" y="6898"/>
                    <a:pt x="2279" y="8414"/>
                    <a:pt x="4315" y="8414"/>
                  </a:cubicBezTo>
                  <a:cubicBezTo>
                    <a:pt x="4526" y="8414"/>
                    <a:pt x="4740" y="8398"/>
                    <a:pt x="4954" y="8364"/>
                  </a:cubicBezTo>
                  <a:cubicBezTo>
                    <a:pt x="7242" y="8026"/>
                    <a:pt x="8833" y="5878"/>
                    <a:pt x="8475" y="3590"/>
                  </a:cubicBezTo>
                  <a:cubicBezTo>
                    <a:pt x="8455" y="3510"/>
                    <a:pt x="8455" y="3411"/>
                    <a:pt x="8435" y="3312"/>
                  </a:cubicBezTo>
                  <a:cubicBezTo>
                    <a:pt x="8022" y="1372"/>
                    <a:pt x="6313" y="0"/>
                    <a:pt x="4345" y="0"/>
                  </a:cubicBezTo>
                  <a:close/>
                </a:path>
              </a:pathLst>
            </a:custGeom>
            <a:solidFill>
              <a:srgbClr val="E73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6"/>
            <p:cNvSpPr/>
            <p:nvPr/>
          </p:nvSpPr>
          <p:spPr>
            <a:xfrm rot="-5400000">
              <a:off x="5475889" y="-1034534"/>
              <a:ext cx="240439" cy="183854"/>
            </a:xfrm>
            <a:custGeom>
              <a:avLst/>
              <a:gdLst/>
              <a:ahLst/>
              <a:cxnLst/>
              <a:rect l="l" t="t" r="r" b="b"/>
              <a:pathLst>
                <a:path w="8834" h="6755" extrusionOk="0">
                  <a:moveTo>
                    <a:pt x="996" y="0"/>
                  </a:moveTo>
                  <a:cubicBezTo>
                    <a:pt x="319" y="856"/>
                    <a:pt x="1" y="2010"/>
                    <a:pt x="180" y="3183"/>
                  </a:cubicBezTo>
                  <a:cubicBezTo>
                    <a:pt x="486" y="5238"/>
                    <a:pt x="2279" y="6754"/>
                    <a:pt x="4315" y="6754"/>
                  </a:cubicBezTo>
                  <a:cubicBezTo>
                    <a:pt x="4526" y="6754"/>
                    <a:pt x="4740" y="6738"/>
                    <a:pt x="4954" y="6704"/>
                  </a:cubicBezTo>
                  <a:cubicBezTo>
                    <a:pt x="7242" y="6366"/>
                    <a:pt x="8833" y="4218"/>
                    <a:pt x="8475" y="1930"/>
                  </a:cubicBezTo>
                  <a:cubicBezTo>
                    <a:pt x="8455" y="1850"/>
                    <a:pt x="8455" y="1751"/>
                    <a:pt x="8435" y="1652"/>
                  </a:cubicBezTo>
                  <a:cubicBezTo>
                    <a:pt x="7938" y="2845"/>
                    <a:pt x="6924" y="4039"/>
                    <a:pt x="4855" y="4178"/>
                  </a:cubicBezTo>
                  <a:cubicBezTo>
                    <a:pt x="4770" y="4182"/>
                    <a:pt x="4687" y="4184"/>
                    <a:pt x="4606" y="4184"/>
                  </a:cubicBezTo>
                  <a:cubicBezTo>
                    <a:pt x="1547" y="4184"/>
                    <a:pt x="1073" y="1318"/>
                    <a:pt x="996" y="0"/>
                  </a:cubicBezTo>
                  <a:close/>
                </a:path>
              </a:pathLst>
            </a:custGeom>
            <a:solidFill>
              <a:srgbClr val="AD4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6"/>
            <p:cNvSpPr/>
            <p:nvPr/>
          </p:nvSpPr>
          <p:spPr>
            <a:xfrm rot="-5400000">
              <a:off x="5439513" y="-992089"/>
              <a:ext cx="134019" cy="67282"/>
            </a:xfrm>
            <a:custGeom>
              <a:avLst/>
              <a:gdLst/>
              <a:ahLst/>
              <a:cxnLst/>
              <a:rect l="l" t="t" r="r" b="b"/>
              <a:pathLst>
                <a:path w="4924" h="2472" extrusionOk="0">
                  <a:moveTo>
                    <a:pt x="1751" y="0"/>
                  </a:moveTo>
                  <a:cubicBezTo>
                    <a:pt x="0" y="0"/>
                    <a:pt x="83" y="1978"/>
                    <a:pt x="1960" y="2364"/>
                  </a:cubicBezTo>
                  <a:cubicBezTo>
                    <a:pt x="2316" y="2438"/>
                    <a:pt x="2633" y="2471"/>
                    <a:pt x="2908" y="2471"/>
                  </a:cubicBezTo>
                  <a:cubicBezTo>
                    <a:pt x="4923" y="2471"/>
                    <a:pt x="4779" y="693"/>
                    <a:pt x="2556" y="116"/>
                  </a:cubicBezTo>
                  <a:cubicBezTo>
                    <a:pt x="2255" y="36"/>
                    <a:pt x="1986"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46"/>
          <p:cNvGrpSpPr/>
          <p:nvPr/>
        </p:nvGrpSpPr>
        <p:grpSpPr>
          <a:xfrm>
            <a:off x="3083646" y="3533067"/>
            <a:ext cx="208561" cy="234537"/>
            <a:chOff x="6332500" y="-1267509"/>
            <a:chExt cx="294287" cy="330940"/>
          </a:xfrm>
        </p:grpSpPr>
        <p:sp>
          <p:nvSpPr>
            <p:cNvPr id="1267" name="Google Shape;1267;p46"/>
            <p:cNvSpPr/>
            <p:nvPr/>
          </p:nvSpPr>
          <p:spPr>
            <a:xfrm rot="-5400000">
              <a:off x="6314173" y="-1249182"/>
              <a:ext cx="330940" cy="294286"/>
            </a:xfrm>
            <a:custGeom>
              <a:avLst/>
              <a:gdLst/>
              <a:ahLst/>
              <a:cxnLst/>
              <a:rect l="l" t="t" r="r" b="b"/>
              <a:pathLst>
                <a:path w="26120" h="23227" extrusionOk="0">
                  <a:moveTo>
                    <a:pt x="13200" y="0"/>
                  </a:moveTo>
                  <a:cubicBezTo>
                    <a:pt x="11695" y="0"/>
                    <a:pt x="10214" y="300"/>
                    <a:pt x="8832" y="858"/>
                  </a:cubicBezTo>
                  <a:cubicBezTo>
                    <a:pt x="6028" y="1992"/>
                    <a:pt x="3660" y="4220"/>
                    <a:pt x="2407" y="7264"/>
                  </a:cubicBezTo>
                  <a:cubicBezTo>
                    <a:pt x="0" y="13192"/>
                    <a:pt x="2865" y="19955"/>
                    <a:pt x="8812" y="22362"/>
                  </a:cubicBezTo>
                  <a:cubicBezTo>
                    <a:pt x="10244" y="22949"/>
                    <a:pt x="11724" y="23226"/>
                    <a:pt x="13181" y="23226"/>
                  </a:cubicBezTo>
                  <a:cubicBezTo>
                    <a:pt x="17754" y="23226"/>
                    <a:pt x="22090" y="20488"/>
                    <a:pt x="23931" y="15977"/>
                  </a:cubicBezTo>
                  <a:cubicBezTo>
                    <a:pt x="24030" y="15758"/>
                    <a:pt x="24130" y="15499"/>
                    <a:pt x="24170" y="15281"/>
                  </a:cubicBezTo>
                  <a:cubicBezTo>
                    <a:pt x="26119" y="9512"/>
                    <a:pt x="23255" y="3166"/>
                    <a:pt x="17525" y="858"/>
                  </a:cubicBezTo>
                  <a:cubicBezTo>
                    <a:pt x="16105" y="275"/>
                    <a:pt x="14641" y="0"/>
                    <a:pt x="13200" y="0"/>
                  </a:cubicBezTo>
                  <a:close/>
                </a:path>
              </a:pathLst>
            </a:custGeom>
            <a:solidFill>
              <a:srgbClr val="F9BE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6"/>
            <p:cNvSpPr/>
            <p:nvPr/>
          </p:nvSpPr>
          <p:spPr>
            <a:xfrm rot="-5400000">
              <a:off x="6331835" y="-1231520"/>
              <a:ext cx="306234" cy="283669"/>
            </a:xfrm>
            <a:custGeom>
              <a:avLst/>
              <a:gdLst/>
              <a:ahLst/>
              <a:cxnLst/>
              <a:rect l="l" t="t" r="r" b="b"/>
              <a:pathLst>
                <a:path w="24170" h="22389" extrusionOk="0">
                  <a:moveTo>
                    <a:pt x="8832" y="1"/>
                  </a:moveTo>
                  <a:lnTo>
                    <a:pt x="8832" y="1"/>
                  </a:lnTo>
                  <a:cubicBezTo>
                    <a:pt x="6028" y="1154"/>
                    <a:pt x="3660" y="3382"/>
                    <a:pt x="2407" y="6426"/>
                  </a:cubicBezTo>
                  <a:cubicBezTo>
                    <a:pt x="0" y="12354"/>
                    <a:pt x="2865" y="19117"/>
                    <a:pt x="8812" y="21524"/>
                  </a:cubicBezTo>
                  <a:cubicBezTo>
                    <a:pt x="10244" y="22111"/>
                    <a:pt x="11724" y="22388"/>
                    <a:pt x="13181" y="22388"/>
                  </a:cubicBezTo>
                  <a:cubicBezTo>
                    <a:pt x="17754" y="22388"/>
                    <a:pt x="22090" y="19650"/>
                    <a:pt x="23931" y="15139"/>
                  </a:cubicBezTo>
                  <a:cubicBezTo>
                    <a:pt x="24030" y="14920"/>
                    <a:pt x="24130" y="14661"/>
                    <a:pt x="24170" y="14443"/>
                  </a:cubicBezTo>
                  <a:lnTo>
                    <a:pt x="24170" y="14443"/>
                  </a:lnTo>
                  <a:cubicBezTo>
                    <a:pt x="22407" y="15756"/>
                    <a:pt x="20198" y="16794"/>
                    <a:pt x="17583" y="16794"/>
                  </a:cubicBezTo>
                  <a:cubicBezTo>
                    <a:pt x="15921" y="16794"/>
                    <a:pt x="14094" y="16374"/>
                    <a:pt x="12115" y="15338"/>
                  </a:cubicBezTo>
                  <a:cubicBezTo>
                    <a:pt x="4058" y="11121"/>
                    <a:pt x="7042" y="3362"/>
                    <a:pt x="8832" y="1"/>
                  </a:cubicBezTo>
                  <a:close/>
                </a:path>
              </a:pathLst>
            </a:custGeom>
            <a:solidFill>
              <a:srgbClr val="AC8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6"/>
            <p:cNvSpPr/>
            <p:nvPr/>
          </p:nvSpPr>
          <p:spPr>
            <a:xfrm rot="-5400000">
              <a:off x="6345780" y="-1220493"/>
              <a:ext cx="141879" cy="114942"/>
            </a:xfrm>
            <a:custGeom>
              <a:avLst/>
              <a:gdLst/>
              <a:ahLst/>
              <a:cxnLst/>
              <a:rect l="l" t="t" r="r" b="b"/>
              <a:pathLst>
                <a:path w="11198" h="9072" extrusionOk="0">
                  <a:moveTo>
                    <a:pt x="3804" y="0"/>
                  </a:moveTo>
                  <a:cubicBezTo>
                    <a:pt x="1074" y="0"/>
                    <a:pt x="0" y="3692"/>
                    <a:pt x="3163" y="6585"/>
                  </a:cubicBezTo>
                  <a:cubicBezTo>
                    <a:pt x="5091" y="8351"/>
                    <a:pt x="6752" y="9072"/>
                    <a:pt x="7972" y="9072"/>
                  </a:cubicBezTo>
                  <a:cubicBezTo>
                    <a:pt x="10653" y="9072"/>
                    <a:pt x="11198" y="5590"/>
                    <a:pt x="7738" y="2089"/>
                  </a:cubicBezTo>
                  <a:cubicBezTo>
                    <a:pt x="6270" y="599"/>
                    <a:pt x="4903" y="0"/>
                    <a:pt x="3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reative Black Friday Sales by Slidesgo">
  <a:themeElements>
    <a:clrScheme name="Simple Light">
      <a:dk1>
        <a:srgbClr val="1A1F3A"/>
      </a:dk1>
      <a:lt1>
        <a:srgbClr val="FFFFFF"/>
      </a:lt1>
      <a:dk2>
        <a:srgbClr val="F08864"/>
      </a:dk2>
      <a:lt2>
        <a:srgbClr val="F06D40"/>
      </a:lt2>
      <a:accent1>
        <a:srgbClr val="E73E4E"/>
      </a:accent1>
      <a:accent2>
        <a:srgbClr val="AD4543"/>
      </a:accent2>
      <a:accent3>
        <a:srgbClr val="368ACA"/>
      </a:accent3>
      <a:accent4>
        <a:srgbClr val="326D92"/>
      </a:accent4>
      <a:accent5>
        <a:srgbClr val="F9BE15"/>
      </a:accent5>
      <a:accent6>
        <a:srgbClr val="AC882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1139</Words>
  <Application>Microsoft Office PowerPoint</Application>
  <PresentationFormat>全屏显示(16:9)</PresentationFormat>
  <Paragraphs>240</Paragraphs>
  <Slides>47</Slides>
  <Notes>47</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47</vt:i4>
      </vt:variant>
    </vt:vector>
  </HeadingPairs>
  <TitlesOfParts>
    <vt:vector size="60" baseType="lpstr">
      <vt:lpstr>Raleway</vt:lpstr>
      <vt:lpstr>Amatic SC</vt:lpstr>
      <vt:lpstr>Proxima Nova Semibold</vt:lpstr>
      <vt:lpstr>Roboto</vt:lpstr>
      <vt:lpstr>Raleway Thin</vt:lpstr>
      <vt:lpstr>Proxima Nova</vt:lpstr>
      <vt:lpstr>Arial</vt:lpstr>
      <vt:lpstr>Fira Sans</vt:lpstr>
      <vt:lpstr>Roboto Medium</vt:lpstr>
      <vt:lpstr>Calibri</vt:lpstr>
      <vt:lpstr>Bebas Neue</vt:lpstr>
      <vt:lpstr>Creative Black Friday Sales by Slidesgo</vt:lpstr>
      <vt:lpstr>Slidesgo Final Pages</vt:lpstr>
      <vt:lpstr>BLACK FRIDAY SALES</vt:lpstr>
      <vt:lpstr>SALES!!</vt:lpstr>
      <vt:lpstr>TABLE OF CONTENTS</vt:lpstr>
      <vt:lpstr>BLACK FRIDAY</vt:lpstr>
      <vt:lpstr>TWO OPTIONS FOR EACH PRODUCT</vt:lpstr>
      <vt:lpstr>ADVANTAGES OF BUYING ON BLACK FRIDAY</vt:lpstr>
      <vt:lpstr>BUYER PERSONA</vt:lpstr>
      <vt:lpstr>Percentages about purchases</vt:lpstr>
      <vt:lpstr>Best sellerS and experiences</vt:lpstr>
      <vt:lpstr>PRICING TABLES</vt:lpstr>
      <vt:lpstr>PUNCTUATION OF MY PURCHASEs</vt:lpstr>
      <vt:lpstr>SALES &amp; MORE</vt:lpstr>
      <vt:lpstr>ITEMS FOR GOOD SALES</vt:lpstr>
      <vt:lpstr>A PICTURE ALWAYS REINFORCES THE CONCEPT</vt:lpstr>
      <vt:lpstr>MY FOUR PURCHASES</vt:lpstr>
      <vt:lpstr>YOU COULD USE THIS TIMELINE</vt:lpstr>
      <vt:lpstr>A PICTURE IS WORTH A THOUSAND WORDS</vt:lpstr>
      <vt:lpstr>—SOMEONE FAMOUS</vt:lpstr>
      <vt:lpstr>PURCHASING PROCESS</vt:lpstr>
      <vt:lpstr>BLACK FRIDAY</vt:lpstr>
      <vt:lpstr>BUY ONLINE WITH DEVICES</vt:lpstr>
      <vt:lpstr>DESKTOP SOFTWARE</vt:lpstr>
      <vt:lpstr>TABLET APP</vt:lpstr>
      <vt:lpstr>MOBILE WEB</vt:lpstr>
      <vt:lpstr>BEST DISCOUNTS AROUND THE WORLD</vt:lpstr>
      <vt:lpstr>50%</vt:lpstr>
      <vt:lpstr>ANNUAL PURCHASES</vt:lpstr>
      <vt:lpstr>ANNUAL PURCHASES ON BLACK FRIDAY</vt:lpstr>
      <vt:lpstr>OUR SHOPPING TEAM</vt:lpstr>
      <vt:lpstr>FINAL CONCLUSIONS</vt:lpstr>
      <vt:lpstr>THANK YOU!</vt:lpstr>
      <vt:lpstr> ALTERNATIVE 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CREATIVE BLACK FRIDAY SALES</dc:title>
  <cp:lastModifiedBy>刘 龙</cp:lastModifiedBy>
  <cp:revision>4</cp:revision>
  <dcterms:modified xsi:type="dcterms:W3CDTF">2020-11-07T13:26:28Z</dcterms:modified>
</cp:coreProperties>
</file>