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467" r:id="rId2"/>
    <p:sldId id="256" r:id="rId3"/>
    <p:sldId id="276" r:id="rId4"/>
    <p:sldId id="277" r:id="rId5"/>
    <p:sldId id="263" r:id="rId6"/>
    <p:sldId id="257" r:id="rId7"/>
    <p:sldId id="264" r:id="rId8"/>
    <p:sldId id="260" r:id="rId9"/>
    <p:sldId id="265" r:id="rId10"/>
    <p:sldId id="261" r:id="rId11"/>
    <p:sldId id="266" r:id="rId12"/>
    <p:sldId id="272" r:id="rId13"/>
    <p:sldId id="268" r:id="rId14"/>
    <p:sldId id="280" r:id="rId15"/>
    <p:sldId id="279" r:id="rId16"/>
    <p:sldId id="281" r:id="rId17"/>
    <p:sldId id="283" r:id="rId18"/>
    <p:sldId id="282" r:id="rId19"/>
    <p:sldId id="271" r:id="rId2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099"/>
    <a:srgbClr val="A12173"/>
    <a:srgbClr val="FEE2F3"/>
    <a:srgbClr val="558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44" autoAdjust="0"/>
    <p:restoredTop sz="94660"/>
  </p:normalViewPr>
  <p:slideViewPr>
    <p:cSldViewPr>
      <p:cViewPr varScale="1">
        <p:scale>
          <a:sx n="62" d="100"/>
          <a:sy n="62" d="100"/>
        </p:scale>
        <p:origin x="72" y="5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0F717DFF-C1D0-4A1D-B2A1-220551AAE0B2}"/>
    <pc:docChg chg="modSld">
      <pc:chgData name="shaul azulai" userId="7b173d9d3ae8ed16" providerId="LiveId" clId="{0F717DFF-C1D0-4A1D-B2A1-220551AAE0B2}" dt="2023-07-04T21:02:32.041" v="34" actId="3062"/>
      <pc:docMkLst>
        <pc:docMk/>
      </pc:docMkLst>
      <pc:sldChg chg="addSp modSp mod">
        <pc:chgData name="shaul azulai" userId="7b173d9d3ae8ed16" providerId="LiveId" clId="{0F717DFF-C1D0-4A1D-B2A1-220551AAE0B2}" dt="2023-07-04T21:00:51.093" v="27" actId="1076"/>
        <pc:sldMkLst>
          <pc:docMk/>
          <pc:sldMk cId="2902394359" sldId="256"/>
        </pc:sldMkLst>
        <pc:spChg chg="add mod">
          <ac:chgData name="shaul azulai" userId="7b173d9d3ae8ed16" providerId="LiveId" clId="{0F717DFF-C1D0-4A1D-B2A1-220551AAE0B2}" dt="2023-07-04T21:00:51.093" v="27" actId="1076"/>
          <ac:spMkLst>
            <pc:docMk/>
            <pc:sldMk cId="2902394359" sldId="256"/>
            <ac:spMk id="4" creationId="{4CD77C68-7EC8-A0B8-FCE0-24D6DC85676D}"/>
          </ac:spMkLst>
        </pc:spChg>
      </pc:sldChg>
      <pc:sldChg chg="addSp delSp modSp mod">
        <pc:chgData name="shaul azulai" userId="7b173d9d3ae8ed16" providerId="LiveId" clId="{0F717DFF-C1D0-4A1D-B2A1-220551AAE0B2}" dt="2023-07-04T21:02:32.041" v="34" actId="3062"/>
        <pc:sldMkLst>
          <pc:docMk/>
          <pc:sldMk cId="2268506014" sldId="271"/>
        </pc:sldMkLst>
        <pc:spChg chg="add mod">
          <ac:chgData name="shaul azulai" userId="7b173d9d3ae8ed16" providerId="LiveId" clId="{0F717DFF-C1D0-4A1D-B2A1-220551AAE0B2}" dt="2023-07-04T21:02:32.041" v="34" actId="3062"/>
          <ac:spMkLst>
            <pc:docMk/>
            <pc:sldMk cId="2268506014" sldId="271"/>
            <ac:spMk id="3" creationId="{A64B4995-B60F-F2BF-83A6-210BE1C19991}"/>
          </ac:spMkLst>
        </pc:spChg>
        <pc:picChg chg="del">
          <ac:chgData name="shaul azulai" userId="7b173d9d3ae8ed16" providerId="LiveId" clId="{0F717DFF-C1D0-4A1D-B2A1-220551AAE0B2}" dt="2023-07-04T21:01:55.855" v="28" actId="478"/>
          <ac:picMkLst>
            <pc:docMk/>
            <pc:sldMk cId="2268506014" sldId="271"/>
            <ac:picMk id="205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4B37F30-814A-485C-8CA0-AED0E959E9D1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CE00D05-0586-4965-AEE2-2FCD74C2E42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69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75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590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99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794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082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119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832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68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711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01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702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D6E9-F0FA-49AD-A6D9-3D4B2B694DB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1DC75-211E-4AF2-AADB-7C5C2A8438F3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7E71228-0DF7-417D-A25E-C516629B7A5C}"/>
              </a:ext>
            </a:extLst>
          </p:cNvPr>
          <p:cNvSpPr/>
          <p:nvPr userDrawn="1"/>
        </p:nvSpPr>
        <p:spPr>
          <a:xfrm rot="16200000">
            <a:off x="-985649" y="4868592"/>
            <a:ext cx="2366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סהר</a:t>
            </a:r>
            <a:r>
              <a:rPr lang="he-IL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ואורי אלון, ארגז הכלים למורה המקוון</a:t>
            </a:r>
          </a:p>
        </p:txBody>
      </p:sp>
    </p:spTree>
    <p:extLst>
      <p:ext uri="{BB962C8B-B14F-4D97-AF65-F5344CB8AC3E}">
        <p14:creationId xmlns:p14="http://schemas.microsoft.com/office/powerpoint/2010/main" val="232327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11.xml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slide" Target="slide14.xml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16.xml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slide" Target="slide13.xml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slide" Target="slide15.xml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slide" Target="slide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slide" Target="slide10.xml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529EC69-2136-19BE-B2E6-03D767D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61" y="0"/>
            <a:ext cx="9144000" cy="6857999"/>
          </a:xfrm>
          <a:prstGeom prst="rect">
            <a:avLst/>
          </a:prstGeom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C99DA79-42C9-D6BC-C516-F375DD48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6469" y="5295783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E05401D5-66BA-0C2D-521F-DDBE81FB1F91}"/>
              </a:ext>
            </a:extLst>
          </p:cNvPr>
          <p:cNvSpPr txBox="1">
            <a:spLocks/>
          </p:cNvSpPr>
          <p:nvPr/>
        </p:nvSpPr>
        <p:spPr>
          <a:xfrm>
            <a:off x="5694114" y="505997"/>
            <a:ext cx="3433374" cy="4546305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4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4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4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4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5328-551B-A4D6-36F3-AF3663A5ECEB}"/>
              </a:ext>
            </a:extLst>
          </p:cNvPr>
          <p:cNvSpPr/>
          <p:nvPr/>
        </p:nvSpPr>
        <p:spPr>
          <a:xfrm>
            <a:off x="4577521" y="6107686"/>
            <a:ext cx="545841" cy="57972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C1249D75-80DC-97AA-2CAA-8740C6C3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2" y="260648"/>
            <a:ext cx="2945369" cy="6336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82A8467-8AD5-EFCD-429B-654228DA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515">
            <a:off x="3281748" y="1376178"/>
            <a:ext cx="2988261" cy="404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0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3D91AB9-B72D-4276-99AF-13A8905B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39378" y="559605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0+4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5496" y="17947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3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3135561" y="17996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4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pic>
        <p:nvPicPr>
          <p:cNvPr id="29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2051720" y="30689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3389707" y="306896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4885095" y="4365104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883024" y="5644032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4644008" y="3140968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4870086" y="3163387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3579142" y="313252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2300760" y="310791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6512" y="7004203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elici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42150" y="-11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0017 -0.188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3.7037E-7 L 0.00313 0.175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91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00017 0.18889 " pathEditMode="relative" ptsTypes="AA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2.22222E-6 L 0.0014 -0.18148 " pathEditMode="relative" ptsTypes="AA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40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4306 0.00024 " pathEditMode="relative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3.7037E-6 L -0.14166 0.00023 " pathEditMode="relative" ptsTypes="AA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0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0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9+0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</a:t>
            </a:r>
          </a:p>
        </p:txBody>
      </p:sp>
      <p:pic>
        <p:nvPicPr>
          <p:cNvPr id="3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4885095" y="4365104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883024" y="5644032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4865380" y="3169647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3579142" y="3140968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2300760" y="3140968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5" y="3068960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7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02700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0357" y="324927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1" y="6887194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uger cru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98413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-0.00138 -0.17777 " pathEditMode="relative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85185E-6 L -0.00279 0.17222 " pathEditMode="relative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29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93 L 0.00174 0.18611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93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0017 -0.18333 " pathEditMode="relative" ptsTypes="AA">
                                      <p:cBhvr>
                                        <p:cTn id="4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3.7037E-7 L -0.0007 -1.00394 " pathEditMode="relative" rAng="0" ptsTypes="AA">
                                      <p:cBhvr>
                                        <p:cTn id="4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13334 0.00185 " pathEditMode="relative" ptsTypes="AA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787 L -0.13333 0.0060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017 -1.00463 " pathEditMode="relative" rAng="0" ptsTypes="AA">
                                      <p:cBhvr>
                                        <p:cTn id="5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4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0+7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7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8</a:t>
            </a:r>
          </a:p>
        </p:txBody>
      </p:sp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883024" y="5644032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4860032" y="4465791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5" y="3044252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4165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0357" y="327492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51" y="3284555"/>
            <a:ext cx="1103313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7864" y="319267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685851" y="306896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316809" y="3218707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25611" y="31030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7622" y="3196093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10340" y="3241655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4975" y="320388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5890" y="3204338"/>
            <a:ext cx="1283263" cy="10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0" name="Picture 14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1" y="6885384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5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0578E-6 L -0.0033 0.1711 " pathEditMode="relative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3.3526E-6 L 0.00313 -0.16486 " pathEditMode="relative" ptsTypes="AA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71676E-6 L 0.00156 0.18382 " pathEditMode="relative" ptsTypes="AA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16485 L 0.00157 2.42775E-6 " pathEditMode="relative" ptsTypes="AA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4798E-6 L -0.00156 0.17549 " pathEditMode="relative" ptsTypes="AA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-0.00313 0.35953 " pathEditMode="relative" ptsTypes="AA">
                                      <p:cBhvr>
                                        <p:cTn id="5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38889E-6 -4.85549E-6 L -0.00312 0.1859 " pathEditMode="relative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485 L 0.00226 0.188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920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01156E-6 L -0.00156 0.1607 " pathEditMode="relative" ptsTypes="AA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19167 L 0.00382 0.36574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870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1838 L 0.00174 0.35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0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88 L -0.0066 0.19352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923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208 L 0.00556 0.1717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847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899"/>
                            </p:stCondLst>
                            <p:childTnLst>
                              <p:par>
                                <p:cTn id="9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9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2.71676E-6 L 0.00174 -0.17133 " pathEditMode="relative" ptsTypes="AA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85185E-6 L -0.00279 0.17222 " pathEditMode="relative" ptsTypes="AA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3.7037E-7 L -0.0007 -1.00394 " pathEditMode="relative" rAng="0" ptsTypes="AA">
                                      <p:cBhvr>
                                        <p:cTn id="10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78613E-6 L -0.00156 -0.17549 " pathEditMode="relative" ptsTypes="AA">
                                      <p:cBhvr>
                                        <p:cTn id="1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526E-6 L 0.00017 0.16508 " pathEditMode="relative" ptsTypes="AA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017 -1.00463 " pathEditMode="relative" rAng="0" ptsTypes="AA">
                                      <p:cBhvr>
                                        <p:cTn id="11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7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561580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5+0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6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5</a:t>
            </a:r>
          </a:p>
        </p:txBody>
      </p:sp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57" y="5515937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3519062" y="324165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41229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47231" y="427557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6512" y="5584774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0666" y="4512174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25165" y="3322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674" y="3281393"/>
            <a:ext cx="1283263" cy="10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0937" y="318856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66" y="3241655"/>
            <a:ext cx="785019" cy="104860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6462" y="3114664"/>
            <a:ext cx="1182727" cy="1213209"/>
          </a:xfrm>
          <a:prstGeom prst="rect">
            <a:avLst/>
          </a:prstGeom>
        </p:spPr>
      </p:pic>
      <p:pic>
        <p:nvPicPr>
          <p:cNvPr id="39" name="Picture 1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144016" y="6932195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0538 0.1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8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00018 -0.1655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2.59259E-6 L -0.0007 -1.00393 " pathEditMode="relative" rAng="0" ptsTypes="AA">
                                      <p:cBhvr>
                                        <p:cTn id="11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14445 -0.0060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4444 0.0060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347 0.361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382 0.1791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7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14653 -0.00972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-0.1408 0.0069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2.59259E-6 L -0.00018 -1.00463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34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תמונה 25">
            <a:extLst>
              <a:ext uri="{FF2B5EF4-FFF2-40B4-BE49-F238E27FC236}">
                <a16:creationId xmlns:a16="http://schemas.microsoft.com/office/drawing/2014/main" id="{86DC8095-F8C8-48AE-9F0E-03BE36C6C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28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5615803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0+3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203848" y="1776686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111225" y="177281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5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3</a:t>
            </a:r>
          </a:p>
        </p:txBody>
      </p:sp>
      <p:pic>
        <p:nvPicPr>
          <p:cNvPr id="5122" name="Picture 2" descr="C:\Users\סהר\Desktop\candy crush\ללא שם-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57" y="5515937"/>
            <a:ext cx="1568969" cy="13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6058868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95892" y="3304354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412292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47231" y="427557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6512" y="5584774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2260666" y="4512174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25165" y="3322109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9965" y="-1211460"/>
            <a:ext cx="609600" cy="609600"/>
          </a:xfrm>
          <a:prstGeom prst="rect">
            <a:avLst/>
          </a:prstGeom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53923" y="3177628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6142792" y="4374545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18557" y="5628195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1" y="6885384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2" y="6998808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לחצן פעולה: קדימה או הבא 3">
            <a:hlinkClick r:id="" action="ppaction://hlinkshowjump?jump=nextslide" highlightClick="1"/>
          </p:cNvPr>
          <p:cNvSpPr/>
          <p:nvPr/>
        </p:nvSpPr>
        <p:spPr>
          <a:xfrm>
            <a:off x="2987824" y="2564904"/>
            <a:ext cx="3600400" cy="2304256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114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6.66667E-6 L 3.05556E-6 6.66667E-6 C 0.00399 -0.00023 0.00816 -0.00046 0.01232 -0.00115 C 0.01337 -0.00138 0.01423 -0.00208 0.0151 -0.00231 C 0.01753 -0.00324 0.02482 -0.00486 0.02656 -0.00486 C 0.04791 -0.00555 0.06909 -0.00578 0.09028 -0.00601 C 0.0967 -0.00578 0.10312 -0.00578 0.10937 -0.00486 C 0.11146 -0.00462 0.11337 -0.00393 0.1151 -0.00231 C 0.11857 0.00047 0.11684 6.66667E-6 0.11996 6.66667E-6 L 0.11996 6.66667E-6 " pathEditMode="relative" ptsTypes="AAAAAAAAAA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00173 0.19815 L 0.11736 0.19676 " pathEditMode="relative" ptsTypes="AAA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173 0.36551 L 0.1276 0.3669 " pathEditMode="relative" ptsTypes="AAA">
                                      <p:cBhvr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092 L 0.27187 0.00972 " pathEditMode="relative" ptsTypes="AA">
                                      <p:cBhvr>
                                        <p:cTn id="36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0365 0.18403 L 0.25833 0.1956 " pathEditMode="relative" ptsTypes="AAA">
                                      <p:cBhvr>
                                        <p:cTn id="4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1.11111E-6 L 0.00277 0.35671 L 0.26666 0.35671 " pathEditMode="relative" ptsTypes="AAA">
                                      <p:cBhvr>
                                        <p:cTn id="5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09 L -0.14549 0.01273 " pathEditMode="relative" ptsTypes="AA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00191 0.17917 L -0.14861 0.18426 " pathEditMode="relative" ptsTypes="AAA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00191 0.34653 L -0.14566 0.35556 " pathEditMode="relative" ptsTypes="AAA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949 L -0.27812 0.02222 " pathEditMode="relative" ptsTypes="AA">
                                      <p:cBhvr>
                                        <p:cTn id="9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0382 0.17407 L -0.27326 0.19189 " pathEditMode="relative" ptsTypes="AAA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14815E-6 L 0.00191 0.36064 L -0.28663 0.37083 " pathEditMode="relative" ptsTypes="AAA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0007 -1.00394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5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00434 -1.0210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6" name="AutoShape 2" descr="http://4.bp.blogspot.com/-rXnfUvqYJf8/UcQFNgzW7sI/AAAAAAAAr68/Zc13WSvO_JQ/s1600/CCS_StarScreen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64198"/>
            <a:ext cx="19812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64B4995-B60F-F2BF-83A6-210BE1C19991}"/>
              </a:ext>
            </a:extLst>
          </p:cNvPr>
          <p:cNvSpPr txBox="1"/>
          <p:nvPr/>
        </p:nvSpPr>
        <p:spPr>
          <a:xfrm>
            <a:off x="1187624" y="1055053"/>
            <a:ext cx="5952767" cy="2026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12000" b="1" kern="1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הִצְלַחְתֶּם!</a:t>
            </a:r>
            <a:endParaRPr lang="en-US" sz="12000" b="1" kern="1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0941" y="4916952"/>
            <a:ext cx="1120174" cy="1191849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ndy Crush Music On Piano - Original Soundtrac_small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5284" y="-125152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619" y="5180294"/>
            <a:ext cx="358457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CD77C68-7EC8-A0B8-FCE0-24D6DC85676D}"/>
              </a:ext>
            </a:extLst>
          </p:cNvPr>
          <p:cNvSpPr txBox="1"/>
          <p:nvPr/>
        </p:nvSpPr>
        <p:spPr>
          <a:xfrm>
            <a:off x="2816524" y="5809137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תכנים: איילת אזולאי </a:t>
            </a:r>
            <a:r>
              <a:rPr lang="he-I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טסלר</a:t>
            </a:r>
            <a:endParaRPr lang="he-I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he-IL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0548444385</a:t>
            </a:r>
            <a:endParaRPr lang="he-I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7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546A0512-E172-4F90-9AC1-274C1548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3296551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31846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5935595" y="4357641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329655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7679" y="43035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3389708" y="5552195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5707258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602943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8+0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5496" y="17947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3133699" y="17996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8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pic>
        <p:nvPicPr>
          <p:cNvPr id="3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4651801" y="44154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5873599" y="3296551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5836725" y="5570615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29480" y="3296551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19" y="3196232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2049" y="7029399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iv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76633" y="-11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13264 -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24 L -0.13594 -0.0064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0.00035 0.3518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5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0034 0.1703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5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99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463 L -0.14531 -0.0060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3889 -0.000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0087 0.1831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1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313 -0.178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swee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598" y="-1107504"/>
            <a:ext cx="609600" cy="609600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3296551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31846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32398" y="43035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329655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2117679" y="4303569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3389708" y="5552195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5707258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602943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39378" y="559605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0+6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131840" y="18044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35496" y="18093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6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6228184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7</a:t>
            </a:r>
          </a:p>
        </p:txBody>
      </p:sp>
      <p:pic>
        <p:nvPicPr>
          <p:cNvPr id="29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2051720" y="3212976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3508425" y="3284984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32398" y="315213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6512" y="7004203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3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00174 -0.17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178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L 0.00017 0.1655 " pathEditMode="relative" ptsTypes="AA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324 L -0.00017 0.181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8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L -0.00173 0.16134 " pathEditMode="relative" ptsTypes="AA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6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13229 0.00648 " pathEditMode="relative" ptsTypes="AA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559 -0.004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00121 -0.16805 " pathEditMode="relative" ptsTypes="AA">
                                      <p:cBhvr>
                                        <p:cTn id="5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18519E-6 L 0.00226 0.17454 " pathEditMode="relative" ptsTypes="AA">
                                      <p:cBhvr>
                                        <p:cTn id="5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9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2484" r="8108" b="19404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1886619" y="3016824"/>
            <a:ext cx="5370763" cy="3748345"/>
          </a:xfrm>
          <a:prstGeom prst="roundRect">
            <a:avLst/>
          </a:prstGeom>
          <a:solidFill>
            <a:srgbClr val="5585B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5" name="Picture 7" descr="C:\Users\סהר\Desktop\ללא שם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26820" r="63922" b="62466"/>
          <a:stretch/>
        </p:blipFill>
        <p:spPr bwMode="auto">
          <a:xfrm>
            <a:off x="2270049" y="4437112"/>
            <a:ext cx="1002764" cy="1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3345517" y="4371364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66520" y="318466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6153386" y="4415460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4499057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4833448" y="5707258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3563888" y="5661248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2222292" y="5730931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6139378" y="5596050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מעוגל 5"/>
          <p:cNvSpPr/>
          <p:nvPr/>
        </p:nvSpPr>
        <p:spPr>
          <a:xfrm>
            <a:off x="2148071" y="327663"/>
            <a:ext cx="4739337" cy="936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10+0</a:t>
            </a:r>
          </a:p>
        </p:txBody>
      </p:sp>
      <p:sp>
        <p:nvSpPr>
          <p:cNvPr id="24" name="מלבן מעוגל 23"/>
          <p:cNvSpPr/>
          <p:nvPr/>
        </p:nvSpPr>
        <p:spPr>
          <a:xfrm>
            <a:off x="35496" y="1794780"/>
            <a:ext cx="2865420" cy="54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7" name="מלבן מעוגל 26"/>
          <p:cNvSpPr/>
          <p:nvPr/>
        </p:nvSpPr>
        <p:spPr>
          <a:xfrm>
            <a:off x="6231905" y="1799686"/>
            <a:ext cx="2876599" cy="53949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10</a:t>
            </a:r>
          </a:p>
        </p:txBody>
      </p:sp>
      <p:sp>
        <p:nvSpPr>
          <p:cNvPr id="28" name="מלבן מעוגל 27"/>
          <p:cNvSpPr/>
          <p:nvPr/>
        </p:nvSpPr>
        <p:spPr>
          <a:xfrm>
            <a:off x="3146740" y="1811518"/>
            <a:ext cx="2865420" cy="52766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3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9</a:t>
            </a:r>
          </a:p>
        </p:txBody>
      </p:sp>
      <p:pic>
        <p:nvPicPr>
          <p:cNvPr id="29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2051720" y="3068960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13672" r="32232" b="67188"/>
          <a:stretch/>
        </p:blipFill>
        <p:spPr bwMode="auto">
          <a:xfrm>
            <a:off x="3541861" y="3212976"/>
            <a:ext cx="1102147" cy="1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4375" r="72802" b="13673"/>
          <a:stretch/>
        </p:blipFill>
        <p:spPr bwMode="auto">
          <a:xfrm>
            <a:off x="4732398" y="3068960"/>
            <a:ext cx="1182293" cy="12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סהר\Desktop\candy crush\ללא שם-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8594" r="19951" b="20635"/>
          <a:stretch/>
        </p:blipFill>
        <p:spPr bwMode="auto">
          <a:xfrm>
            <a:off x="4969079" y="3118859"/>
            <a:ext cx="839033" cy="11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סהר\Desktop\candy crush\ללא שם3-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30812" r="15599" b="11413"/>
          <a:stretch/>
        </p:blipFill>
        <p:spPr bwMode="auto">
          <a:xfrm>
            <a:off x="4932039" y="3198135"/>
            <a:ext cx="913112" cy="10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סהר\Desktop\candy crush\ללא שם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9" t="47129" r="10208" b="32567"/>
          <a:stretch/>
        </p:blipFill>
        <p:spPr bwMode="auto">
          <a:xfrm>
            <a:off x="4706719" y="3118859"/>
            <a:ext cx="1306284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7029400"/>
            <a:ext cx="539591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C:\Users\סהר\Desktop\candy crush\ללא שם-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19" y="5277890"/>
            <a:ext cx="2121463" cy="15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197"/>
          <a:stretch/>
        </p:blipFill>
        <p:spPr bwMode="auto">
          <a:xfrm>
            <a:off x="-36512" y="7004203"/>
            <a:ext cx="9206429" cy="68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ast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27598" y="-132352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126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66667E-6 L 0.14167 -0.0014 " pathEditMode="relative" ptsTypes="AA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4.81481E-6 L -0.14046 0.00301 " pathEditMode="relative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052 0.3629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814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399 0.01065 L 0.00538 0.1953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923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0017 -0.59375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13889 0.00185 " pathEditMode="relative" ptsTypes="AA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75 0.00024 " pathEditMode="relative" ptsTypes="AA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4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3889 0.00555 " pathEditMode="relative" ptsTypes="AA">
                                      <p:cBhvr>
                                        <p:cTn id="4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13472 -0.00926 " pathEditMode="relative" ptsTypes="AA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7.40741E-7 L 0.00069 -1.02176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59</Words>
  <Application>Microsoft Office PowerPoint</Application>
  <PresentationFormat>‫הצגה על המסך (4:3)</PresentationFormat>
  <Paragraphs>36</Paragraphs>
  <Slides>19</Slides>
  <Notes>0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4" baseType="lpstr">
      <vt:lpstr>Arial</vt:lpstr>
      <vt:lpstr>Arial Unicode MS</vt:lpstr>
      <vt:lpstr>BN Bilbo</vt:lpstr>
      <vt:lpstr>Calibri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 אלון-ארגז הכלים למורה המקוון</dc:creator>
  <cp:lastModifiedBy>איילת אזולאי</cp:lastModifiedBy>
  <cp:revision>80</cp:revision>
  <dcterms:created xsi:type="dcterms:W3CDTF">2013-10-12T14:28:06Z</dcterms:created>
  <dcterms:modified xsi:type="dcterms:W3CDTF">2023-08-14T11:23:45Z</dcterms:modified>
</cp:coreProperties>
</file>