
<file path=[Content_Types].xml><?xml version="1.0" encoding="utf-8"?>
<Types xmlns="http://schemas.openxmlformats.org/package/2006/content-types"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21"/>
  </p:notesMasterIdLst>
  <p:sldIdLst>
    <p:sldId id="467" r:id="rId2"/>
    <p:sldId id="256" r:id="rId3"/>
    <p:sldId id="276" r:id="rId4"/>
    <p:sldId id="277" r:id="rId5"/>
    <p:sldId id="263" r:id="rId6"/>
    <p:sldId id="257" r:id="rId7"/>
    <p:sldId id="264" r:id="rId8"/>
    <p:sldId id="260" r:id="rId9"/>
    <p:sldId id="265" r:id="rId10"/>
    <p:sldId id="261" r:id="rId11"/>
    <p:sldId id="266" r:id="rId12"/>
    <p:sldId id="272" r:id="rId13"/>
    <p:sldId id="268" r:id="rId14"/>
    <p:sldId id="280" r:id="rId15"/>
    <p:sldId id="279" r:id="rId16"/>
    <p:sldId id="281" r:id="rId17"/>
    <p:sldId id="283" r:id="rId18"/>
    <p:sldId id="282" r:id="rId19"/>
    <p:sldId id="271" r:id="rId20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3099"/>
    <a:srgbClr val="A12173"/>
    <a:srgbClr val="FEE2F3"/>
    <a:srgbClr val="5585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44" autoAdjust="0"/>
    <p:restoredTop sz="94660"/>
  </p:normalViewPr>
  <p:slideViewPr>
    <p:cSldViewPr>
      <p:cViewPr varScale="1">
        <p:scale>
          <a:sx n="62" d="100"/>
          <a:sy n="62" d="100"/>
        </p:scale>
        <p:origin x="72" y="5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aul azulai" userId="7b173d9d3ae8ed16" providerId="LiveId" clId="{0F717DFF-C1D0-4A1D-B2A1-220551AAE0B2}"/>
    <pc:docChg chg="modSld">
      <pc:chgData name="shaul azulai" userId="7b173d9d3ae8ed16" providerId="LiveId" clId="{0F717DFF-C1D0-4A1D-B2A1-220551AAE0B2}" dt="2023-07-04T21:02:32.041" v="34" actId="3062"/>
      <pc:docMkLst>
        <pc:docMk/>
      </pc:docMkLst>
      <pc:sldChg chg="addSp modSp mod">
        <pc:chgData name="shaul azulai" userId="7b173d9d3ae8ed16" providerId="LiveId" clId="{0F717DFF-C1D0-4A1D-B2A1-220551AAE0B2}" dt="2023-07-04T21:00:51.093" v="27" actId="1076"/>
        <pc:sldMkLst>
          <pc:docMk/>
          <pc:sldMk cId="2902394359" sldId="256"/>
        </pc:sldMkLst>
        <pc:spChg chg="add mod">
          <ac:chgData name="shaul azulai" userId="7b173d9d3ae8ed16" providerId="LiveId" clId="{0F717DFF-C1D0-4A1D-B2A1-220551AAE0B2}" dt="2023-07-04T21:00:51.093" v="27" actId="1076"/>
          <ac:spMkLst>
            <pc:docMk/>
            <pc:sldMk cId="2902394359" sldId="256"/>
            <ac:spMk id="4" creationId="{4CD77C68-7EC8-A0B8-FCE0-24D6DC85676D}"/>
          </ac:spMkLst>
        </pc:spChg>
      </pc:sldChg>
      <pc:sldChg chg="addSp delSp modSp mod">
        <pc:chgData name="shaul azulai" userId="7b173d9d3ae8ed16" providerId="LiveId" clId="{0F717DFF-C1D0-4A1D-B2A1-220551AAE0B2}" dt="2023-07-04T21:02:32.041" v="34" actId="3062"/>
        <pc:sldMkLst>
          <pc:docMk/>
          <pc:sldMk cId="2268506014" sldId="271"/>
        </pc:sldMkLst>
        <pc:spChg chg="add mod">
          <ac:chgData name="shaul azulai" userId="7b173d9d3ae8ed16" providerId="LiveId" clId="{0F717DFF-C1D0-4A1D-B2A1-220551AAE0B2}" dt="2023-07-04T21:02:32.041" v="34" actId="3062"/>
          <ac:spMkLst>
            <pc:docMk/>
            <pc:sldMk cId="2268506014" sldId="271"/>
            <ac:spMk id="3" creationId="{A64B4995-B60F-F2BF-83A6-210BE1C19991}"/>
          </ac:spMkLst>
        </pc:spChg>
        <pc:picChg chg="del">
          <ac:chgData name="shaul azulai" userId="7b173d9d3ae8ed16" providerId="LiveId" clId="{0F717DFF-C1D0-4A1D-B2A1-220551AAE0B2}" dt="2023-07-04T21:01:55.855" v="28" actId="478"/>
          <ac:picMkLst>
            <pc:docMk/>
            <pc:sldMk cId="2268506014" sldId="271"/>
            <ac:picMk id="2050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24B37F30-814A-485C-8CA0-AED0E959E9D1}" type="datetimeFigureOut">
              <a:rPr lang="he-IL" smtClean="0"/>
              <a:t>כ"ז/אב/תשפ"ג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1CE00D05-0586-4965-AEE2-2FCD74C2E42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86930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9D6E9-F0FA-49AD-A6D9-3D4B2B694DB6}" type="datetimeFigureOut">
              <a:rPr lang="he-IL" smtClean="0"/>
              <a:t>כ"ז/אב/תשפ"ג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1DC75-211E-4AF2-AADB-7C5C2A8438F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067513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9D6E9-F0FA-49AD-A6D9-3D4B2B694DB6}" type="datetimeFigureOut">
              <a:rPr lang="he-IL" smtClean="0"/>
              <a:t>כ"ז/אב/תשפ"ג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1DC75-211E-4AF2-AADB-7C5C2A8438F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95908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9D6E9-F0FA-49AD-A6D9-3D4B2B694DB6}" type="datetimeFigureOut">
              <a:rPr lang="he-IL" smtClean="0"/>
              <a:t>כ"ז/אב/תשפ"ג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1DC75-211E-4AF2-AADB-7C5C2A8438F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439955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9D6E9-F0FA-49AD-A6D9-3D4B2B694DB6}" type="datetimeFigureOut">
              <a:rPr lang="he-IL" smtClean="0"/>
              <a:t>כ"ז/אב/תשפ"ג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1DC75-211E-4AF2-AADB-7C5C2A8438F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57941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9D6E9-F0FA-49AD-A6D9-3D4B2B694DB6}" type="datetimeFigureOut">
              <a:rPr lang="he-IL" smtClean="0"/>
              <a:t>כ"ז/אב/תשפ"ג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1DC75-211E-4AF2-AADB-7C5C2A8438F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00820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9D6E9-F0FA-49AD-A6D9-3D4B2B694DB6}" type="datetimeFigureOut">
              <a:rPr lang="he-IL" smtClean="0"/>
              <a:t>כ"ז/אב/תשפ"ג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1DC75-211E-4AF2-AADB-7C5C2A8438F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31193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9D6E9-F0FA-49AD-A6D9-3D4B2B694DB6}" type="datetimeFigureOut">
              <a:rPr lang="he-IL" smtClean="0"/>
              <a:t>כ"ז/אב/תשפ"ג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1DC75-211E-4AF2-AADB-7C5C2A8438F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78320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9D6E9-F0FA-49AD-A6D9-3D4B2B694DB6}" type="datetimeFigureOut">
              <a:rPr lang="he-IL" smtClean="0"/>
              <a:t>כ"ז/אב/תשפ"ג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1DC75-211E-4AF2-AADB-7C5C2A8438F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078685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9D6E9-F0FA-49AD-A6D9-3D4B2B694DB6}" type="datetimeFigureOut">
              <a:rPr lang="he-IL" smtClean="0"/>
              <a:t>כ"ז/אב/תשפ"ג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1DC75-211E-4AF2-AADB-7C5C2A8438F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387112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9D6E9-F0FA-49AD-A6D9-3D4B2B694DB6}" type="datetimeFigureOut">
              <a:rPr lang="he-IL" smtClean="0"/>
              <a:t>כ"ז/אב/תשפ"ג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1DC75-211E-4AF2-AADB-7C5C2A8438F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4013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9D6E9-F0FA-49AD-A6D9-3D4B2B694DB6}" type="datetimeFigureOut">
              <a:rPr lang="he-IL" smtClean="0"/>
              <a:t>כ"ז/אב/תשפ"ג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1DC75-211E-4AF2-AADB-7C5C2A8438F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17023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89D6E9-F0FA-49AD-A6D9-3D4B2B694DB6}" type="datetimeFigureOut">
              <a:rPr lang="he-IL" smtClean="0"/>
              <a:t>כ"ז/אב/תשפ"ג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1DC75-211E-4AF2-AADB-7C5C2A8438F3}" type="slidenum">
              <a:rPr lang="he-IL" smtClean="0"/>
              <a:t>‹#›</a:t>
            </a:fld>
            <a:endParaRPr lang="he-IL"/>
          </a:p>
        </p:txBody>
      </p:sp>
      <p:sp>
        <p:nvSpPr>
          <p:cNvPr id="7" name="מלבן 6">
            <a:extLst>
              <a:ext uri="{FF2B5EF4-FFF2-40B4-BE49-F238E27FC236}">
                <a16:creationId xmlns:a16="http://schemas.microsoft.com/office/drawing/2014/main" id="{37E71228-0DF7-417D-A25E-C516629B7A5C}"/>
              </a:ext>
            </a:extLst>
          </p:cNvPr>
          <p:cNvSpPr/>
          <p:nvPr userDrawn="1"/>
        </p:nvSpPr>
        <p:spPr>
          <a:xfrm rot="16200000">
            <a:off x="-985649" y="4868592"/>
            <a:ext cx="236635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סהר</a:t>
            </a:r>
            <a:r>
              <a:rPr lang="he-IL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ואורי אלון, ארגז הכלים למורה המקוון</a:t>
            </a:r>
          </a:p>
        </p:txBody>
      </p:sp>
    </p:spTree>
    <p:extLst>
      <p:ext uri="{BB962C8B-B14F-4D97-AF65-F5344CB8AC3E}">
        <p14:creationId xmlns:p14="http://schemas.microsoft.com/office/powerpoint/2010/main" val="2323278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12" Type="http://schemas.openxmlformats.org/officeDocument/2006/relationships/slide" Target="slide9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1.png"/><Relationship Id="rId11" Type="http://schemas.openxmlformats.org/officeDocument/2006/relationships/image" Target="../media/image15.png"/><Relationship Id="rId5" Type="http://schemas.openxmlformats.org/officeDocument/2006/relationships/image" Target="../media/image10.pn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openxmlformats.org/officeDocument/2006/relationships/slide" Target="slide11.xml"/><Relationship Id="rId1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slide" Target="slide11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12" Type="http://schemas.openxmlformats.org/officeDocument/2006/relationships/image" Target="../media/image15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1.png"/><Relationship Id="rId11" Type="http://schemas.openxmlformats.org/officeDocument/2006/relationships/image" Target="../media/image14.png"/><Relationship Id="rId5" Type="http://schemas.openxmlformats.org/officeDocument/2006/relationships/image" Target="../media/image10.png"/><Relationship Id="rId15" Type="http://schemas.openxmlformats.org/officeDocument/2006/relationships/image" Target="../media/image7.png"/><Relationship Id="rId10" Type="http://schemas.openxmlformats.org/officeDocument/2006/relationships/slide" Target="slide14.xml"/><Relationship Id="rId4" Type="http://schemas.openxmlformats.org/officeDocument/2006/relationships/image" Target="../media/image18.png"/><Relationship Id="rId9" Type="http://schemas.openxmlformats.org/officeDocument/2006/relationships/image" Target="../media/image19.png"/><Relationship Id="rId1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png"/><Relationship Id="rId12" Type="http://schemas.openxmlformats.org/officeDocument/2006/relationships/slide" Target="slide16.xml"/><Relationship Id="rId17" Type="http://schemas.openxmlformats.org/officeDocument/2006/relationships/image" Target="../media/image16.png"/><Relationship Id="rId2" Type="http://schemas.openxmlformats.org/officeDocument/2006/relationships/audio" Target="../media/media3.mp3"/><Relationship Id="rId16" Type="http://schemas.openxmlformats.org/officeDocument/2006/relationships/slide" Target="slide13.xml"/><Relationship Id="rId1" Type="http://schemas.microsoft.com/office/2007/relationships/media" Target="../media/media3.mp3"/><Relationship Id="rId6" Type="http://schemas.openxmlformats.org/officeDocument/2006/relationships/image" Target="../media/image11.png"/><Relationship Id="rId11" Type="http://schemas.openxmlformats.org/officeDocument/2006/relationships/image" Target="../media/image21.png"/><Relationship Id="rId5" Type="http://schemas.openxmlformats.org/officeDocument/2006/relationships/image" Target="../media/image10.png"/><Relationship Id="rId15" Type="http://schemas.openxmlformats.org/officeDocument/2006/relationships/image" Target="../media/image7.png"/><Relationship Id="rId10" Type="http://schemas.openxmlformats.org/officeDocument/2006/relationships/image" Target="../media/image20.png"/><Relationship Id="rId4" Type="http://schemas.openxmlformats.org/officeDocument/2006/relationships/image" Target="../media/image18.png"/><Relationship Id="rId9" Type="http://schemas.openxmlformats.org/officeDocument/2006/relationships/image" Target="../media/image19.png"/><Relationship Id="rId1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3.png"/><Relationship Id="rId18" Type="http://schemas.openxmlformats.org/officeDocument/2006/relationships/image" Target="../media/image1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12" Type="http://schemas.openxmlformats.org/officeDocument/2006/relationships/image" Target="../media/image22.png"/><Relationship Id="rId17" Type="http://schemas.openxmlformats.org/officeDocument/2006/relationships/slide" Target="slide15.xml"/><Relationship Id="rId2" Type="http://schemas.openxmlformats.org/officeDocument/2006/relationships/audio" Target="../media/media3.mp3"/><Relationship Id="rId16" Type="http://schemas.openxmlformats.org/officeDocument/2006/relationships/image" Target="../media/image15.png"/><Relationship Id="rId1" Type="http://schemas.microsoft.com/office/2007/relationships/media" Target="../media/media3.mp3"/><Relationship Id="rId6" Type="http://schemas.openxmlformats.org/officeDocument/2006/relationships/image" Target="../media/image12.pn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5" Type="http://schemas.openxmlformats.org/officeDocument/2006/relationships/image" Target="../media/image14.png"/><Relationship Id="rId10" Type="http://schemas.openxmlformats.org/officeDocument/2006/relationships/image" Target="../media/image21.png"/><Relationship Id="rId4" Type="http://schemas.openxmlformats.org/officeDocument/2006/relationships/image" Target="../media/image18.png"/><Relationship Id="rId9" Type="http://schemas.openxmlformats.org/officeDocument/2006/relationships/image" Target="../media/image10.png"/><Relationship Id="rId14" Type="http://schemas.openxmlformats.org/officeDocument/2006/relationships/slide" Target="slide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9.png"/><Relationship Id="rId12" Type="http://schemas.openxmlformats.org/officeDocument/2006/relationships/slide" Target="slide1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1.png"/><Relationship Id="rId11" Type="http://schemas.openxmlformats.org/officeDocument/2006/relationships/image" Target="../media/image13.png"/><Relationship Id="rId5" Type="http://schemas.openxmlformats.org/officeDocument/2006/relationships/image" Target="../media/image15.png"/><Relationship Id="rId10" Type="http://schemas.openxmlformats.org/officeDocument/2006/relationships/image" Target="../media/image7.png"/><Relationship Id="rId4" Type="http://schemas.openxmlformats.org/officeDocument/2006/relationships/image" Target="../media/image9.png"/><Relationship Id="rId9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7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6.png"/><Relationship Id="rId5" Type="http://schemas.openxmlformats.org/officeDocument/2006/relationships/slide" Target="slide4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png"/><Relationship Id="rId12" Type="http://schemas.openxmlformats.org/officeDocument/2006/relationships/slide" Target="slide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1.png"/><Relationship Id="rId11" Type="http://schemas.openxmlformats.org/officeDocument/2006/relationships/image" Target="../media/image15.png"/><Relationship Id="rId5" Type="http://schemas.openxmlformats.org/officeDocument/2006/relationships/image" Target="../media/image10.pn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openxmlformats.org/officeDocument/2006/relationships/slide" Target="slide6.xml"/><Relationship Id="rId1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slide" Target="slide5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12" Type="http://schemas.openxmlformats.org/officeDocument/2006/relationships/image" Target="../media/image15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0.png"/><Relationship Id="rId11" Type="http://schemas.openxmlformats.org/officeDocument/2006/relationships/image" Target="../media/image14.png"/><Relationship Id="rId5" Type="http://schemas.openxmlformats.org/officeDocument/2006/relationships/image" Target="../media/image18.png"/><Relationship Id="rId10" Type="http://schemas.openxmlformats.org/officeDocument/2006/relationships/slide" Target="slide8.xml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12" Type="http://schemas.openxmlformats.org/officeDocument/2006/relationships/slide" Target="slide7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1.png"/><Relationship Id="rId11" Type="http://schemas.openxmlformats.org/officeDocument/2006/relationships/image" Target="../media/image15.png"/><Relationship Id="rId5" Type="http://schemas.openxmlformats.org/officeDocument/2006/relationships/image" Target="../media/image10.png"/><Relationship Id="rId10" Type="http://schemas.openxmlformats.org/officeDocument/2006/relationships/image" Target="../media/image14.png"/><Relationship Id="rId4" Type="http://schemas.openxmlformats.org/officeDocument/2006/relationships/image" Target="../media/image18.png"/><Relationship Id="rId9" Type="http://schemas.openxmlformats.org/officeDocument/2006/relationships/slide" Target="slide10.xml"/><Relationship Id="rId1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>
            <a:extLst>
              <a:ext uri="{FF2B5EF4-FFF2-40B4-BE49-F238E27FC236}">
                <a16:creationId xmlns:a16="http://schemas.microsoft.com/office/drawing/2014/main" id="{1529EC69-2136-19BE-B2E6-03D767D684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4061" y="0"/>
            <a:ext cx="9144000" cy="6857999"/>
          </a:xfrm>
          <a:prstGeom prst="rect">
            <a:avLst/>
          </a:prstGeom>
        </p:spPr>
      </p:pic>
      <p:pic>
        <p:nvPicPr>
          <p:cNvPr id="3" name="_עֶשֶׂר אֶצְבָּעוֹת לִי יֵשׁ - YouTube - Google Chrome_ 2023-08-01 19-07-47">
            <a:hlinkClick r:id="" action="ppaction://media"/>
            <a:extLst>
              <a:ext uri="{FF2B5EF4-FFF2-40B4-BE49-F238E27FC236}">
                <a16:creationId xmlns:a16="http://schemas.microsoft.com/office/drawing/2014/main" id="{3C99DA79-42C9-D6BC-C516-F375DD4868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416469" y="5295783"/>
            <a:ext cx="2506550" cy="140993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4" name="כותרת 1">
            <a:extLst>
              <a:ext uri="{FF2B5EF4-FFF2-40B4-BE49-F238E27FC236}">
                <a16:creationId xmlns:a16="http://schemas.microsoft.com/office/drawing/2014/main" id="{E05401D5-66BA-0C2D-521F-DDBE81FB1F91}"/>
              </a:ext>
            </a:extLst>
          </p:cNvPr>
          <p:cNvSpPr txBox="1">
            <a:spLocks/>
          </p:cNvSpPr>
          <p:nvPr/>
        </p:nvSpPr>
        <p:spPr>
          <a:xfrm>
            <a:off x="5694114" y="505997"/>
            <a:ext cx="3433374" cy="4546305"/>
          </a:xfrm>
          <a:prstGeom prst="rect">
            <a:avLst/>
          </a:prstGeom>
          <a:ln w="28575">
            <a:noFill/>
          </a:ln>
        </p:spPr>
        <p:txBody>
          <a:bodyPr>
            <a:no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e-IL" sz="40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השיטה הכי יעילה, </a:t>
            </a:r>
            <a:br>
              <a:rPr lang="he-IL" sz="40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40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מהירה ומהנה</a:t>
            </a:r>
            <a:br>
              <a:rPr lang="he-IL" sz="40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40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 ללימוד חשבון</a:t>
            </a:r>
            <a:br>
              <a:rPr lang="he-IL" sz="36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br>
              <a:rPr lang="he-IL" sz="36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4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איילת אזולאי </a:t>
            </a:r>
            <a:r>
              <a:rPr lang="he-IL" sz="2400" b="1" dirty="0" err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טסלר</a:t>
            </a:r>
            <a:br>
              <a:rPr lang="he-IL" sz="24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4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פתרונות למידה</a:t>
            </a:r>
          </a:p>
        </p:txBody>
      </p:sp>
      <p:sp>
        <p:nvSpPr>
          <p:cNvPr id="6" name="לחצן פעולה: קדימה או הבא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6795328-551B-A4D6-36F3-AF3663A5ECEB}"/>
              </a:ext>
            </a:extLst>
          </p:cNvPr>
          <p:cNvSpPr/>
          <p:nvPr/>
        </p:nvSpPr>
        <p:spPr>
          <a:xfrm>
            <a:off x="4577521" y="6107686"/>
            <a:ext cx="545841" cy="579728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1350"/>
          </a:p>
        </p:txBody>
      </p:sp>
      <p:pic>
        <p:nvPicPr>
          <p:cNvPr id="7" name="מציין מיקום תוכן 5">
            <a:extLst>
              <a:ext uri="{FF2B5EF4-FFF2-40B4-BE49-F238E27FC236}">
                <a16:creationId xmlns:a16="http://schemas.microsoft.com/office/drawing/2014/main" id="{C1249D75-80DC-97AA-2CAA-8740C6C3CE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4902" y="260648"/>
            <a:ext cx="2945369" cy="633670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תמונה 4" descr="תמונה שמכילה טקסט, אומנות קליפיפם, סרטים מצוירים, סרט מצויר&#10;&#10;התיאור נוצר באופן אוטומטי">
            <a:extLst>
              <a:ext uri="{FF2B5EF4-FFF2-40B4-BE49-F238E27FC236}">
                <a16:creationId xmlns:a16="http://schemas.microsoft.com/office/drawing/2014/main" id="{C82A8467-8AD5-EFCD-429B-654228DAB7E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28515">
            <a:off x="3281748" y="1376178"/>
            <a:ext cx="2988261" cy="40433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830049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13D91AB9-B72D-4276-99AF-13A8905BFA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לבן מעוגל 3"/>
          <p:cNvSpPr/>
          <p:nvPr/>
        </p:nvSpPr>
        <p:spPr>
          <a:xfrm>
            <a:off x="1886619" y="3016824"/>
            <a:ext cx="5370763" cy="3748345"/>
          </a:xfrm>
          <a:prstGeom prst="roundRect">
            <a:avLst/>
          </a:prstGeom>
          <a:solidFill>
            <a:srgbClr val="5585BF">
              <a:alpha val="8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2055" name="Picture 7" descr="C:\Users\סהר\Desktop\ללא שם-21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5" t="26820" r="63922" b="62466"/>
          <a:stretch/>
        </p:blipFill>
        <p:spPr bwMode="auto">
          <a:xfrm>
            <a:off x="2270049" y="4437112"/>
            <a:ext cx="1002764" cy="10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9" t="47129" r="10208" b="32567"/>
          <a:stretch/>
        </p:blipFill>
        <p:spPr bwMode="auto">
          <a:xfrm>
            <a:off x="3345517" y="4371364"/>
            <a:ext cx="1306284" cy="107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סהר\Desktop\candy crush\ללא שם-3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t="18594" r="19951" b="20635"/>
          <a:stretch/>
        </p:blipFill>
        <p:spPr bwMode="auto">
          <a:xfrm>
            <a:off x="6166520" y="3184660"/>
            <a:ext cx="839033" cy="11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6153386" y="4415460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3563888" y="5661248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2222292" y="5730931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9" descr="C:\Users\סהר\Desktop\candy crush\ללא שם-3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t="18594" r="19951" b="20635"/>
          <a:stretch/>
        </p:blipFill>
        <p:spPr bwMode="auto">
          <a:xfrm>
            <a:off x="6139378" y="5596050"/>
            <a:ext cx="839033" cy="11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מלבן מעוגל 5"/>
          <p:cNvSpPr/>
          <p:nvPr/>
        </p:nvSpPr>
        <p:spPr>
          <a:xfrm>
            <a:off x="2148071" y="327663"/>
            <a:ext cx="4739337" cy="936104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0+4</a:t>
            </a:r>
          </a:p>
        </p:txBody>
      </p:sp>
      <p:sp>
        <p:nvSpPr>
          <p:cNvPr id="24" name="מלבן מעוגל 23"/>
          <p:cNvSpPr/>
          <p:nvPr/>
        </p:nvSpPr>
        <p:spPr>
          <a:xfrm>
            <a:off x="35496" y="1794780"/>
            <a:ext cx="2865420" cy="54440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3</a:t>
            </a:r>
          </a:p>
        </p:txBody>
      </p:sp>
      <p:sp>
        <p:nvSpPr>
          <p:cNvPr id="27" name="מלבן מעוגל 26"/>
          <p:cNvSpPr/>
          <p:nvPr/>
        </p:nvSpPr>
        <p:spPr>
          <a:xfrm>
            <a:off x="3135561" y="1799686"/>
            <a:ext cx="2876599" cy="539494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4</a:t>
            </a:r>
          </a:p>
        </p:txBody>
      </p:sp>
      <p:sp>
        <p:nvSpPr>
          <p:cNvPr id="28" name="מלבן מעוגל 27"/>
          <p:cNvSpPr/>
          <p:nvPr/>
        </p:nvSpPr>
        <p:spPr>
          <a:xfrm>
            <a:off x="6228184" y="1811518"/>
            <a:ext cx="2865420" cy="527662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0</a:t>
            </a:r>
          </a:p>
        </p:txBody>
      </p:sp>
      <p:pic>
        <p:nvPicPr>
          <p:cNvPr id="29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9" t="47129" r="10208" b="32567"/>
          <a:stretch/>
        </p:blipFill>
        <p:spPr bwMode="auto">
          <a:xfrm>
            <a:off x="2051720" y="3068960"/>
            <a:ext cx="1306284" cy="107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1" t="64375" r="72802" b="13673"/>
          <a:stretch/>
        </p:blipFill>
        <p:spPr bwMode="auto">
          <a:xfrm>
            <a:off x="3389707" y="3068960"/>
            <a:ext cx="1182293" cy="121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9" descr="C:\Users\סהר\Desktop\candy crush\ללא שם-3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t="18594" r="19951" b="20635"/>
          <a:stretch/>
        </p:blipFill>
        <p:spPr bwMode="auto">
          <a:xfrm>
            <a:off x="4885095" y="4365104"/>
            <a:ext cx="839033" cy="11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4883024" y="5644032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9" t="47129" r="10208" b="32567"/>
          <a:stretch/>
        </p:blipFill>
        <p:spPr bwMode="auto">
          <a:xfrm>
            <a:off x="4644008" y="3140968"/>
            <a:ext cx="1306284" cy="107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7" descr="C:\Users\סהר\Desktop\ללא שם-21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5" t="26820" r="63922" b="62466"/>
          <a:stretch/>
        </p:blipFill>
        <p:spPr bwMode="auto">
          <a:xfrm>
            <a:off x="4870086" y="3163387"/>
            <a:ext cx="1002764" cy="10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9" descr="C:\Users\סהר\Desktop\candy crush\ללא שם-3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t="18594" r="19951" b="20635"/>
          <a:stretch/>
        </p:blipFill>
        <p:spPr bwMode="auto">
          <a:xfrm>
            <a:off x="3579142" y="3132520"/>
            <a:ext cx="839033" cy="11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9" descr="C:\Users\סהר\Desktop\candy crush\ללא שם-3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t="18594" r="19951" b="20635"/>
          <a:stretch/>
        </p:blipFill>
        <p:spPr bwMode="auto">
          <a:xfrm>
            <a:off x="2300760" y="3107915"/>
            <a:ext cx="839033" cy="11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15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0" y="7029400"/>
            <a:ext cx="5395913" cy="382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 descr="C:\Users\סהר\Desktop\candy crush\ללא שם-5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9049" y="5277890"/>
            <a:ext cx="2121463" cy="158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1" descr="C:\Users\סהר\Desktop\candy crush\ללא שם-5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08519" y="5277890"/>
            <a:ext cx="2121463" cy="158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14">
            <a:hlinkClick r:id="rId12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1" b="3197"/>
          <a:stretch/>
        </p:blipFill>
        <p:spPr bwMode="auto">
          <a:xfrm>
            <a:off x="-36512" y="7004203"/>
            <a:ext cx="9206429" cy="6865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delicios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442150" y="-11075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527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3.7037E-6 L -0.00017 -0.1888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-944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74 3.7037E-7 L 0.00313 0.17593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87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3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391"/>
                            </p:stCondLst>
                            <p:childTnLst>
                              <p:par>
                                <p:cTn id="29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7037E-6 L 0.00017 -0.59375 " pathEditMode="relative" rAng="0" ptsTypes="AA">
                                      <p:cBhvr>
                                        <p:cTn id="30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9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7.40741E-7 L 0.00017 0.18889 " pathEditMode="relative" ptsTypes="AA">
                                      <p:cBhvr>
                                        <p:cTn id="3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05556E-6 2.22222E-6 L 0.0014 -0.18148 " pathEditMode="relative" ptsTypes="AA">
                                      <p:cBhvr>
                                        <p:cTn id="3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7.40741E-7 L 0.00069 -1.02176 " pathEditMode="relative" rAng="0" ptsTypes="AA">
                                      <p:cBhvr>
                                        <p:cTn id="40" dur="1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-51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7037E-7 L 0.14306 0.00024 " pathEditMode="relative" ptsTypes="AA">
                                      <p:cBhvr>
                                        <p:cTn id="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61111E-6 3.7037E-6 L -0.14166 0.00023 " pathEditMode="relative" ptsTypes="AA">
                                      <p:cBhvr>
                                        <p:cTn id="4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64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44444E-6 7.40741E-7 L 0.00069 -1.02176 " pathEditMode="relative" rAng="0" ptsTypes="AA">
                                      <p:cBhvr>
                                        <p:cTn id="50" dur="1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-51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2030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7" t="12484" r="8108" b="19404"/>
          <a:stretch/>
        </p:blipFill>
        <p:spPr bwMode="auto">
          <a:xfrm>
            <a:off x="-1" y="-1"/>
            <a:ext cx="9144001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מלבן מעוגל 3"/>
          <p:cNvSpPr/>
          <p:nvPr/>
        </p:nvSpPr>
        <p:spPr>
          <a:xfrm>
            <a:off x="1886619" y="3016824"/>
            <a:ext cx="5370763" cy="3748345"/>
          </a:xfrm>
          <a:prstGeom prst="roundRect">
            <a:avLst/>
          </a:prstGeom>
          <a:solidFill>
            <a:srgbClr val="5585BF">
              <a:alpha val="8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2055" name="Picture 7" descr="C:\Users\סהר\Desktop\ללא שם-21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5" t="26820" r="63922" b="62466"/>
          <a:stretch/>
        </p:blipFill>
        <p:spPr bwMode="auto">
          <a:xfrm>
            <a:off x="2270049" y="4437112"/>
            <a:ext cx="1002764" cy="10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9" t="47129" r="10208" b="32567"/>
          <a:stretch/>
        </p:blipFill>
        <p:spPr bwMode="auto">
          <a:xfrm>
            <a:off x="3345517" y="4371364"/>
            <a:ext cx="1306284" cy="107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סהר\Desktop\candy crush\ללא שם-3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t="18594" r="19951" b="20635"/>
          <a:stretch/>
        </p:blipFill>
        <p:spPr bwMode="auto">
          <a:xfrm>
            <a:off x="6166520" y="3184660"/>
            <a:ext cx="839033" cy="11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6153386" y="4415460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3563888" y="5661248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2222292" y="5730931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9" descr="C:\Users\סהר\Desktop\candy crush\ללא שם-3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t="18594" r="19951" b="20635"/>
          <a:stretch/>
        </p:blipFill>
        <p:spPr bwMode="auto">
          <a:xfrm>
            <a:off x="6118557" y="5628195"/>
            <a:ext cx="839033" cy="11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מלבן מעוגל 5"/>
          <p:cNvSpPr/>
          <p:nvPr/>
        </p:nvSpPr>
        <p:spPr>
          <a:xfrm>
            <a:off x="2148071" y="327663"/>
            <a:ext cx="4739337" cy="936104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9+0</a:t>
            </a:r>
          </a:p>
        </p:txBody>
      </p:sp>
      <p:sp>
        <p:nvSpPr>
          <p:cNvPr id="24" name="מלבן מעוגל 23"/>
          <p:cNvSpPr/>
          <p:nvPr/>
        </p:nvSpPr>
        <p:spPr>
          <a:xfrm>
            <a:off x="3203848" y="1776686"/>
            <a:ext cx="2865420" cy="54440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0</a:t>
            </a:r>
          </a:p>
        </p:txBody>
      </p:sp>
      <p:sp>
        <p:nvSpPr>
          <p:cNvPr id="27" name="מלבן מעוגל 26"/>
          <p:cNvSpPr/>
          <p:nvPr/>
        </p:nvSpPr>
        <p:spPr>
          <a:xfrm>
            <a:off x="111225" y="1772816"/>
            <a:ext cx="2876599" cy="539494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9</a:t>
            </a:r>
          </a:p>
        </p:txBody>
      </p:sp>
      <p:sp>
        <p:nvSpPr>
          <p:cNvPr id="28" name="מלבן מעוגל 27"/>
          <p:cNvSpPr/>
          <p:nvPr/>
        </p:nvSpPr>
        <p:spPr>
          <a:xfrm>
            <a:off x="6228184" y="1811518"/>
            <a:ext cx="2865420" cy="527662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10</a:t>
            </a:r>
          </a:p>
        </p:txBody>
      </p:sp>
      <p:pic>
        <p:nvPicPr>
          <p:cNvPr id="32" name="Picture 9" descr="C:\Users\סהר\Desktop\candy crush\ללא שם-3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t="18594" r="19951" b="20635"/>
          <a:stretch/>
        </p:blipFill>
        <p:spPr bwMode="auto">
          <a:xfrm>
            <a:off x="4885095" y="4365104"/>
            <a:ext cx="839033" cy="11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4883024" y="5644032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7" descr="C:\Users\סהר\Desktop\ללא שם-21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5" t="26820" r="63922" b="62466"/>
          <a:stretch/>
        </p:blipFill>
        <p:spPr bwMode="auto">
          <a:xfrm>
            <a:off x="4865380" y="3169647"/>
            <a:ext cx="1002764" cy="10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9" descr="C:\Users\סהר\Desktop\candy crush\ללא שם-3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t="18594" r="19951" b="20635"/>
          <a:stretch/>
        </p:blipFill>
        <p:spPr bwMode="auto">
          <a:xfrm>
            <a:off x="3579142" y="3140968"/>
            <a:ext cx="839033" cy="11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9" descr="C:\Users\סהר\Desktop\candy crush\ללא שם-3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t="18594" r="19951" b="20635"/>
          <a:stretch/>
        </p:blipFill>
        <p:spPr bwMode="auto">
          <a:xfrm>
            <a:off x="2300760" y="3140968"/>
            <a:ext cx="839033" cy="11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סהר\Desktop\candy crush\ללא שם-9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175" y="3068960"/>
            <a:ext cx="1568969" cy="1392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6058868" y="3287109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7" descr="C:\Users\סהר\Desktop\ללא שם-21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5" t="26820" r="63922" b="62466"/>
          <a:stretch/>
        </p:blipFill>
        <p:spPr bwMode="auto">
          <a:xfrm>
            <a:off x="3519062" y="3202700"/>
            <a:ext cx="1002764" cy="10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2220357" y="3249271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15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0" y="7029400"/>
            <a:ext cx="5395913" cy="382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 descr="C:\Users\סהר\Desktop\candy crush\ללא שם-5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9049" y="5277890"/>
            <a:ext cx="2121463" cy="158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1" descr="C:\Users\סהר\Desktop\candy crush\ללא שם-5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08519" y="5277890"/>
            <a:ext cx="2121463" cy="158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4">
            <a:hlinkClick r:id="rId13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1" b="3197"/>
          <a:stretch/>
        </p:blipFill>
        <p:spPr bwMode="auto">
          <a:xfrm>
            <a:off x="-1" y="6887194"/>
            <a:ext cx="9206429" cy="6865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suger crush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298413" y="-103549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32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9.16667E-6 -2.22222E-6 L -0.00138 -0.17777 " pathEditMode="relative" ptsTypes="AA">
                                      <p:cBhvr>
                                        <p:cTn id="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6 -1.85185E-6 L -0.00279 0.17222 " pathEditMode="relative" ptsTypes="AA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72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229"/>
                            </p:stCondLst>
                            <p:childTnLst>
                              <p:par>
                                <p:cTn id="38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7037E-6 L 0.00017 -0.59375 " pathEditMode="relative" rAng="0" ptsTypes="AA">
                                      <p:cBhvr>
                                        <p:cTn id="39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9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5 -0.00093 L 0.00174 0.18611 " pathEditMode="relative" rAng="0" ptsTypes="AA">
                                      <p:cBhvr>
                                        <p:cTn id="44" dur="125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9352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L 0.00017 -0.18333 " pathEditMode="relative" ptsTypes="AA">
                                      <p:cBhvr>
                                        <p:cTn id="46" dur="1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250"/>
                            </p:stCondLst>
                            <p:childTnLst>
                              <p:par>
                                <p:cTn id="48" presetID="64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38889E-6 3.7037E-7 L -0.0007 -1.00394 " pathEditMode="relative" rAng="0" ptsTypes="AA">
                                      <p:cBhvr>
                                        <p:cTn id="49" dur="1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50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7.40741E-7 L 0.13334 0.00185 " pathEditMode="relative" ptsTypes="AA">
                                      <p:cBhvr>
                                        <p:cTn id="5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0.00787 L -0.13333 0.00602 " pathEditMode="relative" rAng="0" ptsTypes="AA">
                                      <p:cBhvr>
                                        <p:cTn id="5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67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3.7037E-7 L -0.00017 -1.00463 " pathEditMode="relative" rAng="0" ptsTypes="AA">
                                      <p:cBhvr>
                                        <p:cTn id="59" dur="1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-50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4493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7" t="12484" r="8108" b="19404"/>
          <a:stretch/>
        </p:blipFill>
        <p:spPr bwMode="auto">
          <a:xfrm>
            <a:off x="-1" y="-1"/>
            <a:ext cx="9144001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מלבן מעוגל 3"/>
          <p:cNvSpPr/>
          <p:nvPr/>
        </p:nvSpPr>
        <p:spPr>
          <a:xfrm>
            <a:off x="1886619" y="3016824"/>
            <a:ext cx="5370763" cy="3748345"/>
          </a:xfrm>
          <a:prstGeom prst="roundRect">
            <a:avLst/>
          </a:prstGeom>
          <a:solidFill>
            <a:srgbClr val="5585BF">
              <a:alpha val="8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2055" name="Picture 7" descr="C:\Users\סהר\Desktop\ללא שם-21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5" t="26820" r="63922" b="62466"/>
          <a:stretch/>
        </p:blipFill>
        <p:spPr bwMode="auto">
          <a:xfrm>
            <a:off x="2270049" y="4437112"/>
            <a:ext cx="1002764" cy="10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9" t="47129" r="10208" b="32567"/>
          <a:stretch/>
        </p:blipFill>
        <p:spPr bwMode="auto">
          <a:xfrm>
            <a:off x="3345517" y="4371364"/>
            <a:ext cx="1306284" cy="107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6153386" y="4415460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3563888" y="5661248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2222292" y="5730931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9" descr="C:\Users\סהר\Desktop\candy crush\ללא שם-3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t="18594" r="19951" b="20635"/>
          <a:stretch/>
        </p:blipFill>
        <p:spPr bwMode="auto">
          <a:xfrm>
            <a:off x="6118557" y="5628195"/>
            <a:ext cx="839033" cy="11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מלבן מעוגל 5"/>
          <p:cNvSpPr/>
          <p:nvPr/>
        </p:nvSpPr>
        <p:spPr>
          <a:xfrm>
            <a:off x="2148071" y="327663"/>
            <a:ext cx="4739337" cy="936104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0+7</a:t>
            </a:r>
          </a:p>
        </p:txBody>
      </p:sp>
      <p:sp>
        <p:nvSpPr>
          <p:cNvPr id="24" name="מלבן מעוגל 23"/>
          <p:cNvSpPr/>
          <p:nvPr/>
        </p:nvSpPr>
        <p:spPr>
          <a:xfrm>
            <a:off x="3203848" y="1776686"/>
            <a:ext cx="2865420" cy="54440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0</a:t>
            </a:r>
          </a:p>
        </p:txBody>
      </p:sp>
      <p:sp>
        <p:nvSpPr>
          <p:cNvPr id="27" name="מלבן מעוגל 26"/>
          <p:cNvSpPr/>
          <p:nvPr/>
        </p:nvSpPr>
        <p:spPr>
          <a:xfrm>
            <a:off x="111225" y="1772816"/>
            <a:ext cx="2876599" cy="539494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7</a:t>
            </a:r>
          </a:p>
        </p:txBody>
      </p:sp>
      <p:sp>
        <p:nvSpPr>
          <p:cNvPr id="28" name="מלבן מעוגל 27"/>
          <p:cNvSpPr/>
          <p:nvPr/>
        </p:nvSpPr>
        <p:spPr>
          <a:xfrm>
            <a:off x="6228184" y="1811518"/>
            <a:ext cx="2865420" cy="527662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8</a:t>
            </a:r>
          </a:p>
        </p:txBody>
      </p:sp>
      <p:pic>
        <p:nvPicPr>
          <p:cNvPr id="34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4883024" y="5644032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7" descr="C:\Users\סהר\Desktop\ללא שם-21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5" t="26820" r="63922" b="62466"/>
          <a:stretch/>
        </p:blipFill>
        <p:spPr bwMode="auto">
          <a:xfrm>
            <a:off x="4860032" y="4465791"/>
            <a:ext cx="1002764" cy="10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סהר\Desktop\candy crush\ללא שם-9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175" y="3044252"/>
            <a:ext cx="1568969" cy="1392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6058868" y="3284984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7" descr="C:\Users\סהר\Desktop\ללא שם-21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5" t="26820" r="63922" b="62466"/>
          <a:stretch/>
        </p:blipFill>
        <p:spPr bwMode="auto">
          <a:xfrm>
            <a:off x="3519062" y="3241655"/>
            <a:ext cx="1002764" cy="10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2220357" y="3274921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4551" y="3284555"/>
            <a:ext cx="1103313" cy="1090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9" t="47129" r="10208" b="32567"/>
          <a:stretch/>
        </p:blipFill>
        <p:spPr bwMode="auto">
          <a:xfrm>
            <a:off x="3347864" y="3192673"/>
            <a:ext cx="1306284" cy="107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1" t="64375" r="72802" b="13673"/>
          <a:stretch/>
        </p:blipFill>
        <p:spPr bwMode="auto">
          <a:xfrm>
            <a:off x="4685851" y="3068960"/>
            <a:ext cx="1182293" cy="121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2316809" y="3218707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1" t="64375" r="72802" b="13673"/>
          <a:stretch/>
        </p:blipFill>
        <p:spPr bwMode="auto">
          <a:xfrm>
            <a:off x="2125611" y="3103069"/>
            <a:ext cx="1182293" cy="121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2267622" y="3196093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4810340" y="3241655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7" descr="C:\Users\סהר\Desktop\ללא שם-21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5" t="26820" r="63922" b="62466"/>
          <a:stretch/>
        </p:blipFill>
        <p:spPr bwMode="auto">
          <a:xfrm>
            <a:off x="3514975" y="3203882"/>
            <a:ext cx="1002764" cy="10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55890" y="3204338"/>
            <a:ext cx="1283263" cy="1055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15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0" y="7029400"/>
            <a:ext cx="5395913" cy="382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 descr="C:\Users\סהר\Desktop\candy crush\ללא שם-5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9049" y="5277890"/>
            <a:ext cx="2121463" cy="158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1" descr="C:\Users\סהר\Desktop\candy crush\ללא שם-5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08519" y="5277890"/>
            <a:ext cx="2121463" cy="158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divin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049965" y="-1211460"/>
            <a:ext cx="609600" cy="609600"/>
          </a:xfrm>
          <a:prstGeom prst="rect">
            <a:avLst/>
          </a:prstGeom>
        </p:spPr>
      </p:pic>
      <p:pic>
        <p:nvPicPr>
          <p:cNvPr id="30" name="Picture 14">
            <a:hlinkClick r:id="rId16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1" b="3197"/>
          <a:stretch/>
        </p:blipFill>
        <p:spPr bwMode="auto">
          <a:xfrm>
            <a:off x="-1" y="6885384"/>
            <a:ext cx="9206429" cy="6865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153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3.00578E-6 L -0.0033 0.1711 " pathEditMode="relative" ptsTypes="AA">
                                      <p:cBhvr>
                                        <p:cTn id="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94444E-6 3.3526E-6 L 0.00313 -0.16486 " pathEditMode="relative" ptsTypes="AA">
                                      <p:cBhvr>
                                        <p:cTn id="8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2.71676E-6 L 0.00156 0.18382 " pathEditMode="relative" ptsTypes="AA">
                                      <p:cBhvr>
                                        <p:cTn id="21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13 -0.16485 L 0.00157 2.42775E-6 " pathEditMode="relative" ptsTypes="AA">
                                      <p:cBhvr>
                                        <p:cTn id="23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94798E-6 L -0.00156 0.17549 " pathEditMode="relative" ptsTypes="AA">
                                      <p:cBhvr>
                                        <p:cTn id="2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4.21965E-6 L -0.00313 0.35953 " pathEditMode="relative" ptsTypes="AA">
                                      <p:cBhvr>
                                        <p:cTn id="52" dur="1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0" presetClass="path" presetSubtype="0" accel="50000" decel="50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-1.38889E-6 -4.85549E-6 L -0.00312 0.1859 " pathEditMode="relative" ptsTypes="AA">
                                      <p:cBhvr>
                                        <p:cTn id="5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8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300"/>
                            </p:stCondLst>
                            <p:childTnLst>
                              <p:par>
                                <p:cTn id="7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15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87 0.00485 L 0.00226 0.1889 " pathEditMode="relative" rAng="0" ptsTypes="AA">
                                      <p:cBhvr>
                                        <p:cTn id="75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9202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6.01156E-6 L -0.00156 0.1607 " pathEditMode="relative" ptsTypes="AA">
                                      <p:cBhvr>
                                        <p:cTn id="7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51 0.19167 L 0.00382 0.36574 " pathEditMode="relative" rAng="0" ptsTypes="AA">
                                      <p:cBhvr>
                                        <p:cTn id="7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8704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7 0.1838 L 0.00174 0.35787 " pathEditMode="relative" rAng="0" ptsTypes="AA">
                                      <p:cBhvr>
                                        <p:cTn id="81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704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34 0.0088 L -0.0066 0.19352 " pathEditMode="relative" rAng="0" ptsTypes="AA">
                                      <p:cBhvr>
                                        <p:cTn id="8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9236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65 0.00208 L 0.00556 0.17176 " pathEditMode="relative" rAng="0" ptsTypes="AA">
                                      <p:cBhvr>
                                        <p:cTn id="8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8472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7899"/>
                            </p:stCondLst>
                            <p:childTnLst>
                              <p:par>
                                <p:cTn id="96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7037E-6 L 0.00017 -0.59375 " pathEditMode="relative" rAng="0" ptsTypes="AA">
                                      <p:cBhvr>
                                        <p:cTn id="97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9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88889E-6 -2.71676E-6 L 0.00174 -0.17133 " pathEditMode="relative" ptsTypes="AA">
                                      <p:cBhvr>
                                        <p:cTn id="10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6 -1.85185E-6 L -0.00279 0.17222 " pathEditMode="relative" ptsTypes="AA">
                                      <p:cBhvr>
                                        <p:cTn id="10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64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38889E-6 3.7037E-7 L -0.0007 -1.00394 " pathEditMode="relative" rAng="0" ptsTypes="AA">
                                      <p:cBhvr>
                                        <p:cTn id="107" dur="1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50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8.78613E-6 L -0.00156 -0.17549 " pathEditMode="relative" ptsTypes="AA">
                                      <p:cBhvr>
                                        <p:cTn id="112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3526E-6 L 0.00017 0.16508 " pathEditMode="relative" ptsTypes="AA">
                                      <p:cBhvr>
                                        <p:cTn id="1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3.7037E-7 L -0.00017 -1.00463 " pathEditMode="relative" rAng="0" ptsTypes="AA">
                                      <p:cBhvr>
                                        <p:cTn id="117" dur="1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-50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audio>
              <p:cMediaNode vol="80000">
                <p:cTn id="1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875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7" t="12484" r="8108" b="19404"/>
          <a:stretch/>
        </p:blipFill>
        <p:spPr bwMode="auto">
          <a:xfrm>
            <a:off x="-1" y="-1"/>
            <a:ext cx="9144001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מלבן מעוגל 3"/>
          <p:cNvSpPr/>
          <p:nvPr/>
        </p:nvSpPr>
        <p:spPr>
          <a:xfrm>
            <a:off x="1886619" y="3016824"/>
            <a:ext cx="5370763" cy="3748345"/>
          </a:xfrm>
          <a:prstGeom prst="roundRect">
            <a:avLst/>
          </a:prstGeom>
          <a:solidFill>
            <a:srgbClr val="5585BF">
              <a:alpha val="8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2056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9" t="47129" r="10208" b="32567"/>
          <a:stretch/>
        </p:blipFill>
        <p:spPr bwMode="auto">
          <a:xfrm>
            <a:off x="3345517" y="5615803"/>
            <a:ext cx="1306284" cy="107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6153386" y="4415460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9" descr="C:\Users\סהר\Desktop\candy crush\ללא שם-3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t="18594" r="19951" b="20635"/>
          <a:stretch/>
        </p:blipFill>
        <p:spPr bwMode="auto">
          <a:xfrm>
            <a:off x="6118557" y="5628195"/>
            <a:ext cx="839033" cy="11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מלבן מעוגל 5"/>
          <p:cNvSpPr/>
          <p:nvPr/>
        </p:nvSpPr>
        <p:spPr>
          <a:xfrm>
            <a:off x="2148071" y="327663"/>
            <a:ext cx="4739337" cy="936104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5+0</a:t>
            </a:r>
          </a:p>
        </p:txBody>
      </p:sp>
      <p:sp>
        <p:nvSpPr>
          <p:cNvPr id="24" name="מלבן מעוגל 23"/>
          <p:cNvSpPr/>
          <p:nvPr/>
        </p:nvSpPr>
        <p:spPr>
          <a:xfrm>
            <a:off x="3203848" y="1776686"/>
            <a:ext cx="2865420" cy="54440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0</a:t>
            </a:r>
          </a:p>
        </p:txBody>
      </p:sp>
      <p:sp>
        <p:nvSpPr>
          <p:cNvPr id="27" name="מלבן מעוגל 26"/>
          <p:cNvSpPr/>
          <p:nvPr/>
        </p:nvSpPr>
        <p:spPr>
          <a:xfrm>
            <a:off x="111225" y="1772816"/>
            <a:ext cx="2876599" cy="539494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6</a:t>
            </a:r>
          </a:p>
        </p:txBody>
      </p:sp>
      <p:sp>
        <p:nvSpPr>
          <p:cNvPr id="28" name="מלבן מעוגל 27"/>
          <p:cNvSpPr/>
          <p:nvPr/>
        </p:nvSpPr>
        <p:spPr>
          <a:xfrm>
            <a:off x="6228184" y="1811518"/>
            <a:ext cx="2865420" cy="527662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5</a:t>
            </a:r>
          </a:p>
        </p:txBody>
      </p:sp>
      <p:pic>
        <p:nvPicPr>
          <p:cNvPr id="5122" name="Picture 2" descr="C:\Users\סהר\Desktop\candy crush\ללא שם-9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657" y="5515937"/>
            <a:ext cx="1568969" cy="1392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6058868" y="3284984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7" descr="C:\Users\סהר\Desktop\ללא שם-21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5" t="26820" r="63922" b="62466"/>
          <a:stretch/>
        </p:blipFill>
        <p:spPr bwMode="auto">
          <a:xfrm>
            <a:off x="3519062" y="3241655"/>
            <a:ext cx="1002764" cy="10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9" t="47129" r="10208" b="32567"/>
          <a:stretch/>
        </p:blipFill>
        <p:spPr bwMode="auto">
          <a:xfrm>
            <a:off x="3345517" y="4412292"/>
            <a:ext cx="1306284" cy="107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1" t="64375" r="72802" b="13673"/>
          <a:stretch/>
        </p:blipFill>
        <p:spPr bwMode="auto">
          <a:xfrm>
            <a:off x="4747231" y="4275579"/>
            <a:ext cx="1182293" cy="121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1" t="64375" r="72802" b="13673"/>
          <a:stretch/>
        </p:blipFill>
        <p:spPr bwMode="auto">
          <a:xfrm>
            <a:off x="2116512" y="5584774"/>
            <a:ext cx="1182293" cy="121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2260666" y="4512174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4825165" y="3322109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57674" y="3281393"/>
            <a:ext cx="1283263" cy="1055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divin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49965" y="-1211460"/>
            <a:ext cx="609600" cy="609600"/>
          </a:xfrm>
          <a:prstGeom prst="rect">
            <a:avLst/>
          </a:prstGeom>
        </p:spPr>
      </p:pic>
      <p:pic>
        <p:nvPicPr>
          <p:cNvPr id="36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9" t="47129" r="10208" b="32567"/>
          <a:stretch/>
        </p:blipFill>
        <p:spPr bwMode="auto">
          <a:xfrm>
            <a:off x="3340937" y="3188562"/>
            <a:ext cx="1306284" cy="107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תמונה 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2266" y="3241655"/>
            <a:ext cx="785019" cy="1048603"/>
          </a:xfrm>
          <a:prstGeom prst="rect">
            <a:avLst/>
          </a:prstGeom>
        </p:spPr>
      </p:pic>
      <p:pic>
        <p:nvPicPr>
          <p:cNvPr id="7" name="תמונה 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86462" y="3114664"/>
            <a:ext cx="1182727" cy="1213209"/>
          </a:xfrm>
          <a:prstGeom prst="rect">
            <a:avLst/>
          </a:prstGeom>
        </p:spPr>
      </p:pic>
      <p:pic>
        <p:nvPicPr>
          <p:cNvPr id="39" name="Picture 15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0" y="7029400"/>
            <a:ext cx="5395913" cy="382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 descr="C:\Users\סהר\Desktop\candy crush\ללא שם-5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9049" y="5277890"/>
            <a:ext cx="2121463" cy="158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1" descr="C:\Users\סהר\Desktop\candy crush\ללא שם-5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08519" y="5277890"/>
            <a:ext cx="2121463" cy="158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4">
            <a:hlinkClick r:id="rId17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1" b="3197"/>
          <a:stretch/>
        </p:blipFill>
        <p:spPr bwMode="auto">
          <a:xfrm>
            <a:off x="144016" y="6932195"/>
            <a:ext cx="9206429" cy="6865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4981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33333E-6 L 0.00538 0.1673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835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2.59259E-6 L 0.00018 -0.16551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-85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64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77778E-6 -2.59259E-6 L -0.0007 -1.00393 " pathEditMode="relative" rAng="0" ptsTypes="AA">
                                      <p:cBhvr>
                                        <p:cTn id="11" dur="1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50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4.07407E-6 L 0.14445 -0.00601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83" y="-139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L -0.14444 0.00602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23" y="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2.59259E-6 L 0.00347 0.36135 " pathEditMode="relative" rAng="0" ptsTypes="AA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" y="18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07407E-6 L 0.00382 0.17917 " pathEditMode="relative" rAng="0" ptsTypes="AA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" y="8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64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61111E-6 -3.7037E-6 L 0.00017 -0.59375 " pathEditMode="relative" rAng="0" ptsTypes="AA">
                                      <p:cBhvr>
                                        <p:cTn id="47" dur="7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9699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15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2.22222E-6 L 0.14653 -0.00972 " pathEditMode="relative" rAng="0" ptsTypes="AA">
                                      <p:cBhvr>
                                        <p:cTn id="5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83" y="-417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4.44444E-6 L -0.1408 0.00694 " pathEditMode="relative" rAng="0" ptsTypes="AA">
                                      <p:cBhvr>
                                        <p:cTn id="5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49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42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2.77778E-6 -2.59259E-6 L -0.00018 -1.00463 " pathEditMode="relative" rAng="0" ptsTypes="AA">
                                      <p:cBhvr>
                                        <p:cTn id="60" dur="1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-50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8343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תמונה 25">
            <a:extLst>
              <a:ext uri="{FF2B5EF4-FFF2-40B4-BE49-F238E27FC236}">
                <a16:creationId xmlns:a16="http://schemas.microsoft.com/office/drawing/2014/main" id="{86DC8095-F8C8-48AE-9F0E-03BE36C6C9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2059" name="Picture 11" descr="C:\Users\סהר\Desktop\candy crush\ללא שם-5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5277890"/>
            <a:ext cx="2121463" cy="158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1" descr="C:\Users\סהר\Desktop\candy crush\ללא שם-5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18289" y="5277890"/>
            <a:ext cx="2121463" cy="158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2056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9" t="47129" r="10208" b="32567"/>
          <a:stretch/>
        </p:blipFill>
        <p:spPr bwMode="auto">
          <a:xfrm>
            <a:off x="3345517" y="5615803"/>
            <a:ext cx="1306284" cy="107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מלבן מעוגל 5"/>
          <p:cNvSpPr/>
          <p:nvPr/>
        </p:nvSpPr>
        <p:spPr>
          <a:xfrm>
            <a:off x="2148071" y="327663"/>
            <a:ext cx="4739337" cy="936104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0+3</a:t>
            </a:r>
          </a:p>
        </p:txBody>
      </p:sp>
      <p:sp>
        <p:nvSpPr>
          <p:cNvPr id="24" name="מלבן מעוגל 23"/>
          <p:cNvSpPr/>
          <p:nvPr/>
        </p:nvSpPr>
        <p:spPr>
          <a:xfrm>
            <a:off x="3203848" y="1776686"/>
            <a:ext cx="2865420" cy="54440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0</a:t>
            </a:r>
          </a:p>
        </p:txBody>
      </p:sp>
      <p:sp>
        <p:nvSpPr>
          <p:cNvPr id="27" name="מלבן מעוגל 26"/>
          <p:cNvSpPr/>
          <p:nvPr/>
        </p:nvSpPr>
        <p:spPr>
          <a:xfrm>
            <a:off x="111225" y="1772816"/>
            <a:ext cx="2876599" cy="539494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5</a:t>
            </a:r>
          </a:p>
        </p:txBody>
      </p:sp>
      <p:sp>
        <p:nvSpPr>
          <p:cNvPr id="28" name="מלבן מעוגל 27"/>
          <p:cNvSpPr/>
          <p:nvPr/>
        </p:nvSpPr>
        <p:spPr>
          <a:xfrm>
            <a:off x="6228184" y="1811518"/>
            <a:ext cx="2865420" cy="527662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3</a:t>
            </a:r>
          </a:p>
        </p:txBody>
      </p:sp>
      <p:pic>
        <p:nvPicPr>
          <p:cNvPr id="5122" name="Picture 2" descr="C:\Users\סהר\Desktop\candy crush\ללא שם-9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657" y="5515937"/>
            <a:ext cx="1568969" cy="1392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6058868" y="3284984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7" descr="C:\Users\סהר\Desktop\ללא שם-21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5" t="26820" r="63922" b="62466"/>
          <a:stretch/>
        </p:blipFill>
        <p:spPr bwMode="auto">
          <a:xfrm>
            <a:off x="2295892" y="3304354"/>
            <a:ext cx="1002764" cy="10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9" t="47129" r="10208" b="32567"/>
          <a:stretch/>
        </p:blipFill>
        <p:spPr bwMode="auto">
          <a:xfrm>
            <a:off x="3345517" y="4412292"/>
            <a:ext cx="1306284" cy="107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1" t="64375" r="72802" b="13673"/>
          <a:stretch/>
        </p:blipFill>
        <p:spPr bwMode="auto">
          <a:xfrm>
            <a:off x="4747231" y="4275579"/>
            <a:ext cx="1182293" cy="121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1" t="64375" r="72802" b="13673"/>
          <a:stretch/>
        </p:blipFill>
        <p:spPr bwMode="auto">
          <a:xfrm>
            <a:off x="2116512" y="5584774"/>
            <a:ext cx="1182293" cy="121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2260666" y="4512174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4825165" y="3322109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divin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049965" y="-1211460"/>
            <a:ext cx="609600" cy="609600"/>
          </a:xfrm>
          <a:prstGeom prst="rect">
            <a:avLst/>
          </a:prstGeom>
        </p:spPr>
      </p:pic>
      <p:pic>
        <p:nvPicPr>
          <p:cNvPr id="36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9" t="47129" r="10208" b="32567"/>
          <a:stretch/>
        </p:blipFill>
        <p:spPr bwMode="auto">
          <a:xfrm>
            <a:off x="3353923" y="3177628"/>
            <a:ext cx="1306284" cy="107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7" descr="C:\Users\סהר\Desktop\ללא שם-21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5" t="26820" r="63922" b="62466"/>
          <a:stretch/>
        </p:blipFill>
        <p:spPr bwMode="auto">
          <a:xfrm>
            <a:off x="6142792" y="4374545"/>
            <a:ext cx="1002764" cy="10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9" descr="C:\Users\סהר\Desktop\candy crush\ללא שם-3.pn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t="18594" r="19951" b="20635"/>
          <a:stretch/>
        </p:blipFill>
        <p:spPr bwMode="auto">
          <a:xfrm>
            <a:off x="6118557" y="5628195"/>
            <a:ext cx="839033" cy="11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4">
            <a:hlinkClick r:id="rId12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1" b="3197"/>
          <a:stretch/>
        </p:blipFill>
        <p:spPr bwMode="auto">
          <a:xfrm>
            <a:off x="-1" y="6885384"/>
            <a:ext cx="9206429" cy="6865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4">
            <a:hlinkClick r:id="rId12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1" b="3197"/>
          <a:stretch/>
        </p:blipFill>
        <p:spPr bwMode="auto">
          <a:xfrm>
            <a:off x="-2" y="6998808"/>
            <a:ext cx="9206429" cy="6865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לחצן פעולה: קדימה או הבא 3">
            <a:hlinkClick r:id="" action="ppaction://hlinkshowjump?jump=nextslide" highlightClick="1"/>
          </p:cNvPr>
          <p:cNvSpPr/>
          <p:nvPr/>
        </p:nvSpPr>
        <p:spPr>
          <a:xfrm>
            <a:off x="2987824" y="2564904"/>
            <a:ext cx="3600400" cy="2304256"/>
          </a:xfrm>
          <a:prstGeom prst="actionButtonForwardNex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791149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0" presetClass="path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6.66667E-6 L 3.05556E-6 6.66667E-6 C 0.00399 -0.00023 0.00816 -0.00046 0.01232 -0.00115 C 0.01337 -0.00138 0.01423 -0.00208 0.0151 -0.00231 C 0.01753 -0.00324 0.02482 -0.00486 0.02656 -0.00486 C 0.04791 -0.00555 0.06909 -0.00578 0.09028 -0.00601 C 0.0967 -0.00578 0.10312 -0.00578 0.10937 -0.00486 C 0.11146 -0.00462 0.11337 -0.00393 0.1151 -0.00231 C 0.11857 0.00047 0.11684 6.66667E-6 0.11996 6.66667E-6 L 0.11996 6.66667E-6 " pathEditMode="relative" ptsTypes="AAAAAAAAAA">
                                      <p:cBhvr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0" presetClass="path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2.22222E-6 L -0.00173 0.19815 L 0.11736 0.19676 " pathEditMode="relative" ptsTypes="AAA">
                                      <p:cBhvr>
                                        <p:cTn id="16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0" presetClass="path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11111E-6 L 0.00173 0.36551 L 0.1276 0.3669 " pathEditMode="relative" ptsTypes="AAA">
                                      <p:cBhvr>
                                        <p:cTn id="25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250"/>
                            </p:stCondLst>
                            <p:childTnLst>
                              <p:par>
                                <p:cTn id="27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" dur="250" fill="hold"/>
                                        <p:tgtEl>
                                          <p:spTgt spid="205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750"/>
                            </p:stCondLst>
                            <p:childTnLst>
                              <p:par>
                                <p:cTn id="35" presetID="0" presetClass="path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8 0.00092 L 0.27187 0.00972 " pathEditMode="relative" ptsTypes="AA">
                                      <p:cBhvr>
                                        <p:cTn id="36" dur="75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0"/>
                            </p:stCondLst>
                            <p:childTnLst>
                              <p:par>
                                <p:cTn id="44" presetID="0" presetClass="path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4.44444E-6 L -0.00365 0.18403 L 0.25833 0.1956 " pathEditMode="relative" ptsTypes="AAA">
                                      <p:cBhvr>
                                        <p:cTn id="45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750"/>
                            </p:stCondLst>
                            <p:childTnLst>
                              <p:par>
                                <p:cTn id="47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250"/>
                            </p:stCondLst>
                            <p:childTnLst>
                              <p:par>
                                <p:cTn id="53" presetID="0" presetClass="path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27778E-6 -1.11111E-6 L 0.00277 0.35671 L 0.26666 0.35671 " pathEditMode="relative" ptsTypes="AAA">
                                      <p:cBhvr>
                                        <p:cTn id="54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000"/>
                            </p:stCondLst>
                            <p:childTnLst>
                              <p:par>
                                <p:cTn id="56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500"/>
                            </p:stCondLst>
                            <p:childTnLst>
                              <p:par>
                                <p:cTn id="62" presetID="0" presetClass="path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12 0.00509 L -0.14549 0.01273 " pathEditMode="relative" ptsTypes="AA">
                                      <p:cBhvr>
                                        <p:cTn id="6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000"/>
                            </p:stCondLst>
                            <p:childTnLst>
                              <p:par>
                                <p:cTn id="65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500"/>
                            </p:stCondLst>
                            <p:childTnLst>
                              <p:par>
                                <p:cTn id="71" presetID="0" presetClass="path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07407E-6 L 0.00191 0.17917 L -0.14861 0.18426 " pathEditMode="relative" ptsTypes="AAA">
                                      <p:cBhvr>
                                        <p:cTn id="7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9000"/>
                            </p:stCondLst>
                            <p:childTnLst>
                              <p:par>
                                <p:cTn id="74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9500"/>
                            </p:stCondLst>
                            <p:childTnLst>
                              <p:par>
                                <p:cTn id="80" presetID="0" presetClass="path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7.40741E-7 L -0.00191 0.34653 L -0.14566 0.35556 " pathEditMode="relative" ptsTypes="AAA">
                                      <p:cBhvr>
                                        <p:cTn id="8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0"/>
                            </p:stCondLst>
                            <p:childTnLst>
                              <p:par>
                                <p:cTn id="83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0" presetClass="path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78 0.00949 L -0.27812 0.02222 " pathEditMode="relative" ptsTypes="AA">
                                      <p:cBhvr>
                                        <p:cTn id="90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1000"/>
                            </p:stCondLst>
                            <p:childTnLst>
                              <p:par>
                                <p:cTn id="92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8" dur="25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1500"/>
                            </p:stCondLst>
                            <p:childTnLst>
                              <p:par>
                                <p:cTn id="100" presetID="0" presetClass="path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1.48148E-6 L 0.00382 0.17407 L -0.27326 0.19189 " pathEditMode="relative" ptsTypes="AAA">
                                      <p:cBhvr>
                                        <p:cTn id="10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3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9" presetID="0" presetClass="path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8.14815E-6 L 0.00191 0.36064 L -0.28663 0.37083 " pathEditMode="relative" ptsTypes="AAA">
                                      <p:cBhvr>
                                        <p:cTn id="11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3000"/>
                            </p:stCondLst>
                            <p:childTnLst>
                              <p:par>
                                <p:cTn id="112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3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3500"/>
                            </p:stCondLst>
                            <p:childTnLst>
                              <p:par>
                                <p:cTn id="11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3.7037E-7 L -0.0007 -1.00394 " pathEditMode="relative" rAng="0" ptsTypes="AA">
                                      <p:cBhvr>
                                        <p:cTn id="1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50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4.81481E-6 L -0.00434 -1.02106 " pathEditMode="relative" rAng="0" ptsTypes="AA">
                                      <p:cBhvr>
                                        <p:cTn id="1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" y="-51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885384"/>
          </a:xfrm>
          <a:prstGeom prst="rect">
            <a:avLst/>
          </a:prstGeom>
        </p:spPr>
      </p:pic>
      <p:sp>
        <p:nvSpPr>
          <p:cNvPr id="6" name="AutoShape 2" descr="http://4.bp.blogspot.com/-rXnfUvqYJf8/UcQFNgzW7sI/AAAAAAAAr68/Zc13WSvO_JQ/s1600/CCS_StarScreen.pn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pic>
        <p:nvPicPr>
          <p:cNvPr id="2051" name="Picture 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164198"/>
            <a:ext cx="1981200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תיבת טקסט 2">
            <a:extLst>
              <a:ext uri="{FF2B5EF4-FFF2-40B4-BE49-F238E27FC236}">
                <a16:creationId xmlns:a16="http://schemas.microsoft.com/office/drawing/2014/main" id="{A64B4995-B60F-F2BF-83A6-210BE1C19991}"/>
              </a:ext>
            </a:extLst>
          </p:cNvPr>
          <p:cNvSpPr txBox="1"/>
          <p:nvPr/>
        </p:nvSpPr>
        <p:spPr>
          <a:xfrm>
            <a:off x="1187624" y="1055053"/>
            <a:ext cx="5952767" cy="20267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he-IL" sz="12000" b="1" kern="100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David" panose="020E0502060401010101" pitchFamily="34" charset="-79"/>
              </a:rPr>
              <a:t>הִצְלַחְתֶּם!</a:t>
            </a:r>
            <a:endParaRPr lang="en-US" sz="12000" b="1" kern="100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50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0608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670941" y="4916952"/>
            <a:ext cx="1120174" cy="1191849"/>
          </a:xfrm>
          <a:prstGeom prst="rect">
            <a:avLst/>
          </a:prstGeom>
          <a:noFill/>
          <a:ln>
            <a:noFill/>
          </a:ln>
          <a:effectLst>
            <a:glow rad="101600">
              <a:srgbClr val="FFFF00">
                <a:alpha val="60000"/>
              </a:srgb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Candy Crush Music On Piano - Original Soundtrac_small (2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15284" y="-1251520"/>
            <a:ext cx="609600" cy="609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619" y="5180294"/>
            <a:ext cx="3584575" cy="66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4CD77C68-7EC8-A0B8-FCE0-24D6DC85676D}"/>
              </a:ext>
            </a:extLst>
          </p:cNvPr>
          <p:cNvSpPr txBox="1"/>
          <p:nvPr/>
        </p:nvSpPr>
        <p:spPr>
          <a:xfrm>
            <a:off x="2816524" y="5809137"/>
            <a:ext cx="266429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תכנים: איילת אזולאי </a:t>
            </a:r>
            <a:r>
              <a:rPr lang="he-IL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טסלר</a:t>
            </a:r>
            <a:endParaRPr lang="he-IL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he-IL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0548444385</a:t>
            </a:r>
            <a:endParaRPr lang="he-IL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394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31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3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5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7707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תמונה 6">
            <a:extLst>
              <a:ext uri="{FF2B5EF4-FFF2-40B4-BE49-F238E27FC236}">
                <a16:creationId xmlns:a16="http://schemas.microsoft.com/office/drawing/2014/main" id="{546A0512-E172-4F90-9AC1-274C15488D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לבן מעוגל 3"/>
          <p:cNvSpPr/>
          <p:nvPr/>
        </p:nvSpPr>
        <p:spPr>
          <a:xfrm>
            <a:off x="1886619" y="3016824"/>
            <a:ext cx="5370763" cy="3748345"/>
          </a:xfrm>
          <a:prstGeom prst="roundRect">
            <a:avLst/>
          </a:prstGeom>
          <a:solidFill>
            <a:srgbClr val="5585BF">
              <a:alpha val="8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2055" name="Picture 7" descr="C:\Users\סהר\Desktop\ללא שם-21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5" t="26820" r="63922" b="62466"/>
          <a:stretch/>
        </p:blipFill>
        <p:spPr bwMode="auto">
          <a:xfrm>
            <a:off x="2270049" y="3296551"/>
            <a:ext cx="1002764" cy="10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9" t="47129" r="10208" b="32567"/>
          <a:stretch/>
        </p:blipFill>
        <p:spPr bwMode="auto">
          <a:xfrm>
            <a:off x="3345517" y="3184660"/>
            <a:ext cx="1306284" cy="107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1" t="64375" r="72802" b="13673"/>
          <a:stretch/>
        </p:blipFill>
        <p:spPr bwMode="auto">
          <a:xfrm>
            <a:off x="5935595" y="4357641"/>
            <a:ext cx="1182293" cy="121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4833448" y="3296551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1" t="64375" r="72802" b="13673"/>
          <a:stretch/>
        </p:blipFill>
        <p:spPr bwMode="auto">
          <a:xfrm>
            <a:off x="2117679" y="4303569"/>
            <a:ext cx="1182293" cy="121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1" t="64375" r="72802" b="13673"/>
          <a:stretch/>
        </p:blipFill>
        <p:spPr bwMode="auto">
          <a:xfrm>
            <a:off x="3389708" y="5552195"/>
            <a:ext cx="1182293" cy="121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4833448" y="5707258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3602943" y="4415460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2222292" y="5730931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מלבן מעוגל 5"/>
          <p:cNvSpPr/>
          <p:nvPr/>
        </p:nvSpPr>
        <p:spPr>
          <a:xfrm>
            <a:off x="2148071" y="327663"/>
            <a:ext cx="4739337" cy="936104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8+0</a:t>
            </a:r>
          </a:p>
        </p:txBody>
      </p:sp>
      <p:sp>
        <p:nvSpPr>
          <p:cNvPr id="24" name="מלבן מעוגל 23"/>
          <p:cNvSpPr/>
          <p:nvPr/>
        </p:nvSpPr>
        <p:spPr>
          <a:xfrm>
            <a:off x="35496" y="1794780"/>
            <a:ext cx="2865420" cy="54440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9</a:t>
            </a:r>
          </a:p>
        </p:txBody>
      </p:sp>
      <p:sp>
        <p:nvSpPr>
          <p:cNvPr id="27" name="מלבן מעוגל 26"/>
          <p:cNvSpPr/>
          <p:nvPr/>
        </p:nvSpPr>
        <p:spPr>
          <a:xfrm>
            <a:off x="3133699" y="1799686"/>
            <a:ext cx="2876599" cy="539494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8</a:t>
            </a:r>
          </a:p>
        </p:txBody>
      </p:sp>
      <p:sp>
        <p:nvSpPr>
          <p:cNvPr id="28" name="מלבן מעוגל 27"/>
          <p:cNvSpPr/>
          <p:nvPr/>
        </p:nvSpPr>
        <p:spPr>
          <a:xfrm>
            <a:off x="6228184" y="1811518"/>
            <a:ext cx="2865420" cy="527662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0</a:t>
            </a:r>
          </a:p>
        </p:txBody>
      </p:sp>
      <p:pic>
        <p:nvPicPr>
          <p:cNvPr id="34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9" t="47129" r="10208" b="32567"/>
          <a:stretch/>
        </p:blipFill>
        <p:spPr bwMode="auto">
          <a:xfrm>
            <a:off x="4651801" y="4415460"/>
            <a:ext cx="1306284" cy="107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9" t="47129" r="10208" b="32567"/>
          <a:stretch/>
        </p:blipFill>
        <p:spPr bwMode="auto">
          <a:xfrm>
            <a:off x="5873599" y="3296551"/>
            <a:ext cx="1306284" cy="107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9" t="47129" r="10208" b="32567"/>
          <a:stretch/>
        </p:blipFill>
        <p:spPr bwMode="auto">
          <a:xfrm>
            <a:off x="5836725" y="5570615"/>
            <a:ext cx="1306284" cy="107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9" descr="C:\Users\סהר\Desktop\candy crush\ללא שם-3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t="18594" r="19951" b="20635"/>
          <a:stretch/>
        </p:blipFill>
        <p:spPr bwMode="auto">
          <a:xfrm>
            <a:off x="6166520" y="3184660"/>
            <a:ext cx="839033" cy="11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6129480" y="3296551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9" descr="C:\Users\סהר\Desktop\candy crush\ללא שם-3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t="18594" r="19951" b="20635"/>
          <a:stretch/>
        </p:blipFill>
        <p:spPr bwMode="auto">
          <a:xfrm>
            <a:off x="6166519" y="3196232"/>
            <a:ext cx="839033" cy="11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15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0" y="7029400"/>
            <a:ext cx="5395913" cy="382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 descr="C:\Users\סהר\Desktop\candy crush\ללא שם-5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9049" y="5277890"/>
            <a:ext cx="2121463" cy="158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1" descr="C:\Users\סהר\Desktop\candy crush\ללא שם-5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08519" y="5277890"/>
            <a:ext cx="2121463" cy="158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>
            <a:hlinkClick r:id="rId12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1" b="3197"/>
          <a:stretch/>
        </p:blipFill>
        <p:spPr bwMode="auto">
          <a:xfrm>
            <a:off x="-32049" y="7029399"/>
            <a:ext cx="9206429" cy="6865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divin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376633" y="-11075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940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7.40741E-7 L 0.13264 -0.0013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32" y="-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4 -0.00324 L -0.13594 -0.00648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53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2.22222E-6 L 0.00035 0.35185 " pathEditMode="relative" rAng="0" ptsTypes="AA">
                                      <p:cBhvr>
                                        <p:cTn id="2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7593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3.7037E-6 L 0.00034 0.17037 " pathEditMode="relative" rAng="0" ptsTypes="AA">
                                      <p:cBhvr>
                                        <p:cTn id="3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8519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5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99"/>
                            </p:stCondLst>
                            <p:childTnLst>
                              <p:par>
                                <p:cTn id="39" presetID="64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61111E-6 -3.7037E-6 L 0.00017 -0.59375 " pathEditMode="relative" rAng="0" ptsTypes="AA">
                                      <p:cBhvr>
                                        <p:cTn id="40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9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26 -0.00463 L -0.14531 -0.00602 " pathEditMode="relative" rAng="0" ptsTypes="AA">
                                      <p:cBhvr>
                                        <p:cTn id="4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53" y="-69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22222E-6 L 0.13889 -0.00023 " pathEditMode="relative" rAng="0" ptsTypes="AA">
                                      <p:cBhvr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44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64" presetClass="path" presetSubtype="0" accel="50000" decel="5000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4.44444E-6 7.40741E-7 L 0.00069 -1.02176 " pathEditMode="relative" rAng="0" ptsTypes="AA">
                                      <p:cBhvr>
                                        <p:cTn id="50" dur="1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-51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22222E-6 L -0.00087 0.1831 " pathEditMode="relative" rAng="0" ptsTypes="AA">
                                      <p:cBhvr>
                                        <p:cTn id="5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9144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07407E-6 L 0.00313 -0.1787 " pathEditMode="relative" rAng="0" ptsTypes="AA">
                                      <p:cBhvr>
                                        <p:cTn id="5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-8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64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44444E-6 7.40741E-7 L 0.00069 -1.02176 " pathEditMode="relative" rAng="0" ptsTypes="AA">
                                      <p:cBhvr>
                                        <p:cTn id="60" dur="1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-51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5119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5" name="sweet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27598" y="-1107504"/>
            <a:ext cx="609600" cy="609600"/>
          </a:xfrm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7" t="12484" r="8108" b="19404"/>
          <a:stretch/>
        </p:blipFill>
        <p:spPr bwMode="auto">
          <a:xfrm>
            <a:off x="-1" y="-1"/>
            <a:ext cx="9144001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מלבן מעוגל 3"/>
          <p:cNvSpPr/>
          <p:nvPr/>
        </p:nvSpPr>
        <p:spPr>
          <a:xfrm>
            <a:off x="1886619" y="3016824"/>
            <a:ext cx="5370763" cy="3748345"/>
          </a:xfrm>
          <a:prstGeom prst="roundRect">
            <a:avLst/>
          </a:prstGeom>
          <a:solidFill>
            <a:srgbClr val="5585BF">
              <a:alpha val="8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2055" name="Picture 7" descr="C:\Users\סהר\Desktop\ללא שם-21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5" t="26820" r="63922" b="62466"/>
          <a:stretch/>
        </p:blipFill>
        <p:spPr bwMode="auto">
          <a:xfrm>
            <a:off x="2270049" y="3296551"/>
            <a:ext cx="1002764" cy="10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9" t="47129" r="10208" b="32567"/>
          <a:stretch/>
        </p:blipFill>
        <p:spPr bwMode="auto">
          <a:xfrm>
            <a:off x="3345517" y="3184660"/>
            <a:ext cx="1306284" cy="107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סהר\Desktop\candy crush\ללא שם-3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t="18594" r="19951" b="20635"/>
          <a:stretch/>
        </p:blipFill>
        <p:spPr bwMode="auto">
          <a:xfrm>
            <a:off x="6166520" y="3184660"/>
            <a:ext cx="839033" cy="11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6153386" y="4415460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1" t="64375" r="72802" b="13673"/>
          <a:stretch/>
        </p:blipFill>
        <p:spPr bwMode="auto">
          <a:xfrm>
            <a:off x="4732398" y="4303569"/>
            <a:ext cx="1182293" cy="121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4833448" y="3296551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1" t="64375" r="72802" b="13673"/>
          <a:stretch/>
        </p:blipFill>
        <p:spPr bwMode="auto">
          <a:xfrm>
            <a:off x="2117679" y="4303569"/>
            <a:ext cx="1182293" cy="121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1" t="64375" r="72802" b="13673"/>
          <a:stretch/>
        </p:blipFill>
        <p:spPr bwMode="auto">
          <a:xfrm>
            <a:off x="3389708" y="5552195"/>
            <a:ext cx="1182293" cy="121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4833448" y="5707258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3602943" y="4415460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2222292" y="5730931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9" descr="C:\Users\סהר\Desktop\candy crush\ללא שם-3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t="18594" r="19951" b="20635"/>
          <a:stretch/>
        </p:blipFill>
        <p:spPr bwMode="auto">
          <a:xfrm>
            <a:off x="6139378" y="5596050"/>
            <a:ext cx="839033" cy="11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מלבן מעוגל 5"/>
          <p:cNvSpPr/>
          <p:nvPr/>
        </p:nvSpPr>
        <p:spPr>
          <a:xfrm>
            <a:off x="2148071" y="327663"/>
            <a:ext cx="4739337" cy="936104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0+6</a:t>
            </a:r>
          </a:p>
        </p:txBody>
      </p:sp>
      <p:sp>
        <p:nvSpPr>
          <p:cNvPr id="24" name="מלבן מעוגל 23"/>
          <p:cNvSpPr/>
          <p:nvPr/>
        </p:nvSpPr>
        <p:spPr>
          <a:xfrm>
            <a:off x="3131840" y="1804480"/>
            <a:ext cx="2865420" cy="54440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0</a:t>
            </a:r>
          </a:p>
        </p:txBody>
      </p:sp>
      <p:sp>
        <p:nvSpPr>
          <p:cNvPr id="27" name="מלבן מעוגל 26"/>
          <p:cNvSpPr/>
          <p:nvPr/>
        </p:nvSpPr>
        <p:spPr>
          <a:xfrm>
            <a:off x="35496" y="1809386"/>
            <a:ext cx="2876599" cy="539494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6</a:t>
            </a:r>
          </a:p>
        </p:txBody>
      </p:sp>
      <p:sp>
        <p:nvSpPr>
          <p:cNvPr id="28" name="מלבן מעוגל 27"/>
          <p:cNvSpPr/>
          <p:nvPr/>
        </p:nvSpPr>
        <p:spPr>
          <a:xfrm>
            <a:off x="6228184" y="1811518"/>
            <a:ext cx="2865420" cy="527662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7</a:t>
            </a:r>
          </a:p>
        </p:txBody>
      </p:sp>
      <p:pic>
        <p:nvPicPr>
          <p:cNvPr id="29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9" t="47129" r="10208" b="32567"/>
          <a:stretch/>
        </p:blipFill>
        <p:spPr bwMode="auto">
          <a:xfrm>
            <a:off x="2051720" y="3212976"/>
            <a:ext cx="1306284" cy="107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3508425" y="3284984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1" t="64375" r="72802" b="13673"/>
          <a:stretch/>
        </p:blipFill>
        <p:spPr bwMode="auto">
          <a:xfrm>
            <a:off x="4732398" y="3152130"/>
            <a:ext cx="1182293" cy="121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15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0" y="7029400"/>
            <a:ext cx="5395913" cy="382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 descr="C:\Users\סהר\Desktop\candy crush\ללא שם-5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9049" y="5277890"/>
            <a:ext cx="2121463" cy="158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1" descr="C:\Users\סהר\Desktop\candy crush\ללא שם-5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08519" y="5277890"/>
            <a:ext cx="2121463" cy="158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>
            <a:hlinkClick r:id="rId13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1" b="3197"/>
          <a:stretch/>
        </p:blipFill>
        <p:spPr bwMode="auto">
          <a:xfrm>
            <a:off x="-36512" y="7004203"/>
            <a:ext cx="9206429" cy="6865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5360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3.33333E-6 L 0.00174 -0.17732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-886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8.33333E-7 0.17847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5.92593E-6 L 0.00017 0.1655 " pathEditMode="relative" ptsTypes="AA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0.00324 L -0.00017 0.18125 " pathEditMode="relative" rAng="0" ptsTypes="AA">
                                      <p:cBhvr>
                                        <p:cTn id="23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8889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38889E-6 -3.7037E-6 L -0.00173 0.16134 " pathEditMode="relative" ptsTypes="AA">
                                      <p:cBhvr>
                                        <p:cTn id="25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2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260"/>
                            </p:stCondLst>
                            <p:childTnLst>
                              <p:par>
                                <p:cTn id="39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7037E-6 L 0.00017 -0.59375 " pathEditMode="relative" rAng="0" ptsTypes="AA">
                                      <p:cBhvr>
                                        <p:cTn id="40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9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7037E-7 L -0.13229 0.00648 " pathEditMode="relative" ptsTypes="AA">
                                      <p:cBhvr>
                                        <p:cTn id="4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2.22222E-6 L 0.13559 -0.0044 " pathEditMode="relative" rAng="0" ptsTypes="AA">
                                      <p:cBhvr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71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7.40741E-7 L 0.00069 -1.02176 " pathEditMode="relative" rAng="0" ptsTypes="AA">
                                      <p:cBhvr>
                                        <p:cTn id="50" dur="1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-51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48148E-6 L -0.00121 -0.16805 " pathEditMode="relative" ptsTypes="AA">
                                      <p:cBhvr>
                                        <p:cTn id="55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5.18519E-6 L 0.00226 0.17454 " pathEditMode="relative" ptsTypes="AA">
                                      <p:cBhvr>
                                        <p:cTn id="57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64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44444E-6 7.40741E-7 L 0.00069 -1.02176 " pathEditMode="relative" rAng="0" ptsTypes="AA">
                                      <p:cBhvr>
                                        <p:cTn id="60" dur="1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-51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0911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7" t="12484" r="8108" b="19404"/>
          <a:stretch/>
        </p:blipFill>
        <p:spPr bwMode="auto">
          <a:xfrm>
            <a:off x="-1" y="-1"/>
            <a:ext cx="9144001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מלבן מעוגל 3"/>
          <p:cNvSpPr/>
          <p:nvPr/>
        </p:nvSpPr>
        <p:spPr>
          <a:xfrm>
            <a:off x="1886619" y="3016824"/>
            <a:ext cx="5370763" cy="3748345"/>
          </a:xfrm>
          <a:prstGeom prst="roundRect">
            <a:avLst/>
          </a:prstGeom>
          <a:solidFill>
            <a:srgbClr val="5585BF">
              <a:alpha val="8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2055" name="Picture 7" descr="C:\Users\סהר\Desktop\ללא שם-21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5" t="26820" r="63922" b="62466"/>
          <a:stretch/>
        </p:blipFill>
        <p:spPr bwMode="auto">
          <a:xfrm>
            <a:off x="2270049" y="4437112"/>
            <a:ext cx="1002764" cy="10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9" t="47129" r="10208" b="32567"/>
          <a:stretch/>
        </p:blipFill>
        <p:spPr bwMode="auto">
          <a:xfrm>
            <a:off x="3345517" y="4371364"/>
            <a:ext cx="1306284" cy="107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סהר\Desktop\candy crush\ללא שם-3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t="18594" r="19951" b="20635"/>
          <a:stretch/>
        </p:blipFill>
        <p:spPr bwMode="auto">
          <a:xfrm>
            <a:off x="6166520" y="3184660"/>
            <a:ext cx="839033" cy="11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6153386" y="4415460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4833448" y="4499057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4833448" y="5707258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3563888" y="5661248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2222292" y="5730931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9" descr="C:\Users\סהר\Desktop\candy crush\ללא שם-3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t="18594" r="19951" b="20635"/>
          <a:stretch/>
        </p:blipFill>
        <p:spPr bwMode="auto">
          <a:xfrm>
            <a:off x="6139378" y="5596050"/>
            <a:ext cx="839033" cy="11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מלבן מעוגל 5"/>
          <p:cNvSpPr/>
          <p:nvPr/>
        </p:nvSpPr>
        <p:spPr>
          <a:xfrm>
            <a:off x="2148071" y="327663"/>
            <a:ext cx="4739337" cy="936104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10+0</a:t>
            </a:r>
          </a:p>
        </p:txBody>
      </p:sp>
      <p:sp>
        <p:nvSpPr>
          <p:cNvPr id="24" name="מלבן מעוגל 23"/>
          <p:cNvSpPr/>
          <p:nvPr/>
        </p:nvSpPr>
        <p:spPr>
          <a:xfrm>
            <a:off x="35496" y="1794780"/>
            <a:ext cx="2865420" cy="54440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0</a:t>
            </a:r>
          </a:p>
        </p:txBody>
      </p:sp>
      <p:sp>
        <p:nvSpPr>
          <p:cNvPr id="27" name="מלבן מעוגל 26"/>
          <p:cNvSpPr/>
          <p:nvPr/>
        </p:nvSpPr>
        <p:spPr>
          <a:xfrm>
            <a:off x="6231905" y="1799686"/>
            <a:ext cx="2876599" cy="539494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10</a:t>
            </a:r>
          </a:p>
        </p:txBody>
      </p:sp>
      <p:sp>
        <p:nvSpPr>
          <p:cNvPr id="28" name="מלבן מעוגל 27"/>
          <p:cNvSpPr/>
          <p:nvPr/>
        </p:nvSpPr>
        <p:spPr>
          <a:xfrm>
            <a:off x="3146740" y="1811518"/>
            <a:ext cx="2865420" cy="527662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43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>9</a:t>
            </a:r>
          </a:p>
        </p:txBody>
      </p:sp>
      <p:pic>
        <p:nvPicPr>
          <p:cNvPr id="29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9" t="47129" r="10208" b="32567"/>
          <a:stretch/>
        </p:blipFill>
        <p:spPr bwMode="auto">
          <a:xfrm>
            <a:off x="2051720" y="3068960"/>
            <a:ext cx="1306284" cy="107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1" t="13672" r="32232" b="67188"/>
          <a:stretch/>
        </p:blipFill>
        <p:spPr bwMode="auto">
          <a:xfrm>
            <a:off x="3541861" y="3212976"/>
            <a:ext cx="1102147" cy="10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1" t="64375" r="72802" b="13673"/>
          <a:stretch/>
        </p:blipFill>
        <p:spPr bwMode="auto">
          <a:xfrm>
            <a:off x="4732398" y="3068960"/>
            <a:ext cx="1182293" cy="121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9" descr="C:\Users\סהר\Desktop\candy crush\ללא שם-3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t="18594" r="19951" b="20635"/>
          <a:stretch/>
        </p:blipFill>
        <p:spPr bwMode="auto">
          <a:xfrm>
            <a:off x="4969079" y="3118859"/>
            <a:ext cx="839033" cy="11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0" descr="C:\Users\סהר\Desktop\candy crush\ללא שם3-2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t="30812" r="15599" b="11413"/>
          <a:stretch/>
        </p:blipFill>
        <p:spPr bwMode="auto">
          <a:xfrm>
            <a:off x="4932039" y="3198135"/>
            <a:ext cx="913112" cy="10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8" descr="C:\Users\סהר\Desktop\candy crush\ללא שם-4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89" t="47129" r="10208" b="32567"/>
          <a:stretch/>
        </p:blipFill>
        <p:spPr bwMode="auto">
          <a:xfrm>
            <a:off x="4706719" y="3118859"/>
            <a:ext cx="1306284" cy="107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15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0" y="7029400"/>
            <a:ext cx="5395913" cy="382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 descr="C:\Users\סהר\Desktop\candy crush\ללא שם-5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9049" y="5277890"/>
            <a:ext cx="2121463" cy="158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1" descr="C:\Users\סהר\Desktop\candy crush\ללא שם-5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08519" y="5277890"/>
            <a:ext cx="2121463" cy="158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14">
            <a:hlinkClick r:id="rId12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1" b="3197"/>
          <a:stretch/>
        </p:blipFill>
        <p:spPr bwMode="auto">
          <a:xfrm>
            <a:off x="-36512" y="7004203"/>
            <a:ext cx="9206429" cy="6865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tasty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427598" y="-1323528"/>
            <a:ext cx="609600" cy="609600"/>
          </a:xfrm>
        </p:spPr>
      </p:pic>
    </p:spTree>
    <p:extLst>
      <p:ext uri="{BB962C8B-B14F-4D97-AF65-F5344CB8AC3E}">
        <p14:creationId xmlns:p14="http://schemas.microsoft.com/office/powerpoint/2010/main" val="3512602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6.66667E-6 L 0.14167 -0.0014 " pathEditMode="relative" ptsTypes="AA"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27778E-6 -4.81481E-6 L -0.14046 0.00301 " pathEditMode="relative" ptsTypes="AA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10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2.22222E-6 L 0.0052 0.36296 " pathEditMode="relative" rAng="0" ptsTypes="AA">
                                      <p:cBhvr>
                                        <p:cTn id="25" dur="1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18148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.00399 0.01065 L 0.00538 0.19537 " pathEditMode="relative" rAng="0" ptsTypes="AA">
                                      <p:cBhvr>
                                        <p:cTn id="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9236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100"/>
                            </p:stCondLst>
                            <p:childTnLst>
                              <p:par>
                                <p:cTn id="3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7037E-6 L 0.00017 -0.59375 " pathEditMode="relative" rAng="0" ptsTypes="AA">
                                      <p:cBhvr>
                                        <p:cTn id="34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9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1.48148E-6 L -0.13889 0.00185 " pathEditMode="relative" ptsTypes="AA">
                                      <p:cBhvr>
                                        <p:cTn id="39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3.7037E-6 L 0.1375 0.00024 " pathEditMode="relative" ptsTypes="AA">
                                      <p:cBhvr>
                                        <p:cTn id="41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7.40741E-7 L 0.00069 -1.02176 " pathEditMode="relative" rAng="0" ptsTypes="AA">
                                      <p:cBhvr>
                                        <p:cTn id="44" dur="1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-51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4.07407E-6 L -0.13889 0.00555 " pathEditMode="relative" ptsTypes="AA">
                                      <p:cBhvr>
                                        <p:cTn id="49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81481E-6 L 0.13472 -0.00926 " pathEditMode="relative" ptsTypes="AA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64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44444E-6 7.40741E-7 L 0.00069 -1.02176 " pathEditMode="relative" rAng="0" ptsTypes="AA">
                                      <p:cBhvr>
                                        <p:cTn id="54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-51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1685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3719</TotalTime>
  <Words>59</Words>
  <Application>Microsoft Office PowerPoint</Application>
  <PresentationFormat>‫הצגה על המסך (4:3)</PresentationFormat>
  <Paragraphs>36</Paragraphs>
  <Slides>19</Slides>
  <Notes>0</Notes>
  <HiddenSlides>0</HiddenSlides>
  <MMClips>10</MMClips>
  <ScaleCrop>false</ScaleCrop>
  <HeadingPairs>
    <vt:vector size="6" baseType="variant">
      <vt:variant>
        <vt:lpstr>גופנים בשימוש</vt:lpstr>
      </vt:variant>
      <vt:variant>
        <vt:i4>4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19</vt:i4>
      </vt:variant>
    </vt:vector>
  </HeadingPairs>
  <TitlesOfParts>
    <vt:vector size="24" baseType="lpstr">
      <vt:lpstr>Arial</vt:lpstr>
      <vt:lpstr>Arial Unicode MS</vt:lpstr>
      <vt:lpstr>BN Bilbo</vt:lpstr>
      <vt:lpstr>Calibri</vt:lpstr>
      <vt:lpstr>ערכת נושא Office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</dc:title>
  <dc:creator>אורי אלון-ארגז הכלים למורה המקוון</dc:creator>
  <cp:lastModifiedBy>איילת אזולאי</cp:lastModifiedBy>
  <cp:revision>80</cp:revision>
  <dcterms:created xsi:type="dcterms:W3CDTF">2013-10-12T14:28:06Z</dcterms:created>
  <dcterms:modified xsi:type="dcterms:W3CDTF">2023-08-14T11:23:45Z</dcterms:modified>
</cp:coreProperties>
</file>