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8" r:id="rId34"/>
  </p:sldIdLst>
  <p:sldSz cx="9144000" cy="5143500" type="screen16x9"/>
  <p:notesSz cx="6858000" cy="9144000"/>
  <p:embeddedFontLst>
    <p:embeddedFont>
      <p:font typeface="Fira Sans Extra Condensed Medium" panose="02010600030101010101" charset="0"/>
      <p:regular r:id="rId36"/>
      <p:bold r:id="rId37"/>
      <p:italic r:id="rId38"/>
      <p:boldItalic r:id="rId39"/>
    </p:embeddedFont>
    <p:embeddedFont>
      <p:font typeface="Proxima Nova" panose="02010600030101010101" charset="0"/>
      <p:regular r:id="rId40"/>
      <p:bold r:id="rId41"/>
      <p:italic r:id="rId42"/>
      <p:boldItalic r:id="rId43"/>
    </p:embeddedFont>
    <p:embeddedFont>
      <p:font typeface="Proxima Nova Semibold" panose="02010600030101010101" charset="0"/>
      <p:regular r:id="rId44"/>
      <p:bold r:id="rId45"/>
      <p:boldItalic r:id="rId46"/>
    </p:embeddedFont>
    <p:embeddedFont>
      <p:font typeface="Roboto" panose="02010600030101010101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9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c7e7b1f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c7e7b1f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c9f5a1ea7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c9f5a1ea7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e3ca6e224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e3ca6e224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d77dd18d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d77dd18d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8d83c7d0f7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8d83c7d0f7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8c9f5a1ea7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8c9f5a1ea7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8d77dd18d5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8d77dd18d5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badc59791_2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8badc59791_2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c9f5a1ea7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c9f5a1ea7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8badc59791_2_2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8badc59791_2_2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8c9f5a1ea7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8c9f5a1ea7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c9f5a1e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c9f5a1ea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3194856c5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3194856c5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8d83c7d0f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8d83c7d0f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8bccab38a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8bccab38a8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bccab38a8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bccab38a8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8d83c7d0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8d83c7d0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8bccab38a8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8bccab38a8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8c9f5a1ea7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8c9f5a1ea7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8d83c7d0f7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8d83c7d0f7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8c9f5a1ea7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8c9f5a1ea7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8c9f5a1ea7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8c9f5a1ea7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8c9f5a1ea7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8c9f5a1ea7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8d10b7f9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8d10b7f9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9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badc59791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badc59791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c9f5a1ea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c9f5a1ea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d77dd18d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d77dd18d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badc59791_2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badc59791_2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bccab38a8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bccab38a8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c9f5a1ea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c9f5a1ea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04691" y="1476452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04585" y="271355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8100517" flipH="1">
            <a:off x="7363367" y="4267432"/>
            <a:ext cx="3599106" cy="2295061"/>
          </a:xfrm>
          <a:custGeom>
            <a:avLst/>
            <a:gdLst/>
            <a:ahLst/>
            <a:cxnLst/>
            <a:rect l="l" t="t" r="r" b="b"/>
            <a:pathLst>
              <a:path w="153195" h="97674" extrusionOk="0">
                <a:moveTo>
                  <a:pt x="84127" y="0"/>
                </a:moveTo>
                <a:lnTo>
                  <a:pt x="0" y="49652"/>
                </a:lnTo>
                <a:cubicBezTo>
                  <a:pt x="17009" y="78397"/>
                  <a:pt x="48320" y="97674"/>
                  <a:pt x="84127" y="97674"/>
                </a:cubicBezTo>
                <a:cubicBezTo>
                  <a:pt x="111101" y="97674"/>
                  <a:pt x="135509" y="86752"/>
                  <a:pt x="153194" y="69068"/>
                </a:cubicBezTo>
                <a:lnTo>
                  <a:pt x="84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985575" y="164371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5971000" y="2600972"/>
            <a:ext cx="2513400" cy="8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6733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"/>
          </p:nvPr>
        </p:nvSpPr>
        <p:spPr>
          <a:xfrm>
            <a:off x="6588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41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019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5704691" y="1476452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5704585" y="271355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template begins here</a:t>
            </a:r>
            <a:endParaRPr dirty="0"/>
          </a:p>
        </p:txBody>
      </p:sp>
      <p:grpSp>
        <p:nvGrpSpPr>
          <p:cNvPr id="63" name="Google Shape;63;p17"/>
          <p:cNvGrpSpPr/>
          <p:nvPr/>
        </p:nvGrpSpPr>
        <p:grpSpPr>
          <a:xfrm rot="899998">
            <a:off x="-4253063" y="-3536309"/>
            <a:ext cx="9652242" cy="10158843"/>
            <a:chOff x="-1288863" y="-1115455"/>
            <a:chExt cx="5620201" cy="5914846"/>
          </a:xfrm>
        </p:grpSpPr>
        <p:sp>
          <p:nvSpPr>
            <p:cNvPr id="64" name="Google Shape;64;p17"/>
            <p:cNvSpPr/>
            <p:nvPr/>
          </p:nvSpPr>
          <p:spPr>
            <a:xfrm rot="1799675" flipH="1">
              <a:off x="-548233" y="-796101"/>
              <a:ext cx="2231572" cy="3560841"/>
            </a:xfrm>
            <a:custGeom>
              <a:avLst/>
              <a:gdLst/>
              <a:ahLst/>
              <a:cxnLst/>
              <a:rect l="l" t="t" r="r" b="b"/>
              <a:pathLst>
                <a:path w="91706" h="146332" extrusionOk="0">
                  <a:moveTo>
                    <a:pt x="42074" y="1"/>
                  </a:moveTo>
                  <a:lnTo>
                    <a:pt x="1" y="81481"/>
                  </a:lnTo>
                  <a:lnTo>
                    <a:pt x="60395" y="141895"/>
                  </a:lnTo>
                  <a:lnTo>
                    <a:pt x="64831" y="146332"/>
                  </a:lnTo>
                  <a:cubicBezTo>
                    <a:pt x="81441" y="129721"/>
                    <a:pt x="91706" y="106805"/>
                    <a:pt x="91706" y="81481"/>
                  </a:cubicBezTo>
                  <a:cubicBezTo>
                    <a:pt x="91706" y="46012"/>
                    <a:pt x="71555" y="15238"/>
                    <a:pt x="4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 rot="1799675" flipH="1">
              <a:off x="1645919" y="730746"/>
              <a:ext cx="2376798" cy="1871429"/>
            </a:xfrm>
            <a:custGeom>
              <a:avLst/>
              <a:gdLst/>
              <a:ahLst/>
              <a:cxnLst/>
              <a:rect l="l" t="t" r="r" b="b"/>
              <a:pathLst>
                <a:path w="97674" h="76906" extrusionOk="0">
                  <a:moveTo>
                    <a:pt x="28606" y="1"/>
                  </a:moveTo>
                  <a:cubicBezTo>
                    <a:pt x="10942" y="17685"/>
                    <a:pt x="1" y="42094"/>
                    <a:pt x="1" y="69068"/>
                  </a:cubicBezTo>
                  <a:cubicBezTo>
                    <a:pt x="1" y="71714"/>
                    <a:pt x="100" y="74320"/>
                    <a:pt x="319" y="76906"/>
                  </a:cubicBezTo>
                  <a:lnTo>
                    <a:pt x="6267" y="76428"/>
                  </a:lnTo>
                  <a:lnTo>
                    <a:pt x="97674" y="69068"/>
                  </a:lnTo>
                  <a:lnTo>
                    <a:pt x="32824" y="4238"/>
                  </a:lnTo>
                  <a:lnTo>
                    <a:pt x="286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 rot="1799675" flipH="1">
              <a:off x="939160" y="2265056"/>
              <a:ext cx="2537013" cy="1293935"/>
            </a:xfrm>
            <a:custGeom>
              <a:avLst/>
              <a:gdLst/>
              <a:ahLst/>
              <a:cxnLst/>
              <a:rect l="l" t="t" r="r" b="b"/>
              <a:pathLst>
                <a:path w="104258" h="53174" extrusionOk="0">
                  <a:moveTo>
                    <a:pt x="104258" y="0"/>
                  </a:moveTo>
                  <a:lnTo>
                    <a:pt x="19117" y="6843"/>
                  </a:lnTo>
                  <a:lnTo>
                    <a:pt x="0" y="8375"/>
                  </a:lnTo>
                  <a:cubicBezTo>
                    <a:pt x="1293" y="24647"/>
                    <a:pt x="6306" y="39845"/>
                    <a:pt x="14184" y="53173"/>
                  </a:cubicBezTo>
                  <a:lnTo>
                    <a:pt x="10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 rot="1799675" flipH="1">
              <a:off x="1050426" y="-415250"/>
              <a:ext cx="953649" cy="2030209"/>
            </a:xfrm>
            <a:custGeom>
              <a:avLst/>
              <a:gdLst/>
              <a:ahLst/>
              <a:cxnLst/>
              <a:rect l="l" t="t" r="r" b="b"/>
              <a:pathLst>
                <a:path w="39190" h="83431" extrusionOk="0">
                  <a:moveTo>
                    <a:pt x="18322" y="0"/>
                  </a:moveTo>
                  <a:lnTo>
                    <a:pt x="1" y="83430"/>
                  </a:lnTo>
                  <a:lnTo>
                    <a:pt x="39189" y="7520"/>
                  </a:lnTo>
                  <a:cubicBezTo>
                    <a:pt x="32684" y="4158"/>
                    <a:pt x="25682" y="1591"/>
                    <a:pt x="18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 rot="1799675" flipH="1">
              <a:off x="-866850" y="1649943"/>
              <a:ext cx="3727845" cy="2376798"/>
            </a:xfrm>
            <a:custGeom>
              <a:avLst/>
              <a:gdLst/>
              <a:ahLst/>
              <a:cxnLst/>
              <a:rect l="l" t="t" r="r" b="b"/>
              <a:pathLst>
                <a:path w="153195" h="97674" extrusionOk="0">
                  <a:moveTo>
                    <a:pt x="84127" y="0"/>
                  </a:moveTo>
                  <a:lnTo>
                    <a:pt x="0" y="49652"/>
                  </a:lnTo>
                  <a:cubicBezTo>
                    <a:pt x="17009" y="78397"/>
                    <a:pt x="48320" y="97674"/>
                    <a:pt x="84127" y="97674"/>
                  </a:cubicBezTo>
                  <a:cubicBezTo>
                    <a:pt x="111101" y="97674"/>
                    <a:pt x="135509" y="86752"/>
                    <a:pt x="153194" y="69068"/>
                  </a:cubicBezTo>
                  <a:lnTo>
                    <a:pt x="84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 rot="1799675" flipH="1">
              <a:off x="1438063" y="-89514"/>
              <a:ext cx="2056343" cy="2231110"/>
            </a:xfrm>
            <a:custGeom>
              <a:avLst/>
              <a:gdLst/>
              <a:ahLst/>
              <a:cxnLst/>
              <a:rect l="l" t="t" r="r" b="b"/>
              <a:pathLst>
                <a:path w="84505" h="91687" extrusionOk="0">
                  <a:moveTo>
                    <a:pt x="64831" y="1"/>
                  </a:moveTo>
                  <a:cubicBezTo>
                    <a:pt x="39507" y="1"/>
                    <a:pt x="16591" y="10265"/>
                    <a:pt x="0" y="26856"/>
                  </a:cubicBezTo>
                  <a:lnTo>
                    <a:pt x="4436" y="31292"/>
                  </a:lnTo>
                  <a:lnTo>
                    <a:pt x="64831" y="91686"/>
                  </a:lnTo>
                  <a:lnTo>
                    <a:pt x="83152" y="8256"/>
                  </a:lnTo>
                  <a:lnTo>
                    <a:pt x="84505" y="2109"/>
                  </a:lnTo>
                  <a:cubicBezTo>
                    <a:pt x="78159" y="737"/>
                    <a:pt x="71594" y="1"/>
                    <a:pt x="6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17"/>
            <p:cNvGrpSpPr/>
            <p:nvPr/>
          </p:nvGrpSpPr>
          <p:grpSpPr>
            <a:xfrm rot="1800086" flipH="1">
              <a:off x="380005" y="758191"/>
              <a:ext cx="2104866" cy="1917632"/>
              <a:chOff x="4056942" y="2754456"/>
              <a:chExt cx="1091783" cy="994666"/>
            </a:xfrm>
          </p:grpSpPr>
          <p:sp>
            <p:nvSpPr>
              <p:cNvPr id="71" name="Google Shape;71;p17"/>
              <p:cNvSpPr/>
              <p:nvPr/>
            </p:nvSpPr>
            <p:spPr>
              <a:xfrm>
                <a:off x="4056942" y="2754456"/>
                <a:ext cx="1091783" cy="994666"/>
              </a:xfrm>
              <a:custGeom>
                <a:avLst/>
                <a:gdLst/>
                <a:ahLst/>
                <a:cxnLst/>
                <a:rect l="l" t="t" r="r" b="b"/>
                <a:pathLst>
                  <a:path w="86495" h="78801" extrusionOk="0">
                    <a:moveTo>
                      <a:pt x="43245" y="1"/>
                    </a:moveTo>
                    <a:cubicBezTo>
                      <a:pt x="33162" y="1"/>
                      <a:pt x="23076" y="3845"/>
                      <a:pt x="15378" y="11533"/>
                    </a:cubicBezTo>
                    <a:cubicBezTo>
                      <a:pt x="1" y="26930"/>
                      <a:pt x="1" y="51876"/>
                      <a:pt x="15378" y="67253"/>
                    </a:cubicBezTo>
                    <a:cubicBezTo>
                      <a:pt x="23076" y="74951"/>
                      <a:pt x="33162" y="78801"/>
                      <a:pt x="43245" y="78801"/>
                    </a:cubicBezTo>
                    <a:cubicBezTo>
                      <a:pt x="53328" y="78801"/>
                      <a:pt x="63409" y="74951"/>
                      <a:pt x="71097" y="67253"/>
                    </a:cubicBezTo>
                    <a:cubicBezTo>
                      <a:pt x="86494" y="51876"/>
                      <a:pt x="86494" y="26930"/>
                      <a:pt x="71097" y="11533"/>
                    </a:cubicBezTo>
                    <a:cubicBezTo>
                      <a:pt x="63409" y="3845"/>
                      <a:pt x="53328" y="1"/>
                      <a:pt x="432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7"/>
              <p:cNvSpPr/>
              <p:nvPr/>
            </p:nvSpPr>
            <p:spPr>
              <a:xfrm>
                <a:off x="4276048" y="2948141"/>
                <a:ext cx="653843" cy="607867"/>
              </a:xfrm>
              <a:custGeom>
                <a:avLst/>
                <a:gdLst/>
                <a:ahLst/>
                <a:cxnLst/>
                <a:rect l="l" t="t" r="r" b="b"/>
                <a:pathLst>
                  <a:path w="72629" h="67522" extrusionOk="0">
                    <a:moveTo>
                      <a:pt x="36360" y="0"/>
                    </a:moveTo>
                    <a:cubicBezTo>
                      <a:pt x="34564" y="0"/>
                      <a:pt x="32744" y="144"/>
                      <a:pt x="30914" y="441"/>
                    </a:cubicBezTo>
                    <a:cubicBezTo>
                      <a:pt x="12513" y="3425"/>
                      <a:pt x="1" y="20771"/>
                      <a:pt x="3004" y="39172"/>
                    </a:cubicBezTo>
                    <a:cubicBezTo>
                      <a:pt x="5691" y="55743"/>
                      <a:pt x="20010" y="67522"/>
                      <a:pt x="36285" y="67522"/>
                    </a:cubicBezTo>
                    <a:cubicBezTo>
                      <a:pt x="38082" y="67522"/>
                      <a:pt x="39903" y="67378"/>
                      <a:pt x="41735" y="67081"/>
                    </a:cubicBezTo>
                    <a:cubicBezTo>
                      <a:pt x="60136" y="64097"/>
                      <a:pt x="72629" y="46751"/>
                      <a:pt x="69645" y="28350"/>
                    </a:cubicBezTo>
                    <a:cubicBezTo>
                      <a:pt x="66958" y="11780"/>
                      <a:pt x="52623" y="0"/>
                      <a:pt x="36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4282680" y="2931662"/>
                <a:ext cx="640302" cy="640567"/>
              </a:xfrm>
              <a:custGeom>
                <a:avLst/>
                <a:gdLst/>
                <a:ahLst/>
                <a:cxnLst/>
                <a:rect l="l" t="t" r="r" b="b"/>
                <a:pathLst>
                  <a:path w="50727" h="50748" extrusionOk="0">
                    <a:moveTo>
                      <a:pt x="25364" y="1"/>
                    </a:moveTo>
                    <a:cubicBezTo>
                      <a:pt x="11359" y="1"/>
                      <a:pt x="0" y="11360"/>
                      <a:pt x="0" y="25364"/>
                    </a:cubicBezTo>
                    <a:cubicBezTo>
                      <a:pt x="0" y="39389"/>
                      <a:pt x="11359" y="50747"/>
                      <a:pt x="25364" y="50747"/>
                    </a:cubicBezTo>
                    <a:cubicBezTo>
                      <a:pt x="39368" y="50727"/>
                      <a:pt x="50727" y="39389"/>
                      <a:pt x="50727" y="25364"/>
                    </a:cubicBezTo>
                    <a:cubicBezTo>
                      <a:pt x="50727" y="11360"/>
                      <a:pt x="39368" y="1"/>
                      <a:pt x="25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6"/>
          <p:cNvGrpSpPr/>
          <p:nvPr/>
        </p:nvGrpSpPr>
        <p:grpSpPr>
          <a:xfrm>
            <a:off x="6189560" y="1646387"/>
            <a:ext cx="1567645" cy="1400182"/>
            <a:chOff x="5720209" y="1543050"/>
            <a:chExt cx="1686365" cy="1506220"/>
          </a:xfrm>
        </p:grpSpPr>
        <p:grpSp>
          <p:nvGrpSpPr>
            <p:cNvPr id="459" name="Google Shape;459;p26"/>
            <p:cNvGrpSpPr/>
            <p:nvPr/>
          </p:nvGrpSpPr>
          <p:grpSpPr>
            <a:xfrm>
              <a:off x="5720209" y="1543050"/>
              <a:ext cx="1686336" cy="1504775"/>
              <a:chOff x="5720209" y="1543050"/>
              <a:chExt cx="1686336" cy="1504775"/>
            </a:xfrm>
          </p:grpSpPr>
          <p:sp>
            <p:nvSpPr>
              <p:cNvPr id="460" name="Google Shape;460;p26"/>
              <p:cNvSpPr/>
              <p:nvPr/>
            </p:nvSpPr>
            <p:spPr>
              <a:xfrm>
                <a:off x="5720209" y="1577193"/>
                <a:ext cx="233407" cy="13414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0489" extrusionOk="0">
                    <a:moveTo>
                      <a:pt x="67" y="1"/>
                    </a:moveTo>
                    <a:lnTo>
                      <a:pt x="1" y="19348"/>
                    </a:lnTo>
                    <a:lnTo>
                      <a:pt x="5238" y="30489"/>
                    </a:lnTo>
                    <a:lnTo>
                      <a:pt x="5304" y="11175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5723157" y="1543050"/>
                <a:ext cx="1683388" cy="654991"/>
              </a:xfrm>
              <a:custGeom>
                <a:avLst/>
                <a:gdLst/>
                <a:ahLst/>
                <a:cxnLst/>
                <a:rect l="l" t="t" r="r" b="b"/>
                <a:pathLst>
                  <a:path w="38261" h="14887" extrusionOk="0">
                    <a:moveTo>
                      <a:pt x="10241" y="1"/>
                    </a:moveTo>
                    <a:cubicBezTo>
                      <a:pt x="6797" y="1"/>
                      <a:pt x="3353" y="259"/>
                      <a:pt x="0" y="777"/>
                    </a:cubicBezTo>
                    <a:lnTo>
                      <a:pt x="5237" y="11951"/>
                    </a:lnTo>
                    <a:cubicBezTo>
                      <a:pt x="6889" y="11701"/>
                      <a:pt x="8598" y="11576"/>
                      <a:pt x="10308" y="11576"/>
                    </a:cubicBezTo>
                    <a:cubicBezTo>
                      <a:pt x="12017" y="11576"/>
                      <a:pt x="13727" y="11701"/>
                      <a:pt x="15378" y="11951"/>
                    </a:cubicBezTo>
                    <a:cubicBezTo>
                      <a:pt x="18614" y="12452"/>
                      <a:pt x="21649" y="13452"/>
                      <a:pt x="24218" y="14887"/>
                    </a:cubicBezTo>
                    <a:lnTo>
                      <a:pt x="38261" y="6714"/>
                    </a:lnTo>
                    <a:cubicBezTo>
                      <a:pt x="33157" y="3779"/>
                      <a:pt x="26986" y="1811"/>
                      <a:pt x="20482" y="777"/>
                    </a:cubicBezTo>
                    <a:cubicBezTo>
                      <a:pt x="17129" y="259"/>
                      <a:pt x="13685" y="1"/>
                      <a:pt x="10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5950630" y="2052733"/>
                <a:ext cx="836612" cy="995091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22617" extrusionOk="0">
                    <a:moveTo>
                      <a:pt x="3904" y="0"/>
                    </a:moveTo>
                    <a:cubicBezTo>
                      <a:pt x="3803" y="0"/>
                      <a:pt x="3703" y="34"/>
                      <a:pt x="3570" y="34"/>
                    </a:cubicBezTo>
                    <a:cubicBezTo>
                      <a:pt x="3303" y="34"/>
                      <a:pt x="3003" y="67"/>
                      <a:pt x="2736" y="67"/>
                    </a:cubicBezTo>
                    <a:lnTo>
                      <a:pt x="2269" y="100"/>
                    </a:lnTo>
                    <a:cubicBezTo>
                      <a:pt x="2136" y="134"/>
                      <a:pt x="1969" y="134"/>
                      <a:pt x="1802" y="134"/>
                    </a:cubicBezTo>
                    <a:lnTo>
                      <a:pt x="1635" y="167"/>
                    </a:lnTo>
                    <a:cubicBezTo>
                      <a:pt x="1102" y="234"/>
                      <a:pt x="568" y="300"/>
                      <a:pt x="67" y="367"/>
                    </a:cubicBezTo>
                    <a:lnTo>
                      <a:pt x="1" y="19714"/>
                    </a:lnTo>
                    <a:cubicBezTo>
                      <a:pt x="534" y="19614"/>
                      <a:pt x="1035" y="19548"/>
                      <a:pt x="1569" y="19514"/>
                    </a:cubicBezTo>
                    <a:cubicBezTo>
                      <a:pt x="1802" y="19481"/>
                      <a:pt x="2002" y="19447"/>
                      <a:pt x="2236" y="19447"/>
                    </a:cubicBezTo>
                    <a:lnTo>
                      <a:pt x="2669" y="19414"/>
                    </a:lnTo>
                    <a:cubicBezTo>
                      <a:pt x="2936" y="19381"/>
                      <a:pt x="3236" y="19381"/>
                      <a:pt x="3503" y="19347"/>
                    </a:cubicBezTo>
                    <a:lnTo>
                      <a:pt x="3870" y="19347"/>
                    </a:lnTo>
                    <a:cubicBezTo>
                      <a:pt x="4237" y="19314"/>
                      <a:pt x="4637" y="19314"/>
                      <a:pt x="5004" y="19314"/>
                    </a:cubicBezTo>
                    <a:lnTo>
                      <a:pt x="5305" y="19314"/>
                    </a:lnTo>
                    <a:cubicBezTo>
                      <a:pt x="5605" y="19314"/>
                      <a:pt x="5905" y="19314"/>
                      <a:pt x="6205" y="19347"/>
                    </a:cubicBezTo>
                    <a:lnTo>
                      <a:pt x="6572" y="19347"/>
                    </a:lnTo>
                    <a:cubicBezTo>
                      <a:pt x="6839" y="19347"/>
                      <a:pt x="7139" y="19381"/>
                      <a:pt x="7406" y="19381"/>
                    </a:cubicBezTo>
                    <a:cubicBezTo>
                      <a:pt x="7506" y="19414"/>
                      <a:pt x="7640" y="19414"/>
                      <a:pt x="7740" y="19414"/>
                    </a:cubicBezTo>
                    <a:cubicBezTo>
                      <a:pt x="8107" y="19447"/>
                      <a:pt x="8507" y="19481"/>
                      <a:pt x="8874" y="19514"/>
                    </a:cubicBezTo>
                    <a:cubicBezTo>
                      <a:pt x="8940" y="19514"/>
                      <a:pt x="8974" y="19548"/>
                      <a:pt x="9041" y="19548"/>
                    </a:cubicBezTo>
                    <a:cubicBezTo>
                      <a:pt x="9441" y="19581"/>
                      <a:pt x="9808" y="19648"/>
                      <a:pt x="10175" y="19681"/>
                    </a:cubicBezTo>
                    <a:cubicBezTo>
                      <a:pt x="10642" y="19781"/>
                      <a:pt x="11109" y="19848"/>
                      <a:pt x="11542" y="19948"/>
                    </a:cubicBezTo>
                    <a:cubicBezTo>
                      <a:pt x="11776" y="19981"/>
                      <a:pt x="12009" y="20048"/>
                      <a:pt x="12209" y="20081"/>
                    </a:cubicBezTo>
                    <a:cubicBezTo>
                      <a:pt x="12376" y="20115"/>
                      <a:pt x="12510" y="20148"/>
                      <a:pt x="12643" y="20181"/>
                    </a:cubicBezTo>
                    <a:cubicBezTo>
                      <a:pt x="12910" y="20248"/>
                      <a:pt x="13177" y="20315"/>
                      <a:pt x="13477" y="20381"/>
                    </a:cubicBezTo>
                    <a:cubicBezTo>
                      <a:pt x="13544" y="20415"/>
                      <a:pt x="13644" y="20448"/>
                      <a:pt x="13744" y="20448"/>
                    </a:cubicBezTo>
                    <a:cubicBezTo>
                      <a:pt x="13844" y="20515"/>
                      <a:pt x="13977" y="20548"/>
                      <a:pt x="14111" y="20582"/>
                    </a:cubicBezTo>
                    <a:cubicBezTo>
                      <a:pt x="14378" y="20648"/>
                      <a:pt x="14645" y="20748"/>
                      <a:pt x="14878" y="20815"/>
                    </a:cubicBezTo>
                    <a:cubicBezTo>
                      <a:pt x="15045" y="20882"/>
                      <a:pt x="15178" y="20915"/>
                      <a:pt x="15345" y="20982"/>
                    </a:cubicBezTo>
                    <a:cubicBezTo>
                      <a:pt x="15579" y="21082"/>
                      <a:pt x="15812" y="21149"/>
                      <a:pt x="16012" y="21249"/>
                    </a:cubicBezTo>
                    <a:cubicBezTo>
                      <a:pt x="16112" y="21282"/>
                      <a:pt x="16212" y="21315"/>
                      <a:pt x="16312" y="21349"/>
                    </a:cubicBezTo>
                    <a:cubicBezTo>
                      <a:pt x="16679" y="21516"/>
                      <a:pt x="17046" y="21649"/>
                      <a:pt x="17380" y="21816"/>
                    </a:cubicBezTo>
                    <a:cubicBezTo>
                      <a:pt x="17513" y="21883"/>
                      <a:pt x="17613" y="21916"/>
                      <a:pt x="17747" y="21983"/>
                    </a:cubicBezTo>
                    <a:cubicBezTo>
                      <a:pt x="18147" y="22183"/>
                      <a:pt x="18581" y="22416"/>
                      <a:pt x="18981" y="22616"/>
                    </a:cubicBezTo>
                    <a:lnTo>
                      <a:pt x="19014" y="3303"/>
                    </a:lnTo>
                    <a:cubicBezTo>
                      <a:pt x="18614" y="3069"/>
                      <a:pt x="18214" y="2869"/>
                      <a:pt x="17780" y="2669"/>
                    </a:cubicBezTo>
                    <a:cubicBezTo>
                      <a:pt x="17680" y="2602"/>
                      <a:pt x="17547" y="2535"/>
                      <a:pt x="17447" y="2502"/>
                    </a:cubicBezTo>
                    <a:cubicBezTo>
                      <a:pt x="17080" y="2335"/>
                      <a:pt x="16746" y="2168"/>
                      <a:pt x="16379" y="2035"/>
                    </a:cubicBezTo>
                    <a:cubicBezTo>
                      <a:pt x="16312" y="2002"/>
                      <a:pt x="16246" y="1968"/>
                      <a:pt x="16179" y="1935"/>
                    </a:cubicBezTo>
                    <a:lnTo>
                      <a:pt x="16079" y="1902"/>
                    </a:lnTo>
                    <a:cubicBezTo>
                      <a:pt x="15845" y="1802"/>
                      <a:pt x="15612" y="1735"/>
                      <a:pt x="15378" y="1668"/>
                    </a:cubicBezTo>
                    <a:cubicBezTo>
                      <a:pt x="15245" y="1601"/>
                      <a:pt x="15112" y="1535"/>
                      <a:pt x="14945" y="1501"/>
                    </a:cubicBezTo>
                    <a:cubicBezTo>
                      <a:pt x="14678" y="1401"/>
                      <a:pt x="14411" y="1335"/>
                      <a:pt x="14144" y="1234"/>
                    </a:cubicBezTo>
                    <a:cubicBezTo>
                      <a:pt x="14044" y="1201"/>
                      <a:pt x="13944" y="1168"/>
                      <a:pt x="13811" y="1134"/>
                    </a:cubicBezTo>
                    <a:lnTo>
                      <a:pt x="13777" y="1134"/>
                    </a:lnTo>
                    <a:cubicBezTo>
                      <a:pt x="13711" y="1101"/>
                      <a:pt x="13610" y="1101"/>
                      <a:pt x="13510" y="1068"/>
                    </a:cubicBezTo>
                    <a:cubicBezTo>
                      <a:pt x="13244" y="1001"/>
                      <a:pt x="12977" y="934"/>
                      <a:pt x="12710" y="868"/>
                    </a:cubicBezTo>
                    <a:cubicBezTo>
                      <a:pt x="12543" y="834"/>
                      <a:pt x="12410" y="801"/>
                      <a:pt x="12276" y="767"/>
                    </a:cubicBezTo>
                    <a:cubicBezTo>
                      <a:pt x="12109" y="734"/>
                      <a:pt x="11943" y="667"/>
                      <a:pt x="11776" y="634"/>
                    </a:cubicBezTo>
                    <a:lnTo>
                      <a:pt x="11609" y="634"/>
                    </a:lnTo>
                    <a:cubicBezTo>
                      <a:pt x="11142" y="534"/>
                      <a:pt x="10708" y="434"/>
                      <a:pt x="10208" y="367"/>
                    </a:cubicBezTo>
                    <a:cubicBezTo>
                      <a:pt x="10108" y="334"/>
                      <a:pt x="9975" y="334"/>
                      <a:pt x="9841" y="300"/>
                    </a:cubicBezTo>
                    <a:cubicBezTo>
                      <a:pt x="9608" y="267"/>
                      <a:pt x="9341" y="234"/>
                      <a:pt x="9107" y="234"/>
                    </a:cubicBezTo>
                    <a:cubicBezTo>
                      <a:pt x="9041" y="200"/>
                      <a:pt x="9007" y="200"/>
                      <a:pt x="8940" y="200"/>
                    </a:cubicBezTo>
                    <a:cubicBezTo>
                      <a:pt x="8607" y="167"/>
                      <a:pt x="8273" y="134"/>
                      <a:pt x="7940" y="100"/>
                    </a:cubicBezTo>
                    <a:lnTo>
                      <a:pt x="7773" y="100"/>
                    </a:lnTo>
                    <a:cubicBezTo>
                      <a:pt x="7673" y="67"/>
                      <a:pt x="7573" y="67"/>
                      <a:pt x="7473" y="67"/>
                    </a:cubicBezTo>
                    <a:cubicBezTo>
                      <a:pt x="7173" y="34"/>
                      <a:pt x="6906" y="34"/>
                      <a:pt x="6605" y="34"/>
                    </a:cubicBezTo>
                    <a:lnTo>
                      <a:pt x="62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463;p26"/>
            <p:cNvSpPr/>
            <p:nvPr/>
          </p:nvSpPr>
          <p:spPr>
            <a:xfrm>
              <a:off x="6785725" y="1838458"/>
              <a:ext cx="620849" cy="1210811"/>
            </a:xfrm>
            <a:custGeom>
              <a:avLst/>
              <a:gdLst/>
              <a:ahLst/>
              <a:cxnLst/>
              <a:rect l="l" t="t" r="r" b="b"/>
              <a:pathLst>
                <a:path w="14111" h="27520" extrusionOk="0">
                  <a:moveTo>
                    <a:pt x="14111" y="0"/>
                  </a:moveTo>
                  <a:lnTo>
                    <a:pt x="68" y="8173"/>
                  </a:lnTo>
                  <a:lnTo>
                    <a:pt x="1" y="27520"/>
                  </a:lnTo>
                  <a:lnTo>
                    <a:pt x="14044" y="19347"/>
                  </a:lnTo>
                  <a:lnTo>
                    <a:pt x="141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6"/>
          <p:cNvGrpSpPr/>
          <p:nvPr/>
        </p:nvGrpSpPr>
        <p:grpSpPr>
          <a:xfrm>
            <a:off x="6825131" y="1849601"/>
            <a:ext cx="1610343" cy="2531341"/>
            <a:chOff x="6403913" y="1761654"/>
            <a:chExt cx="1732296" cy="2723043"/>
          </a:xfrm>
        </p:grpSpPr>
        <p:sp>
          <p:nvSpPr>
            <p:cNvPr id="465" name="Google Shape;465;p26"/>
            <p:cNvSpPr/>
            <p:nvPr/>
          </p:nvSpPr>
          <p:spPr>
            <a:xfrm>
              <a:off x="6784485" y="2200499"/>
              <a:ext cx="256901" cy="1206455"/>
            </a:xfrm>
            <a:custGeom>
              <a:avLst/>
              <a:gdLst/>
              <a:ahLst/>
              <a:cxnLst/>
              <a:rect l="l" t="t" r="r" b="b"/>
              <a:pathLst>
                <a:path w="5839" h="27421" extrusionOk="0">
                  <a:moveTo>
                    <a:pt x="68" y="1"/>
                  </a:moveTo>
                  <a:lnTo>
                    <a:pt x="1" y="19348"/>
                  </a:lnTo>
                  <a:cubicBezTo>
                    <a:pt x="2536" y="20816"/>
                    <a:pt x="4237" y="22583"/>
                    <a:pt x="5105" y="24418"/>
                  </a:cubicBezTo>
                  <a:cubicBezTo>
                    <a:pt x="5572" y="25419"/>
                    <a:pt x="5805" y="26420"/>
                    <a:pt x="5805" y="27420"/>
                  </a:cubicBezTo>
                  <a:lnTo>
                    <a:pt x="5838" y="8106"/>
                  </a:lnTo>
                  <a:cubicBezTo>
                    <a:pt x="5838" y="7106"/>
                    <a:pt x="5638" y="6105"/>
                    <a:pt x="5171" y="5104"/>
                  </a:cubicBezTo>
                  <a:cubicBezTo>
                    <a:pt x="4304" y="3236"/>
                    <a:pt x="2603" y="1468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6403913" y="3034823"/>
              <a:ext cx="231955" cy="1338536"/>
            </a:xfrm>
            <a:custGeom>
              <a:avLst/>
              <a:gdLst/>
              <a:ahLst/>
              <a:cxnLst/>
              <a:rect l="l" t="t" r="r" b="b"/>
              <a:pathLst>
                <a:path w="5272" h="30423" extrusionOk="0">
                  <a:moveTo>
                    <a:pt x="67" y="1"/>
                  </a:moveTo>
                  <a:lnTo>
                    <a:pt x="1" y="19314"/>
                  </a:lnTo>
                  <a:lnTo>
                    <a:pt x="5238" y="30422"/>
                  </a:lnTo>
                  <a:lnTo>
                    <a:pt x="5271" y="11109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6404380" y="1761654"/>
              <a:ext cx="1731830" cy="1875701"/>
            </a:xfrm>
            <a:custGeom>
              <a:avLst/>
              <a:gdLst/>
              <a:ahLst/>
              <a:cxnLst/>
              <a:rect l="l" t="t" r="r" b="b"/>
              <a:pathLst>
                <a:path w="39362" h="42632" extrusionOk="0">
                  <a:moveTo>
                    <a:pt x="25886" y="1"/>
                  </a:moveTo>
                  <a:lnTo>
                    <a:pt x="22750" y="1802"/>
                  </a:lnTo>
                  <a:lnTo>
                    <a:pt x="8707" y="9975"/>
                  </a:lnTo>
                  <a:cubicBezTo>
                    <a:pt x="11242" y="11442"/>
                    <a:pt x="12943" y="13210"/>
                    <a:pt x="13810" y="15078"/>
                  </a:cubicBezTo>
                  <a:cubicBezTo>
                    <a:pt x="14711" y="17013"/>
                    <a:pt x="14711" y="19048"/>
                    <a:pt x="13844" y="20982"/>
                  </a:cubicBezTo>
                  <a:cubicBezTo>
                    <a:pt x="12976" y="22817"/>
                    <a:pt x="11309" y="24585"/>
                    <a:pt x="8773" y="26053"/>
                  </a:cubicBezTo>
                  <a:cubicBezTo>
                    <a:pt x="6272" y="27520"/>
                    <a:pt x="3236" y="28521"/>
                    <a:pt x="0" y="29022"/>
                  </a:cubicBezTo>
                  <a:lnTo>
                    <a:pt x="5204" y="40130"/>
                  </a:lnTo>
                  <a:lnTo>
                    <a:pt x="6505" y="42631"/>
                  </a:lnTo>
                  <a:cubicBezTo>
                    <a:pt x="13877" y="41464"/>
                    <a:pt x="20649" y="39196"/>
                    <a:pt x="26086" y="36060"/>
                  </a:cubicBezTo>
                  <a:cubicBezTo>
                    <a:pt x="31523" y="32891"/>
                    <a:pt x="35426" y="28921"/>
                    <a:pt x="37394" y="24618"/>
                  </a:cubicBezTo>
                  <a:cubicBezTo>
                    <a:pt x="39362" y="20315"/>
                    <a:pt x="39329" y="15745"/>
                    <a:pt x="37327" y="11409"/>
                  </a:cubicBezTo>
                  <a:cubicBezTo>
                    <a:pt x="35326" y="7106"/>
                    <a:pt x="31356" y="3170"/>
                    <a:pt x="25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6633094" y="3524804"/>
              <a:ext cx="58781" cy="959893"/>
            </a:xfrm>
            <a:custGeom>
              <a:avLst/>
              <a:gdLst/>
              <a:ahLst/>
              <a:cxnLst/>
              <a:rect l="l" t="t" r="r" b="b"/>
              <a:pathLst>
                <a:path w="1336" h="21817" extrusionOk="0">
                  <a:moveTo>
                    <a:pt x="34" y="1"/>
                  </a:moveTo>
                  <a:lnTo>
                    <a:pt x="1" y="19314"/>
                  </a:lnTo>
                  <a:lnTo>
                    <a:pt x="1268" y="21816"/>
                  </a:lnTo>
                  <a:lnTo>
                    <a:pt x="1335" y="250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688884" y="2557620"/>
              <a:ext cx="1426575" cy="1927047"/>
            </a:xfrm>
            <a:custGeom>
              <a:avLst/>
              <a:gdLst/>
              <a:ahLst/>
              <a:cxnLst/>
              <a:rect l="l" t="t" r="r" b="b"/>
              <a:pathLst>
                <a:path w="32424" h="43799" extrusionOk="0">
                  <a:moveTo>
                    <a:pt x="32424" y="0"/>
                  </a:moveTo>
                  <a:lnTo>
                    <a:pt x="32423" y="121"/>
                  </a:lnTo>
                  <a:lnTo>
                    <a:pt x="32423" y="121"/>
                  </a:lnTo>
                  <a:cubicBezTo>
                    <a:pt x="32424" y="79"/>
                    <a:pt x="32424" y="39"/>
                    <a:pt x="32424" y="0"/>
                  </a:cubicBezTo>
                  <a:close/>
                  <a:moveTo>
                    <a:pt x="32423" y="121"/>
                  </a:moveTo>
                  <a:lnTo>
                    <a:pt x="32423" y="121"/>
                  </a:lnTo>
                  <a:cubicBezTo>
                    <a:pt x="32422" y="258"/>
                    <a:pt x="32416" y="406"/>
                    <a:pt x="32390" y="534"/>
                  </a:cubicBezTo>
                  <a:cubicBezTo>
                    <a:pt x="32390" y="901"/>
                    <a:pt x="32357" y="1268"/>
                    <a:pt x="32323" y="1635"/>
                  </a:cubicBezTo>
                  <a:cubicBezTo>
                    <a:pt x="32323" y="1668"/>
                    <a:pt x="32323" y="1668"/>
                    <a:pt x="32323" y="1701"/>
                  </a:cubicBezTo>
                  <a:cubicBezTo>
                    <a:pt x="32290" y="2068"/>
                    <a:pt x="32223" y="2402"/>
                    <a:pt x="32157" y="2769"/>
                  </a:cubicBezTo>
                  <a:cubicBezTo>
                    <a:pt x="32123" y="2869"/>
                    <a:pt x="32123" y="2936"/>
                    <a:pt x="32090" y="3036"/>
                  </a:cubicBezTo>
                  <a:cubicBezTo>
                    <a:pt x="32023" y="3403"/>
                    <a:pt x="31923" y="3769"/>
                    <a:pt x="31823" y="4136"/>
                  </a:cubicBezTo>
                  <a:cubicBezTo>
                    <a:pt x="31823" y="4170"/>
                    <a:pt x="31790" y="4203"/>
                    <a:pt x="31790" y="4270"/>
                  </a:cubicBezTo>
                  <a:cubicBezTo>
                    <a:pt x="31690" y="4603"/>
                    <a:pt x="31590" y="4904"/>
                    <a:pt x="31456" y="5237"/>
                  </a:cubicBezTo>
                  <a:cubicBezTo>
                    <a:pt x="31423" y="5337"/>
                    <a:pt x="31389" y="5404"/>
                    <a:pt x="31356" y="5504"/>
                  </a:cubicBezTo>
                  <a:cubicBezTo>
                    <a:pt x="31223" y="5838"/>
                    <a:pt x="31123" y="6138"/>
                    <a:pt x="30956" y="6471"/>
                  </a:cubicBezTo>
                  <a:cubicBezTo>
                    <a:pt x="30856" y="6705"/>
                    <a:pt x="30722" y="6972"/>
                    <a:pt x="30589" y="7205"/>
                  </a:cubicBezTo>
                  <a:cubicBezTo>
                    <a:pt x="30556" y="7305"/>
                    <a:pt x="30522" y="7372"/>
                    <a:pt x="30455" y="7472"/>
                  </a:cubicBezTo>
                  <a:cubicBezTo>
                    <a:pt x="30389" y="7639"/>
                    <a:pt x="30289" y="7806"/>
                    <a:pt x="30189" y="7972"/>
                  </a:cubicBezTo>
                  <a:cubicBezTo>
                    <a:pt x="30122" y="8073"/>
                    <a:pt x="30089" y="8139"/>
                    <a:pt x="30022" y="8239"/>
                  </a:cubicBezTo>
                  <a:cubicBezTo>
                    <a:pt x="29922" y="8406"/>
                    <a:pt x="29855" y="8540"/>
                    <a:pt x="29755" y="8706"/>
                  </a:cubicBezTo>
                  <a:cubicBezTo>
                    <a:pt x="29688" y="8806"/>
                    <a:pt x="29622" y="8906"/>
                    <a:pt x="29555" y="8973"/>
                  </a:cubicBezTo>
                  <a:cubicBezTo>
                    <a:pt x="29455" y="9140"/>
                    <a:pt x="29355" y="9307"/>
                    <a:pt x="29255" y="9440"/>
                  </a:cubicBezTo>
                  <a:cubicBezTo>
                    <a:pt x="29188" y="9540"/>
                    <a:pt x="29121" y="9640"/>
                    <a:pt x="29054" y="9707"/>
                  </a:cubicBezTo>
                  <a:cubicBezTo>
                    <a:pt x="28954" y="9874"/>
                    <a:pt x="28821" y="10041"/>
                    <a:pt x="28688" y="10207"/>
                  </a:cubicBezTo>
                  <a:cubicBezTo>
                    <a:pt x="28621" y="10274"/>
                    <a:pt x="28587" y="10374"/>
                    <a:pt x="28521" y="10441"/>
                  </a:cubicBezTo>
                  <a:cubicBezTo>
                    <a:pt x="28421" y="10541"/>
                    <a:pt x="28321" y="10674"/>
                    <a:pt x="28221" y="10808"/>
                  </a:cubicBezTo>
                  <a:cubicBezTo>
                    <a:pt x="28120" y="10941"/>
                    <a:pt x="28020" y="11041"/>
                    <a:pt x="27920" y="11175"/>
                  </a:cubicBezTo>
                  <a:cubicBezTo>
                    <a:pt x="27820" y="11308"/>
                    <a:pt x="27687" y="11442"/>
                    <a:pt x="27587" y="11542"/>
                  </a:cubicBezTo>
                  <a:cubicBezTo>
                    <a:pt x="27487" y="11675"/>
                    <a:pt x="27387" y="11809"/>
                    <a:pt x="27253" y="11942"/>
                  </a:cubicBezTo>
                  <a:cubicBezTo>
                    <a:pt x="27153" y="12042"/>
                    <a:pt x="27020" y="12176"/>
                    <a:pt x="26920" y="12276"/>
                  </a:cubicBezTo>
                  <a:cubicBezTo>
                    <a:pt x="26786" y="12409"/>
                    <a:pt x="26686" y="12542"/>
                    <a:pt x="26553" y="12643"/>
                  </a:cubicBezTo>
                  <a:cubicBezTo>
                    <a:pt x="26453" y="12776"/>
                    <a:pt x="26319" y="12876"/>
                    <a:pt x="26186" y="13009"/>
                  </a:cubicBezTo>
                  <a:cubicBezTo>
                    <a:pt x="26052" y="13143"/>
                    <a:pt x="25952" y="13243"/>
                    <a:pt x="25819" y="13376"/>
                  </a:cubicBezTo>
                  <a:cubicBezTo>
                    <a:pt x="25752" y="13443"/>
                    <a:pt x="25685" y="13476"/>
                    <a:pt x="25619" y="13543"/>
                  </a:cubicBezTo>
                  <a:cubicBezTo>
                    <a:pt x="25318" y="13810"/>
                    <a:pt x="24985" y="14110"/>
                    <a:pt x="24651" y="14377"/>
                  </a:cubicBezTo>
                  <a:cubicBezTo>
                    <a:pt x="24585" y="14444"/>
                    <a:pt x="24518" y="14511"/>
                    <a:pt x="24418" y="14577"/>
                  </a:cubicBezTo>
                  <a:cubicBezTo>
                    <a:pt x="24051" y="14877"/>
                    <a:pt x="23684" y="15178"/>
                    <a:pt x="23284" y="15478"/>
                  </a:cubicBezTo>
                  <a:cubicBezTo>
                    <a:pt x="23184" y="15545"/>
                    <a:pt x="23117" y="15611"/>
                    <a:pt x="23017" y="15678"/>
                  </a:cubicBezTo>
                  <a:cubicBezTo>
                    <a:pt x="22650" y="15945"/>
                    <a:pt x="22283" y="16212"/>
                    <a:pt x="21916" y="16479"/>
                  </a:cubicBezTo>
                  <a:cubicBezTo>
                    <a:pt x="21849" y="16512"/>
                    <a:pt x="21783" y="16545"/>
                    <a:pt x="21716" y="16612"/>
                  </a:cubicBezTo>
                  <a:cubicBezTo>
                    <a:pt x="21282" y="16879"/>
                    <a:pt x="20849" y="17179"/>
                    <a:pt x="20382" y="17446"/>
                  </a:cubicBezTo>
                  <a:cubicBezTo>
                    <a:pt x="20148" y="17613"/>
                    <a:pt x="19881" y="17746"/>
                    <a:pt x="19648" y="17913"/>
                  </a:cubicBezTo>
                  <a:cubicBezTo>
                    <a:pt x="19281" y="18113"/>
                    <a:pt x="18914" y="18313"/>
                    <a:pt x="18547" y="18513"/>
                  </a:cubicBezTo>
                  <a:cubicBezTo>
                    <a:pt x="18447" y="18580"/>
                    <a:pt x="18313" y="18613"/>
                    <a:pt x="18180" y="18680"/>
                  </a:cubicBezTo>
                  <a:cubicBezTo>
                    <a:pt x="17947" y="18814"/>
                    <a:pt x="17713" y="18947"/>
                    <a:pt x="17446" y="19080"/>
                  </a:cubicBezTo>
                  <a:cubicBezTo>
                    <a:pt x="17313" y="19147"/>
                    <a:pt x="17146" y="19247"/>
                    <a:pt x="17013" y="19314"/>
                  </a:cubicBezTo>
                  <a:lnTo>
                    <a:pt x="16312" y="19648"/>
                  </a:lnTo>
                  <a:cubicBezTo>
                    <a:pt x="16145" y="19714"/>
                    <a:pt x="15978" y="19781"/>
                    <a:pt x="15812" y="19881"/>
                  </a:cubicBezTo>
                  <a:cubicBezTo>
                    <a:pt x="15578" y="19981"/>
                    <a:pt x="15378" y="20081"/>
                    <a:pt x="15145" y="20181"/>
                  </a:cubicBezTo>
                  <a:cubicBezTo>
                    <a:pt x="14978" y="20248"/>
                    <a:pt x="14778" y="20315"/>
                    <a:pt x="14611" y="20415"/>
                  </a:cubicBezTo>
                  <a:cubicBezTo>
                    <a:pt x="14377" y="20481"/>
                    <a:pt x="14177" y="20582"/>
                    <a:pt x="13944" y="20682"/>
                  </a:cubicBezTo>
                  <a:cubicBezTo>
                    <a:pt x="13744" y="20748"/>
                    <a:pt x="13577" y="20848"/>
                    <a:pt x="13377" y="20915"/>
                  </a:cubicBezTo>
                  <a:cubicBezTo>
                    <a:pt x="13176" y="20982"/>
                    <a:pt x="12943" y="21082"/>
                    <a:pt x="12709" y="21182"/>
                  </a:cubicBezTo>
                  <a:cubicBezTo>
                    <a:pt x="12509" y="21249"/>
                    <a:pt x="12343" y="21315"/>
                    <a:pt x="12142" y="21382"/>
                  </a:cubicBezTo>
                  <a:cubicBezTo>
                    <a:pt x="11909" y="21482"/>
                    <a:pt x="11675" y="21549"/>
                    <a:pt x="11442" y="21649"/>
                  </a:cubicBezTo>
                  <a:cubicBezTo>
                    <a:pt x="11242" y="21716"/>
                    <a:pt x="11075" y="21782"/>
                    <a:pt x="10875" y="21849"/>
                  </a:cubicBezTo>
                  <a:cubicBezTo>
                    <a:pt x="10641" y="21916"/>
                    <a:pt x="10408" y="21983"/>
                    <a:pt x="10141" y="22083"/>
                  </a:cubicBezTo>
                  <a:cubicBezTo>
                    <a:pt x="9974" y="22116"/>
                    <a:pt x="9807" y="22183"/>
                    <a:pt x="9641" y="22249"/>
                  </a:cubicBezTo>
                  <a:cubicBezTo>
                    <a:pt x="9074" y="22416"/>
                    <a:pt x="8506" y="22583"/>
                    <a:pt x="7906" y="22750"/>
                  </a:cubicBezTo>
                  <a:cubicBezTo>
                    <a:pt x="7839" y="22783"/>
                    <a:pt x="7739" y="22816"/>
                    <a:pt x="7639" y="22850"/>
                  </a:cubicBezTo>
                  <a:cubicBezTo>
                    <a:pt x="7105" y="22983"/>
                    <a:pt x="6572" y="23117"/>
                    <a:pt x="6038" y="23250"/>
                  </a:cubicBezTo>
                  <a:cubicBezTo>
                    <a:pt x="5938" y="23283"/>
                    <a:pt x="5805" y="23317"/>
                    <a:pt x="5671" y="23350"/>
                  </a:cubicBezTo>
                  <a:cubicBezTo>
                    <a:pt x="5104" y="23517"/>
                    <a:pt x="4504" y="23650"/>
                    <a:pt x="3870" y="23784"/>
                  </a:cubicBezTo>
                  <a:cubicBezTo>
                    <a:pt x="3770" y="23784"/>
                    <a:pt x="3636" y="23817"/>
                    <a:pt x="3503" y="23851"/>
                  </a:cubicBezTo>
                  <a:cubicBezTo>
                    <a:pt x="2936" y="23951"/>
                    <a:pt x="2402" y="24084"/>
                    <a:pt x="1835" y="24184"/>
                  </a:cubicBezTo>
                  <a:cubicBezTo>
                    <a:pt x="1735" y="24184"/>
                    <a:pt x="1635" y="24217"/>
                    <a:pt x="1535" y="24217"/>
                  </a:cubicBezTo>
                  <a:cubicBezTo>
                    <a:pt x="1034" y="24318"/>
                    <a:pt x="534" y="24384"/>
                    <a:pt x="34" y="24484"/>
                  </a:cubicBezTo>
                  <a:lnTo>
                    <a:pt x="0" y="43798"/>
                  </a:lnTo>
                  <a:cubicBezTo>
                    <a:pt x="501" y="43731"/>
                    <a:pt x="1001" y="43631"/>
                    <a:pt x="1468" y="43565"/>
                  </a:cubicBezTo>
                  <a:cubicBezTo>
                    <a:pt x="1501" y="43565"/>
                    <a:pt x="1535" y="43531"/>
                    <a:pt x="1568" y="43531"/>
                  </a:cubicBezTo>
                  <a:cubicBezTo>
                    <a:pt x="1635" y="43531"/>
                    <a:pt x="1702" y="43498"/>
                    <a:pt x="1768" y="43498"/>
                  </a:cubicBezTo>
                  <a:cubicBezTo>
                    <a:pt x="2335" y="43398"/>
                    <a:pt x="2902" y="43298"/>
                    <a:pt x="3436" y="43164"/>
                  </a:cubicBezTo>
                  <a:cubicBezTo>
                    <a:pt x="3570" y="43131"/>
                    <a:pt x="3703" y="43131"/>
                    <a:pt x="3836" y="43098"/>
                  </a:cubicBezTo>
                  <a:cubicBezTo>
                    <a:pt x="4437" y="42964"/>
                    <a:pt x="5037" y="42831"/>
                    <a:pt x="5638" y="42664"/>
                  </a:cubicBezTo>
                  <a:cubicBezTo>
                    <a:pt x="5738" y="42664"/>
                    <a:pt x="5871" y="42631"/>
                    <a:pt x="6005" y="42597"/>
                  </a:cubicBezTo>
                  <a:cubicBezTo>
                    <a:pt x="6538" y="42464"/>
                    <a:pt x="7072" y="42297"/>
                    <a:pt x="7572" y="42164"/>
                  </a:cubicBezTo>
                  <a:cubicBezTo>
                    <a:pt x="7673" y="42130"/>
                    <a:pt x="7773" y="42130"/>
                    <a:pt x="7873" y="42097"/>
                  </a:cubicBezTo>
                  <a:cubicBezTo>
                    <a:pt x="8440" y="41930"/>
                    <a:pt x="9007" y="41763"/>
                    <a:pt x="9574" y="41563"/>
                  </a:cubicBezTo>
                  <a:cubicBezTo>
                    <a:pt x="9641" y="41563"/>
                    <a:pt x="9707" y="41530"/>
                    <a:pt x="9741" y="41530"/>
                  </a:cubicBezTo>
                  <a:cubicBezTo>
                    <a:pt x="9874" y="41463"/>
                    <a:pt x="9974" y="41430"/>
                    <a:pt x="10108" y="41396"/>
                  </a:cubicBezTo>
                  <a:cubicBezTo>
                    <a:pt x="10341" y="41330"/>
                    <a:pt x="10575" y="41230"/>
                    <a:pt x="10808" y="41163"/>
                  </a:cubicBezTo>
                  <a:cubicBezTo>
                    <a:pt x="11008" y="41096"/>
                    <a:pt x="11208" y="41029"/>
                    <a:pt x="11375" y="40963"/>
                  </a:cubicBezTo>
                  <a:cubicBezTo>
                    <a:pt x="11642" y="40863"/>
                    <a:pt x="11876" y="40796"/>
                    <a:pt x="12109" y="40696"/>
                  </a:cubicBezTo>
                  <a:cubicBezTo>
                    <a:pt x="12276" y="40629"/>
                    <a:pt x="12476" y="40562"/>
                    <a:pt x="12643" y="40496"/>
                  </a:cubicBezTo>
                  <a:cubicBezTo>
                    <a:pt x="12876" y="40396"/>
                    <a:pt x="13110" y="40329"/>
                    <a:pt x="13343" y="40229"/>
                  </a:cubicBezTo>
                  <a:cubicBezTo>
                    <a:pt x="13510" y="40162"/>
                    <a:pt x="13710" y="40095"/>
                    <a:pt x="13877" y="39995"/>
                  </a:cubicBezTo>
                  <a:cubicBezTo>
                    <a:pt x="14110" y="39929"/>
                    <a:pt x="14344" y="39829"/>
                    <a:pt x="14577" y="39729"/>
                  </a:cubicBezTo>
                  <a:cubicBezTo>
                    <a:pt x="14744" y="39662"/>
                    <a:pt x="14911" y="39562"/>
                    <a:pt x="15078" y="39495"/>
                  </a:cubicBezTo>
                  <a:cubicBezTo>
                    <a:pt x="15311" y="39395"/>
                    <a:pt x="15545" y="39295"/>
                    <a:pt x="15745" y="39195"/>
                  </a:cubicBezTo>
                  <a:cubicBezTo>
                    <a:pt x="15912" y="39128"/>
                    <a:pt x="16079" y="39028"/>
                    <a:pt x="16245" y="38961"/>
                  </a:cubicBezTo>
                  <a:cubicBezTo>
                    <a:pt x="16479" y="38861"/>
                    <a:pt x="16712" y="38728"/>
                    <a:pt x="16946" y="38628"/>
                  </a:cubicBezTo>
                  <a:cubicBezTo>
                    <a:pt x="17079" y="38561"/>
                    <a:pt x="17246" y="38494"/>
                    <a:pt x="17379" y="38394"/>
                  </a:cubicBezTo>
                  <a:cubicBezTo>
                    <a:pt x="17646" y="38261"/>
                    <a:pt x="17880" y="38161"/>
                    <a:pt x="18147" y="38027"/>
                  </a:cubicBezTo>
                  <a:cubicBezTo>
                    <a:pt x="18247" y="37961"/>
                    <a:pt x="18380" y="37894"/>
                    <a:pt x="18514" y="37827"/>
                  </a:cubicBezTo>
                  <a:cubicBezTo>
                    <a:pt x="18847" y="37627"/>
                    <a:pt x="19214" y="37427"/>
                    <a:pt x="19581" y="37227"/>
                  </a:cubicBezTo>
                  <a:cubicBezTo>
                    <a:pt x="19781" y="37093"/>
                    <a:pt x="19981" y="36960"/>
                    <a:pt x="20181" y="36860"/>
                  </a:cubicBezTo>
                  <a:cubicBezTo>
                    <a:pt x="20248" y="36826"/>
                    <a:pt x="20282" y="36793"/>
                    <a:pt x="20315" y="36760"/>
                  </a:cubicBezTo>
                  <a:cubicBezTo>
                    <a:pt x="20782" y="36493"/>
                    <a:pt x="21216" y="36226"/>
                    <a:pt x="21649" y="35926"/>
                  </a:cubicBezTo>
                  <a:cubicBezTo>
                    <a:pt x="21716" y="35892"/>
                    <a:pt x="21783" y="35826"/>
                    <a:pt x="21849" y="35792"/>
                  </a:cubicBezTo>
                  <a:cubicBezTo>
                    <a:pt x="22250" y="35526"/>
                    <a:pt x="22617" y="35259"/>
                    <a:pt x="22983" y="34992"/>
                  </a:cubicBezTo>
                  <a:cubicBezTo>
                    <a:pt x="23050" y="34925"/>
                    <a:pt x="23150" y="34892"/>
                    <a:pt x="23217" y="34825"/>
                  </a:cubicBezTo>
                  <a:cubicBezTo>
                    <a:pt x="23617" y="34525"/>
                    <a:pt x="24018" y="34225"/>
                    <a:pt x="24384" y="33891"/>
                  </a:cubicBezTo>
                  <a:cubicBezTo>
                    <a:pt x="24451" y="33858"/>
                    <a:pt x="24518" y="33791"/>
                    <a:pt x="24618" y="33724"/>
                  </a:cubicBezTo>
                  <a:cubicBezTo>
                    <a:pt x="24952" y="33424"/>
                    <a:pt x="25252" y="33157"/>
                    <a:pt x="25585" y="32857"/>
                  </a:cubicBezTo>
                  <a:cubicBezTo>
                    <a:pt x="25619" y="32824"/>
                    <a:pt x="25652" y="32790"/>
                    <a:pt x="25685" y="32757"/>
                  </a:cubicBezTo>
                  <a:cubicBezTo>
                    <a:pt x="25719" y="32757"/>
                    <a:pt x="25719" y="32724"/>
                    <a:pt x="25752" y="32690"/>
                  </a:cubicBezTo>
                  <a:cubicBezTo>
                    <a:pt x="25886" y="32590"/>
                    <a:pt x="26019" y="32457"/>
                    <a:pt x="26152" y="32323"/>
                  </a:cubicBezTo>
                  <a:cubicBezTo>
                    <a:pt x="26252" y="32223"/>
                    <a:pt x="26386" y="32090"/>
                    <a:pt x="26486" y="31990"/>
                  </a:cubicBezTo>
                  <a:cubicBezTo>
                    <a:pt x="26619" y="31856"/>
                    <a:pt x="26753" y="31723"/>
                    <a:pt x="26853" y="31623"/>
                  </a:cubicBezTo>
                  <a:cubicBezTo>
                    <a:pt x="26986" y="31489"/>
                    <a:pt x="27086" y="31389"/>
                    <a:pt x="27186" y="31256"/>
                  </a:cubicBezTo>
                  <a:cubicBezTo>
                    <a:pt x="27320" y="31122"/>
                    <a:pt x="27420" y="30989"/>
                    <a:pt x="27553" y="30889"/>
                  </a:cubicBezTo>
                  <a:cubicBezTo>
                    <a:pt x="27653" y="30755"/>
                    <a:pt x="27754" y="30622"/>
                    <a:pt x="27854" y="30522"/>
                  </a:cubicBezTo>
                  <a:cubicBezTo>
                    <a:pt x="27954" y="30389"/>
                    <a:pt x="28054" y="30255"/>
                    <a:pt x="28187" y="30122"/>
                  </a:cubicBezTo>
                  <a:cubicBezTo>
                    <a:pt x="28254" y="30022"/>
                    <a:pt x="28354" y="29922"/>
                    <a:pt x="28421" y="29821"/>
                  </a:cubicBezTo>
                  <a:lnTo>
                    <a:pt x="28487" y="29755"/>
                  </a:lnTo>
                  <a:cubicBezTo>
                    <a:pt x="28521" y="29688"/>
                    <a:pt x="28587" y="29621"/>
                    <a:pt x="28621" y="29555"/>
                  </a:cubicBezTo>
                  <a:cubicBezTo>
                    <a:pt x="28754" y="29388"/>
                    <a:pt x="28888" y="29221"/>
                    <a:pt x="29021" y="29054"/>
                  </a:cubicBezTo>
                  <a:cubicBezTo>
                    <a:pt x="29054" y="28954"/>
                    <a:pt x="29121" y="28854"/>
                    <a:pt x="29188" y="28787"/>
                  </a:cubicBezTo>
                  <a:cubicBezTo>
                    <a:pt x="29288" y="28621"/>
                    <a:pt x="29388" y="28487"/>
                    <a:pt x="29488" y="28320"/>
                  </a:cubicBezTo>
                  <a:cubicBezTo>
                    <a:pt x="29555" y="28220"/>
                    <a:pt x="29622" y="28120"/>
                    <a:pt x="29688" y="28054"/>
                  </a:cubicBezTo>
                  <a:cubicBezTo>
                    <a:pt x="29788" y="27887"/>
                    <a:pt x="29888" y="27720"/>
                    <a:pt x="29955" y="27587"/>
                  </a:cubicBezTo>
                  <a:cubicBezTo>
                    <a:pt x="30022" y="27486"/>
                    <a:pt x="30089" y="27386"/>
                    <a:pt x="30122" y="27320"/>
                  </a:cubicBezTo>
                  <a:cubicBezTo>
                    <a:pt x="30155" y="27253"/>
                    <a:pt x="30189" y="27220"/>
                    <a:pt x="30189" y="27186"/>
                  </a:cubicBezTo>
                  <a:cubicBezTo>
                    <a:pt x="30255" y="27053"/>
                    <a:pt x="30322" y="26919"/>
                    <a:pt x="30422" y="26786"/>
                  </a:cubicBezTo>
                  <a:cubicBezTo>
                    <a:pt x="30455" y="26719"/>
                    <a:pt x="30489" y="26653"/>
                    <a:pt x="30522" y="26552"/>
                  </a:cubicBezTo>
                  <a:cubicBezTo>
                    <a:pt x="30656" y="26319"/>
                    <a:pt x="30789" y="26052"/>
                    <a:pt x="30889" y="25785"/>
                  </a:cubicBezTo>
                  <a:cubicBezTo>
                    <a:pt x="31056" y="25485"/>
                    <a:pt x="31189" y="25151"/>
                    <a:pt x="31289" y="24818"/>
                  </a:cubicBezTo>
                  <a:cubicBezTo>
                    <a:pt x="31323" y="24785"/>
                    <a:pt x="31323" y="24751"/>
                    <a:pt x="31356" y="24718"/>
                  </a:cubicBezTo>
                  <a:lnTo>
                    <a:pt x="31389" y="24584"/>
                  </a:lnTo>
                  <a:cubicBezTo>
                    <a:pt x="31523" y="24251"/>
                    <a:pt x="31623" y="23917"/>
                    <a:pt x="31723" y="23584"/>
                  </a:cubicBezTo>
                  <a:cubicBezTo>
                    <a:pt x="31723" y="23550"/>
                    <a:pt x="31756" y="23517"/>
                    <a:pt x="31756" y="23450"/>
                  </a:cubicBezTo>
                  <a:cubicBezTo>
                    <a:pt x="31856" y="23083"/>
                    <a:pt x="31957" y="22716"/>
                    <a:pt x="32023" y="22349"/>
                  </a:cubicBezTo>
                  <a:cubicBezTo>
                    <a:pt x="32057" y="22316"/>
                    <a:pt x="32057" y="22283"/>
                    <a:pt x="32057" y="22249"/>
                  </a:cubicBezTo>
                  <a:cubicBezTo>
                    <a:pt x="32057" y="22216"/>
                    <a:pt x="32090" y="22149"/>
                    <a:pt x="32090" y="22116"/>
                  </a:cubicBezTo>
                  <a:cubicBezTo>
                    <a:pt x="32157" y="21749"/>
                    <a:pt x="32223" y="21382"/>
                    <a:pt x="32257" y="21015"/>
                  </a:cubicBezTo>
                  <a:cubicBezTo>
                    <a:pt x="32257" y="21015"/>
                    <a:pt x="32257" y="20982"/>
                    <a:pt x="32257" y="20982"/>
                  </a:cubicBezTo>
                  <a:cubicBezTo>
                    <a:pt x="32290" y="20615"/>
                    <a:pt x="32323" y="20248"/>
                    <a:pt x="32357" y="19848"/>
                  </a:cubicBezTo>
                  <a:cubicBezTo>
                    <a:pt x="32357" y="19814"/>
                    <a:pt x="32357" y="19781"/>
                    <a:pt x="32357" y="19714"/>
                  </a:cubicBezTo>
                  <a:cubicBezTo>
                    <a:pt x="32357" y="19614"/>
                    <a:pt x="32357" y="19481"/>
                    <a:pt x="32357" y="19347"/>
                  </a:cubicBezTo>
                  <a:lnTo>
                    <a:pt x="32423" y="1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6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6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6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6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477" name="Google Shape;477;p26"/>
          <p:cNvGrpSpPr/>
          <p:nvPr/>
        </p:nvGrpSpPr>
        <p:grpSpPr>
          <a:xfrm>
            <a:off x="5048989" y="1919608"/>
            <a:ext cx="1357536" cy="1334386"/>
            <a:chOff x="4493261" y="1836962"/>
            <a:chExt cx="1460344" cy="1435441"/>
          </a:xfrm>
        </p:grpSpPr>
        <p:sp>
          <p:nvSpPr>
            <p:cNvPr id="478" name="Google Shape;478;p26"/>
            <p:cNvSpPr/>
            <p:nvPr/>
          </p:nvSpPr>
          <p:spPr>
            <a:xfrm>
              <a:off x="4493261" y="2550272"/>
              <a:ext cx="851264" cy="722131"/>
            </a:xfrm>
            <a:custGeom>
              <a:avLst/>
              <a:gdLst/>
              <a:ahLst/>
              <a:cxnLst/>
              <a:rect l="l" t="t" r="r" b="b"/>
              <a:pathLst>
                <a:path w="19348" h="16413" extrusionOk="0">
                  <a:moveTo>
                    <a:pt x="67" y="0"/>
                  </a:moveTo>
                  <a:lnTo>
                    <a:pt x="0" y="13443"/>
                  </a:lnTo>
                  <a:lnTo>
                    <a:pt x="19280" y="16412"/>
                  </a:lnTo>
                  <a:lnTo>
                    <a:pt x="19347" y="29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78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341556" y="2328650"/>
              <a:ext cx="612049" cy="943746"/>
            </a:xfrm>
            <a:custGeom>
              <a:avLst/>
              <a:gdLst/>
              <a:ahLst/>
              <a:cxnLst/>
              <a:rect l="l" t="t" r="r" b="b"/>
              <a:pathLst>
                <a:path w="13911" h="21450" extrusionOk="0">
                  <a:moveTo>
                    <a:pt x="13910" y="0"/>
                  </a:moveTo>
                  <a:lnTo>
                    <a:pt x="13910" y="0"/>
                  </a:lnTo>
                  <a:cubicBezTo>
                    <a:pt x="13644" y="34"/>
                    <a:pt x="13377" y="67"/>
                    <a:pt x="13143" y="100"/>
                  </a:cubicBezTo>
                  <a:cubicBezTo>
                    <a:pt x="13043" y="134"/>
                    <a:pt x="12976" y="134"/>
                    <a:pt x="12876" y="167"/>
                  </a:cubicBezTo>
                  <a:cubicBezTo>
                    <a:pt x="12743" y="167"/>
                    <a:pt x="12643" y="201"/>
                    <a:pt x="12509" y="234"/>
                  </a:cubicBezTo>
                  <a:cubicBezTo>
                    <a:pt x="12243" y="267"/>
                    <a:pt x="12009" y="334"/>
                    <a:pt x="11742" y="401"/>
                  </a:cubicBezTo>
                  <a:lnTo>
                    <a:pt x="11442" y="467"/>
                  </a:lnTo>
                  <a:cubicBezTo>
                    <a:pt x="11075" y="534"/>
                    <a:pt x="10708" y="634"/>
                    <a:pt x="10375" y="734"/>
                  </a:cubicBezTo>
                  <a:cubicBezTo>
                    <a:pt x="10074" y="834"/>
                    <a:pt x="9774" y="901"/>
                    <a:pt x="9507" y="1001"/>
                  </a:cubicBezTo>
                  <a:cubicBezTo>
                    <a:pt x="9474" y="1001"/>
                    <a:pt x="9441" y="1034"/>
                    <a:pt x="9374" y="1034"/>
                  </a:cubicBezTo>
                  <a:cubicBezTo>
                    <a:pt x="9174" y="1101"/>
                    <a:pt x="8940" y="1201"/>
                    <a:pt x="8740" y="1268"/>
                  </a:cubicBezTo>
                  <a:cubicBezTo>
                    <a:pt x="8573" y="1335"/>
                    <a:pt x="8406" y="1368"/>
                    <a:pt x="8273" y="1435"/>
                  </a:cubicBezTo>
                  <a:cubicBezTo>
                    <a:pt x="8040" y="1535"/>
                    <a:pt x="7806" y="1602"/>
                    <a:pt x="7606" y="1702"/>
                  </a:cubicBezTo>
                  <a:cubicBezTo>
                    <a:pt x="7472" y="1768"/>
                    <a:pt x="7306" y="1835"/>
                    <a:pt x="7172" y="1902"/>
                  </a:cubicBezTo>
                  <a:cubicBezTo>
                    <a:pt x="6939" y="2002"/>
                    <a:pt x="6705" y="2102"/>
                    <a:pt x="6472" y="2202"/>
                  </a:cubicBezTo>
                  <a:cubicBezTo>
                    <a:pt x="6338" y="2269"/>
                    <a:pt x="6238" y="2335"/>
                    <a:pt x="6105" y="2369"/>
                  </a:cubicBezTo>
                  <a:cubicBezTo>
                    <a:pt x="5771" y="2569"/>
                    <a:pt x="5438" y="2736"/>
                    <a:pt x="5137" y="2936"/>
                  </a:cubicBezTo>
                  <a:cubicBezTo>
                    <a:pt x="5037" y="2969"/>
                    <a:pt x="4937" y="3036"/>
                    <a:pt x="4837" y="3103"/>
                  </a:cubicBezTo>
                  <a:cubicBezTo>
                    <a:pt x="4670" y="3203"/>
                    <a:pt x="4504" y="3303"/>
                    <a:pt x="4337" y="3403"/>
                  </a:cubicBezTo>
                  <a:lnTo>
                    <a:pt x="4203" y="3503"/>
                  </a:lnTo>
                  <a:cubicBezTo>
                    <a:pt x="3937" y="3670"/>
                    <a:pt x="3670" y="3870"/>
                    <a:pt x="3436" y="4037"/>
                  </a:cubicBezTo>
                  <a:cubicBezTo>
                    <a:pt x="3370" y="4070"/>
                    <a:pt x="3336" y="4137"/>
                    <a:pt x="3269" y="4170"/>
                  </a:cubicBezTo>
                  <a:cubicBezTo>
                    <a:pt x="3069" y="4303"/>
                    <a:pt x="2903" y="4470"/>
                    <a:pt x="2736" y="4604"/>
                  </a:cubicBezTo>
                  <a:cubicBezTo>
                    <a:pt x="2669" y="4670"/>
                    <a:pt x="2602" y="4704"/>
                    <a:pt x="2536" y="4770"/>
                  </a:cubicBezTo>
                  <a:cubicBezTo>
                    <a:pt x="2502" y="4837"/>
                    <a:pt x="2436" y="4871"/>
                    <a:pt x="2369" y="4904"/>
                  </a:cubicBezTo>
                  <a:cubicBezTo>
                    <a:pt x="2302" y="4971"/>
                    <a:pt x="2235" y="5071"/>
                    <a:pt x="2169" y="5137"/>
                  </a:cubicBezTo>
                  <a:cubicBezTo>
                    <a:pt x="2069" y="5237"/>
                    <a:pt x="1969" y="5338"/>
                    <a:pt x="1868" y="5438"/>
                  </a:cubicBezTo>
                  <a:cubicBezTo>
                    <a:pt x="1768" y="5538"/>
                    <a:pt x="1668" y="5671"/>
                    <a:pt x="1568" y="5771"/>
                  </a:cubicBezTo>
                  <a:cubicBezTo>
                    <a:pt x="1468" y="5871"/>
                    <a:pt x="1368" y="6005"/>
                    <a:pt x="1268" y="6105"/>
                  </a:cubicBezTo>
                  <a:cubicBezTo>
                    <a:pt x="1235" y="6138"/>
                    <a:pt x="1201" y="6171"/>
                    <a:pt x="1168" y="6205"/>
                  </a:cubicBezTo>
                  <a:cubicBezTo>
                    <a:pt x="1101" y="6305"/>
                    <a:pt x="1035" y="6405"/>
                    <a:pt x="968" y="6472"/>
                  </a:cubicBezTo>
                  <a:cubicBezTo>
                    <a:pt x="934" y="6572"/>
                    <a:pt x="868" y="6638"/>
                    <a:pt x="801" y="6705"/>
                  </a:cubicBezTo>
                  <a:cubicBezTo>
                    <a:pt x="701" y="6872"/>
                    <a:pt x="601" y="7039"/>
                    <a:pt x="501" y="7172"/>
                  </a:cubicBezTo>
                  <a:cubicBezTo>
                    <a:pt x="467" y="7239"/>
                    <a:pt x="434" y="7306"/>
                    <a:pt x="401" y="7339"/>
                  </a:cubicBezTo>
                  <a:cubicBezTo>
                    <a:pt x="401" y="7372"/>
                    <a:pt x="401" y="7372"/>
                    <a:pt x="401" y="7372"/>
                  </a:cubicBezTo>
                  <a:cubicBezTo>
                    <a:pt x="267" y="7606"/>
                    <a:pt x="167" y="7806"/>
                    <a:pt x="67" y="8006"/>
                  </a:cubicBezTo>
                  <a:lnTo>
                    <a:pt x="0" y="21449"/>
                  </a:lnTo>
                  <a:cubicBezTo>
                    <a:pt x="101" y="21249"/>
                    <a:pt x="234" y="21015"/>
                    <a:pt x="367" y="20782"/>
                  </a:cubicBezTo>
                  <a:cubicBezTo>
                    <a:pt x="401" y="20749"/>
                    <a:pt x="434" y="20682"/>
                    <a:pt x="467" y="20615"/>
                  </a:cubicBezTo>
                  <a:cubicBezTo>
                    <a:pt x="568" y="20482"/>
                    <a:pt x="634" y="20315"/>
                    <a:pt x="768" y="20148"/>
                  </a:cubicBezTo>
                  <a:cubicBezTo>
                    <a:pt x="801" y="20081"/>
                    <a:pt x="868" y="20015"/>
                    <a:pt x="934" y="19915"/>
                  </a:cubicBezTo>
                  <a:cubicBezTo>
                    <a:pt x="1035" y="19781"/>
                    <a:pt x="1101" y="19681"/>
                    <a:pt x="1235" y="19548"/>
                  </a:cubicBezTo>
                  <a:cubicBezTo>
                    <a:pt x="1301" y="19414"/>
                    <a:pt x="1401" y="19314"/>
                    <a:pt x="1502" y="19214"/>
                  </a:cubicBezTo>
                  <a:cubicBezTo>
                    <a:pt x="1602" y="19114"/>
                    <a:pt x="1702" y="18981"/>
                    <a:pt x="1802" y="18881"/>
                  </a:cubicBezTo>
                  <a:cubicBezTo>
                    <a:pt x="1902" y="18781"/>
                    <a:pt x="2002" y="18680"/>
                    <a:pt x="2135" y="18580"/>
                  </a:cubicBezTo>
                  <a:cubicBezTo>
                    <a:pt x="2235" y="18447"/>
                    <a:pt x="2369" y="18347"/>
                    <a:pt x="2502" y="18213"/>
                  </a:cubicBezTo>
                  <a:cubicBezTo>
                    <a:pt x="2569" y="18147"/>
                    <a:pt x="2636" y="18113"/>
                    <a:pt x="2702" y="18047"/>
                  </a:cubicBezTo>
                  <a:cubicBezTo>
                    <a:pt x="2869" y="17913"/>
                    <a:pt x="3036" y="17780"/>
                    <a:pt x="3203" y="17646"/>
                  </a:cubicBezTo>
                  <a:cubicBezTo>
                    <a:pt x="3269" y="17580"/>
                    <a:pt x="3336" y="17546"/>
                    <a:pt x="3403" y="17480"/>
                  </a:cubicBezTo>
                  <a:cubicBezTo>
                    <a:pt x="3636" y="17313"/>
                    <a:pt x="3870" y="17113"/>
                    <a:pt x="4137" y="16946"/>
                  </a:cubicBezTo>
                  <a:lnTo>
                    <a:pt x="4270" y="16879"/>
                  </a:lnTo>
                  <a:cubicBezTo>
                    <a:pt x="4537" y="16712"/>
                    <a:pt x="4804" y="16546"/>
                    <a:pt x="5071" y="16379"/>
                  </a:cubicBezTo>
                  <a:cubicBezTo>
                    <a:pt x="5404" y="16179"/>
                    <a:pt x="5738" y="16012"/>
                    <a:pt x="6071" y="15845"/>
                  </a:cubicBezTo>
                  <a:cubicBezTo>
                    <a:pt x="6172" y="15778"/>
                    <a:pt x="6305" y="15712"/>
                    <a:pt x="6405" y="15678"/>
                  </a:cubicBezTo>
                  <a:cubicBezTo>
                    <a:pt x="6639" y="15545"/>
                    <a:pt x="6872" y="15445"/>
                    <a:pt x="7106" y="15345"/>
                  </a:cubicBezTo>
                  <a:cubicBezTo>
                    <a:pt x="7239" y="15278"/>
                    <a:pt x="7406" y="15211"/>
                    <a:pt x="7539" y="15145"/>
                  </a:cubicBezTo>
                  <a:cubicBezTo>
                    <a:pt x="7773" y="15078"/>
                    <a:pt x="7973" y="14978"/>
                    <a:pt x="8206" y="14878"/>
                  </a:cubicBezTo>
                  <a:cubicBezTo>
                    <a:pt x="8340" y="14844"/>
                    <a:pt x="8507" y="14778"/>
                    <a:pt x="8673" y="14711"/>
                  </a:cubicBezTo>
                  <a:cubicBezTo>
                    <a:pt x="8907" y="14644"/>
                    <a:pt x="9107" y="14577"/>
                    <a:pt x="9340" y="14477"/>
                  </a:cubicBezTo>
                  <a:cubicBezTo>
                    <a:pt x="9641" y="14377"/>
                    <a:pt x="9974" y="14277"/>
                    <a:pt x="10308" y="14177"/>
                  </a:cubicBezTo>
                  <a:cubicBezTo>
                    <a:pt x="10675" y="14077"/>
                    <a:pt x="11008" y="14010"/>
                    <a:pt x="11375" y="13910"/>
                  </a:cubicBezTo>
                  <a:lnTo>
                    <a:pt x="11709" y="13844"/>
                  </a:lnTo>
                  <a:cubicBezTo>
                    <a:pt x="11942" y="13777"/>
                    <a:pt x="12209" y="13710"/>
                    <a:pt x="12443" y="13677"/>
                  </a:cubicBezTo>
                  <a:cubicBezTo>
                    <a:pt x="12576" y="13643"/>
                    <a:pt x="12710" y="13610"/>
                    <a:pt x="12810" y="13610"/>
                  </a:cubicBezTo>
                  <a:cubicBezTo>
                    <a:pt x="13143" y="13543"/>
                    <a:pt x="13510" y="13477"/>
                    <a:pt x="13844" y="13443"/>
                  </a:cubicBezTo>
                  <a:lnTo>
                    <a:pt x="13910" y="0"/>
                  </a:lnTo>
                  <a:close/>
                </a:path>
              </a:pathLst>
            </a:custGeom>
            <a:solidFill>
              <a:srgbClr val="078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4496165" y="1836962"/>
              <a:ext cx="1457417" cy="845412"/>
            </a:xfrm>
            <a:custGeom>
              <a:avLst/>
              <a:gdLst/>
              <a:ahLst/>
              <a:cxnLst/>
              <a:rect l="l" t="t" r="r" b="b"/>
              <a:pathLst>
                <a:path w="33125" h="19215" extrusionOk="0">
                  <a:moveTo>
                    <a:pt x="27887" y="1"/>
                  </a:moveTo>
                  <a:cubicBezTo>
                    <a:pt x="21383" y="1001"/>
                    <a:pt x="15278" y="2970"/>
                    <a:pt x="10175" y="5938"/>
                  </a:cubicBezTo>
                  <a:cubicBezTo>
                    <a:pt x="5104" y="8874"/>
                    <a:pt x="1702" y="12443"/>
                    <a:pt x="1" y="16212"/>
                  </a:cubicBezTo>
                  <a:lnTo>
                    <a:pt x="19281" y="19214"/>
                  </a:lnTo>
                  <a:cubicBezTo>
                    <a:pt x="20148" y="17346"/>
                    <a:pt x="21816" y="15579"/>
                    <a:pt x="24351" y="14111"/>
                  </a:cubicBezTo>
                  <a:cubicBezTo>
                    <a:pt x="26853" y="12643"/>
                    <a:pt x="29889" y="11642"/>
                    <a:pt x="33124" y="11175"/>
                  </a:cubicBezTo>
                  <a:lnTo>
                    <a:pt x="278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26"/>
          <p:cNvSpPr/>
          <p:nvPr/>
        </p:nvSpPr>
        <p:spPr>
          <a:xfrm>
            <a:off x="5811957" y="2838044"/>
            <a:ext cx="28714" cy="503469"/>
          </a:xfrm>
          <a:custGeom>
            <a:avLst/>
            <a:gdLst/>
            <a:ahLst/>
            <a:cxnLst/>
            <a:rect l="l" t="t" r="r" b="b"/>
            <a:pathLst>
              <a:path w="702" h="12309" extrusionOk="0">
                <a:moveTo>
                  <a:pt x="701" y="0"/>
                </a:moveTo>
                <a:lnTo>
                  <a:pt x="701" y="0"/>
                </a:lnTo>
                <a:cubicBezTo>
                  <a:pt x="634" y="167"/>
                  <a:pt x="568" y="334"/>
                  <a:pt x="501" y="467"/>
                </a:cubicBezTo>
                <a:cubicBezTo>
                  <a:pt x="501" y="534"/>
                  <a:pt x="468" y="567"/>
                  <a:pt x="468" y="634"/>
                </a:cubicBezTo>
                <a:cubicBezTo>
                  <a:pt x="434" y="701"/>
                  <a:pt x="401" y="767"/>
                  <a:pt x="401" y="834"/>
                </a:cubicBezTo>
                <a:cubicBezTo>
                  <a:pt x="334" y="1001"/>
                  <a:pt x="301" y="1134"/>
                  <a:pt x="268" y="1301"/>
                </a:cubicBezTo>
                <a:cubicBezTo>
                  <a:pt x="234" y="1368"/>
                  <a:pt x="234" y="1434"/>
                  <a:pt x="201" y="1501"/>
                </a:cubicBezTo>
                <a:cubicBezTo>
                  <a:pt x="201" y="1535"/>
                  <a:pt x="201" y="1568"/>
                  <a:pt x="201" y="1601"/>
                </a:cubicBezTo>
                <a:cubicBezTo>
                  <a:pt x="167" y="1768"/>
                  <a:pt x="134" y="1968"/>
                  <a:pt x="101" y="2168"/>
                </a:cubicBezTo>
                <a:cubicBezTo>
                  <a:pt x="67" y="2368"/>
                  <a:pt x="67" y="2535"/>
                  <a:pt x="67" y="2702"/>
                </a:cubicBezTo>
                <a:cubicBezTo>
                  <a:pt x="67" y="2769"/>
                  <a:pt x="67" y="2835"/>
                  <a:pt x="67" y="2869"/>
                </a:cubicBezTo>
                <a:lnTo>
                  <a:pt x="1" y="12276"/>
                </a:lnTo>
                <a:lnTo>
                  <a:pt x="668" y="12276"/>
                </a:lnTo>
                <a:lnTo>
                  <a:pt x="668" y="12309"/>
                </a:lnTo>
                <a:lnTo>
                  <a:pt x="701" y="0"/>
                </a:lnTo>
                <a:close/>
              </a:path>
            </a:pathLst>
          </a:custGeom>
          <a:solidFill>
            <a:srgbClr val="0782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26"/>
          <p:cNvGrpSpPr/>
          <p:nvPr/>
        </p:nvGrpSpPr>
        <p:grpSpPr>
          <a:xfrm>
            <a:off x="4979375" y="2715017"/>
            <a:ext cx="1071050" cy="1323452"/>
            <a:chOff x="4418375" y="2692609"/>
            <a:chExt cx="1152163" cy="1423679"/>
          </a:xfrm>
        </p:grpSpPr>
        <p:sp>
          <p:nvSpPr>
            <p:cNvPr id="483" name="Google Shape;483;p26"/>
            <p:cNvSpPr/>
            <p:nvPr/>
          </p:nvSpPr>
          <p:spPr>
            <a:xfrm>
              <a:off x="4436018" y="2949474"/>
              <a:ext cx="516619" cy="1166814"/>
            </a:xfrm>
            <a:custGeom>
              <a:avLst/>
              <a:gdLst/>
              <a:ahLst/>
              <a:cxnLst/>
              <a:rect l="l" t="t" r="r" b="b"/>
              <a:pathLst>
                <a:path w="11742" h="26520" extrusionOk="0">
                  <a:moveTo>
                    <a:pt x="67" y="0"/>
                  </a:moveTo>
                  <a:cubicBezTo>
                    <a:pt x="65" y="85"/>
                    <a:pt x="65" y="165"/>
                    <a:pt x="65" y="240"/>
                  </a:cubicBezTo>
                  <a:lnTo>
                    <a:pt x="65" y="240"/>
                  </a:lnTo>
                  <a:lnTo>
                    <a:pt x="67" y="0"/>
                  </a:lnTo>
                  <a:close/>
                  <a:moveTo>
                    <a:pt x="65" y="240"/>
                  </a:moveTo>
                  <a:lnTo>
                    <a:pt x="0" y="10174"/>
                  </a:lnTo>
                  <a:cubicBezTo>
                    <a:pt x="0" y="12209"/>
                    <a:pt x="467" y="14244"/>
                    <a:pt x="1368" y="16245"/>
                  </a:cubicBezTo>
                  <a:cubicBezTo>
                    <a:pt x="3136" y="19981"/>
                    <a:pt x="6571" y="23551"/>
                    <a:pt x="11675" y="26519"/>
                  </a:cubicBezTo>
                  <a:lnTo>
                    <a:pt x="11742" y="16312"/>
                  </a:lnTo>
                  <a:cubicBezTo>
                    <a:pt x="6605" y="13377"/>
                    <a:pt x="3169" y="7172"/>
                    <a:pt x="1434" y="3403"/>
                  </a:cubicBezTo>
                  <a:cubicBezTo>
                    <a:pt x="539" y="1484"/>
                    <a:pt x="73" y="1987"/>
                    <a:pt x="65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4418375" y="2692609"/>
              <a:ext cx="1152163" cy="974589"/>
            </a:xfrm>
            <a:custGeom>
              <a:avLst/>
              <a:gdLst/>
              <a:ahLst/>
              <a:cxnLst/>
              <a:rect l="l" t="t" r="r" b="b"/>
              <a:pathLst>
                <a:path w="26187" h="22151" extrusionOk="0">
                  <a:moveTo>
                    <a:pt x="1769" y="1"/>
                  </a:moveTo>
                  <a:lnTo>
                    <a:pt x="1769" y="1"/>
                  </a:lnTo>
                  <a:cubicBezTo>
                    <a:pt x="1" y="3904"/>
                    <a:pt x="34" y="8007"/>
                    <a:pt x="1835" y="11876"/>
                  </a:cubicBezTo>
                  <a:cubicBezTo>
                    <a:pt x="3570" y="15646"/>
                    <a:pt x="7006" y="19215"/>
                    <a:pt x="12143" y="22150"/>
                  </a:cubicBezTo>
                  <a:lnTo>
                    <a:pt x="26186" y="13978"/>
                  </a:lnTo>
                  <a:cubicBezTo>
                    <a:pt x="23651" y="12510"/>
                    <a:pt x="21950" y="10742"/>
                    <a:pt x="21083" y="8874"/>
                  </a:cubicBezTo>
                  <a:cubicBezTo>
                    <a:pt x="20182" y="6973"/>
                    <a:pt x="20182" y="4938"/>
                    <a:pt x="21049" y="3003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26"/>
          <p:cNvSpPr/>
          <p:nvPr/>
        </p:nvSpPr>
        <p:spPr>
          <a:xfrm>
            <a:off x="5473600" y="3286929"/>
            <a:ext cx="577175" cy="751829"/>
          </a:xfrm>
          <a:custGeom>
            <a:avLst/>
            <a:gdLst/>
            <a:ahLst/>
            <a:cxnLst/>
            <a:rect l="l" t="t" r="r" b="b"/>
            <a:pathLst>
              <a:path w="14111" h="18381" extrusionOk="0">
                <a:moveTo>
                  <a:pt x="14110" y="1"/>
                </a:moveTo>
                <a:lnTo>
                  <a:pt x="67" y="8173"/>
                </a:lnTo>
                <a:lnTo>
                  <a:pt x="0" y="18380"/>
                </a:lnTo>
                <a:lnTo>
                  <a:pt x="14077" y="10208"/>
                </a:lnTo>
                <a:lnTo>
                  <a:pt x="14110" y="1"/>
                </a:lnTo>
                <a:close/>
              </a:path>
            </a:pathLst>
          </a:custGeom>
          <a:solidFill>
            <a:srgbClr val="26A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6"/>
          <p:cNvGrpSpPr/>
          <p:nvPr/>
        </p:nvGrpSpPr>
        <p:grpSpPr>
          <a:xfrm>
            <a:off x="5473298" y="3102517"/>
            <a:ext cx="1566268" cy="1208812"/>
            <a:chOff x="4949703" y="3109454"/>
            <a:chExt cx="1684884" cy="1300357"/>
          </a:xfrm>
        </p:grpSpPr>
        <p:sp>
          <p:nvSpPr>
            <p:cNvPr id="487" name="Google Shape;487;p26"/>
            <p:cNvSpPr/>
            <p:nvPr/>
          </p:nvSpPr>
          <p:spPr>
            <a:xfrm>
              <a:off x="4949703" y="3469013"/>
              <a:ext cx="1684884" cy="940799"/>
            </a:xfrm>
            <a:custGeom>
              <a:avLst/>
              <a:gdLst/>
              <a:ahLst/>
              <a:cxnLst/>
              <a:rect l="l" t="t" r="r" b="b"/>
              <a:pathLst>
                <a:path w="38295" h="21383" extrusionOk="0">
                  <a:moveTo>
                    <a:pt x="67" y="1"/>
                  </a:moveTo>
                  <a:lnTo>
                    <a:pt x="0" y="14711"/>
                  </a:lnTo>
                  <a:cubicBezTo>
                    <a:pt x="567" y="15012"/>
                    <a:pt x="1168" y="15345"/>
                    <a:pt x="1768" y="15645"/>
                  </a:cubicBezTo>
                  <a:cubicBezTo>
                    <a:pt x="1901" y="15712"/>
                    <a:pt x="2068" y="15812"/>
                    <a:pt x="2235" y="15879"/>
                  </a:cubicBezTo>
                  <a:cubicBezTo>
                    <a:pt x="2735" y="16146"/>
                    <a:pt x="3236" y="16379"/>
                    <a:pt x="3769" y="16613"/>
                  </a:cubicBezTo>
                  <a:cubicBezTo>
                    <a:pt x="3870" y="16646"/>
                    <a:pt x="4003" y="16713"/>
                    <a:pt x="4103" y="16780"/>
                  </a:cubicBezTo>
                  <a:cubicBezTo>
                    <a:pt x="4670" y="17013"/>
                    <a:pt x="5204" y="17247"/>
                    <a:pt x="5771" y="17447"/>
                  </a:cubicBezTo>
                  <a:cubicBezTo>
                    <a:pt x="5838" y="17480"/>
                    <a:pt x="5904" y="17513"/>
                    <a:pt x="5971" y="17513"/>
                  </a:cubicBezTo>
                  <a:cubicBezTo>
                    <a:pt x="6405" y="17714"/>
                    <a:pt x="6872" y="17880"/>
                    <a:pt x="7339" y="18014"/>
                  </a:cubicBezTo>
                  <a:cubicBezTo>
                    <a:pt x="7639" y="18147"/>
                    <a:pt x="7939" y="18247"/>
                    <a:pt x="8239" y="18347"/>
                  </a:cubicBezTo>
                  <a:cubicBezTo>
                    <a:pt x="8773" y="18514"/>
                    <a:pt x="9307" y="18681"/>
                    <a:pt x="9840" y="18848"/>
                  </a:cubicBezTo>
                  <a:cubicBezTo>
                    <a:pt x="10074" y="18914"/>
                    <a:pt x="10307" y="18981"/>
                    <a:pt x="10541" y="19048"/>
                  </a:cubicBezTo>
                  <a:cubicBezTo>
                    <a:pt x="10541" y="19048"/>
                    <a:pt x="10574" y="19081"/>
                    <a:pt x="10608" y="19081"/>
                  </a:cubicBezTo>
                  <a:cubicBezTo>
                    <a:pt x="10774" y="19115"/>
                    <a:pt x="10941" y="19148"/>
                    <a:pt x="11108" y="19215"/>
                  </a:cubicBezTo>
                  <a:cubicBezTo>
                    <a:pt x="11675" y="19348"/>
                    <a:pt x="12242" y="19515"/>
                    <a:pt x="12809" y="19648"/>
                  </a:cubicBezTo>
                  <a:cubicBezTo>
                    <a:pt x="13076" y="19715"/>
                    <a:pt x="13343" y="19782"/>
                    <a:pt x="13610" y="19815"/>
                  </a:cubicBezTo>
                  <a:cubicBezTo>
                    <a:pt x="13977" y="19915"/>
                    <a:pt x="14310" y="19982"/>
                    <a:pt x="14677" y="20082"/>
                  </a:cubicBezTo>
                  <a:cubicBezTo>
                    <a:pt x="14811" y="20115"/>
                    <a:pt x="14977" y="20115"/>
                    <a:pt x="15144" y="20149"/>
                  </a:cubicBezTo>
                  <a:cubicBezTo>
                    <a:pt x="15311" y="20182"/>
                    <a:pt x="15478" y="20215"/>
                    <a:pt x="15645" y="20249"/>
                  </a:cubicBezTo>
                  <a:cubicBezTo>
                    <a:pt x="16345" y="20382"/>
                    <a:pt x="17079" y="20516"/>
                    <a:pt x="17779" y="20649"/>
                  </a:cubicBezTo>
                  <a:cubicBezTo>
                    <a:pt x="18046" y="20682"/>
                    <a:pt x="18313" y="20716"/>
                    <a:pt x="18580" y="20749"/>
                  </a:cubicBezTo>
                  <a:cubicBezTo>
                    <a:pt x="19047" y="20816"/>
                    <a:pt x="19547" y="20883"/>
                    <a:pt x="20014" y="20916"/>
                  </a:cubicBezTo>
                  <a:cubicBezTo>
                    <a:pt x="20148" y="20949"/>
                    <a:pt x="20248" y="20949"/>
                    <a:pt x="20381" y="20983"/>
                  </a:cubicBezTo>
                  <a:cubicBezTo>
                    <a:pt x="21048" y="21049"/>
                    <a:pt x="21749" y="21116"/>
                    <a:pt x="22416" y="21183"/>
                  </a:cubicBezTo>
                  <a:lnTo>
                    <a:pt x="22683" y="21183"/>
                  </a:lnTo>
                  <a:cubicBezTo>
                    <a:pt x="22883" y="21216"/>
                    <a:pt x="23083" y="21216"/>
                    <a:pt x="23317" y="21216"/>
                  </a:cubicBezTo>
                  <a:cubicBezTo>
                    <a:pt x="23884" y="21283"/>
                    <a:pt x="24451" y="21316"/>
                    <a:pt x="25051" y="21316"/>
                  </a:cubicBezTo>
                  <a:cubicBezTo>
                    <a:pt x="25285" y="21350"/>
                    <a:pt x="25518" y="21350"/>
                    <a:pt x="25752" y="21350"/>
                  </a:cubicBezTo>
                  <a:cubicBezTo>
                    <a:pt x="25919" y="21383"/>
                    <a:pt x="26085" y="21383"/>
                    <a:pt x="26252" y="21383"/>
                  </a:cubicBezTo>
                  <a:lnTo>
                    <a:pt x="28120" y="21383"/>
                  </a:lnTo>
                  <a:cubicBezTo>
                    <a:pt x="28821" y="21383"/>
                    <a:pt x="29521" y="21383"/>
                    <a:pt x="30222" y="21350"/>
                  </a:cubicBezTo>
                  <a:lnTo>
                    <a:pt x="30455" y="21350"/>
                  </a:lnTo>
                  <a:cubicBezTo>
                    <a:pt x="30689" y="21350"/>
                    <a:pt x="30922" y="21316"/>
                    <a:pt x="31156" y="21316"/>
                  </a:cubicBezTo>
                  <a:cubicBezTo>
                    <a:pt x="31723" y="21283"/>
                    <a:pt x="32290" y="21249"/>
                    <a:pt x="32824" y="21216"/>
                  </a:cubicBezTo>
                  <a:cubicBezTo>
                    <a:pt x="33124" y="21183"/>
                    <a:pt x="33424" y="21149"/>
                    <a:pt x="33691" y="21149"/>
                  </a:cubicBezTo>
                  <a:cubicBezTo>
                    <a:pt x="33958" y="21116"/>
                    <a:pt x="34225" y="21116"/>
                    <a:pt x="34491" y="21083"/>
                  </a:cubicBezTo>
                  <a:cubicBezTo>
                    <a:pt x="34758" y="21049"/>
                    <a:pt x="35025" y="21016"/>
                    <a:pt x="35325" y="20983"/>
                  </a:cubicBezTo>
                  <a:cubicBezTo>
                    <a:pt x="35559" y="20949"/>
                    <a:pt x="35759" y="20916"/>
                    <a:pt x="35993" y="20883"/>
                  </a:cubicBezTo>
                  <a:cubicBezTo>
                    <a:pt x="36726" y="20816"/>
                    <a:pt x="37494" y="20716"/>
                    <a:pt x="38261" y="20582"/>
                  </a:cubicBezTo>
                  <a:lnTo>
                    <a:pt x="38294" y="5905"/>
                  </a:lnTo>
                  <a:lnTo>
                    <a:pt x="38294" y="5905"/>
                  </a:lnTo>
                  <a:cubicBezTo>
                    <a:pt x="37560" y="6039"/>
                    <a:pt x="36793" y="6139"/>
                    <a:pt x="36026" y="6239"/>
                  </a:cubicBezTo>
                  <a:cubicBezTo>
                    <a:pt x="35826" y="6272"/>
                    <a:pt x="35592" y="6272"/>
                    <a:pt x="35359" y="6305"/>
                  </a:cubicBezTo>
                  <a:cubicBezTo>
                    <a:pt x="34825" y="6372"/>
                    <a:pt x="34291" y="6406"/>
                    <a:pt x="33758" y="6472"/>
                  </a:cubicBezTo>
                  <a:cubicBezTo>
                    <a:pt x="33457" y="6472"/>
                    <a:pt x="33157" y="6506"/>
                    <a:pt x="32890" y="6539"/>
                  </a:cubicBezTo>
                  <a:cubicBezTo>
                    <a:pt x="32323" y="6572"/>
                    <a:pt x="31756" y="6606"/>
                    <a:pt x="31222" y="6639"/>
                  </a:cubicBezTo>
                  <a:cubicBezTo>
                    <a:pt x="30956" y="6639"/>
                    <a:pt x="30722" y="6672"/>
                    <a:pt x="30489" y="6672"/>
                  </a:cubicBezTo>
                  <a:cubicBezTo>
                    <a:pt x="29721" y="6706"/>
                    <a:pt x="28954" y="6706"/>
                    <a:pt x="28187" y="6706"/>
                  </a:cubicBezTo>
                  <a:lnTo>
                    <a:pt x="27720" y="6706"/>
                  </a:lnTo>
                  <a:cubicBezTo>
                    <a:pt x="27086" y="6706"/>
                    <a:pt x="26452" y="6706"/>
                    <a:pt x="25819" y="6672"/>
                  </a:cubicBezTo>
                  <a:cubicBezTo>
                    <a:pt x="25585" y="6672"/>
                    <a:pt x="25352" y="6672"/>
                    <a:pt x="25085" y="6639"/>
                  </a:cubicBezTo>
                  <a:cubicBezTo>
                    <a:pt x="24518" y="6606"/>
                    <a:pt x="23917" y="6572"/>
                    <a:pt x="23350" y="6539"/>
                  </a:cubicBezTo>
                  <a:cubicBezTo>
                    <a:pt x="23150" y="6539"/>
                    <a:pt x="22950" y="6506"/>
                    <a:pt x="22716" y="6506"/>
                  </a:cubicBezTo>
                  <a:cubicBezTo>
                    <a:pt x="21949" y="6439"/>
                    <a:pt x="21215" y="6372"/>
                    <a:pt x="20448" y="6272"/>
                  </a:cubicBezTo>
                  <a:cubicBezTo>
                    <a:pt x="20315" y="6272"/>
                    <a:pt x="20181" y="6239"/>
                    <a:pt x="20048" y="6239"/>
                  </a:cubicBezTo>
                  <a:cubicBezTo>
                    <a:pt x="19314" y="6139"/>
                    <a:pt x="18580" y="6072"/>
                    <a:pt x="17813" y="5939"/>
                  </a:cubicBezTo>
                  <a:cubicBezTo>
                    <a:pt x="17112" y="5838"/>
                    <a:pt x="16378" y="5705"/>
                    <a:pt x="15678" y="5572"/>
                  </a:cubicBezTo>
                  <a:cubicBezTo>
                    <a:pt x="15511" y="5538"/>
                    <a:pt x="15344" y="5505"/>
                    <a:pt x="15178" y="5472"/>
                  </a:cubicBezTo>
                  <a:cubicBezTo>
                    <a:pt x="14677" y="5371"/>
                    <a:pt x="14177" y="5271"/>
                    <a:pt x="13643" y="5138"/>
                  </a:cubicBezTo>
                  <a:cubicBezTo>
                    <a:pt x="13376" y="5071"/>
                    <a:pt x="13109" y="5005"/>
                    <a:pt x="12843" y="4971"/>
                  </a:cubicBezTo>
                  <a:cubicBezTo>
                    <a:pt x="12276" y="4804"/>
                    <a:pt x="11708" y="4671"/>
                    <a:pt x="11175" y="4504"/>
                  </a:cubicBezTo>
                  <a:cubicBezTo>
                    <a:pt x="10975" y="4471"/>
                    <a:pt x="10808" y="4437"/>
                    <a:pt x="10641" y="4371"/>
                  </a:cubicBezTo>
                  <a:cubicBezTo>
                    <a:pt x="10374" y="4304"/>
                    <a:pt x="10141" y="4237"/>
                    <a:pt x="9907" y="4171"/>
                  </a:cubicBezTo>
                  <a:cubicBezTo>
                    <a:pt x="9373" y="4004"/>
                    <a:pt x="8806" y="3837"/>
                    <a:pt x="8273" y="3670"/>
                  </a:cubicBezTo>
                  <a:cubicBezTo>
                    <a:pt x="7972" y="3570"/>
                    <a:pt x="7706" y="3437"/>
                    <a:pt x="7405" y="3337"/>
                  </a:cubicBezTo>
                  <a:cubicBezTo>
                    <a:pt x="6938" y="3170"/>
                    <a:pt x="6471" y="3003"/>
                    <a:pt x="6004" y="2836"/>
                  </a:cubicBezTo>
                  <a:cubicBezTo>
                    <a:pt x="5404" y="2603"/>
                    <a:pt x="4770" y="2336"/>
                    <a:pt x="4170" y="2069"/>
                  </a:cubicBezTo>
                  <a:cubicBezTo>
                    <a:pt x="4070" y="2036"/>
                    <a:pt x="3936" y="1969"/>
                    <a:pt x="3803" y="1902"/>
                  </a:cubicBezTo>
                  <a:cubicBezTo>
                    <a:pt x="3302" y="1702"/>
                    <a:pt x="2802" y="1435"/>
                    <a:pt x="2302" y="1202"/>
                  </a:cubicBezTo>
                  <a:cubicBezTo>
                    <a:pt x="2135" y="1135"/>
                    <a:pt x="1968" y="1035"/>
                    <a:pt x="1801" y="968"/>
                  </a:cubicBezTo>
                  <a:cubicBezTo>
                    <a:pt x="1201" y="668"/>
                    <a:pt x="634" y="335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4952607" y="3109454"/>
              <a:ext cx="1681980" cy="654771"/>
            </a:xfrm>
            <a:custGeom>
              <a:avLst/>
              <a:gdLst/>
              <a:ahLst/>
              <a:cxnLst/>
              <a:rect l="l" t="t" r="r" b="b"/>
              <a:pathLst>
                <a:path w="38229" h="14882" extrusionOk="0">
                  <a:moveTo>
                    <a:pt x="14044" y="0"/>
                  </a:moveTo>
                  <a:lnTo>
                    <a:pt x="1" y="8173"/>
                  </a:lnTo>
                  <a:cubicBezTo>
                    <a:pt x="5104" y="11142"/>
                    <a:pt x="11276" y="13110"/>
                    <a:pt x="17780" y="14111"/>
                  </a:cubicBezTo>
                  <a:cubicBezTo>
                    <a:pt x="21106" y="14623"/>
                    <a:pt x="24522" y="14882"/>
                    <a:pt x="27935" y="14882"/>
                  </a:cubicBezTo>
                  <a:cubicBezTo>
                    <a:pt x="31402" y="14882"/>
                    <a:pt x="34866" y="14615"/>
                    <a:pt x="38228" y="14077"/>
                  </a:cubicBezTo>
                  <a:lnTo>
                    <a:pt x="33024" y="2969"/>
                  </a:lnTo>
                  <a:lnTo>
                    <a:pt x="32891" y="2969"/>
                  </a:lnTo>
                  <a:cubicBezTo>
                    <a:pt x="32791" y="3003"/>
                    <a:pt x="32658" y="3003"/>
                    <a:pt x="32557" y="3036"/>
                  </a:cubicBezTo>
                  <a:cubicBezTo>
                    <a:pt x="31086" y="3237"/>
                    <a:pt x="29579" y="3338"/>
                    <a:pt x="28069" y="3338"/>
                  </a:cubicBezTo>
                  <a:cubicBezTo>
                    <a:pt x="26327" y="3338"/>
                    <a:pt x="24581" y="3204"/>
                    <a:pt x="22884" y="2936"/>
                  </a:cubicBezTo>
                  <a:cubicBezTo>
                    <a:pt x="19648" y="2436"/>
                    <a:pt x="16579" y="1468"/>
                    <a:pt x="14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26"/>
          <p:cNvSpPr txBox="1"/>
          <p:nvPr/>
        </p:nvSpPr>
        <p:spPr>
          <a:xfrm>
            <a:off x="1590725" y="1761650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1590725" y="3861363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1590725" y="2286578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26"/>
          <p:cNvSpPr txBox="1"/>
          <p:nvPr/>
        </p:nvSpPr>
        <p:spPr>
          <a:xfrm>
            <a:off x="1590725" y="2811507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26"/>
          <p:cNvSpPr txBox="1"/>
          <p:nvPr/>
        </p:nvSpPr>
        <p:spPr>
          <a:xfrm>
            <a:off x="1590725" y="3336435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>
            <a:off x="4713321" y="1940278"/>
            <a:ext cx="2774033" cy="2099713"/>
            <a:chOff x="4707650" y="1940300"/>
            <a:chExt cx="3069300" cy="2099713"/>
          </a:xfrm>
        </p:grpSpPr>
        <p:cxnSp>
          <p:nvCxnSpPr>
            <p:cNvPr id="495" name="Google Shape;495;p26"/>
            <p:cNvCxnSpPr/>
            <p:nvPr/>
          </p:nvCxnSpPr>
          <p:spPr>
            <a:xfrm>
              <a:off x="4707650" y="1940300"/>
              <a:ext cx="2048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96" name="Google Shape;496;p26"/>
            <p:cNvCxnSpPr/>
            <p:nvPr/>
          </p:nvCxnSpPr>
          <p:spPr>
            <a:xfrm>
              <a:off x="4707650" y="2465228"/>
              <a:ext cx="838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97" name="Google Shape;497;p26"/>
            <p:cNvCxnSpPr/>
            <p:nvPr/>
          </p:nvCxnSpPr>
          <p:spPr>
            <a:xfrm>
              <a:off x="4707650" y="2990157"/>
              <a:ext cx="838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98" name="Google Shape;498;p26"/>
            <p:cNvCxnSpPr/>
            <p:nvPr/>
          </p:nvCxnSpPr>
          <p:spPr>
            <a:xfrm>
              <a:off x="4707650" y="3515085"/>
              <a:ext cx="2052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99" name="Google Shape;499;p26"/>
            <p:cNvCxnSpPr/>
            <p:nvPr/>
          </p:nvCxnSpPr>
          <p:spPr>
            <a:xfrm>
              <a:off x="4707650" y="4040013"/>
              <a:ext cx="306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500" name="Google Shape;500;p26"/>
          <p:cNvSpPr txBox="1"/>
          <p:nvPr/>
        </p:nvSpPr>
        <p:spPr>
          <a:xfrm>
            <a:off x="708575" y="1761650"/>
            <a:ext cx="882300" cy="3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26"/>
          <p:cNvSpPr txBox="1"/>
          <p:nvPr/>
        </p:nvSpPr>
        <p:spPr>
          <a:xfrm>
            <a:off x="708575" y="2286569"/>
            <a:ext cx="882300" cy="3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708575" y="2811487"/>
            <a:ext cx="882300" cy="3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708575" y="3336406"/>
            <a:ext cx="882300" cy="3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708575" y="3861325"/>
            <a:ext cx="882300" cy="35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"/>
          <p:cNvSpPr txBox="1"/>
          <p:nvPr/>
        </p:nvSpPr>
        <p:spPr>
          <a:xfrm>
            <a:off x="1310688" y="343261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4013400" y="404965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27"/>
          <p:cNvSpPr txBox="1"/>
          <p:nvPr/>
        </p:nvSpPr>
        <p:spPr>
          <a:xfrm>
            <a:off x="1308613" y="40496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27"/>
          <p:cNvSpPr txBox="1"/>
          <p:nvPr/>
        </p:nvSpPr>
        <p:spPr>
          <a:xfrm>
            <a:off x="6712600" y="3432078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6710525" y="404964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4013400" y="343261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1871952" y="1877800"/>
            <a:ext cx="613279" cy="655974"/>
          </a:xfrm>
          <a:custGeom>
            <a:avLst/>
            <a:gdLst/>
            <a:ahLst/>
            <a:cxnLst/>
            <a:rect l="l" t="t" r="r" b="b"/>
            <a:pathLst>
              <a:path w="28010" h="29960" extrusionOk="0">
                <a:moveTo>
                  <a:pt x="0" y="1"/>
                </a:moveTo>
                <a:lnTo>
                  <a:pt x="0" y="29959"/>
                </a:lnTo>
                <a:lnTo>
                  <a:pt x="28009" y="19337"/>
                </a:lnTo>
                <a:cubicBezTo>
                  <a:pt x="23732" y="8038"/>
                  <a:pt x="12811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102213" y="1763689"/>
            <a:ext cx="1539700" cy="1540116"/>
          </a:xfrm>
          <a:custGeom>
            <a:avLst/>
            <a:gdLst/>
            <a:ahLst/>
            <a:cxnLst/>
            <a:rect l="l" t="t" r="r" b="b"/>
            <a:pathLst>
              <a:path w="70322" h="70341" extrusionOk="0">
                <a:moveTo>
                  <a:pt x="35151" y="0"/>
                </a:moveTo>
                <a:cubicBezTo>
                  <a:pt x="15736" y="0"/>
                  <a:pt x="1" y="15755"/>
                  <a:pt x="1" y="35170"/>
                </a:cubicBezTo>
                <a:cubicBezTo>
                  <a:pt x="1" y="54586"/>
                  <a:pt x="15736" y="70341"/>
                  <a:pt x="35151" y="70341"/>
                </a:cubicBezTo>
                <a:cubicBezTo>
                  <a:pt x="54566" y="70341"/>
                  <a:pt x="70321" y="54586"/>
                  <a:pt x="70321" y="35170"/>
                </a:cubicBezTo>
                <a:cubicBezTo>
                  <a:pt x="70321" y="30774"/>
                  <a:pt x="69506" y="26577"/>
                  <a:pt x="68034" y="22698"/>
                </a:cubicBezTo>
                <a:lnTo>
                  <a:pt x="35151" y="35170"/>
                </a:lnTo>
                <a:lnTo>
                  <a:pt x="3515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 txBox="1"/>
          <p:nvPr/>
        </p:nvSpPr>
        <p:spPr>
          <a:xfrm>
            <a:off x="644264" y="3529367"/>
            <a:ext cx="672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644267" y="4146400"/>
            <a:ext cx="672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0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27"/>
          <p:cNvSpPr/>
          <p:nvPr/>
        </p:nvSpPr>
        <p:spPr>
          <a:xfrm>
            <a:off x="4066348" y="1824019"/>
            <a:ext cx="1257014" cy="1419475"/>
          </a:xfrm>
          <a:custGeom>
            <a:avLst/>
            <a:gdLst/>
            <a:ahLst/>
            <a:cxnLst/>
            <a:rect l="l" t="t" r="r" b="b"/>
            <a:pathLst>
              <a:path w="57411" h="64831" extrusionOk="0">
                <a:moveTo>
                  <a:pt x="25006" y="0"/>
                </a:moveTo>
                <a:lnTo>
                  <a:pt x="25006" y="32406"/>
                </a:lnTo>
                <a:lnTo>
                  <a:pt x="0" y="53054"/>
                </a:lnTo>
                <a:cubicBezTo>
                  <a:pt x="5948" y="60235"/>
                  <a:pt x="14940" y="64831"/>
                  <a:pt x="25006" y="64831"/>
                </a:cubicBezTo>
                <a:cubicBezTo>
                  <a:pt x="42889" y="64831"/>
                  <a:pt x="57411" y="50309"/>
                  <a:pt x="57411" y="32406"/>
                </a:cubicBezTo>
                <a:cubicBezTo>
                  <a:pt x="57411" y="14502"/>
                  <a:pt x="42889" y="0"/>
                  <a:pt x="250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3843754" y="1763909"/>
            <a:ext cx="770069" cy="1260057"/>
          </a:xfrm>
          <a:custGeom>
            <a:avLst/>
            <a:gdLst/>
            <a:ahLst/>
            <a:cxnLst/>
            <a:rect l="l" t="t" r="r" b="b"/>
            <a:pathLst>
              <a:path w="35171" h="57550" extrusionOk="0">
                <a:moveTo>
                  <a:pt x="35171" y="0"/>
                </a:moveTo>
                <a:cubicBezTo>
                  <a:pt x="15735" y="0"/>
                  <a:pt x="0" y="15735"/>
                  <a:pt x="0" y="35151"/>
                </a:cubicBezTo>
                <a:cubicBezTo>
                  <a:pt x="0" y="43665"/>
                  <a:pt x="3024" y="51463"/>
                  <a:pt x="8057" y="57550"/>
                </a:cubicBezTo>
                <a:lnTo>
                  <a:pt x="35171" y="35151"/>
                </a:lnTo>
                <a:lnTo>
                  <a:pt x="351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7369731" y="1861074"/>
            <a:ext cx="672089" cy="1095429"/>
          </a:xfrm>
          <a:custGeom>
            <a:avLst/>
            <a:gdLst/>
            <a:ahLst/>
            <a:cxnLst/>
            <a:rect l="l" t="t" r="r" b="b"/>
            <a:pathLst>
              <a:path w="30696" h="50031" extrusionOk="0">
                <a:moveTo>
                  <a:pt x="1" y="0"/>
                </a:moveTo>
                <a:lnTo>
                  <a:pt x="1" y="30675"/>
                </a:lnTo>
                <a:lnTo>
                  <a:pt x="23832" y="50030"/>
                </a:lnTo>
                <a:cubicBezTo>
                  <a:pt x="28109" y="44739"/>
                  <a:pt x="30695" y="38015"/>
                  <a:pt x="30695" y="30675"/>
                </a:cubicBezTo>
                <a:cubicBezTo>
                  <a:pt x="30695" y="13726"/>
                  <a:pt x="16949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6600013" y="1763934"/>
            <a:ext cx="1367211" cy="1539678"/>
          </a:xfrm>
          <a:custGeom>
            <a:avLst/>
            <a:gdLst/>
            <a:ahLst/>
            <a:cxnLst/>
            <a:rect l="l" t="t" r="r" b="b"/>
            <a:pathLst>
              <a:path w="62444" h="70321" extrusionOk="0">
                <a:moveTo>
                  <a:pt x="35151" y="0"/>
                </a:moveTo>
                <a:cubicBezTo>
                  <a:pt x="15735" y="0"/>
                  <a:pt x="0" y="15735"/>
                  <a:pt x="0" y="35151"/>
                </a:cubicBezTo>
                <a:cubicBezTo>
                  <a:pt x="0" y="54586"/>
                  <a:pt x="15735" y="70321"/>
                  <a:pt x="35151" y="70321"/>
                </a:cubicBezTo>
                <a:cubicBezTo>
                  <a:pt x="46171" y="70321"/>
                  <a:pt x="55998" y="65248"/>
                  <a:pt x="62443" y="57331"/>
                </a:cubicBezTo>
                <a:lnTo>
                  <a:pt x="35151" y="35151"/>
                </a:lnTo>
                <a:lnTo>
                  <a:pt x="3515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 txBox="1"/>
          <p:nvPr/>
        </p:nvSpPr>
        <p:spPr>
          <a:xfrm>
            <a:off x="3341399" y="3529367"/>
            <a:ext cx="672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endParaRPr sz="2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27"/>
          <p:cNvSpPr txBox="1"/>
          <p:nvPr/>
        </p:nvSpPr>
        <p:spPr>
          <a:xfrm>
            <a:off x="3341401" y="4146400"/>
            <a:ext cx="672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62%</a:t>
            </a:r>
            <a:endParaRPr sz="20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27"/>
          <p:cNvSpPr txBox="1"/>
          <p:nvPr/>
        </p:nvSpPr>
        <p:spPr>
          <a:xfrm>
            <a:off x="6038523" y="3529367"/>
            <a:ext cx="672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62%</a:t>
            </a:r>
            <a:endParaRPr sz="2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27"/>
          <p:cNvSpPr txBox="1"/>
          <p:nvPr/>
        </p:nvSpPr>
        <p:spPr>
          <a:xfrm>
            <a:off x="6038526" y="4146400"/>
            <a:ext cx="672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endParaRPr sz="20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4310151" y="1782925"/>
            <a:ext cx="4174825" cy="2384831"/>
          </a:xfrm>
          <a:custGeom>
            <a:avLst/>
            <a:gdLst/>
            <a:ahLst/>
            <a:cxnLst/>
            <a:rect l="l" t="t" r="r" b="b"/>
            <a:pathLst>
              <a:path w="263479" h="150510" extrusionOk="0">
                <a:moveTo>
                  <a:pt x="263300" y="70043"/>
                </a:moveTo>
                <a:cubicBezTo>
                  <a:pt x="263300" y="79790"/>
                  <a:pt x="263121" y="89538"/>
                  <a:pt x="263380" y="99285"/>
                </a:cubicBezTo>
                <a:cubicBezTo>
                  <a:pt x="263479" y="102966"/>
                  <a:pt x="262246" y="105273"/>
                  <a:pt x="259302" y="107501"/>
                </a:cubicBezTo>
                <a:cubicBezTo>
                  <a:pt x="239110" y="122818"/>
                  <a:pt x="216055" y="131631"/>
                  <a:pt x="191865" y="138255"/>
                </a:cubicBezTo>
                <a:cubicBezTo>
                  <a:pt x="155661" y="148162"/>
                  <a:pt x="118959" y="150509"/>
                  <a:pt x="81799" y="146332"/>
                </a:cubicBezTo>
                <a:cubicBezTo>
                  <a:pt x="55998" y="143427"/>
                  <a:pt x="32067" y="134575"/>
                  <a:pt x="9091" y="122818"/>
                </a:cubicBezTo>
                <a:cubicBezTo>
                  <a:pt x="5172" y="120809"/>
                  <a:pt x="3482" y="117885"/>
                  <a:pt x="3303" y="113548"/>
                </a:cubicBezTo>
                <a:cubicBezTo>
                  <a:pt x="2407" y="93497"/>
                  <a:pt x="1393" y="73425"/>
                  <a:pt x="378" y="53373"/>
                </a:cubicBezTo>
                <a:cubicBezTo>
                  <a:pt x="0" y="45913"/>
                  <a:pt x="2885" y="39925"/>
                  <a:pt x="8514" y="35211"/>
                </a:cubicBezTo>
                <a:cubicBezTo>
                  <a:pt x="20947" y="24747"/>
                  <a:pt x="35767" y="19177"/>
                  <a:pt x="51164" y="14900"/>
                </a:cubicBezTo>
                <a:cubicBezTo>
                  <a:pt x="94888" y="2726"/>
                  <a:pt x="139468" y="1"/>
                  <a:pt x="184425" y="4099"/>
                </a:cubicBezTo>
                <a:cubicBezTo>
                  <a:pt x="199703" y="5511"/>
                  <a:pt x="214961" y="8594"/>
                  <a:pt x="229821" y="12454"/>
                </a:cubicBezTo>
                <a:cubicBezTo>
                  <a:pt x="238315" y="14662"/>
                  <a:pt x="246252" y="19496"/>
                  <a:pt x="253970" y="23991"/>
                </a:cubicBezTo>
                <a:cubicBezTo>
                  <a:pt x="260018" y="27532"/>
                  <a:pt x="262663" y="33600"/>
                  <a:pt x="262584" y="40801"/>
                </a:cubicBezTo>
                <a:cubicBezTo>
                  <a:pt x="262445" y="50548"/>
                  <a:pt x="262544" y="60296"/>
                  <a:pt x="262544" y="70043"/>
                </a:cubicBezTo>
                <a:close/>
                <a:moveTo>
                  <a:pt x="6485" y="62703"/>
                </a:moveTo>
                <a:cubicBezTo>
                  <a:pt x="6048" y="62882"/>
                  <a:pt x="5610" y="63041"/>
                  <a:pt x="5172" y="63220"/>
                </a:cubicBezTo>
                <a:cubicBezTo>
                  <a:pt x="5172" y="65766"/>
                  <a:pt x="5033" y="68352"/>
                  <a:pt x="5192" y="70898"/>
                </a:cubicBezTo>
                <a:cubicBezTo>
                  <a:pt x="5988" y="83908"/>
                  <a:pt x="7221" y="96918"/>
                  <a:pt x="7500" y="109948"/>
                </a:cubicBezTo>
                <a:cubicBezTo>
                  <a:pt x="7599" y="115418"/>
                  <a:pt x="9529" y="118343"/>
                  <a:pt x="14184" y="120769"/>
                </a:cubicBezTo>
                <a:cubicBezTo>
                  <a:pt x="44043" y="136226"/>
                  <a:pt x="75851" y="143467"/>
                  <a:pt x="109370" y="143885"/>
                </a:cubicBezTo>
                <a:cubicBezTo>
                  <a:pt x="113409" y="143945"/>
                  <a:pt x="113747" y="141816"/>
                  <a:pt x="113508" y="138792"/>
                </a:cubicBezTo>
                <a:cubicBezTo>
                  <a:pt x="112275" y="123236"/>
                  <a:pt x="110962" y="107700"/>
                  <a:pt x="109947" y="92144"/>
                </a:cubicBezTo>
                <a:cubicBezTo>
                  <a:pt x="109649" y="87588"/>
                  <a:pt x="107819" y="86355"/>
                  <a:pt x="103263" y="86017"/>
                </a:cubicBezTo>
                <a:cubicBezTo>
                  <a:pt x="86394" y="84803"/>
                  <a:pt x="69426" y="83868"/>
                  <a:pt x="52776" y="81123"/>
                </a:cubicBezTo>
                <a:cubicBezTo>
                  <a:pt x="36265" y="78398"/>
                  <a:pt x="19973" y="73862"/>
                  <a:pt x="6485" y="62703"/>
                </a:cubicBezTo>
                <a:close/>
                <a:moveTo>
                  <a:pt x="259122" y="78836"/>
                </a:moveTo>
                <a:cubicBezTo>
                  <a:pt x="258824" y="78836"/>
                  <a:pt x="258526" y="78836"/>
                  <a:pt x="258227" y="78836"/>
                </a:cubicBezTo>
                <a:cubicBezTo>
                  <a:pt x="258227" y="71356"/>
                  <a:pt x="258267" y="63856"/>
                  <a:pt x="258188" y="56377"/>
                </a:cubicBezTo>
                <a:cubicBezTo>
                  <a:pt x="258168" y="53214"/>
                  <a:pt x="256755" y="52040"/>
                  <a:pt x="254050" y="54407"/>
                </a:cubicBezTo>
                <a:cubicBezTo>
                  <a:pt x="244720" y="62583"/>
                  <a:pt x="233501" y="67318"/>
                  <a:pt x="221923" y="70898"/>
                </a:cubicBezTo>
                <a:cubicBezTo>
                  <a:pt x="209789" y="74638"/>
                  <a:pt x="197356" y="77403"/>
                  <a:pt x="185002" y="80387"/>
                </a:cubicBezTo>
                <a:cubicBezTo>
                  <a:pt x="181541" y="81223"/>
                  <a:pt x="180308" y="82914"/>
                  <a:pt x="180666" y="86395"/>
                </a:cubicBezTo>
                <a:cubicBezTo>
                  <a:pt x="182197" y="101434"/>
                  <a:pt x="183650" y="116493"/>
                  <a:pt x="185062" y="131551"/>
                </a:cubicBezTo>
                <a:cubicBezTo>
                  <a:pt x="185341" y="134595"/>
                  <a:pt x="186932" y="135470"/>
                  <a:pt x="189637" y="134675"/>
                </a:cubicBezTo>
                <a:cubicBezTo>
                  <a:pt x="192641" y="133799"/>
                  <a:pt x="195585" y="132665"/>
                  <a:pt x="198609" y="131830"/>
                </a:cubicBezTo>
                <a:cubicBezTo>
                  <a:pt x="218502" y="126280"/>
                  <a:pt x="237260" y="118223"/>
                  <a:pt x="254428" y="106626"/>
                </a:cubicBezTo>
                <a:cubicBezTo>
                  <a:pt x="257730" y="104398"/>
                  <a:pt x="259361" y="101812"/>
                  <a:pt x="259182" y="97714"/>
                </a:cubicBezTo>
                <a:cubicBezTo>
                  <a:pt x="258924" y="91428"/>
                  <a:pt x="259122" y="85142"/>
                  <a:pt x="259122" y="78836"/>
                </a:cubicBezTo>
                <a:close/>
                <a:moveTo>
                  <a:pt x="132784" y="143845"/>
                </a:moveTo>
                <a:cubicBezTo>
                  <a:pt x="132824" y="143964"/>
                  <a:pt x="132864" y="144104"/>
                  <a:pt x="132903" y="144223"/>
                </a:cubicBezTo>
                <a:cubicBezTo>
                  <a:pt x="147246" y="142075"/>
                  <a:pt x="161609" y="139867"/>
                  <a:pt x="175971" y="137798"/>
                </a:cubicBezTo>
                <a:cubicBezTo>
                  <a:pt x="179572" y="137280"/>
                  <a:pt x="180785" y="135430"/>
                  <a:pt x="180487" y="131989"/>
                </a:cubicBezTo>
                <a:cubicBezTo>
                  <a:pt x="179194" y="117069"/>
                  <a:pt x="177940" y="102130"/>
                  <a:pt x="176767" y="87191"/>
                </a:cubicBezTo>
                <a:cubicBezTo>
                  <a:pt x="176468" y="83371"/>
                  <a:pt x="174758" y="82217"/>
                  <a:pt x="170879" y="82536"/>
                </a:cubicBezTo>
                <a:cubicBezTo>
                  <a:pt x="153870" y="83908"/>
                  <a:pt x="136842" y="85142"/>
                  <a:pt x="119794" y="86077"/>
                </a:cubicBezTo>
                <a:cubicBezTo>
                  <a:pt x="115358" y="86315"/>
                  <a:pt x="114065" y="87966"/>
                  <a:pt x="114363" y="92104"/>
                </a:cubicBezTo>
                <a:cubicBezTo>
                  <a:pt x="115497" y="107939"/>
                  <a:pt x="116552" y="123793"/>
                  <a:pt x="117546" y="139648"/>
                </a:cubicBezTo>
                <a:cubicBezTo>
                  <a:pt x="117725" y="142592"/>
                  <a:pt x="118899" y="144004"/>
                  <a:pt x="121982" y="143885"/>
                </a:cubicBezTo>
                <a:cubicBezTo>
                  <a:pt x="125583" y="143726"/>
                  <a:pt x="129183" y="143845"/>
                  <a:pt x="132784" y="143845"/>
                </a:cubicBezTo>
                <a:close/>
                <a:moveTo>
                  <a:pt x="132923" y="45356"/>
                </a:moveTo>
                <a:cubicBezTo>
                  <a:pt x="130755" y="45356"/>
                  <a:pt x="129721" y="45336"/>
                  <a:pt x="128686" y="45356"/>
                </a:cubicBezTo>
                <a:cubicBezTo>
                  <a:pt x="101572" y="45655"/>
                  <a:pt x="74459" y="45953"/>
                  <a:pt x="47345" y="46271"/>
                </a:cubicBezTo>
                <a:cubicBezTo>
                  <a:pt x="34912" y="46430"/>
                  <a:pt x="22479" y="46590"/>
                  <a:pt x="10066" y="46888"/>
                </a:cubicBezTo>
                <a:cubicBezTo>
                  <a:pt x="4814" y="47007"/>
                  <a:pt x="2925" y="50210"/>
                  <a:pt x="6088" y="54467"/>
                </a:cubicBezTo>
                <a:cubicBezTo>
                  <a:pt x="8972" y="58346"/>
                  <a:pt x="12453" y="62305"/>
                  <a:pt x="16591" y="64553"/>
                </a:cubicBezTo>
                <a:cubicBezTo>
                  <a:pt x="23374" y="68233"/>
                  <a:pt x="30695" y="71177"/>
                  <a:pt x="38115" y="73325"/>
                </a:cubicBezTo>
                <a:cubicBezTo>
                  <a:pt x="60574" y="79850"/>
                  <a:pt x="83768" y="81362"/>
                  <a:pt x="107003" y="81780"/>
                </a:cubicBezTo>
                <a:cubicBezTo>
                  <a:pt x="109132" y="81820"/>
                  <a:pt x="112076" y="79870"/>
                  <a:pt x="113329" y="77960"/>
                </a:cubicBezTo>
                <a:cubicBezTo>
                  <a:pt x="118302" y="70501"/>
                  <a:pt x="122758" y="62683"/>
                  <a:pt x="127373" y="54984"/>
                </a:cubicBezTo>
                <a:cubicBezTo>
                  <a:pt x="129124" y="52080"/>
                  <a:pt x="130775" y="49116"/>
                  <a:pt x="132923" y="45356"/>
                </a:cubicBezTo>
                <a:close/>
                <a:moveTo>
                  <a:pt x="242413" y="36564"/>
                </a:moveTo>
                <a:cubicBezTo>
                  <a:pt x="242413" y="36504"/>
                  <a:pt x="242413" y="36444"/>
                  <a:pt x="242413" y="36404"/>
                </a:cubicBezTo>
                <a:cubicBezTo>
                  <a:pt x="231034" y="37041"/>
                  <a:pt x="219636" y="37479"/>
                  <a:pt x="208277" y="38354"/>
                </a:cubicBezTo>
                <a:cubicBezTo>
                  <a:pt x="188384" y="39906"/>
                  <a:pt x="168531" y="41696"/>
                  <a:pt x="148658" y="43466"/>
                </a:cubicBezTo>
                <a:cubicBezTo>
                  <a:pt x="147505" y="43586"/>
                  <a:pt x="146411" y="44441"/>
                  <a:pt x="145277" y="44938"/>
                </a:cubicBezTo>
                <a:cubicBezTo>
                  <a:pt x="145893" y="46013"/>
                  <a:pt x="146271" y="47326"/>
                  <a:pt x="147147" y="48101"/>
                </a:cubicBezTo>
                <a:cubicBezTo>
                  <a:pt x="154169" y="54189"/>
                  <a:pt x="161310" y="60156"/>
                  <a:pt x="168372" y="66204"/>
                </a:cubicBezTo>
                <a:cubicBezTo>
                  <a:pt x="182536" y="78299"/>
                  <a:pt x="179015" y="77582"/>
                  <a:pt x="197117" y="73385"/>
                </a:cubicBezTo>
                <a:cubicBezTo>
                  <a:pt x="213349" y="69625"/>
                  <a:pt x="229502" y="65309"/>
                  <a:pt x="243785" y="56397"/>
                </a:cubicBezTo>
                <a:cubicBezTo>
                  <a:pt x="248719" y="53313"/>
                  <a:pt x="252757" y="48599"/>
                  <a:pt x="256715" y="44202"/>
                </a:cubicBezTo>
                <a:cubicBezTo>
                  <a:pt x="257949" y="42850"/>
                  <a:pt x="258367" y="39727"/>
                  <a:pt x="257670" y="38016"/>
                </a:cubicBezTo>
                <a:cubicBezTo>
                  <a:pt x="257193" y="36842"/>
                  <a:pt x="254189" y="36265"/>
                  <a:pt x="252279" y="36166"/>
                </a:cubicBezTo>
                <a:cubicBezTo>
                  <a:pt x="249017" y="35987"/>
                  <a:pt x="245695" y="36404"/>
                  <a:pt x="242413" y="36564"/>
                </a:cubicBezTo>
                <a:close/>
                <a:moveTo>
                  <a:pt x="8932" y="41298"/>
                </a:moveTo>
                <a:cubicBezTo>
                  <a:pt x="9330" y="41775"/>
                  <a:pt x="9708" y="42233"/>
                  <a:pt x="10106" y="42691"/>
                </a:cubicBezTo>
                <a:cubicBezTo>
                  <a:pt x="49454" y="42114"/>
                  <a:pt x="88821" y="41557"/>
                  <a:pt x="129740" y="40960"/>
                </a:cubicBezTo>
                <a:cubicBezTo>
                  <a:pt x="127711" y="38632"/>
                  <a:pt x="126677" y="37140"/>
                  <a:pt x="125364" y="36007"/>
                </a:cubicBezTo>
                <a:cubicBezTo>
                  <a:pt x="117069" y="28845"/>
                  <a:pt x="108694" y="21823"/>
                  <a:pt x="100419" y="14682"/>
                </a:cubicBezTo>
                <a:cubicBezTo>
                  <a:pt x="96918" y="11658"/>
                  <a:pt x="93038" y="10166"/>
                  <a:pt x="88423" y="11081"/>
                </a:cubicBezTo>
                <a:cubicBezTo>
                  <a:pt x="80188" y="12692"/>
                  <a:pt x="71893" y="14025"/>
                  <a:pt x="63756" y="15994"/>
                </a:cubicBezTo>
                <a:cubicBezTo>
                  <a:pt x="46708" y="20132"/>
                  <a:pt x="29760" y="24767"/>
                  <a:pt x="15139" y="35032"/>
                </a:cubicBezTo>
                <a:cubicBezTo>
                  <a:pt x="12752" y="36703"/>
                  <a:pt x="10981" y="39189"/>
                  <a:pt x="8932" y="41298"/>
                </a:cubicBezTo>
                <a:close/>
                <a:moveTo>
                  <a:pt x="253751" y="31153"/>
                </a:moveTo>
                <a:cubicBezTo>
                  <a:pt x="252220" y="26279"/>
                  <a:pt x="247804" y="24469"/>
                  <a:pt x="243726" y="22519"/>
                </a:cubicBezTo>
                <a:cubicBezTo>
                  <a:pt x="222798" y="12513"/>
                  <a:pt x="200220" y="9768"/>
                  <a:pt x="177483" y="8137"/>
                </a:cubicBezTo>
                <a:cubicBezTo>
                  <a:pt x="174957" y="7958"/>
                  <a:pt x="171694" y="9828"/>
                  <a:pt x="169685" y="11718"/>
                </a:cubicBezTo>
                <a:cubicBezTo>
                  <a:pt x="162046" y="18879"/>
                  <a:pt x="154726" y="26418"/>
                  <a:pt x="147385" y="33898"/>
                </a:cubicBezTo>
                <a:cubicBezTo>
                  <a:pt x="146231" y="35052"/>
                  <a:pt x="145495" y="36603"/>
                  <a:pt x="144043" y="38752"/>
                </a:cubicBezTo>
                <a:cubicBezTo>
                  <a:pt x="181322" y="36166"/>
                  <a:pt x="217427" y="33679"/>
                  <a:pt x="253751" y="31153"/>
                </a:cubicBezTo>
                <a:close/>
                <a:moveTo>
                  <a:pt x="102388" y="9649"/>
                </a:moveTo>
                <a:cubicBezTo>
                  <a:pt x="104119" y="11996"/>
                  <a:pt x="104994" y="13767"/>
                  <a:pt x="106386" y="14960"/>
                </a:cubicBezTo>
                <a:cubicBezTo>
                  <a:pt x="114682" y="22062"/>
                  <a:pt x="122997" y="29163"/>
                  <a:pt x="131511" y="36007"/>
                </a:cubicBezTo>
                <a:cubicBezTo>
                  <a:pt x="136146" y="39727"/>
                  <a:pt x="137280" y="39388"/>
                  <a:pt x="141318" y="35151"/>
                </a:cubicBezTo>
                <a:cubicBezTo>
                  <a:pt x="148977" y="27154"/>
                  <a:pt x="156675" y="19177"/>
                  <a:pt x="164314" y="11161"/>
                </a:cubicBezTo>
                <a:cubicBezTo>
                  <a:pt x="165090" y="10345"/>
                  <a:pt x="165647" y="9311"/>
                  <a:pt x="166999" y="7401"/>
                </a:cubicBezTo>
                <a:cubicBezTo>
                  <a:pt x="145118" y="5491"/>
                  <a:pt x="124369" y="7361"/>
                  <a:pt x="102388" y="9649"/>
                </a:cubicBezTo>
                <a:close/>
                <a:moveTo>
                  <a:pt x="173226" y="78338"/>
                </a:moveTo>
                <a:cubicBezTo>
                  <a:pt x="173405" y="77682"/>
                  <a:pt x="173604" y="77025"/>
                  <a:pt x="173783" y="76369"/>
                </a:cubicBezTo>
                <a:cubicBezTo>
                  <a:pt x="162026" y="66383"/>
                  <a:pt x="150270" y="56417"/>
                  <a:pt x="138135" y="46112"/>
                </a:cubicBezTo>
                <a:cubicBezTo>
                  <a:pt x="130656" y="58028"/>
                  <a:pt x="122102" y="68571"/>
                  <a:pt x="115796" y="82516"/>
                </a:cubicBezTo>
                <a:cubicBezTo>
                  <a:pt x="135848" y="81064"/>
                  <a:pt x="154547" y="79711"/>
                  <a:pt x="173226" y="783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>
            <a:off x="6592847" y="1909047"/>
            <a:ext cx="1738339" cy="487947"/>
          </a:xfrm>
          <a:custGeom>
            <a:avLst/>
            <a:gdLst/>
            <a:ahLst/>
            <a:cxnLst/>
            <a:rect l="l" t="t" r="r" b="b"/>
            <a:pathLst>
              <a:path w="109709" h="30795" extrusionOk="0">
                <a:moveTo>
                  <a:pt x="109708" y="23196"/>
                </a:moveTo>
                <a:cubicBezTo>
                  <a:pt x="73384" y="25722"/>
                  <a:pt x="37279" y="28209"/>
                  <a:pt x="0" y="30795"/>
                </a:cubicBezTo>
                <a:cubicBezTo>
                  <a:pt x="1452" y="28646"/>
                  <a:pt x="2188" y="27095"/>
                  <a:pt x="3342" y="25941"/>
                </a:cubicBezTo>
                <a:cubicBezTo>
                  <a:pt x="10683" y="18461"/>
                  <a:pt x="18003" y="10922"/>
                  <a:pt x="25642" y="3761"/>
                </a:cubicBezTo>
                <a:cubicBezTo>
                  <a:pt x="27651" y="1871"/>
                  <a:pt x="30914" y="1"/>
                  <a:pt x="33440" y="180"/>
                </a:cubicBezTo>
                <a:cubicBezTo>
                  <a:pt x="56177" y="1811"/>
                  <a:pt x="78755" y="4556"/>
                  <a:pt x="99683" y="14562"/>
                </a:cubicBezTo>
                <a:cubicBezTo>
                  <a:pt x="103761" y="16512"/>
                  <a:pt x="108177" y="18322"/>
                  <a:pt x="109708" y="231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28"/>
          <p:cNvGrpSpPr/>
          <p:nvPr/>
        </p:nvGrpSpPr>
        <p:grpSpPr>
          <a:xfrm>
            <a:off x="4356972" y="2501727"/>
            <a:ext cx="2060177" cy="1562733"/>
            <a:chOff x="3506316" y="2858523"/>
            <a:chExt cx="2010125" cy="1524767"/>
          </a:xfrm>
        </p:grpSpPr>
        <p:sp>
          <p:nvSpPr>
            <p:cNvPr id="536" name="Google Shape;536;p28"/>
            <p:cNvSpPr/>
            <p:nvPr/>
          </p:nvSpPr>
          <p:spPr>
            <a:xfrm>
              <a:off x="3539239" y="3127069"/>
              <a:ext cx="1680681" cy="1256220"/>
            </a:xfrm>
            <a:custGeom>
              <a:avLst/>
              <a:gdLst/>
              <a:ahLst/>
              <a:cxnLst/>
              <a:rect l="l" t="t" r="r" b="b"/>
              <a:pathLst>
                <a:path w="108694" h="81243" extrusionOk="0">
                  <a:moveTo>
                    <a:pt x="1432" y="1"/>
                  </a:moveTo>
                  <a:cubicBezTo>
                    <a:pt x="14920" y="11160"/>
                    <a:pt x="31212" y="15696"/>
                    <a:pt x="47723" y="18421"/>
                  </a:cubicBezTo>
                  <a:cubicBezTo>
                    <a:pt x="64393" y="21166"/>
                    <a:pt x="81361" y="22101"/>
                    <a:pt x="98230" y="23315"/>
                  </a:cubicBezTo>
                  <a:cubicBezTo>
                    <a:pt x="102786" y="23653"/>
                    <a:pt x="104596" y="24886"/>
                    <a:pt x="104894" y="29442"/>
                  </a:cubicBezTo>
                  <a:cubicBezTo>
                    <a:pt x="105909" y="44998"/>
                    <a:pt x="107222" y="60534"/>
                    <a:pt x="108455" y="76090"/>
                  </a:cubicBezTo>
                  <a:cubicBezTo>
                    <a:pt x="108694" y="79114"/>
                    <a:pt x="108356" y="81243"/>
                    <a:pt x="104317" y="81183"/>
                  </a:cubicBezTo>
                  <a:cubicBezTo>
                    <a:pt x="70798" y="80765"/>
                    <a:pt x="38990" y="73524"/>
                    <a:pt x="9131" y="58067"/>
                  </a:cubicBezTo>
                  <a:cubicBezTo>
                    <a:pt x="4476" y="55641"/>
                    <a:pt x="2566" y="52716"/>
                    <a:pt x="2447" y="47246"/>
                  </a:cubicBezTo>
                  <a:cubicBezTo>
                    <a:pt x="2168" y="34216"/>
                    <a:pt x="935" y="21206"/>
                    <a:pt x="139" y="8196"/>
                  </a:cubicBezTo>
                  <a:cubicBezTo>
                    <a:pt x="0" y="5650"/>
                    <a:pt x="119" y="3064"/>
                    <a:pt x="119" y="5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3506316" y="2858523"/>
              <a:ext cx="2010125" cy="564134"/>
            </a:xfrm>
            <a:custGeom>
              <a:avLst/>
              <a:gdLst/>
              <a:ahLst/>
              <a:cxnLst/>
              <a:rect l="l" t="t" r="r" b="b"/>
              <a:pathLst>
                <a:path w="130000" h="36484" extrusionOk="0">
                  <a:moveTo>
                    <a:pt x="129999" y="20"/>
                  </a:moveTo>
                  <a:cubicBezTo>
                    <a:pt x="127851" y="3760"/>
                    <a:pt x="126200" y="6744"/>
                    <a:pt x="124449" y="9648"/>
                  </a:cubicBezTo>
                  <a:cubicBezTo>
                    <a:pt x="119834" y="17347"/>
                    <a:pt x="115378" y="25165"/>
                    <a:pt x="110405" y="32624"/>
                  </a:cubicBezTo>
                  <a:cubicBezTo>
                    <a:pt x="109152" y="34534"/>
                    <a:pt x="106208" y="36484"/>
                    <a:pt x="104079" y="36444"/>
                  </a:cubicBezTo>
                  <a:cubicBezTo>
                    <a:pt x="80844" y="36026"/>
                    <a:pt x="57650" y="34514"/>
                    <a:pt x="35191" y="27989"/>
                  </a:cubicBezTo>
                  <a:cubicBezTo>
                    <a:pt x="27771" y="25841"/>
                    <a:pt x="20450" y="22897"/>
                    <a:pt x="13667" y="19217"/>
                  </a:cubicBezTo>
                  <a:cubicBezTo>
                    <a:pt x="9529" y="16969"/>
                    <a:pt x="6048" y="13010"/>
                    <a:pt x="3164" y="9131"/>
                  </a:cubicBezTo>
                  <a:cubicBezTo>
                    <a:pt x="1" y="4874"/>
                    <a:pt x="1890" y="1671"/>
                    <a:pt x="7122" y="1552"/>
                  </a:cubicBezTo>
                  <a:cubicBezTo>
                    <a:pt x="19555" y="1254"/>
                    <a:pt x="31988" y="1094"/>
                    <a:pt x="44421" y="935"/>
                  </a:cubicBezTo>
                  <a:cubicBezTo>
                    <a:pt x="71535" y="617"/>
                    <a:pt x="98629" y="319"/>
                    <a:pt x="125742" y="20"/>
                  </a:cubicBezTo>
                  <a:cubicBezTo>
                    <a:pt x="126797" y="0"/>
                    <a:pt x="127831" y="20"/>
                    <a:pt x="12999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8"/>
          <p:cNvGrpSpPr/>
          <p:nvPr/>
        </p:nvGrpSpPr>
        <p:grpSpPr>
          <a:xfrm>
            <a:off x="6118449" y="2514026"/>
            <a:ext cx="1057362" cy="1554869"/>
            <a:chOff x="5224999" y="2870523"/>
            <a:chExt cx="1031673" cy="1517093"/>
          </a:xfrm>
        </p:grpSpPr>
        <p:sp>
          <p:nvSpPr>
            <p:cNvPr id="539" name="Google Shape;539;p28"/>
            <p:cNvSpPr/>
            <p:nvPr/>
          </p:nvSpPr>
          <p:spPr>
            <a:xfrm>
              <a:off x="5224999" y="3428848"/>
              <a:ext cx="1031673" cy="958768"/>
            </a:xfrm>
            <a:custGeom>
              <a:avLst/>
              <a:gdLst/>
              <a:ahLst/>
              <a:cxnLst/>
              <a:rect l="l" t="t" r="r" b="b"/>
              <a:pathLst>
                <a:path w="66721" h="62006" extrusionOk="0">
                  <a:moveTo>
                    <a:pt x="18719" y="61628"/>
                  </a:moveTo>
                  <a:cubicBezTo>
                    <a:pt x="15118" y="61628"/>
                    <a:pt x="11518" y="61509"/>
                    <a:pt x="7917" y="61668"/>
                  </a:cubicBezTo>
                  <a:cubicBezTo>
                    <a:pt x="4834" y="61787"/>
                    <a:pt x="3660" y="60375"/>
                    <a:pt x="3481" y="57431"/>
                  </a:cubicBezTo>
                  <a:cubicBezTo>
                    <a:pt x="2487" y="41576"/>
                    <a:pt x="1452" y="25722"/>
                    <a:pt x="298" y="9867"/>
                  </a:cubicBezTo>
                  <a:cubicBezTo>
                    <a:pt x="0" y="5749"/>
                    <a:pt x="1293" y="4098"/>
                    <a:pt x="5729" y="3860"/>
                  </a:cubicBezTo>
                  <a:cubicBezTo>
                    <a:pt x="22777" y="2925"/>
                    <a:pt x="39805" y="1691"/>
                    <a:pt x="56814" y="299"/>
                  </a:cubicBezTo>
                  <a:cubicBezTo>
                    <a:pt x="60693" y="0"/>
                    <a:pt x="62403" y="1134"/>
                    <a:pt x="62702" y="4974"/>
                  </a:cubicBezTo>
                  <a:cubicBezTo>
                    <a:pt x="63895" y="19913"/>
                    <a:pt x="65129" y="34852"/>
                    <a:pt x="66422" y="49772"/>
                  </a:cubicBezTo>
                  <a:cubicBezTo>
                    <a:pt x="66720" y="53213"/>
                    <a:pt x="65507" y="55063"/>
                    <a:pt x="61906" y="55581"/>
                  </a:cubicBezTo>
                  <a:cubicBezTo>
                    <a:pt x="47544" y="57650"/>
                    <a:pt x="33181" y="59858"/>
                    <a:pt x="18838" y="62006"/>
                  </a:cubicBezTo>
                  <a:cubicBezTo>
                    <a:pt x="18799" y="61887"/>
                    <a:pt x="18759" y="61747"/>
                    <a:pt x="18719" y="616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251751" y="2870523"/>
              <a:ext cx="896639" cy="562897"/>
            </a:xfrm>
            <a:custGeom>
              <a:avLst/>
              <a:gdLst/>
              <a:ahLst/>
              <a:cxnLst/>
              <a:rect l="l" t="t" r="r" b="b"/>
              <a:pathLst>
                <a:path w="57988" h="36404" extrusionOk="0">
                  <a:moveTo>
                    <a:pt x="57431" y="32226"/>
                  </a:moveTo>
                  <a:cubicBezTo>
                    <a:pt x="38752" y="33579"/>
                    <a:pt x="20053" y="34952"/>
                    <a:pt x="1" y="36404"/>
                  </a:cubicBezTo>
                  <a:cubicBezTo>
                    <a:pt x="6307" y="22459"/>
                    <a:pt x="14861" y="11916"/>
                    <a:pt x="22340" y="0"/>
                  </a:cubicBezTo>
                  <a:cubicBezTo>
                    <a:pt x="34475" y="10305"/>
                    <a:pt x="46231" y="20271"/>
                    <a:pt x="57988" y="30257"/>
                  </a:cubicBezTo>
                  <a:cubicBezTo>
                    <a:pt x="57809" y="30913"/>
                    <a:pt x="57610" y="31570"/>
                    <a:pt x="57431" y="32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8"/>
          <p:cNvSpPr/>
          <p:nvPr/>
        </p:nvSpPr>
        <p:spPr>
          <a:xfrm>
            <a:off x="5932737" y="1869968"/>
            <a:ext cx="1023777" cy="542469"/>
          </a:xfrm>
          <a:custGeom>
            <a:avLst/>
            <a:gdLst/>
            <a:ahLst/>
            <a:cxnLst/>
            <a:rect l="l" t="t" r="r" b="b"/>
            <a:pathLst>
              <a:path w="64612" h="34236" extrusionOk="0">
                <a:moveTo>
                  <a:pt x="0" y="4158"/>
                </a:moveTo>
                <a:cubicBezTo>
                  <a:pt x="21981" y="1870"/>
                  <a:pt x="42730" y="0"/>
                  <a:pt x="64611" y="1910"/>
                </a:cubicBezTo>
                <a:cubicBezTo>
                  <a:pt x="63259" y="3820"/>
                  <a:pt x="62702" y="4854"/>
                  <a:pt x="61926" y="5670"/>
                </a:cubicBezTo>
                <a:cubicBezTo>
                  <a:pt x="54287" y="13686"/>
                  <a:pt x="46589" y="21663"/>
                  <a:pt x="38930" y="29660"/>
                </a:cubicBezTo>
                <a:cubicBezTo>
                  <a:pt x="34892" y="33897"/>
                  <a:pt x="33758" y="34236"/>
                  <a:pt x="29123" y="30516"/>
                </a:cubicBezTo>
                <a:cubicBezTo>
                  <a:pt x="20609" y="23672"/>
                  <a:pt x="12294" y="16571"/>
                  <a:pt x="3998" y="9469"/>
                </a:cubicBezTo>
                <a:cubicBezTo>
                  <a:pt x="2606" y="8276"/>
                  <a:pt x="1731" y="6505"/>
                  <a:pt x="0" y="41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>
            <a:off x="4451734" y="1944038"/>
            <a:ext cx="1914219" cy="515374"/>
          </a:xfrm>
          <a:custGeom>
            <a:avLst/>
            <a:gdLst/>
            <a:ahLst/>
            <a:cxnLst/>
            <a:rect l="l" t="t" r="r" b="b"/>
            <a:pathLst>
              <a:path w="120809" h="32526" extrusionOk="0">
                <a:moveTo>
                  <a:pt x="0" y="31133"/>
                </a:moveTo>
                <a:cubicBezTo>
                  <a:pt x="2049" y="29024"/>
                  <a:pt x="3820" y="26518"/>
                  <a:pt x="6187" y="24867"/>
                </a:cubicBezTo>
                <a:cubicBezTo>
                  <a:pt x="20848" y="14602"/>
                  <a:pt x="37756" y="9967"/>
                  <a:pt x="54824" y="5829"/>
                </a:cubicBezTo>
                <a:cubicBezTo>
                  <a:pt x="62961" y="3860"/>
                  <a:pt x="71256" y="2507"/>
                  <a:pt x="79491" y="896"/>
                </a:cubicBezTo>
                <a:cubicBezTo>
                  <a:pt x="84106" y="1"/>
                  <a:pt x="87986" y="1493"/>
                  <a:pt x="91487" y="4517"/>
                </a:cubicBezTo>
                <a:cubicBezTo>
                  <a:pt x="99762" y="11658"/>
                  <a:pt x="108137" y="18680"/>
                  <a:pt x="116432" y="25822"/>
                </a:cubicBezTo>
                <a:cubicBezTo>
                  <a:pt x="117745" y="26975"/>
                  <a:pt x="118779" y="28467"/>
                  <a:pt x="120808" y="30795"/>
                </a:cubicBezTo>
                <a:cubicBezTo>
                  <a:pt x="79889" y="31392"/>
                  <a:pt x="40522" y="31949"/>
                  <a:pt x="1174" y="32526"/>
                </a:cubicBezTo>
                <a:cubicBezTo>
                  <a:pt x="776" y="32068"/>
                  <a:pt x="398" y="31610"/>
                  <a:pt x="0" y="31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28"/>
          <p:cNvGrpSpPr/>
          <p:nvPr/>
        </p:nvGrpSpPr>
        <p:grpSpPr>
          <a:xfrm>
            <a:off x="6613114" y="2353539"/>
            <a:ext cx="1808033" cy="1576614"/>
            <a:chOff x="5707645" y="2713935"/>
            <a:chExt cx="1764107" cy="1538310"/>
          </a:xfrm>
        </p:grpSpPr>
        <p:sp>
          <p:nvSpPr>
            <p:cNvPr id="544" name="Google Shape;544;p28"/>
            <p:cNvSpPr/>
            <p:nvPr/>
          </p:nvSpPr>
          <p:spPr>
            <a:xfrm>
              <a:off x="6249364" y="2962193"/>
              <a:ext cx="1222388" cy="1290052"/>
            </a:xfrm>
            <a:custGeom>
              <a:avLst/>
              <a:gdLst/>
              <a:ahLst/>
              <a:cxnLst/>
              <a:rect l="l" t="t" r="r" b="b"/>
              <a:pathLst>
                <a:path w="79055" h="83431" extrusionOk="0">
                  <a:moveTo>
                    <a:pt x="78815" y="26796"/>
                  </a:moveTo>
                  <a:cubicBezTo>
                    <a:pt x="78815" y="33082"/>
                    <a:pt x="78617" y="39388"/>
                    <a:pt x="78875" y="45674"/>
                  </a:cubicBezTo>
                  <a:cubicBezTo>
                    <a:pt x="79054" y="49752"/>
                    <a:pt x="77423" y="52358"/>
                    <a:pt x="74121" y="54586"/>
                  </a:cubicBezTo>
                  <a:cubicBezTo>
                    <a:pt x="56953" y="66183"/>
                    <a:pt x="38195" y="74240"/>
                    <a:pt x="18302" y="79790"/>
                  </a:cubicBezTo>
                  <a:cubicBezTo>
                    <a:pt x="15278" y="80645"/>
                    <a:pt x="12334" y="81759"/>
                    <a:pt x="9330" y="82635"/>
                  </a:cubicBezTo>
                  <a:cubicBezTo>
                    <a:pt x="6625" y="83430"/>
                    <a:pt x="5034" y="82555"/>
                    <a:pt x="4755" y="79511"/>
                  </a:cubicBezTo>
                  <a:cubicBezTo>
                    <a:pt x="3343" y="64453"/>
                    <a:pt x="1890" y="49394"/>
                    <a:pt x="359" y="34355"/>
                  </a:cubicBezTo>
                  <a:cubicBezTo>
                    <a:pt x="1" y="30874"/>
                    <a:pt x="1234" y="29183"/>
                    <a:pt x="4695" y="28347"/>
                  </a:cubicBezTo>
                  <a:cubicBezTo>
                    <a:pt x="17049" y="25383"/>
                    <a:pt x="29482" y="22598"/>
                    <a:pt x="41616" y="18858"/>
                  </a:cubicBezTo>
                  <a:cubicBezTo>
                    <a:pt x="53194" y="15278"/>
                    <a:pt x="64413" y="10543"/>
                    <a:pt x="73743" y="2367"/>
                  </a:cubicBezTo>
                  <a:cubicBezTo>
                    <a:pt x="76448" y="0"/>
                    <a:pt x="77841" y="1174"/>
                    <a:pt x="77881" y="4337"/>
                  </a:cubicBezTo>
                  <a:cubicBezTo>
                    <a:pt x="77960" y="11836"/>
                    <a:pt x="77920" y="19316"/>
                    <a:pt x="77920" y="26796"/>
                  </a:cubicBezTo>
                  <a:cubicBezTo>
                    <a:pt x="78219" y="26796"/>
                    <a:pt x="78517" y="26796"/>
                    <a:pt x="78815" y="26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707645" y="2713935"/>
              <a:ext cx="1748670" cy="654265"/>
            </a:xfrm>
            <a:custGeom>
              <a:avLst/>
              <a:gdLst/>
              <a:ahLst/>
              <a:cxnLst/>
              <a:rect l="l" t="t" r="r" b="b"/>
              <a:pathLst>
                <a:path w="113091" h="42313" extrusionOk="0">
                  <a:moveTo>
                    <a:pt x="97137" y="578"/>
                  </a:moveTo>
                  <a:cubicBezTo>
                    <a:pt x="100419" y="418"/>
                    <a:pt x="103741" y="1"/>
                    <a:pt x="107003" y="180"/>
                  </a:cubicBezTo>
                  <a:cubicBezTo>
                    <a:pt x="108913" y="279"/>
                    <a:pt x="111917" y="836"/>
                    <a:pt x="112394" y="2030"/>
                  </a:cubicBezTo>
                  <a:cubicBezTo>
                    <a:pt x="113091" y="3741"/>
                    <a:pt x="112673" y="6844"/>
                    <a:pt x="111439" y="8216"/>
                  </a:cubicBezTo>
                  <a:cubicBezTo>
                    <a:pt x="107481" y="12613"/>
                    <a:pt x="103443" y="17327"/>
                    <a:pt x="98509" y="20391"/>
                  </a:cubicBezTo>
                  <a:cubicBezTo>
                    <a:pt x="84226" y="29323"/>
                    <a:pt x="68073" y="33639"/>
                    <a:pt x="51841" y="37399"/>
                  </a:cubicBezTo>
                  <a:cubicBezTo>
                    <a:pt x="33739" y="41596"/>
                    <a:pt x="37260" y="42313"/>
                    <a:pt x="23096" y="30218"/>
                  </a:cubicBezTo>
                  <a:cubicBezTo>
                    <a:pt x="16034" y="24170"/>
                    <a:pt x="8893" y="18203"/>
                    <a:pt x="1871" y="12115"/>
                  </a:cubicBezTo>
                  <a:cubicBezTo>
                    <a:pt x="995" y="11340"/>
                    <a:pt x="617" y="10027"/>
                    <a:pt x="1" y="8952"/>
                  </a:cubicBezTo>
                  <a:cubicBezTo>
                    <a:pt x="1115" y="8455"/>
                    <a:pt x="2229" y="7600"/>
                    <a:pt x="3382" y="7480"/>
                  </a:cubicBezTo>
                  <a:cubicBezTo>
                    <a:pt x="23255" y="5710"/>
                    <a:pt x="43108" y="3900"/>
                    <a:pt x="63001" y="2368"/>
                  </a:cubicBezTo>
                  <a:cubicBezTo>
                    <a:pt x="74360" y="1473"/>
                    <a:pt x="85758" y="1055"/>
                    <a:pt x="97137" y="418"/>
                  </a:cubicBezTo>
                  <a:cubicBezTo>
                    <a:pt x="97137" y="458"/>
                    <a:pt x="97137" y="518"/>
                    <a:pt x="97137" y="5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28"/>
          <p:cNvSpPr/>
          <p:nvPr/>
        </p:nvSpPr>
        <p:spPr>
          <a:xfrm>
            <a:off x="658819" y="4180475"/>
            <a:ext cx="343883" cy="314356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8"/>
          <p:cNvSpPr/>
          <p:nvPr/>
        </p:nvSpPr>
        <p:spPr>
          <a:xfrm>
            <a:off x="658819" y="3678428"/>
            <a:ext cx="343883" cy="314356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658800" y="3176401"/>
            <a:ext cx="343883" cy="314356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8"/>
          <p:cNvSpPr/>
          <p:nvPr/>
        </p:nvSpPr>
        <p:spPr>
          <a:xfrm>
            <a:off x="655278" y="2666424"/>
            <a:ext cx="343883" cy="314356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8"/>
          <p:cNvSpPr/>
          <p:nvPr/>
        </p:nvSpPr>
        <p:spPr>
          <a:xfrm>
            <a:off x="655513" y="2140370"/>
            <a:ext cx="343883" cy="314356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8"/>
          <p:cNvSpPr/>
          <p:nvPr/>
        </p:nvSpPr>
        <p:spPr>
          <a:xfrm>
            <a:off x="655513" y="1614331"/>
            <a:ext cx="343883" cy="314356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8"/>
          <p:cNvSpPr txBox="1"/>
          <p:nvPr/>
        </p:nvSpPr>
        <p:spPr>
          <a:xfrm>
            <a:off x="1720050" y="152297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1720050" y="253953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28"/>
          <p:cNvSpPr txBox="1"/>
          <p:nvPr/>
        </p:nvSpPr>
        <p:spPr>
          <a:xfrm>
            <a:off x="1723951" y="304781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1720050" y="203125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28"/>
          <p:cNvSpPr txBox="1"/>
          <p:nvPr/>
        </p:nvSpPr>
        <p:spPr>
          <a:xfrm>
            <a:off x="1723951" y="406437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planet where we live 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1723951" y="355609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28"/>
          <p:cNvSpPr txBox="1"/>
          <p:nvPr/>
        </p:nvSpPr>
        <p:spPr>
          <a:xfrm>
            <a:off x="102317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102317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17%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28"/>
          <p:cNvSpPr txBox="1"/>
          <p:nvPr/>
        </p:nvSpPr>
        <p:spPr>
          <a:xfrm>
            <a:off x="102317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18%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28"/>
          <p:cNvSpPr txBox="1"/>
          <p:nvPr/>
        </p:nvSpPr>
        <p:spPr>
          <a:xfrm>
            <a:off x="100025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18%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28"/>
          <p:cNvSpPr txBox="1"/>
          <p:nvPr/>
        </p:nvSpPr>
        <p:spPr>
          <a:xfrm>
            <a:off x="100025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28"/>
          <p:cNvSpPr txBox="1"/>
          <p:nvPr/>
        </p:nvSpPr>
        <p:spPr>
          <a:xfrm>
            <a:off x="100025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8" name="Google Shape;568;p29"/>
          <p:cNvCxnSpPr/>
          <p:nvPr/>
        </p:nvCxnSpPr>
        <p:spPr>
          <a:xfrm>
            <a:off x="1630625" y="2161900"/>
            <a:ext cx="4536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29"/>
          <p:cNvCxnSpPr/>
          <p:nvPr/>
        </p:nvCxnSpPr>
        <p:spPr>
          <a:xfrm>
            <a:off x="1630625" y="3047713"/>
            <a:ext cx="4636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29"/>
          <p:cNvCxnSpPr/>
          <p:nvPr/>
        </p:nvCxnSpPr>
        <p:spPr>
          <a:xfrm>
            <a:off x="1630625" y="3933550"/>
            <a:ext cx="48483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29"/>
          <p:cNvSpPr txBox="1"/>
          <p:nvPr/>
        </p:nvSpPr>
        <p:spPr>
          <a:xfrm>
            <a:off x="2006700" y="2687413"/>
            <a:ext cx="3166800" cy="720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8287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hot, even hotter than 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2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573" name="Google Shape;573;p29"/>
          <p:cNvSpPr txBox="1"/>
          <p:nvPr/>
        </p:nvSpPr>
        <p:spPr>
          <a:xfrm>
            <a:off x="2006700" y="1802650"/>
            <a:ext cx="3166800" cy="720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74" name="Google Shape;574;p29"/>
          <p:cNvGrpSpPr/>
          <p:nvPr/>
        </p:nvGrpSpPr>
        <p:grpSpPr>
          <a:xfrm rot="-264634">
            <a:off x="5310125" y="1340155"/>
            <a:ext cx="3542721" cy="3415043"/>
            <a:chOff x="5234157" y="1340125"/>
            <a:chExt cx="3542859" cy="3415175"/>
          </a:xfrm>
        </p:grpSpPr>
        <p:sp>
          <p:nvSpPr>
            <p:cNvPr id="575" name="Google Shape;575;p29"/>
            <p:cNvSpPr/>
            <p:nvPr/>
          </p:nvSpPr>
          <p:spPr>
            <a:xfrm rot="-899353">
              <a:off x="5705507" y="1910435"/>
              <a:ext cx="2283174" cy="2176943"/>
            </a:xfrm>
            <a:custGeom>
              <a:avLst/>
              <a:gdLst/>
              <a:ahLst/>
              <a:cxnLst/>
              <a:rect l="l" t="t" r="r" b="b"/>
              <a:pathLst>
                <a:path w="164374" h="156726" extrusionOk="0">
                  <a:moveTo>
                    <a:pt x="85999" y="1"/>
                  </a:moveTo>
                  <a:cubicBezTo>
                    <a:pt x="65945" y="1"/>
                    <a:pt x="45893" y="7650"/>
                    <a:pt x="30595" y="22947"/>
                  </a:cubicBezTo>
                  <a:cubicBezTo>
                    <a:pt x="0" y="53562"/>
                    <a:pt x="0" y="103174"/>
                    <a:pt x="30595" y="133770"/>
                  </a:cubicBezTo>
                  <a:cubicBezTo>
                    <a:pt x="45296" y="148470"/>
                    <a:pt x="65229" y="156726"/>
                    <a:pt x="85996" y="156726"/>
                  </a:cubicBezTo>
                  <a:cubicBezTo>
                    <a:pt x="106784" y="156726"/>
                    <a:pt x="126717" y="148470"/>
                    <a:pt x="141418" y="133770"/>
                  </a:cubicBezTo>
                  <a:cubicBezTo>
                    <a:pt x="156118" y="119069"/>
                    <a:pt x="164374" y="99136"/>
                    <a:pt x="164374" y="78368"/>
                  </a:cubicBezTo>
                  <a:cubicBezTo>
                    <a:pt x="164374" y="57580"/>
                    <a:pt x="156118" y="37648"/>
                    <a:pt x="141418" y="22947"/>
                  </a:cubicBezTo>
                  <a:cubicBezTo>
                    <a:pt x="126110" y="7650"/>
                    <a:pt x="106053" y="1"/>
                    <a:pt x="85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 rot="-900497">
              <a:off x="5394399" y="2025006"/>
              <a:ext cx="1394277" cy="1423015"/>
            </a:xfrm>
            <a:custGeom>
              <a:avLst/>
              <a:gdLst/>
              <a:ahLst/>
              <a:cxnLst/>
              <a:rect l="l" t="t" r="r" b="b"/>
              <a:pathLst>
                <a:path w="96799" h="102448" extrusionOk="0">
                  <a:moveTo>
                    <a:pt x="84664" y="0"/>
                  </a:moveTo>
                  <a:cubicBezTo>
                    <a:pt x="34893" y="8375"/>
                    <a:pt x="1" y="53253"/>
                    <a:pt x="5133" y="102448"/>
                  </a:cubicBezTo>
                  <a:lnTo>
                    <a:pt x="96799" y="90074"/>
                  </a:lnTo>
                  <a:lnTo>
                    <a:pt x="84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 rot="-899353">
              <a:off x="5873625" y="1625289"/>
              <a:ext cx="2579381" cy="2844849"/>
            </a:xfrm>
            <a:custGeom>
              <a:avLst/>
              <a:gdLst/>
              <a:ahLst/>
              <a:cxnLst/>
              <a:rect l="l" t="t" r="r" b="b"/>
              <a:pathLst>
                <a:path w="185699" h="204811" extrusionOk="0">
                  <a:moveTo>
                    <a:pt x="73301" y="0"/>
                  </a:moveTo>
                  <a:cubicBezTo>
                    <a:pt x="47148" y="0"/>
                    <a:pt x="20997" y="9957"/>
                    <a:pt x="1015" y="29869"/>
                  </a:cubicBezTo>
                  <a:lnTo>
                    <a:pt x="72529" y="101384"/>
                  </a:lnTo>
                  <a:lnTo>
                    <a:pt x="0" y="173913"/>
                  </a:lnTo>
                  <a:cubicBezTo>
                    <a:pt x="299" y="174211"/>
                    <a:pt x="597" y="174509"/>
                    <a:pt x="895" y="174808"/>
                  </a:cubicBezTo>
                  <a:cubicBezTo>
                    <a:pt x="20888" y="194810"/>
                    <a:pt x="47091" y="204811"/>
                    <a:pt x="73297" y="204811"/>
                  </a:cubicBezTo>
                  <a:cubicBezTo>
                    <a:pt x="99503" y="204811"/>
                    <a:pt x="125712" y="194810"/>
                    <a:pt x="145714" y="174808"/>
                  </a:cubicBezTo>
                  <a:cubicBezTo>
                    <a:pt x="185698" y="134823"/>
                    <a:pt x="185698" y="69993"/>
                    <a:pt x="145714" y="29989"/>
                  </a:cubicBezTo>
                  <a:cubicBezTo>
                    <a:pt x="125712" y="9997"/>
                    <a:pt x="99506" y="0"/>
                    <a:pt x="73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29"/>
          <p:cNvSpPr txBox="1"/>
          <p:nvPr/>
        </p:nvSpPr>
        <p:spPr>
          <a:xfrm>
            <a:off x="2006700" y="3609102"/>
            <a:ext cx="3166800" cy="648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 is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79" name="Google Shape;579;p29"/>
          <p:cNvGrpSpPr/>
          <p:nvPr/>
        </p:nvGrpSpPr>
        <p:grpSpPr>
          <a:xfrm>
            <a:off x="1887900" y="5659275"/>
            <a:ext cx="6872992" cy="2693404"/>
            <a:chOff x="673325" y="1577625"/>
            <a:chExt cx="6872992" cy="2693404"/>
          </a:xfrm>
        </p:grpSpPr>
        <p:cxnSp>
          <p:nvCxnSpPr>
            <p:cNvPr id="580" name="Google Shape;580;p29"/>
            <p:cNvCxnSpPr>
              <a:endCxn id="581" idx="3"/>
            </p:cNvCxnSpPr>
            <p:nvPr/>
          </p:nvCxnSpPr>
          <p:spPr>
            <a:xfrm flipH="1">
              <a:off x="673325" y="3062176"/>
              <a:ext cx="5090100" cy="87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2" name="Google Shape;582;p29"/>
            <p:cNvSpPr/>
            <p:nvPr/>
          </p:nvSpPr>
          <p:spPr>
            <a:xfrm rot="900110">
              <a:off x="5020621" y="1835994"/>
              <a:ext cx="2282884" cy="2176665"/>
            </a:xfrm>
            <a:custGeom>
              <a:avLst/>
              <a:gdLst/>
              <a:ahLst/>
              <a:cxnLst/>
              <a:rect l="l" t="t" r="r" b="b"/>
              <a:pathLst>
                <a:path w="164374" h="156726" extrusionOk="0">
                  <a:moveTo>
                    <a:pt x="85999" y="1"/>
                  </a:moveTo>
                  <a:cubicBezTo>
                    <a:pt x="65945" y="1"/>
                    <a:pt x="45893" y="7650"/>
                    <a:pt x="30595" y="22947"/>
                  </a:cubicBezTo>
                  <a:cubicBezTo>
                    <a:pt x="0" y="53562"/>
                    <a:pt x="0" y="103174"/>
                    <a:pt x="30595" y="133770"/>
                  </a:cubicBezTo>
                  <a:cubicBezTo>
                    <a:pt x="45296" y="148470"/>
                    <a:pt x="65229" y="156726"/>
                    <a:pt x="85996" y="156726"/>
                  </a:cubicBezTo>
                  <a:cubicBezTo>
                    <a:pt x="106784" y="156726"/>
                    <a:pt x="126717" y="148470"/>
                    <a:pt x="141418" y="133770"/>
                  </a:cubicBezTo>
                  <a:cubicBezTo>
                    <a:pt x="156118" y="119069"/>
                    <a:pt x="164374" y="99136"/>
                    <a:pt x="164374" y="78368"/>
                  </a:cubicBezTo>
                  <a:cubicBezTo>
                    <a:pt x="164374" y="57580"/>
                    <a:pt x="156118" y="37648"/>
                    <a:pt x="141418" y="22947"/>
                  </a:cubicBezTo>
                  <a:cubicBezTo>
                    <a:pt x="126110" y="7650"/>
                    <a:pt x="106053" y="1"/>
                    <a:pt x="85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 txBox="1"/>
            <p:nvPr/>
          </p:nvSpPr>
          <p:spPr>
            <a:xfrm>
              <a:off x="1118700" y="2705863"/>
              <a:ext cx="3166800" cy="720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8287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It has a beautiful name, but it’s terribly hot, even than Mercury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4" name="Google Shape;584;p29"/>
          <p:cNvGrpSpPr/>
          <p:nvPr/>
        </p:nvGrpSpPr>
        <p:grpSpPr>
          <a:xfrm>
            <a:off x="1887900" y="5560228"/>
            <a:ext cx="5807523" cy="1735158"/>
            <a:chOff x="673325" y="1478578"/>
            <a:chExt cx="5807523" cy="1735158"/>
          </a:xfrm>
        </p:grpSpPr>
        <p:cxnSp>
          <p:nvCxnSpPr>
            <p:cNvPr id="585" name="Google Shape;585;p29"/>
            <p:cNvCxnSpPr>
              <a:endCxn id="586" idx="3"/>
            </p:cNvCxnSpPr>
            <p:nvPr/>
          </p:nvCxnSpPr>
          <p:spPr>
            <a:xfrm flipH="1">
              <a:off x="673325" y="2196726"/>
              <a:ext cx="5085300" cy="48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7" name="Google Shape;587;p29"/>
            <p:cNvSpPr/>
            <p:nvPr/>
          </p:nvSpPr>
          <p:spPr>
            <a:xfrm rot="900075">
              <a:off x="4926470" y="1634740"/>
              <a:ext cx="1393981" cy="1422834"/>
            </a:xfrm>
            <a:custGeom>
              <a:avLst/>
              <a:gdLst/>
              <a:ahLst/>
              <a:cxnLst/>
              <a:rect l="l" t="t" r="r" b="b"/>
              <a:pathLst>
                <a:path w="96799" h="102448" extrusionOk="0">
                  <a:moveTo>
                    <a:pt x="84664" y="0"/>
                  </a:moveTo>
                  <a:cubicBezTo>
                    <a:pt x="34893" y="8375"/>
                    <a:pt x="1" y="53253"/>
                    <a:pt x="5133" y="102448"/>
                  </a:cubicBezTo>
                  <a:lnTo>
                    <a:pt x="96799" y="90074"/>
                  </a:lnTo>
                  <a:lnTo>
                    <a:pt x="846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 txBox="1"/>
            <p:nvPr/>
          </p:nvSpPr>
          <p:spPr>
            <a:xfrm>
              <a:off x="1118700" y="1841400"/>
              <a:ext cx="3166800" cy="720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also the biggest planet in Solar System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9" name="Google Shape;589;p29"/>
          <p:cNvGrpSpPr/>
          <p:nvPr/>
        </p:nvGrpSpPr>
        <p:grpSpPr>
          <a:xfrm>
            <a:off x="1887900" y="5498737"/>
            <a:ext cx="7351963" cy="3415127"/>
            <a:chOff x="673325" y="1417087"/>
            <a:chExt cx="7351963" cy="3415127"/>
          </a:xfrm>
        </p:grpSpPr>
        <p:cxnSp>
          <p:nvCxnSpPr>
            <p:cNvPr id="590" name="Google Shape;590;p29"/>
            <p:cNvCxnSpPr>
              <a:endCxn id="591" idx="3"/>
            </p:cNvCxnSpPr>
            <p:nvPr/>
          </p:nvCxnSpPr>
          <p:spPr>
            <a:xfrm flipH="1">
              <a:off x="673325" y="3933626"/>
              <a:ext cx="5090100" cy="66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2" name="Google Shape;592;p29"/>
            <p:cNvSpPr/>
            <p:nvPr/>
          </p:nvSpPr>
          <p:spPr>
            <a:xfrm rot="900110">
              <a:off x="5122038" y="1702408"/>
              <a:ext cx="2579053" cy="2844487"/>
            </a:xfrm>
            <a:custGeom>
              <a:avLst/>
              <a:gdLst/>
              <a:ahLst/>
              <a:cxnLst/>
              <a:rect l="l" t="t" r="r" b="b"/>
              <a:pathLst>
                <a:path w="185699" h="204811" extrusionOk="0">
                  <a:moveTo>
                    <a:pt x="73301" y="0"/>
                  </a:moveTo>
                  <a:cubicBezTo>
                    <a:pt x="47148" y="0"/>
                    <a:pt x="20997" y="9957"/>
                    <a:pt x="1015" y="29869"/>
                  </a:cubicBezTo>
                  <a:lnTo>
                    <a:pt x="72529" y="101384"/>
                  </a:lnTo>
                  <a:lnTo>
                    <a:pt x="0" y="173913"/>
                  </a:lnTo>
                  <a:cubicBezTo>
                    <a:pt x="299" y="174211"/>
                    <a:pt x="597" y="174509"/>
                    <a:pt x="895" y="174808"/>
                  </a:cubicBezTo>
                  <a:cubicBezTo>
                    <a:pt x="20888" y="194810"/>
                    <a:pt x="47091" y="204811"/>
                    <a:pt x="73297" y="204811"/>
                  </a:cubicBezTo>
                  <a:cubicBezTo>
                    <a:pt x="99503" y="204811"/>
                    <a:pt x="125712" y="194810"/>
                    <a:pt x="145714" y="174808"/>
                  </a:cubicBezTo>
                  <a:cubicBezTo>
                    <a:pt x="185698" y="134823"/>
                    <a:pt x="185698" y="69993"/>
                    <a:pt x="145714" y="29989"/>
                  </a:cubicBezTo>
                  <a:cubicBezTo>
                    <a:pt x="125712" y="9997"/>
                    <a:pt x="99506" y="0"/>
                    <a:pt x="73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 txBox="1"/>
            <p:nvPr/>
          </p:nvSpPr>
          <p:spPr>
            <a:xfrm>
              <a:off x="1118700" y="3609102"/>
              <a:ext cx="3166800" cy="6489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place, not hot. Is a planet full of iron oxide dust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1" name="Google Shape;591;p29"/>
          <p:cNvSpPr txBox="1"/>
          <p:nvPr/>
        </p:nvSpPr>
        <p:spPr>
          <a:xfrm>
            <a:off x="658800" y="7829126"/>
            <a:ext cx="1229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sz="40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29"/>
          <p:cNvSpPr txBox="1"/>
          <p:nvPr/>
        </p:nvSpPr>
        <p:spPr>
          <a:xfrm>
            <a:off x="658800" y="6959776"/>
            <a:ext cx="1229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sz="40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29"/>
          <p:cNvSpPr txBox="1"/>
          <p:nvPr/>
        </p:nvSpPr>
        <p:spPr>
          <a:xfrm>
            <a:off x="658800" y="6090426"/>
            <a:ext cx="1229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sz="4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29"/>
          <p:cNvSpPr txBox="1"/>
          <p:nvPr/>
        </p:nvSpPr>
        <p:spPr>
          <a:xfrm>
            <a:off x="725225" y="1969150"/>
            <a:ext cx="905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sz="30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29"/>
          <p:cNvSpPr txBox="1"/>
          <p:nvPr/>
        </p:nvSpPr>
        <p:spPr>
          <a:xfrm>
            <a:off x="725225" y="2854963"/>
            <a:ext cx="905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3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29"/>
          <p:cNvSpPr txBox="1"/>
          <p:nvPr/>
        </p:nvSpPr>
        <p:spPr>
          <a:xfrm>
            <a:off x="725225" y="3740800"/>
            <a:ext cx="905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5%</a:t>
            </a:r>
            <a:endParaRPr sz="30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608" name="Google Shape;608;p30"/>
          <p:cNvGrpSpPr/>
          <p:nvPr/>
        </p:nvGrpSpPr>
        <p:grpSpPr>
          <a:xfrm>
            <a:off x="5433742" y="1666589"/>
            <a:ext cx="1188926" cy="1601143"/>
            <a:chOff x="5264992" y="1267210"/>
            <a:chExt cx="1254671" cy="1689683"/>
          </a:xfrm>
        </p:grpSpPr>
        <p:sp>
          <p:nvSpPr>
            <p:cNvPr id="609" name="Google Shape;609;p30"/>
            <p:cNvSpPr/>
            <p:nvPr/>
          </p:nvSpPr>
          <p:spPr>
            <a:xfrm flipH="1">
              <a:off x="5265003" y="1402477"/>
              <a:ext cx="745538" cy="1473071"/>
            </a:xfrm>
            <a:custGeom>
              <a:avLst/>
              <a:gdLst/>
              <a:ahLst/>
              <a:cxnLst/>
              <a:rect l="l" t="t" r="r" b="b"/>
              <a:pathLst>
                <a:path w="33003" h="65209" extrusionOk="0">
                  <a:moveTo>
                    <a:pt x="1" y="0"/>
                  </a:moveTo>
                  <a:lnTo>
                    <a:pt x="1" y="59877"/>
                  </a:lnTo>
                  <a:cubicBezTo>
                    <a:pt x="12533" y="59877"/>
                    <a:pt x="24031" y="61887"/>
                    <a:pt x="33003" y="65209"/>
                  </a:cubicBezTo>
                  <a:lnTo>
                    <a:pt x="33003" y="2905"/>
                  </a:lnTo>
                  <a:cubicBezTo>
                    <a:pt x="22817" y="1035"/>
                    <a:pt x="11678" y="0"/>
                    <a:pt x="1" y="0"/>
                  </a:cubicBezTo>
                  <a:close/>
                </a:path>
              </a:pathLst>
            </a:custGeom>
            <a:solidFill>
              <a:srgbClr val="1EA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 flipH="1">
              <a:off x="5774126" y="1483799"/>
              <a:ext cx="745538" cy="1473094"/>
            </a:xfrm>
            <a:custGeom>
              <a:avLst/>
              <a:gdLst/>
              <a:ahLst/>
              <a:cxnLst/>
              <a:rect l="l" t="t" r="r" b="b"/>
              <a:pathLst>
                <a:path w="33003" h="65210" extrusionOk="0">
                  <a:moveTo>
                    <a:pt x="0" y="1"/>
                  </a:moveTo>
                  <a:lnTo>
                    <a:pt x="0" y="59898"/>
                  </a:lnTo>
                  <a:cubicBezTo>
                    <a:pt x="12552" y="59898"/>
                    <a:pt x="24050" y="61887"/>
                    <a:pt x="33002" y="65209"/>
                  </a:cubicBezTo>
                  <a:lnTo>
                    <a:pt x="33002" y="2925"/>
                  </a:lnTo>
                  <a:cubicBezTo>
                    <a:pt x="22837" y="1055"/>
                    <a:pt x="11697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 flipH="1">
              <a:off x="5264992" y="1267210"/>
              <a:ext cx="1254671" cy="482206"/>
            </a:xfrm>
            <a:custGeom>
              <a:avLst/>
              <a:gdLst/>
              <a:ahLst/>
              <a:cxnLst/>
              <a:rect l="l" t="t" r="r" b="b"/>
              <a:pathLst>
                <a:path w="55541" h="21346" extrusionOk="0">
                  <a:moveTo>
                    <a:pt x="0" y="1"/>
                  </a:moveTo>
                  <a:lnTo>
                    <a:pt x="0" y="15776"/>
                  </a:lnTo>
                  <a:cubicBezTo>
                    <a:pt x="12632" y="15776"/>
                    <a:pt x="24030" y="17984"/>
                    <a:pt x="33022" y="21346"/>
                  </a:cubicBezTo>
                  <a:lnTo>
                    <a:pt x="55541" y="8893"/>
                  </a:lnTo>
                  <a:cubicBezTo>
                    <a:pt x="40442" y="3243"/>
                    <a:pt x="212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0"/>
          <p:cNvGrpSpPr/>
          <p:nvPr/>
        </p:nvGrpSpPr>
        <p:grpSpPr>
          <a:xfrm>
            <a:off x="6622608" y="1320819"/>
            <a:ext cx="1862604" cy="2753436"/>
            <a:chOff x="6519599" y="902321"/>
            <a:chExt cx="1965601" cy="2905695"/>
          </a:xfrm>
        </p:grpSpPr>
        <p:sp>
          <p:nvSpPr>
            <p:cNvPr id="613" name="Google Shape;613;p30"/>
            <p:cNvSpPr/>
            <p:nvPr/>
          </p:nvSpPr>
          <p:spPr>
            <a:xfrm flipH="1">
              <a:off x="6519605" y="1011971"/>
              <a:ext cx="1693279" cy="2358803"/>
            </a:xfrm>
            <a:custGeom>
              <a:avLst/>
              <a:gdLst/>
              <a:ahLst/>
              <a:cxnLst/>
              <a:rect l="l" t="t" r="r" b="b"/>
              <a:pathLst>
                <a:path w="74957" h="104418" extrusionOk="0">
                  <a:moveTo>
                    <a:pt x="74956" y="1"/>
                  </a:moveTo>
                  <a:cubicBezTo>
                    <a:pt x="43028" y="1"/>
                    <a:pt x="15119" y="7719"/>
                    <a:pt x="0" y="19197"/>
                  </a:cubicBezTo>
                  <a:lnTo>
                    <a:pt x="0" y="104417"/>
                  </a:lnTo>
                  <a:lnTo>
                    <a:pt x="23195" y="104417"/>
                  </a:lnTo>
                  <a:cubicBezTo>
                    <a:pt x="23175" y="104278"/>
                    <a:pt x="23175" y="104119"/>
                    <a:pt x="23175" y="103980"/>
                  </a:cubicBezTo>
                  <a:cubicBezTo>
                    <a:pt x="23175" y="91169"/>
                    <a:pt x="46350" y="80785"/>
                    <a:pt x="74956" y="80785"/>
                  </a:cubicBezTo>
                  <a:lnTo>
                    <a:pt x="74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 flipH="1">
              <a:off x="7527571" y="2049103"/>
              <a:ext cx="685313" cy="1758903"/>
            </a:xfrm>
            <a:custGeom>
              <a:avLst/>
              <a:gdLst/>
              <a:ahLst/>
              <a:cxnLst/>
              <a:rect l="l" t="t" r="r" b="b"/>
              <a:pathLst>
                <a:path w="30337" h="77862" extrusionOk="0">
                  <a:moveTo>
                    <a:pt x="30337" y="1"/>
                  </a:moveTo>
                  <a:lnTo>
                    <a:pt x="0" y="7222"/>
                  </a:lnTo>
                  <a:lnTo>
                    <a:pt x="0" y="77861"/>
                  </a:lnTo>
                  <a:lnTo>
                    <a:pt x="30337" y="63121"/>
                  </a:lnTo>
                  <a:lnTo>
                    <a:pt x="30337" y="1"/>
                  </a:lnTo>
                  <a:close/>
                </a:path>
              </a:pathLst>
            </a:custGeom>
            <a:solidFill>
              <a:srgbClr val="9B52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 flipH="1">
              <a:off x="8212855" y="1530537"/>
              <a:ext cx="272345" cy="2277479"/>
            </a:xfrm>
            <a:custGeom>
              <a:avLst/>
              <a:gdLst/>
              <a:ahLst/>
              <a:cxnLst/>
              <a:rect l="l" t="t" r="r" b="b"/>
              <a:pathLst>
                <a:path w="12056" h="100818" extrusionOk="0">
                  <a:moveTo>
                    <a:pt x="12055" y="1"/>
                  </a:moveTo>
                  <a:cubicBezTo>
                    <a:pt x="6307" y="4357"/>
                    <a:pt x="2408" y="9251"/>
                    <a:pt x="816" y="14483"/>
                  </a:cubicBezTo>
                  <a:lnTo>
                    <a:pt x="816" y="10723"/>
                  </a:lnTo>
                  <a:lnTo>
                    <a:pt x="1" y="10723"/>
                  </a:lnTo>
                  <a:lnTo>
                    <a:pt x="1" y="81024"/>
                  </a:lnTo>
                  <a:cubicBezTo>
                    <a:pt x="1" y="88245"/>
                    <a:pt x="4397" y="95008"/>
                    <a:pt x="12055" y="100817"/>
                  </a:cubicBezTo>
                  <a:lnTo>
                    <a:pt x="1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 flipH="1">
              <a:off x="6519599" y="902321"/>
              <a:ext cx="1965601" cy="1327931"/>
            </a:xfrm>
            <a:custGeom>
              <a:avLst/>
              <a:gdLst/>
              <a:ahLst/>
              <a:cxnLst/>
              <a:rect l="l" t="t" r="r" b="b"/>
              <a:pathLst>
                <a:path w="87012" h="58784" extrusionOk="0">
                  <a:moveTo>
                    <a:pt x="87011" y="1"/>
                  </a:moveTo>
                  <a:cubicBezTo>
                    <a:pt x="38950" y="1"/>
                    <a:pt x="1" y="17447"/>
                    <a:pt x="1" y="38990"/>
                  </a:cubicBezTo>
                  <a:cubicBezTo>
                    <a:pt x="1" y="46212"/>
                    <a:pt x="4397" y="52975"/>
                    <a:pt x="12055" y="58784"/>
                  </a:cubicBezTo>
                  <a:lnTo>
                    <a:pt x="42392" y="50767"/>
                  </a:lnTo>
                  <a:cubicBezTo>
                    <a:pt x="37836" y="47306"/>
                    <a:pt x="35230" y="43287"/>
                    <a:pt x="35230" y="38990"/>
                  </a:cubicBezTo>
                  <a:cubicBezTo>
                    <a:pt x="35230" y="26180"/>
                    <a:pt x="58425" y="18680"/>
                    <a:pt x="87011" y="18680"/>
                  </a:cubicBezTo>
                  <a:lnTo>
                    <a:pt x="87011" y="15776"/>
                  </a:lnTo>
                  <a:lnTo>
                    <a:pt x="870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0"/>
          <p:cNvGrpSpPr/>
          <p:nvPr/>
        </p:nvGrpSpPr>
        <p:grpSpPr>
          <a:xfrm>
            <a:off x="4759666" y="2506726"/>
            <a:ext cx="1508308" cy="1934567"/>
            <a:chOff x="4553641" y="2153806"/>
            <a:chExt cx="1591714" cy="2041543"/>
          </a:xfrm>
        </p:grpSpPr>
        <p:sp>
          <p:nvSpPr>
            <p:cNvPr id="618" name="Google Shape;618;p30"/>
            <p:cNvSpPr/>
            <p:nvPr/>
          </p:nvSpPr>
          <p:spPr>
            <a:xfrm flipH="1">
              <a:off x="4553647" y="2428834"/>
              <a:ext cx="1336921" cy="1766515"/>
            </a:xfrm>
            <a:custGeom>
              <a:avLst/>
              <a:gdLst/>
              <a:ahLst/>
              <a:cxnLst/>
              <a:rect l="l" t="t" r="r" b="b"/>
              <a:pathLst>
                <a:path w="59182" h="78199" extrusionOk="0">
                  <a:moveTo>
                    <a:pt x="5153" y="0"/>
                  </a:moveTo>
                  <a:lnTo>
                    <a:pt x="5153" y="23374"/>
                  </a:lnTo>
                  <a:cubicBezTo>
                    <a:pt x="5233" y="23414"/>
                    <a:pt x="5292" y="23434"/>
                    <a:pt x="5352" y="23454"/>
                  </a:cubicBezTo>
                  <a:cubicBezTo>
                    <a:pt x="16731" y="27711"/>
                    <a:pt x="23952" y="34116"/>
                    <a:pt x="23952" y="41258"/>
                  </a:cubicBezTo>
                  <a:cubicBezTo>
                    <a:pt x="23952" y="49474"/>
                    <a:pt x="14403" y="50110"/>
                    <a:pt x="1" y="54228"/>
                  </a:cubicBezTo>
                  <a:lnTo>
                    <a:pt x="1" y="78199"/>
                  </a:lnTo>
                  <a:cubicBezTo>
                    <a:pt x="34415" y="72987"/>
                    <a:pt x="59182" y="58425"/>
                    <a:pt x="59182" y="41258"/>
                  </a:cubicBezTo>
                  <a:lnTo>
                    <a:pt x="59182" y="17387"/>
                  </a:lnTo>
                  <a:lnTo>
                    <a:pt x="58366" y="17387"/>
                  </a:lnTo>
                  <a:lnTo>
                    <a:pt x="58366" y="21067"/>
                  </a:lnTo>
                  <a:cubicBezTo>
                    <a:pt x="55342" y="11260"/>
                    <a:pt x="44143" y="17406"/>
                    <a:pt x="27930" y="11339"/>
                  </a:cubicBezTo>
                  <a:cubicBezTo>
                    <a:pt x="21147" y="8793"/>
                    <a:pt x="13468" y="1532"/>
                    <a:pt x="5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 flipH="1">
              <a:off x="5890540" y="3326227"/>
              <a:ext cx="254363" cy="869105"/>
            </a:xfrm>
            <a:custGeom>
              <a:avLst/>
              <a:gdLst/>
              <a:ahLst/>
              <a:cxnLst/>
              <a:rect l="l" t="t" r="r" b="b"/>
              <a:pathLst>
                <a:path w="11260" h="38473" extrusionOk="0">
                  <a:moveTo>
                    <a:pt x="1" y="0"/>
                  </a:moveTo>
                  <a:lnTo>
                    <a:pt x="1" y="22161"/>
                  </a:lnTo>
                  <a:lnTo>
                    <a:pt x="11260" y="38473"/>
                  </a:lnTo>
                  <a:lnTo>
                    <a:pt x="11260" y="14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 flipH="1">
              <a:off x="4553641" y="2153806"/>
              <a:ext cx="1591714" cy="1510390"/>
            </a:xfrm>
            <a:custGeom>
              <a:avLst/>
              <a:gdLst/>
              <a:ahLst/>
              <a:cxnLst/>
              <a:rect l="l" t="t" r="r" b="b"/>
              <a:pathLst>
                <a:path w="70461" h="66861" extrusionOk="0">
                  <a:moveTo>
                    <a:pt x="39209" y="1"/>
                  </a:moveTo>
                  <a:lnTo>
                    <a:pt x="16432" y="12195"/>
                  </a:lnTo>
                  <a:cubicBezTo>
                    <a:pt x="27791" y="16452"/>
                    <a:pt x="35231" y="22758"/>
                    <a:pt x="35231" y="29920"/>
                  </a:cubicBezTo>
                  <a:cubicBezTo>
                    <a:pt x="35231" y="40125"/>
                    <a:pt x="20490" y="48798"/>
                    <a:pt x="1" y="51901"/>
                  </a:cubicBezTo>
                  <a:lnTo>
                    <a:pt x="11280" y="66860"/>
                  </a:lnTo>
                  <a:cubicBezTo>
                    <a:pt x="45674" y="61649"/>
                    <a:pt x="70461" y="47087"/>
                    <a:pt x="70461" y="29920"/>
                  </a:cubicBezTo>
                  <a:cubicBezTo>
                    <a:pt x="70461" y="17904"/>
                    <a:pt x="58306" y="7142"/>
                    <a:pt x="39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30"/>
          <p:cNvGrpSpPr/>
          <p:nvPr/>
        </p:nvGrpSpPr>
        <p:grpSpPr>
          <a:xfrm>
            <a:off x="6026470" y="3708410"/>
            <a:ext cx="2200694" cy="776298"/>
            <a:chOff x="5890496" y="3421939"/>
            <a:chExt cx="2322388" cy="819226"/>
          </a:xfrm>
        </p:grpSpPr>
        <p:sp>
          <p:nvSpPr>
            <p:cNvPr id="622" name="Google Shape;622;p30"/>
            <p:cNvSpPr/>
            <p:nvPr/>
          </p:nvSpPr>
          <p:spPr>
            <a:xfrm flipH="1">
              <a:off x="5890496" y="3465063"/>
              <a:ext cx="2322388" cy="776102"/>
            </a:xfrm>
            <a:custGeom>
              <a:avLst/>
              <a:gdLst/>
              <a:ahLst/>
              <a:cxnLst/>
              <a:rect l="l" t="t" r="r" b="b"/>
              <a:pathLst>
                <a:path w="102806" h="34356" extrusionOk="0">
                  <a:moveTo>
                    <a:pt x="23215" y="1"/>
                  </a:moveTo>
                  <a:lnTo>
                    <a:pt x="0" y="6108"/>
                  </a:lnTo>
                  <a:lnTo>
                    <a:pt x="0" y="15179"/>
                  </a:lnTo>
                  <a:cubicBezTo>
                    <a:pt x="14821" y="26419"/>
                    <a:pt x="41875" y="34037"/>
                    <a:pt x="72967" y="34336"/>
                  </a:cubicBezTo>
                  <a:cubicBezTo>
                    <a:pt x="73623" y="34356"/>
                    <a:pt x="74300" y="34356"/>
                    <a:pt x="74976" y="34356"/>
                  </a:cubicBezTo>
                  <a:cubicBezTo>
                    <a:pt x="84704" y="34356"/>
                    <a:pt x="94073" y="33640"/>
                    <a:pt x="102806" y="32327"/>
                  </a:cubicBezTo>
                  <a:lnTo>
                    <a:pt x="102806" y="23256"/>
                  </a:lnTo>
                  <a:cubicBezTo>
                    <a:pt x="102587" y="23318"/>
                    <a:pt x="102367" y="23347"/>
                    <a:pt x="102146" y="23347"/>
                  </a:cubicBezTo>
                  <a:cubicBezTo>
                    <a:pt x="98968" y="23347"/>
                    <a:pt x="95568" y="17333"/>
                    <a:pt x="92005" y="17333"/>
                  </a:cubicBezTo>
                  <a:cubicBezTo>
                    <a:pt x="91852" y="17333"/>
                    <a:pt x="91700" y="17344"/>
                    <a:pt x="91547" y="17367"/>
                  </a:cubicBezTo>
                  <a:cubicBezTo>
                    <a:pt x="86335" y="18163"/>
                    <a:pt x="80765" y="18581"/>
                    <a:pt x="74956" y="18581"/>
                  </a:cubicBezTo>
                  <a:cubicBezTo>
                    <a:pt x="74558" y="18581"/>
                    <a:pt x="74160" y="18581"/>
                    <a:pt x="73782" y="18561"/>
                  </a:cubicBezTo>
                  <a:lnTo>
                    <a:pt x="72967" y="18561"/>
                  </a:lnTo>
                  <a:cubicBezTo>
                    <a:pt x="54805" y="18243"/>
                    <a:pt x="39030" y="13767"/>
                    <a:pt x="30357" y="7162"/>
                  </a:cubicBezTo>
                  <a:cubicBezTo>
                    <a:pt x="25941" y="3820"/>
                    <a:pt x="23394" y="4139"/>
                    <a:pt x="23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 flipH="1">
              <a:off x="5890496" y="3421939"/>
              <a:ext cx="2322388" cy="614764"/>
            </a:xfrm>
            <a:custGeom>
              <a:avLst/>
              <a:gdLst/>
              <a:ahLst/>
              <a:cxnLst/>
              <a:rect l="l" t="t" r="r" b="b"/>
              <a:pathLst>
                <a:path w="102806" h="27214" extrusionOk="0">
                  <a:moveTo>
                    <a:pt x="30357" y="0"/>
                  </a:moveTo>
                  <a:lnTo>
                    <a:pt x="0" y="8017"/>
                  </a:lnTo>
                  <a:cubicBezTo>
                    <a:pt x="14821" y="19256"/>
                    <a:pt x="41875" y="26875"/>
                    <a:pt x="72967" y="27194"/>
                  </a:cubicBezTo>
                  <a:cubicBezTo>
                    <a:pt x="73623" y="27194"/>
                    <a:pt x="74300" y="27214"/>
                    <a:pt x="74976" y="27214"/>
                  </a:cubicBezTo>
                  <a:cubicBezTo>
                    <a:pt x="84704" y="27214"/>
                    <a:pt x="94073" y="26477"/>
                    <a:pt x="102806" y="25165"/>
                  </a:cubicBezTo>
                  <a:lnTo>
                    <a:pt x="91547" y="10205"/>
                  </a:lnTo>
                  <a:cubicBezTo>
                    <a:pt x="86335" y="11001"/>
                    <a:pt x="80765" y="11439"/>
                    <a:pt x="74956" y="11439"/>
                  </a:cubicBezTo>
                  <a:cubicBezTo>
                    <a:pt x="74558" y="11439"/>
                    <a:pt x="74160" y="11419"/>
                    <a:pt x="73782" y="11419"/>
                  </a:cubicBezTo>
                  <a:cubicBezTo>
                    <a:pt x="55262" y="11220"/>
                    <a:pt x="39169" y="6704"/>
                    <a:pt x="30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30"/>
          <p:cNvSpPr txBox="1"/>
          <p:nvPr/>
        </p:nvSpPr>
        <p:spPr>
          <a:xfrm>
            <a:off x="649375" y="1684975"/>
            <a:ext cx="1713000" cy="47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30"/>
          <p:cNvSpPr txBox="1"/>
          <p:nvPr/>
        </p:nvSpPr>
        <p:spPr>
          <a:xfrm>
            <a:off x="2699649" y="1684975"/>
            <a:ext cx="1713000" cy="47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0"/>
          <p:cNvSpPr txBox="1"/>
          <p:nvPr/>
        </p:nvSpPr>
        <p:spPr>
          <a:xfrm>
            <a:off x="649375" y="2160408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30"/>
          <p:cNvSpPr txBox="1"/>
          <p:nvPr/>
        </p:nvSpPr>
        <p:spPr>
          <a:xfrm>
            <a:off x="2697635" y="2160389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30"/>
          <p:cNvSpPr txBox="1"/>
          <p:nvPr/>
        </p:nvSpPr>
        <p:spPr>
          <a:xfrm>
            <a:off x="651250" y="2991802"/>
            <a:ext cx="1713000" cy="47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30"/>
          <p:cNvSpPr txBox="1"/>
          <p:nvPr/>
        </p:nvSpPr>
        <p:spPr>
          <a:xfrm>
            <a:off x="2699651" y="2993360"/>
            <a:ext cx="1713000" cy="479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30"/>
          <p:cNvSpPr txBox="1"/>
          <p:nvPr/>
        </p:nvSpPr>
        <p:spPr>
          <a:xfrm>
            <a:off x="649375" y="3469509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30"/>
          <p:cNvSpPr txBox="1"/>
          <p:nvPr/>
        </p:nvSpPr>
        <p:spPr>
          <a:xfrm>
            <a:off x="2697635" y="3471050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30"/>
          <p:cNvSpPr txBox="1"/>
          <p:nvPr/>
        </p:nvSpPr>
        <p:spPr>
          <a:xfrm>
            <a:off x="1475271" y="1756384"/>
            <a:ext cx="889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30"/>
          <p:cNvSpPr txBox="1"/>
          <p:nvPr/>
        </p:nvSpPr>
        <p:spPr>
          <a:xfrm>
            <a:off x="3523440" y="1756371"/>
            <a:ext cx="889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30"/>
          <p:cNvSpPr txBox="1"/>
          <p:nvPr/>
        </p:nvSpPr>
        <p:spPr>
          <a:xfrm>
            <a:off x="1463422" y="3063202"/>
            <a:ext cx="889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30"/>
          <p:cNvSpPr txBox="1"/>
          <p:nvPr/>
        </p:nvSpPr>
        <p:spPr>
          <a:xfrm>
            <a:off x="3515845" y="3064746"/>
            <a:ext cx="889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1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641" name="Google Shape;641;p31"/>
          <p:cNvSpPr txBox="1"/>
          <p:nvPr/>
        </p:nvSpPr>
        <p:spPr>
          <a:xfrm>
            <a:off x="1915350" y="2469557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sz="20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31"/>
          <p:cNvSpPr txBox="1"/>
          <p:nvPr/>
        </p:nvSpPr>
        <p:spPr>
          <a:xfrm>
            <a:off x="1915350" y="3366278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sz="2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31"/>
          <p:cNvSpPr txBox="1"/>
          <p:nvPr/>
        </p:nvSpPr>
        <p:spPr>
          <a:xfrm>
            <a:off x="1915362" y="1572836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31"/>
          <p:cNvSpPr txBox="1"/>
          <p:nvPr/>
        </p:nvSpPr>
        <p:spPr>
          <a:xfrm>
            <a:off x="1932000" y="4262999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0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5" name="Google Shape;645;p31"/>
          <p:cNvGrpSpPr/>
          <p:nvPr/>
        </p:nvGrpSpPr>
        <p:grpSpPr>
          <a:xfrm>
            <a:off x="2806206" y="1552028"/>
            <a:ext cx="3532004" cy="2865220"/>
            <a:chOff x="2806206" y="1552028"/>
            <a:chExt cx="3532004" cy="2865220"/>
          </a:xfrm>
        </p:grpSpPr>
        <p:sp>
          <p:nvSpPr>
            <p:cNvPr id="646" name="Google Shape;646;p31"/>
            <p:cNvSpPr/>
            <p:nvPr/>
          </p:nvSpPr>
          <p:spPr>
            <a:xfrm>
              <a:off x="5262725" y="3031650"/>
              <a:ext cx="1073606" cy="399965"/>
            </a:xfrm>
            <a:custGeom>
              <a:avLst/>
              <a:gdLst/>
              <a:ahLst/>
              <a:cxnLst/>
              <a:rect l="l" t="t" r="r" b="b"/>
              <a:pathLst>
                <a:path w="120292" h="46172" fill="none" extrusionOk="0">
                  <a:moveTo>
                    <a:pt x="0" y="46172"/>
                  </a:moveTo>
                  <a:lnTo>
                    <a:pt x="120291" y="46172"/>
                  </a:lnTo>
                  <a:lnTo>
                    <a:pt x="12029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4829795" y="3775350"/>
              <a:ext cx="1508414" cy="563346"/>
            </a:xfrm>
            <a:custGeom>
              <a:avLst/>
              <a:gdLst/>
              <a:ahLst/>
              <a:cxnLst/>
              <a:rect l="l" t="t" r="r" b="b"/>
              <a:pathLst>
                <a:path w="169010" h="63120" fill="none" extrusionOk="0">
                  <a:moveTo>
                    <a:pt x="1" y="0"/>
                  </a:moveTo>
                  <a:lnTo>
                    <a:pt x="1" y="63120"/>
                  </a:lnTo>
                  <a:lnTo>
                    <a:pt x="169009" y="6312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8" name="Google Shape;648;p31"/>
            <p:cNvCxnSpPr/>
            <p:nvPr/>
          </p:nvCxnSpPr>
          <p:spPr>
            <a:xfrm>
              <a:off x="5167925" y="2141500"/>
              <a:ext cx="1140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9" name="Google Shape;649;p31"/>
            <p:cNvSpPr/>
            <p:nvPr/>
          </p:nvSpPr>
          <p:spPr>
            <a:xfrm>
              <a:off x="2806206" y="3944625"/>
              <a:ext cx="1383652" cy="472623"/>
            </a:xfrm>
            <a:custGeom>
              <a:avLst/>
              <a:gdLst/>
              <a:ahLst/>
              <a:cxnLst/>
              <a:rect l="l" t="t" r="r" b="b"/>
              <a:pathLst>
                <a:path w="88384" h="52955" fill="none" extrusionOk="0">
                  <a:moveTo>
                    <a:pt x="88384" y="0"/>
                  </a:moveTo>
                  <a:lnTo>
                    <a:pt x="88384" y="52955"/>
                  </a:lnTo>
                  <a:lnTo>
                    <a:pt x="1" y="5295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810142" y="3487318"/>
              <a:ext cx="757581" cy="9"/>
            </a:xfrm>
            <a:custGeom>
              <a:avLst/>
              <a:gdLst/>
              <a:ahLst/>
              <a:cxnLst/>
              <a:rect l="l" t="t" r="r" b="b"/>
              <a:pathLst>
                <a:path w="84883" h="1" fill="none" extrusionOk="0">
                  <a:moveTo>
                    <a:pt x="0" y="1"/>
                  </a:moveTo>
                  <a:lnTo>
                    <a:pt x="84882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810152" y="2596850"/>
              <a:ext cx="943632" cy="223549"/>
            </a:xfrm>
            <a:custGeom>
              <a:avLst/>
              <a:gdLst/>
              <a:ahLst/>
              <a:cxnLst/>
              <a:rect l="l" t="t" r="r" b="b"/>
              <a:pathLst>
                <a:path w="92900" h="54825" fill="none" extrusionOk="0">
                  <a:moveTo>
                    <a:pt x="92900" y="54825"/>
                  </a:moveTo>
                  <a:lnTo>
                    <a:pt x="38831" y="54825"/>
                  </a:lnTo>
                  <a:lnTo>
                    <a:pt x="38831" y="0"/>
                  </a:ln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4266210" y="2968355"/>
              <a:ext cx="7678" cy="9899"/>
            </a:xfrm>
            <a:custGeom>
              <a:avLst/>
              <a:gdLst/>
              <a:ahLst/>
              <a:cxnLst/>
              <a:rect l="l" t="t" r="r" b="b"/>
              <a:pathLst>
                <a:path w="757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299"/>
                    <a:pt x="120" y="538"/>
                    <a:pt x="239" y="737"/>
                  </a:cubicBezTo>
                  <a:cubicBezTo>
                    <a:pt x="318" y="856"/>
                    <a:pt x="517" y="896"/>
                    <a:pt x="657" y="975"/>
                  </a:cubicBezTo>
                  <a:cubicBezTo>
                    <a:pt x="696" y="916"/>
                    <a:pt x="736" y="856"/>
                    <a:pt x="756" y="816"/>
                  </a:cubicBezTo>
                  <a:cubicBezTo>
                    <a:pt x="677" y="399"/>
                    <a:pt x="517" y="8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4033283" y="3222008"/>
              <a:ext cx="7505" cy="7242"/>
            </a:xfrm>
            <a:custGeom>
              <a:avLst/>
              <a:gdLst/>
              <a:ahLst/>
              <a:cxnLst/>
              <a:rect l="l" t="t" r="r" b="b"/>
              <a:pathLst>
                <a:path w="740" h="714" extrusionOk="0">
                  <a:moveTo>
                    <a:pt x="740" y="659"/>
                  </a:moveTo>
                  <a:cubicBezTo>
                    <a:pt x="732" y="659"/>
                    <a:pt x="723" y="660"/>
                    <a:pt x="714" y="660"/>
                  </a:cubicBezTo>
                  <a:lnTo>
                    <a:pt x="714" y="660"/>
                  </a:lnTo>
                  <a:cubicBezTo>
                    <a:pt x="716" y="666"/>
                    <a:pt x="718" y="673"/>
                    <a:pt x="720" y="679"/>
                  </a:cubicBezTo>
                  <a:lnTo>
                    <a:pt x="740" y="659"/>
                  </a:lnTo>
                  <a:close/>
                  <a:moveTo>
                    <a:pt x="170" y="0"/>
                  </a:moveTo>
                  <a:cubicBezTo>
                    <a:pt x="149" y="0"/>
                    <a:pt x="127" y="1"/>
                    <a:pt x="103" y="3"/>
                  </a:cubicBezTo>
                  <a:cubicBezTo>
                    <a:pt x="123" y="122"/>
                    <a:pt x="342" y="122"/>
                    <a:pt x="183" y="341"/>
                  </a:cubicBezTo>
                  <a:cubicBezTo>
                    <a:pt x="1" y="590"/>
                    <a:pt x="53" y="714"/>
                    <a:pt x="306" y="714"/>
                  </a:cubicBezTo>
                  <a:cubicBezTo>
                    <a:pt x="357" y="714"/>
                    <a:pt x="415" y="709"/>
                    <a:pt x="481" y="699"/>
                  </a:cubicBezTo>
                  <a:cubicBezTo>
                    <a:pt x="553" y="681"/>
                    <a:pt x="640" y="664"/>
                    <a:pt x="714" y="660"/>
                  </a:cubicBezTo>
                  <a:lnTo>
                    <a:pt x="714" y="660"/>
                  </a:lnTo>
                  <a:cubicBezTo>
                    <a:pt x="624" y="360"/>
                    <a:pt x="594" y="0"/>
                    <a:pt x="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4574280" y="2069456"/>
              <a:ext cx="9" cy="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470918" y="2331727"/>
              <a:ext cx="1110359" cy="847955"/>
            </a:xfrm>
            <a:custGeom>
              <a:avLst/>
              <a:gdLst/>
              <a:ahLst/>
              <a:cxnLst/>
              <a:rect l="l" t="t" r="r" b="b"/>
              <a:pathLst>
                <a:path w="124410" h="95009" extrusionOk="0">
                  <a:moveTo>
                    <a:pt x="44103" y="0"/>
                  </a:moveTo>
                  <a:cubicBezTo>
                    <a:pt x="17128" y="22817"/>
                    <a:pt x="1" y="56914"/>
                    <a:pt x="1" y="95008"/>
                  </a:cubicBezTo>
                  <a:lnTo>
                    <a:pt x="124410" y="95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5684785" y="3179791"/>
              <a:ext cx="9" cy="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810146" y="1700518"/>
              <a:ext cx="1104496" cy="296149"/>
            </a:xfrm>
            <a:custGeom>
              <a:avLst/>
              <a:gdLst/>
              <a:ahLst/>
              <a:cxnLst/>
              <a:rect l="l" t="t" r="r" b="b"/>
              <a:pathLst>
                <a:path w="123753" h="33182" fill="none" extrusionOk="0">
                  <a:moveTo>
                    <a:pt x="0" y="0"/>
                  </a:moveTo>
                  <a:lnTo>
                    <a:pt x="92680" y="0"/>
                  </a:lnTo>
                  <a:lnTo>
                    <a:pt x="92680" y="33181"/>
                  </a:lnTo>
                  <a:lnTo>
                    <a:pt x="123753" y="3318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4574280" y="1552028"/>
              <a:ext cx="1627715" cy="1627545"/>
            </a:xfrm>
            <a:custGeom>
              <a:avLst/>
              <a:gdLst/>
              <a:ahLst/>
              <a:cxnLst/>
              <a:rect l="l" t="t" r="r" b="b"/>
              <a:pathLst>
                <a:path w="182377" h="182358" extrusionOk="0">
                  <a:moveTo>
                    <a:pt x="1" y="1"/>
                  </a:moveTo>
                  <a:lnTo>
                    <a:pt x="1" y="182357"/>
                  </a:lnTo>
                  <a:lnTo>
                    <a:pt x="182377" y="182357"/>
                  </a:lnTo>
                  <a:cubicBezTo>
                    <a:pt x="182377" y="81640"/>
                    <a:pt x="100717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4574280" y="3179791"/>
              <a:ext cx="1304764" cy="966372"/>
            </a:xfrm>
            <a:custGeom>
              <a:avLst/>
              <a:gdLst/>
              <a:ahLst/>
              <a:cxnLst/>
              <a:rect l="l" t="t" r="r" b="b"/>
              <a:pathLst>
                <a:path w="146192" h="108277" extrusionOk="0">
                  <a:moveTo>
                    <a:pt x="1" y="0"/>
                  </a:moveTo>
                  <a:lnTo>
                    <a:pt x="98251" y="108276"/>
                  </a:lnTo>
                  <a:cubicBezTo>
                    <a:pt x="127712" y="81540"/>
                    <a:pt x="146192" y="42929"/>
                    <a:pt x="146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091773" y="3179791"/>
              <a:ext cx="1482309" cy="877952"/>
            </a:xfrm>
            <a:custGeom>
              <a:avLst/>
              <a:gdLst/>
              <a:ahLst/>
              <a:cxnLst/>
              <a:rect l="l" t="t" r="r" b="b"/>
              <a:pathLst>
                <a:path w="166085" h="98370" extrusionOk="0">
                  <a:moveTo>
                    <a:pt x="1" y="0"/>
                  </a:moveTo>
                  <a:cubicBezTo>
                    <a:pt x="1" y="36822"/>
                    <a:pt x="11976" y="70838"/>
                    <a:pt x="32247" y="98370"/>
                  </a:cubicBezTo>
                  <a:lnTo>
                    <a:pt x="166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679521" y="1786244"/>
              <a:ext cx="894642" cy="1393362"/>
            </a:xfrm>
            <a:custGeom>
              <a:avLst/>
              <a:gdLst/>
              <a:ahLst/>
              <a:cxnLst/>
              <a:rect l="l" t="t" r="r" b="b"/>
              <a:pathLst>
                <a:path w="100240" h="156119" extrusionOk="0">
                  <a:moveTo>
                    <a:pt x="100240" y="0"/>
                  </a:moveTo>
                  <a:cubicBezTo>
                    <a:pt x="62026" y="0"/>
                    <a:pt x="27054" y="13806"/>
                    <a:pt x="0" y="36682"/>
                  </a:cubicBezTo>
                  <a:lnTo>
                    <a:pt x="100240" y="156118"/>
                  </a:lnTo>
                  <a:lnTo>
                    <a:pt x="100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679521" y="3179791"/>
              <a:ext cx="894642" cy="1110359"/>
            </a:xfrm>
            <a:custGeom>
              <a:avLst/>
              <a:gdLst/>
              <a:ahLst/>
              <a:cxnLst/>
              <a:rect l="l" t="t" r="r" b="b"/>
              <a:pathLst>
                <a:path w="100240" h="124410" extrusionOk="0">
                  <a:moveTo>
                    <a:pt x="100240" y="0"/>
                  </a:moveTo>
                  <a:lnTo>
                    <a:pt x="0" y="73683"/>
                  </a:lnTo>
                  <a:cubicBezTo>
                    <a:pt x="22638" y="104457"/>
                    <a:pt x="59121" y="124409"/>
                    <a:pt x="100240" y="124409"/>
                  </a:cubicBezTo>
                  <a:lnTo>
                    <a:pt x="100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679521" y="3179791"/>
              <a:ext cx="894642" cy="657621"/>
            </a:xfrm>
            <a:custGeom>
              <a:avLst/>
              <a:gdLst/>
              <a:ahLst/>
              <a:cxnLst/>
              <a:rect l="l" t="t" r="r" b="b"/>
              <a:pathLst>
                <a:path w="100240" h="73683" extrusionOk="0">
                  <a:moveTo>
                    <a:pt x="100240" y="0"/>
                  </a:moveTo>
                  <a:lnTo>
                    <a:pt x="0" y="73683"/>
                  </a:lnTo>
                  <a:lnTo>
                    <a:pt x="100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4574280" y="3179791"/>
              <a:ext cx="601697" cy="895356"/>
            </a:xfrm>
            <a:custGeom>
              <a:avLst/>
              <a:gdLst/>
              <a:ahLst/>
              <a:cxnLst/>
              <a:rect l="l" t="t" r="r" b="b"/>
              <a:pathLst>
                <a:path w="67417" h="100320" extrusionOk="0">
                  <a:moveTo>
                    <a:pt x="1" y="0"/>
                  </a:moveTo>
                  <a:lnTo>
                    <a:pt x="1" y="100319"/>
                  </a:lnTo>
                  <a:cubicBezTo>
                    <a:pt x="25961" y="100319"/>
                    <a:pt x="49593" y="90472"/>
                    <a:pt x="67417" y="742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31"/>
          <p:cNvSpPr txBox="1"/>
          <p:nvPr/>
        </p:nvSpPr>
        <p:spPr>
          <a:xfrm>
            <a:off x="7160589" y="2755181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31"/>
          <p:cNvSpPr txBox="1"/>
          <p:nvPr/>
        </p:nvSpPr>
        <p:spPr>
          <a:xfrm>
            <a:off x="7160599" y="1871900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actually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31"/>
          <p:cNvSpPr txBox="1"/>
          <p:nvPr/>
        </p:nvSpPr>
        <p:spPr>
          <a:xfrm>
            <a:off x="7160599" y="3642952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where we live 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31"/>
          <p:cNvSpPr txBox="1"/>
          <p:nvPr/>
        </p:nvSpPr>
        <p:spPr>
          <a:xfrm>
            <a:off x="665622" y="3193163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 is a dwarf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31"/>
          <p:cNvSpPr txBox="1"/>
          <p:nvPr/>
        </p:nvSpPr>
        <p:spPr>
          <a:xfrm>
            <a:off x="665622" y="4078483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31"/>
          <p:cNvSpPr txBox="1"/>
          <p:nvPr/>
        </p:nvSpPr>
        <p:spPr>
          <a:xfrm>
            <a:off x="665622" y="2307842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31"/>
          <p:cNvSpPr txBox="1"/>
          <p:nvPr/>
        </p:nvSpPr>
        <p:spPr>
          <a:xfrm>
            <a:off x="665622" y="1422522"/>
            <a:ext cx="13275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31"/>
          <p:cNvSpPr txBox="1"/>
          <p:nvPr/>
        </p:nvSpPr>
        <p:spPr>
          <a:xfrm>
            <a:off x="6531050" y="2022194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31"/>
          <p:cNvSpPr txBox="1"/>
          <p:nvPr/>
        </p:nvSpPr>
        <p:spPr>
          <a:xfrm>
            <a:off x="6531050" y="2905494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0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31"/>
          <p:cNvSpPr txBox="1"/>
          <p:nvPr/>
        </p:nvSpPr>
        <p:spPr>
          <a:xfrm>
            <a:off x="6547700" y="3790710"/>
            <a:ext cx="6759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5%</a:t>
            </a:r>
            <a:endParaRPr sz="2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31"/>
          <p:cNvSpPr/>
          <p:nvPr/>
        </p:nvSpPr>
        <p:spPr>
          <a:xfrm flipH="1">
            <a:off x="4829786" y="3908476"/>
            <a:ext cx="1508414" cy="430163"/>
          </a:xfrm>
          <a:custGeom>
            <a:avLst/>
            <a:gdLst/>
            <a:ahLst/>
            <a:cxnLst/>
            <a:rect l="l" t="t" r="r" b="b"/>
            <a:pathLst>
              <a:path w="169010" h="63120" fill="none" extrusionOk="0">
                <a:moveTo>
                  <a:pt x="1" y="0"/>
                </a:moveTo>
                <a:lnTo>
                  <a:pt x="1" y="63120"/>
                </a:lnTo>
                <a:lnTo>
                  <a:pt x="169009" y="6312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2"/>
          <p:cNvGrpSpPr/>
          <p:nvPr/>
        </p:nvGrpSpPr>
        <p:grpSpPr>
          <a:xfrm flipH="1">
            <a:off x="658701" y="1673893"/>
            <a:ext cx="2450664" cy="1437146"/>
            <a:chOff x="7051528" y="1356007"/>
            <a:chExt cx="1468870" cy="1776886"/>
          </a:xfrm>
        </p:grpSpPr>
        <p:sp>
          <p:nvSpPr>
            <p:cNvPr id="681" name="Google Shape;681;p32"/>
            <p:cNvSpPr/>
            <p:nvPr/>
          </p:nvSpPr>
          <p:spPr>
            <a:xfrm rot="5400000">
              <a:off x="7014799" y="1627295"/>
              <a:ext cx="1776886" cy="1234312"/>
            </a:xfrm>
            <a:custGeom>
              <a:avLst/>
              <a:gdLst/>
              <a:ahLst/>
              <a:cxnLst/>
              <a:rect l="l" t="t" r="r" b="b"/>
              <a:pathLst>
                <a:path w="51914" h="36062" extrusionOk="0">
                  <a:moveTo>
                    <a:pt x="28511" y="1"/>
                  </a:moveTo>
                  <a:cubicBezTo>
                    <a:pt x="27335" y="1"/>
                    <a:pt x="26107" y="136"/>
                    <a:pt x="24829" y="424"/>
                  </a:cubicBezTo>
                  <a:cubicBezTo>
                    <a:pt x="1" y="2158"/>
                    <a:pt x="5207" y="36062"/>
                    <a:pt x="25816" y="36062"/>
                  </a:cubicBezTo>
                  <a:cubicBezTo>
                    <a:pt x="27184" y="36062"/>
                    <a:pt x="28621" y="35912"/>
                    <a:pt x="30121" y="35594"/>
                  </a:cubicBezTo>
                  <a:cubicBezTo>
                    <a:pt x="51914" y="30967"/>
                    <a:pt x="46283" y="1"/>
                    <a:pt x="28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5400000">
              <a:off x="7002514" y="2090078"/>
              <a:ext cx="426235" cy="328207"/>
            </a:xfrm>
            <a:custGeom>
              <a:avLst/>
              <a:gdLst/>
              <a:ahLst/>
              <a:cxnLst/>
              <a:rect l="l" t="t" r="r" b="b"/>
              <a:pathLst>
                <a:path w="12453" h="9589" extrusionOk="0">
                  <a:moveTo>
                    <a:pt x="0" y="0"/>
                  </a:moveTo>
                  <a:lnTo>
                    <a:pt x="6227" y="9588"/>
                  </a:lnTo>
                  <a:lnTo>
                    <a:pt x="12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>
            <a:off x="2866222" y="1643754"/>
            <a:ext cx="1657349" cy="2286736"/>
          </a:xfrm>
          <a:custGeom>
            <a:avLst/>
            <a:gdLst/>
            <a:ahLst/>
            <a:cxnLst/>
            <a:rect l="l" t="t" r="r" b="b"/>
            <a:pathLst>
              <a:path w="137141" h="189221" extrusionOk="0">
                <a:moveTo>
                  <a:pt x="135807" y="1"/>
                </a:moveTo>
                <a:lnTo>
                  <a:pt x="135807" y="1"/>
                </a:lnTo>
                <a:cubicBezTo>
                  <a:pt x="132644" y="80"/>
                  <a:pt x="129462" y="240"/>
                  <a:pt x="126179" y="518"/>
                </a:cubicBezTo>
                <a:cubicBezTo>
                  <a:pt x="29063" y="4397"/>
                  <a:pt x="0" y="122043"/>
                  <a:pt x="43545" y="189221"/>
                </a:cubicBezTo>
                <a:cubicBezTo>
                  <a:pt x="46251" y="187032"/>
                  <a:pt x="48976" y="184884"/>
                  <a:pt x="51801" y="182835"/>
                </a:cubicBezTo>
                <a:cubicBezTo>
                  <a:pt x="60892" y="176270"/>
                  <a:pt x="70301" y="170143"/>
                  <a:pt x="79352" y="163519"/>
                </a:cubicBezTo>
                <a:cubicBezTo>
                  <a:pt x="98747" y="149316"/>
                  <a:pt x="117029" y="133441"/>
                  <a:pt x="135489" y="118044"/>
                </a:cubicBezTo>
                <a:cubicBezTo>
                  <a:pt x="135668" y="117905"/>
                  <a:pt x="135867" y="117826"/>
                  <a:pt x="136066" y="117746"/>
                </a:cubicBezTo>
                <a:cubicBezTo>
                  <a:pt x="136086" y="117547"/>
                  <a:pt x="136126" y="117348"/>
                  <a:pt x="136185" y="117169"/>
                </a:cubicBezTo>
                <a:cubicBezTo>
                  <a:pt x="136106" y="116891"/>
                  <a:pt x="136046" y="116592"/>
                  <a:pt x="136066" y="116294"/>
                </a:cubicBezTo>
                <a:cubicBezTo>
                  <a:pt x="135668" y="115956"/>
                  <a:pt x="135410" y="115438"/>
                  <a:pt x="135410" y="114762"/>
                </a:cubicBezTo>
                <a:cubicBezTo>
                  <a:pt x="135350" y="94889"/>
                  <a:pt x="134315" y="74977"/>
                  <a:pt x="134992" y="55124"/>
                </a:cubicBezTo>
                <a:cubicBezTo>
                  <a:pt x="135589" y="36723"/>
                  <a:pt x="137140" y="18362"/>
                  <a:pt x="1358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 txBox="1"/>
          <p:nvPr/>
        </p:nvSpPr>
        <p:spPr>
          <a:xfrm>
            <a:off x="3354773" y="2641324"/>
            <a:ext cx="9600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48%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85" name="Google Shape;685;p32"/>
          <p:cNvGrpSpPr/>
          <p:nvPr/>
        </p:nvGrpSpPr>
        <p:grpSpPr>
          <a:xfrm>
            <a:off x="6034245" y="1673893"/>
            <a:ext cx="2450664" cy="1437146"/>
            <a:chOff x="7051528" y="1356007"/>
            <a:chExt cx="1468870" cy="1776886"/>
          </a:xfrm>
        </p:grpSpPr>
        <p:sp>
          <p:nvSpPr>
            <p:cNvPr id="686" name="Google Shape;686;p32"/>
            <p:cNvSpPr/>
            <p:nvPr/>
          </p:nvSpPr>
          <p:spPr>
            <a:xfrm rot="5400000">
              <a:off x="7014799" y="1627295"/>
              <a:ext cx="1776886" cy="1234312"/>
            </a:xfrm>
            <a:custGeom>
              <a:avLst/>
              <a:gdLst/>
              <a:ahLst/>
              <a:cxnLst/>
              <a:rect l="l" t="t" r="r" b="b"/>
              <a:pathLst>
                <a:path w="51914" h="36062" extrusionOk="0">
                  <a:moveTo>
                    <a:pt x="28511" y="1"/>
                  </a:moveTo>
                  <a:cubicBezTo>
                    <a:pt x="27335" y="1"/>
                    <a:pt x="26107" y="136"/>
                    <a:pt x="24829" y="424"/>
                  </a:cubicBezTo>
                  <a:cubicBezTo>
                    <a:pt x="1" y="2158"/>
                    <a:pt x="5207" y="36062"/>
                    <a:pt x="25816" y="36062"/>
                  </a:cubicBezTo>
                  <a:cubicBezTo>
                    <a:pt x="27184" y="36062"/>
                    <a:pt x="28621" y="35912"/>
                    <a:pt x="30121" y="35594"/>
                  </a:cubicBezTo>
                  <a:cubicBezTo>
                    <a:pt x="51914" y="30967"/>
                    <a:pt x="46283" y="1"/>
                    <a:pt x="28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5400000">
              <a:off x="7002514" y="2090078"/>
              <a:ext cx="426235" cy="328207"/>
            </a:xfrm>
            <a:custGeom>
              <a:avLst/>
              <a:gdLst/>
              <a:ahLst/>
              <a:cxnLst/>
              <a:rect l="l" t="t" r="r" b="b"/>
              <a:pathLst>
                <a:path w="12453" h="9589" extrusionOk="0">
                  <a:moveTo>
                    <a:pt x="0" y="0"/>
                  </a:moveTo>
                  <a:lnTo>
                    <a:pt x="6227" y="9588"/>
                  </a:lnTo>
                  <a:lnTo>
                    <a:pt x="12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2"/>
          <p:cNvSpPr/>
          <p:nvPr/>
        </p:nvSpPr>
        <p:spPr>
          <a:xfrm>
            <a:off x="4543846" y="1642799"/>
            <a:ext cx="1353955" cy="1372711"/>
          </a:xfrm>
          <a:custGeom>
            <a:avLst/>
            <a:gdLst/>
            <a:ahLst/>
            <a:cxnLst/>
            <a:rect l="l" t="t" r="r" b="b"/>
            <a:pathLst>
              <a:path w="112036" h="113588" extrusionOk="0">
                <a:moveTo>
                  <a:pt x="1449" y="0"/>
                </a:moveTo>
                <a:cubicBezTo>
                  <a:pt x="1377" y="0"/>
                  <a:pt x="1305" y="0"/>
                  <a:pt x="1233" y="0"/>
                </a:cubicBezTo>
                <a:cubicBezTo>
                  <a:pt x="2566" y="18441"/>
                  <a:pt x="836" y="36742"/>
                  <a:pt x="418" y="55203"/>
                </a:cubicBezTo>
                <a:cubicBezTo>
                  <a:pt x="0" y="74658"/>
                  <a:pt x="756" y="94133"/>
                  <a:pt x="836" y="113588"/>
                </a:cubicBezTo>
                <a:cubicBezTo>
                  <a:pt x="21126" y="106108"/>
                  <a:pt x="42352" y="101772"/>
                  <a:pt x="62543" y="93854"/>
                </a:cubicBezTo>
                <a:cubicBezTo>
                  <a:pt x="79312" y="87290"/>
                  <a:pt x="95763" y="80009"/>
                  <a:pt x="112036" y="72330"/>
                </a:cubicBezTo>
                <a:cubicBezTo>
                  <a:pt x="96598" y="31978"/>
                  <a:pt x="59333" y="0"/>
                  <a:pt x="14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 txBox="1"/>
          <p:nvPr/>
        </p:nvSpPr>
        <p:spPr>
          <a:xfrm>
            <a:off x="4645968" y="2144640"/>
            <a:ext cx="9600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27%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0" name="Google Shape;690;p32"/>
          <p:cNvGrpSpPr/>
          <p:nvPr/>
        </p:nvGrpSpPr>
        <p:grpSpPr>
          <a:xfrm flipH="1">
            <a:off x="658701" y="2989014"/>
            <a:ext cx="2450664" cy="1437146"/>
            <a:chOff x="7051528" y="1356007"/>
            <a:chExt cx="1468870" cy="1776886"/>
          </a:xfrm>
        </p:grpSpPr>
        <p:sp>
          <p:nvSpPr>
            <p:cNvPr id="691" name="Google Shape;691;p32"/>
            <p:cNvSpPr/>
            <p:nvPr/>
          </p:nvSpPr>
          <p:spPr>
            <a:xfrm rot="5400000">
              <a:off x="7014799" y="1627295"/>
              <a:ext cx="1776886" cy="1234312"/>
            </a:xfrm>
            <a:custGeom>
              <a:avLst/>
              <a:gdLst/>
              <a:ahLst/>
              <a:cxnLst/>
              <a:rect l="l" t="t" r="r" b="b"/>
              <a:pathLst>
                <a:path w="51914" h="36062" extrusionOk="0">
                  <a:moveTo>
                    <a:pt x="28511" y="1"/>
                  </a:moveTo>
                  <a:cubicBezTo>
                    <a:pt x="27335" y="1"/>
                    <a:pt x="26107" y="136"/>
                    <a:pt x="24829" y="424"/>
                  </a:cubicBezTo>
                  <a:cubicBezTo>
                    <a:pt x="1" y="2158"/>
                    <a:pt x="5207" y="36062"/>
                    <a:pt x="25816" y="36062"/>
                  </a:cubicBezTo>
                  <a:cubicBezTo>
                    <a:pt x="27184" y="36062"/>
                    <a:pt x="28621" y="35912"/>
                    <a:pt x="30121" y="35594"/>
                  </a:cubicBezTo>
                  <a:cubicBezTo>
                    <a:pt x="51914" y="30967"/>
                    <a:pt x="46283" y="1"/>
                    <a:pt x="28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5400000">
              <a:off x="7002514" y="2090078"/>
              <a:ext cx="426235" cy="328207"/>
            </a:xfrm>
            <a:custGeom>
              <a:avLst/>
              <a:gdLst/>
              <a:ahLst/>
              <a:cxnLst/>
              <a:rect l="l" t="t" r="r" b="b"/>
              <a:pathLst>
                <a:path w="12453" h="9589" extrusionOk="0">
                  <a:moveTo>
                    <a:pt x="0" y="0"/>
                  </a:moveTo>
                  <a:lnTo>
                    <a:pt x="6227" y="9588"/>
                  </a:lnTo>
                  <a:lnTo>
                    <a:pt x="124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2"/>
          <p:cNvSpPr/>
          <p:nvPr/>
        </p:nvSpPr>
        <p:spPr>
          <a:xfrm>
            <a:off x="3421744" y="3104575"/>
            <a:ext cx="2398510" cy="1380167"/>
          </a:xfrm>
          <a:custGeom>
            <a:avLst/>
            <a:gdLst/>
            <a:ahLst/>
            <a:cxnLst/>
            <a:rect l="l" t="t" r="r" b="b"/>
            <a:pathLst>
              <a:path w="198470" h="114205" extrusionOk="0">
                <a:moveTo>
                  <a:pt x="92680" y="0"/>
                </a:moveTo>
                <a:cubicBezTo>
                  <a:pt x="92620" y="60"/>
                  <a:pt x="92600" y="119"/>
                  <a:pt x="92541" y="179"/>
                </a:cubicBezTo>
                <a:cubicBezTo>
                  <a:pt x="73822" y="15775"/>
                  <a:pt x="55361" y="32127"/>
                  <a:pt x="35528" y="46330"/>
                </a:cubicBezTo>
                <a:cubicBezTo>
                  <a:pt x="26418" y="52855"/>
                  <a:pt x="17008" y="58982"/>
                  <a:pt x="7997" y="65646"/>
                </a:cubicBezTo>
                <a:cubicBezTo>
                  <a:pt x="5272" y="67655"/>
                  <a:pt x="2626" y="69764"/>
                  <a:pt x="0" y="71892"/>
                </a:cubicBezTo>
                <a:cubicBezTo>
                  <a:pt x="17724" y="96977"/>
                  <a:pt x="46171" y="114204"/>
                  <a:pt x="85658" y="114204"/>
                </a:cubicBezTo>
                <a:cubicBezTo>
                  <a:pt x="142352" y="114204"/>
                  <a:pt x="179651" y="88383"/>
                  <a:pt x="198469" y="53850"/>
                </a:cubicBezTo>
                <a:cubicBezTo>
                  <a:pt x="163200" y="35887"/>
                  <a:pt x="125821" y="21962"/>
                  <a:pt x="926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 txBox="1"/>
          <p:nvPr/>
        </p:nvSpPr>
        <p:spPr>
          <a:xfrm>
            <a:off x="4141000" y="3709731"/>
            <a:ext cx="9600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36%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5" name="Google Shape;695;p32"/>
          <p:cNvGrpSpPr/>
          <p:nvPr/>
        </p:nvGrpSpPr>
        <p:grpSpPr>
          <a:xfrm>
            <a:off x="6034245" y="2989014"/>
            <a:ext cx="2450664" cy="1437146"/>
            <a:chOff x="7051528" y="1356007"/>
            <a:chExt cx="1468870" cy="1776886"/>
          </a:xfrm>
        </p:grpSpPr>
        <p:sp>
          <p:nvSpPr>
            <p:cNvPr id="696" name="Google Shape;696;p32"/>
            <p:cNvSpPr/>
            <p:nvPr/>
          </p:nvSpPr>
          <p:spPr>
            <a:xfrm rot="5400000">
              <a:off x="7014799" y="1627295"/>
              <a:ext cx="1776886" cy="1234312"/>
            </a:xfrm>
            <a:custGeom>
              <a:avLst/>
              <a:gdLst/>
              <a:ahLst/>
              <a:cxnLst/>
              <a:rect l="l" t="t" r="r" b="b"/>
              <a:pathLst>
                <a:path w="51914" h="36062" extrusionOk="0">
                  <a:moveTo>
                    <a:pt x="28511" y="1"/>
                  </a:moveTo>
                  <a:cubicBezTo>
                    <a:pt x="27335" y="1"/>
                    <a:pt x="26107" y="136"/>
                    <a:pt x="24829" y="424"/>
                  </a:cubicBezTo>
                  <a:cubicBezTo>
                    <a:pt x="1" y="2158"/>
                    <a:pt x="5207" y="36062"/>
                    <a:pt x="25816" y="36062"/>
                  </a:cubicBezTo>
                  <a:cubicBezTo>
                    <a:pt x="27184" y="36062"/>
                    <a:pt x="28621" y="35912"/>
                    <a:pt x="30121" y="35594"/>
                  </a:cubicBezTo>
                  <a:cubicBezTo>
                    <a:pt x="51914" y="30967"/>
                    <a:pt x="46283" y="1"/>
                    <a:pt x="28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5400000">
              <a:off x="7002514" y="2090078"/>
              <a:ext cx="426235" cy="328207"/>
            </a:xfrm>
            <a:custGeom>
              <a:avLst/>
              <a:gdLst/>
              <a:ahLst/>
              <a:cxnLst/>
              <a:rect l="l" t="t" r="r" b="b"/>
              <a:pathLst>
                <a:path w="12453" h="9589" extrusionOk="0">
                  <a:moveTo>
                    <a:pt x="0" y="0"/>
                  </a:moveTo>
                  <a:lnTo>
                    <a:pt x="6227" y="9588"/>
                  </a:lnTo>
                  <a:lnTo>
                    <a:pt x="124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2"/>
          <p:cNvSpPr/>
          <p:nvPr/>
        </p:nvSpPr>
        <p:spPr>
          <a:xfrm>
            <a:off x="4572932" y="2565871"/>
            <a:ext cx="1468871" cy="1143845"/>
          </a:xfrm>
          <a:custGeom>
            <a:avLst/>
            <a:gdLst/>
            <a:ahLst/>
            <a:cxnLst/>
            <a:rect l="l" t="t" r="r" b="b"/>
            <a:pathLst>
              <a:path w="121545" h="94650" extrusionOk="0">
                <a:moveTo>
                  <a:pt x="111081" y="0"/>
                </a:moveTo>
                <a:lnTo>
                  <a:pt x="111081" y="0"/>
                </a:lnTo>
                <a:cubicBezTo>
                  <a:pt x="94729" y="7739"/>
                  <a:pt x="78178" y="15099"/>
                  <a:pt x="61270" y="21584"/>
                </a:cubicBezTo>
                <a:cubicBezTo>
                  <a:pt x="41178" y="29302"/>
                  <a:pt x="20151" y="33778"/>
                  <a:pt x="0" y="41178"/>
                </a:cubicBezTo>
                <a:cubicBezTo>
                  <a:pt x="32982" y="62941"/>
                  <a:pt x="70102" y="76786"/>
                  <a:pt x="105193" y="94650"/>
                </a:cubicBezTo>
                <a:cubicBezTo>
                  <a:pt x="119734" y="65408"/>
                  <a:pt x="121544" y="30576"/>
                  <a:pt x="1110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2"/>
          <p:cNvSpPr txBox="1"/>
          <p:nvPr/>
        </p:nvSpPr>
        <p:spPr>
          <a:xfrm>
            <a:off x="5012824" y="2968283"/>
            <a:ext cx="9600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32"/>
          <p:cNvSpPr/>
          <p:nvPr/>
        </p:nvSpPr>
        <p:spPr>
          <a:xfrm>
            <a:off x="3870246" y="3552010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3680426" y="3231227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3672814" y="3092525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4402149" y="2964147"/>
            <a:ext cx="266486" cy="198859"/>
          </a:xfrm>
          <a:custGeom>
            <a:avLst/>
            <a:gdLst/>
            <a:ahLst/>
            <a:cxnLst/>
            <a:rect l="l" t="t" r="r" b="b"/>
            <a:pathLst>
              <a:path w="22051" h="16455" extrusionOk="0">
                <a:moveTo>
                  <a:pt x="10676" y="1"/>
                </a:moveTo>
                <a:cubicBezTo>
                  <a:pt x="10355" y="1"/>
                  <a:pt x="10026" y="15"/>
                  <a:pt x="9688" y="43"/>
                </a:cubicBezTo>
                <a:cubicBezTo>
                  <a:pt x="159" y="421"/>
                  <a:pt x="0" y="16455"/>
                  <a:pt x="10086" y="16455"/>
                </a:cubicBezTo>
                <a:cubicBezTo>
                  <a:pt x="22051" y="16455"/>
                  <a:pt x="21676" y="1"/>
                  <a:pt x="106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2"/>
          <p:cNvSpPr txBox="1"/>
          <p:nvPr/>
        </p:nvSpPr>
        <p:spPr>
          <a:xfrm>
            <a:off x="853125" y="2109133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32"/>
          <p:cNvSpPr txBox="1"/>
          <p:nvPr/>
        </p:nvSpPr>
        <p:spPr>
          <a:xfrm>
            <a:off x="6575835" y="2109114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p32"/>
          <p:cNvSpPr txBox="1"/>
          <p:nvPr/>
        </p:nvSpPr>
        <p:spPr>
          <a:xfrm>
            <a:off x="853125" y="3424242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the ringed planet and a gas giant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32"/>
          <p:cNvSpPr txBox="1"/>
          <p:nvPr/>
        </p:nvSpPr>
        <p:spPr>
          <a:xfrm>
            <a:off x="6575835" y="3424242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3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3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3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3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3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3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3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720" name="Google Shape;720;p33"/>
          <p:cNvSpPr/>
          <p:nvPr/>
        </p:nvSpPr>
        <p:spPr>
          <a:xfrm>
            <a:off x="658800" y="1738261"/>
            <a:ext cx="2964113" cy="2528585"/>
          </a:xfrm>
          <a:custGeom>
            <a:avLst/>
            <a:gdLst/>
            <a:ahLst/>
            <a:cxnLst/>
            <a:rect l="l" t="t" r="r" b="b"/>
            <a:pathLst>
              <a:path w="170621" h="145551" extrusionOk="0">
                <a:moveTo>
                  <a:pt x="85310" y="1"/>
                </a:moveTo>
                <a:cubicBezTo>
                  <a:pt x="63478" y="1"/>
                  <a:pt x="41646" y="4810"/>
                  <a:pt x="24986" y="14428"/>
                </a:cubicBezTo>
                <a:cubicBezTo>
                  <a:pt x="8336" y="24036"/>
                  <a:pt x="1" y="36648"/>
                  <a:pt x="1" y="49240"/>
                </a:cubicBezTo>
                <a:lnTo>
                  <a:pt x="1" y="96306"/>
                </a:lnTo>
                <a:cubicBezTo>
                  <a:pt x="1" y="108918"/>
                  <a:pt x="8336" y="121510"/>
                  <a:pt x="24986" y="131138"/>
                </a:cubicBezTo>
                <a:cubicBezTo>
                  <a:pt x="41646" y="140747"/>
                  <a:pt x="63478" y="145551"/>
                  <a:pt x="85310" y="145551"/>
                </a:cubicBezTo>
                <a:cubicBezTo>
                  <a:pt x="107143" y="145551"/>
                  <a:pt x="128975" y="140747"/>
                  <a:pt x="145635" y="131138"/>
                </a:cubicBezTo>
                <a:cubicBezTo>
                  <a:pt x="162285" y="121510"/>
                  <a:pt x="170620" y="108918"/>
                  <a:pt x="170620" y="96306"/>
                </a:cubicBezTo>
                <a:lnTo>
                  <a:pt x="170620" y="65114"/>
                </a:lnTo>
                <a:lnTo>
                  <a:pt x="170620" y="49240"/>
                </a:lnTo>
                <a:cubicBezTo>
                  <a:pt x="170620" y="36648"/>
                  <a:pt x="162285" y="24036"/>
                  <a:pt x="145635" y="14428"/>
                </a:cubicBezTo>
                <a:cubicBezTo>
                  <a:pt x="128975" y="4810"/>
                  <a:pt x="107143" y="1"/>
                  <a:pt x="853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3"/>
          <p:cNvSpPr/>
          <p:nvPr/>
        </p:nvSpPr>
        <p:spPr>
          <a:xfrm>
            <a:off x="658800" y="1738001"/>
            <a:ext cx="2963766" cy="1711365"/>
          </a:xfrm>
          <a:custGeom>
            <a:avLst/>
            <a:gdLst/>
            <a:ahLst/>
            <a:cxnLst/>
            <a:rect l="l" t="t" r="r" b="b"/>
            <a:pathLst>
              <a:path w="170601" h="98510" extrusionOk="0">
                <a:moveTo>
                  <a:pt x="85300" y="1"/>
                </a:moveTo>
                <a:cubicBezTo>
                  <a:pt x="38195" y="1"/>
                  <a:pt x="1" y="22062"/>
                  <a:pt x="1" y="49255"/>
                </a:cubicBezTo>
                <a:cubicBezTo>
                  <a:pt x="1" y="76468"/>
                  <a:pt x="38195" y="98509"/>
                  <a:pt x="85300" y="98509"/>
                </a:cubicBezTo>
                <a:cubicBezTo>
                  <a:pt x="132426" y="98509"/>
                  <a:pt x="170600" y="76468"/>
                  <a:pt x="170600" y="49255"/>
                </a:cubicBezTo>
                <a:cubicBezTo>
                  <a:pt x="170600" y="22062"/>
                  <a:pt x="132426" y="1"/>
                  <a:pt x="85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3"/>
          <p:cNvSpPr/>
          <p:nvPr/>
        </p:nvSpPr>
        <p:spPr>
          <a:xfrm>
            <a:off x="2462921" y="2584253"/>
            <a:ext cx="1159805" cy="1661958"/>
          </a:xfrm>
          <a:custGeom>
            <a:avLst/>
            <a:gdLst/>
            <a:ahLst/>
            <a:cxnLst/>
            <a:rect l="l" t="t" r="r" b="b"/>
            <a:pathLst>
              <a:path w="66761" h="95666" extrusionOk="0">
                <a:moveTo>
                  <a:pt x="66720" y="1"/>
                </a:moveTo>
                <a:lnTo>
                  <a:pt x="0" y="48599"/>
                </a:lnTo>
                <a:lnTo>
                  <a:pt x="0" y="95665"/>
                </a:lnTo>
                <a:cubicBezTo>
                  <a:pt x="15298" y="93716"/>
                  <a:pt x="29859" y="89299"/>
                  <a:pt x="41755" y="82436"/>
                </a:cubicBezTo>
                <a:cubicBezTo>
                  <a:pt x="58425" y="72808"/>
                  <a:pt x="66760" y="60216"/>
                  <a:pt x="66760" y="47604"/>
                </a:cubicBezTo>
                <a:lnTo>
                  <a:pt x="66760" y="16412"/>
                </a:lnTo>
                <a:lnTo>
                  <a:pt x="66760" y="538"/>
                </a:lnTo>
                <a:cubicBezTo>
                  <a:pt x="66760" y="359"/>
                  <a:pt x="66720" y="180"/>
                  <a:pt x="667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3"/>
          <p:cNvSpPr/>
          <p:nvPr/>
        </p:nvSpPr>
        <p:spPr>
          <a:xfrm>
            <a:off x="2140521" y="2593582"/>
            <a:ext cx="1477740" cy="834957"/>
          </a:xfrm>
          <a:custGeom>
            <a:avLst/>
            <a:gdLst/>
            <a:ahLst/>
            <a:cxnLst/>
            <a:rect l="l" t="t" r="r" b="b"/>
            <a:pathLst>
              <a:path w="85062" h="48062" extrusionOk="0">
                <a:moveTo>
                  <a:pt x="0" y="1"/>
                </a:moveTo>
                <a:lnTo>
                  <a:pt x="18560" y="48062"/>
                </a:lnTo>
                <a:cubicBezTo>
                  <a:pt x="33858" y="46112"/>
                  <a:pt x="48419" y="41696"/>
                  <a:pt x="60315" y="34833"/>
                </a:cubicBezTo>
                <a:cubicBezTo>
                  <a:pt x="75394" y="26120"/>
                  <a:pt x="83629" y="14980"/>
                  <a:pt x="85062" y="3602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3"/>
          <p:cNvSpPr/>
          <p:nvPr/>
        </p:nvSpPr>
        <p:spPr>
          <a:xfrm>
            <a:off x="865789" y="3030023"/>
            <a:ext cx="1597315" cy="1236522"/>
          </a:xfrm>
          <a:custGeom>
            <a:avLst/>
            <a:gdLst/>
            <a:ahLst/>
            <a:cxnLst/>
            <a:rect l="l" t="t" r="r" b="b"/>
            <a:pathLst>
              <a:path w="91945" h="71177" extrusionOk="0">
                <a:moveTo>
                  <a:pt x="0" y="1"/>
                </a:moveTo>
                <a:lnTo>
                  <a:pt x="0" y="47067"/>
                </a:lnTo>
                <a:cubicBezTo>
                  <a:pt x="3561" y="50528"/>
                  <a:pt x="7918" y="53790"/>
                  <a:pt x="13070" y="56774"/>
                </a:cubicBezTo>
                <a:cubicBezTo>
                  <a:pt x="29717" y="66382"/>
                  <a:pt x="51539" y="71177"/>
                  <a:pt x="73360" y="71177"/>
                </a:cubicBezTo>
                <a:cubicBezTo>
                  <a:pt x="79595" y="71177"/>
                  <a:pt x="85830" y="70786"/>
                  <a:pt x="91944" y="70003"/>
                </a:cubicBezTo>
                <a:lnTo>
                  <a:pt x="91944" y="2295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3"/>
          <p:cNvSpPr/>
          <p:nvPr/>
        </p:nvSpPr>
        <p:spPr>
          <a:xfrm>
            <a:off x="865789" y="2593582"/>
            <a:ext cx="1597315" cy="855352"/>
          </a:xfrm>
          <a:custGeom>
            <a:avLst/>
            <a:gdLst/>
            <a:ahLst/>
            <a:cxnLst/>
            <a:rect l="l" t="t" r="r" b="b"/>
            <a:pathLst>
              <a:path w="91945" h="49236" extrusionOk="0">
                <a:moveTo>
                  <a:pt x="73384" y="1"/>
                </a:moveTo>
                <a:lnTo>
                  <a:pt x="0" y="25126"/>
                </a:lnTo>
                <a:cubicBezTo>
                  <a:pt x="3561" y="28587"/>
                  <a:pt x="7918" y="31849"/>
                  <a:pt x="13070" y="34833"/>
                </a:cubicBezTo>
                <a:cubicBezTo>
                  <a:pt x="29717" y="44441"/>
                  <a:pt x="51539" y="49236"/>
                  <a:pt x="73360" y="49236"/>
                </a:cubicBezTo>
                <a:cubicBezTo>
                  <a:pt x="79595" y="49236"/>
                  <a:pt x="85830" y="48844"/>
                  <a:pt x="91944" y="48062"/>
                </a:cubicBezTo>
                <a:lnTo>
                  <a:pt x="73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3"/>
          <p:cNvSpPr/>
          <p:nvPr/>
        </p:nvSpPr>
        <p:spPr>
          <a:xfrm>
            <a:off x="1793246" y="1738174"/>
            <a:ext cx="1855122" cy="918067"/>
          </a:xfrm>
          <a:custGeom>
            <a:avLst/>
            <a:gdLst/>
            <a:ahLst/>
            <a:cxnLst/>
            <a:rect l="l" t="t" r="r" b="b"/>
            <a:pathLst>
              <a:path w="106785" h="52846" extrusionOk="0">
                <a:moveTo>
                  <a:pt x="20001" y="1"/>
                </a:moveTo>
                <a:cubicBezTo>
                  <a:pt x="13284" y="1"/>
                  <a:pt x="6567" y="455"/>
                  <a:pt x="0" y="1363"/>
                </a:cubicBezTo>
                <a:lnTo>
                  <a:pt x="19992" y="49245"/>
                </a:lnTo>
                <a:lnTo>
                  <a:pt x="105054" y="52846"/>
                </a:lnTo>
                <a:cubicBezTo>
                  <a:pt x="106784" y="39060"/>
                  <a:pt x="98549" y="24956"/>
                  <a:pt x="80307" y="14413"/>
                </a:cubicBezTo>
                <a:cubicBezTo>
                  <a:pt x="63650" y="4799"/>
                  <a:pt x="41828" y="1"/>
                  <a:pt x="200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3"/>
          <p:cNvSpPr txBox="1"/>
          <p:nvPr/>
        </p:nvSpPr>
        <p:spPr>
          <a:xfrm flipH="1">
            <a:off x="6350700" y="1729450"/>
            <a:ext cx="2134500" cy="47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33"/>
          <p:cNvSpPr txBox="1"/>
          <p:nvPr/>
        </p:nvSpPr>
        <p:spPr>
          <a:xfrm flipH="1">
            <a:off x="6350700" y="2415533"/>
            <a:ext cx="2134500" cy="47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33"/>
          <p:cNvSpPr txBox="1"/>
          <p:nvPr/>
        </p:nvSpPr>
        <p:spPr>
          <a:xfrm flipH="1">
            <a:off x="6350700" y="3101617"/>
            <a:ext cx="2134500" cy="47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33"/>
          <p:cNvSpPr txBox="1"/>
          <p:nvPr/>
        </p:nvSpPr>
        <p:spPr>
          <a:xfrm flipH="1">
            <a:off x="6350700" y="3787700"/>
            <a:ext cx="2134500" cy="47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33"/>
          <p:cNvSpPr txBox="1"/>
          <p:nvPr/>
        </p:nvSpPr>
        <p:spPr>
          <a:xfrm>
            <a:off x="4523322" y="3892368"/>
            <a:ext cx="714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33"/>
          <p:cNvSpPr txBox="1"/>
          <p:nvPr/>
        </p:nvSpPr>
        <p:spPr>
          <a:xfrm>
            <a:off x="4523297" y="2518669"/>
            <a:ext cx="714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33"/>
          <p:cNvSpPr txBox="1"/>
          <p:nvPr/>
        </p:nvSpPr>
        <p:spPr>
          <a:xfrm>
            <a:off x="4523322" y="3205518"/>
            <a:ext cx="714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18%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33"/>
          <p:cNvSpPr txBox="1"/>
          <p:nvPr/>
        </p:nvSpPr>
        <p:spPr>
          <a:xfrm>
            <a:off x="4523322" y="1831819"/>
            <a:ext cx="714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5" name="Google Shape;735;p33"/>
          <p:cNvGrpSpPr/>
          <p:nvPr/>
        </p:nvGrpSpPr>
        <p:grpSpPr>
          <a:xfrm>
            <a:off x="1773659" y="1833289"/>
            <a:ext cx="2648245" cy="271560"/>
            <a:chOff x="2023142" y="1807125"/>
            <a:chExt cx="2549822" cy="261467"/>
          </a:xfrm>
        </p:grpSpPr>
        <p:sp>
          <p:nvSpPr>
            <p:cNvPr id="736" name="Google Shape;736;p33"/>
            <p:cNvSpPr/>
            <p:nvPr/>
          </p:nvSpPr>
          <p:spPr>
            <a:xfrm>
              <a:off x="4414939" y="1807125"/>
              <a:ext cx="158024" cy="261467"/>
            </a:xfrm>
            <a:custGeom>
              <a:avLst/>
              <a:gdLst/>
              <a:ahLst/>
              <a:cxnLst/>
              <a:rect l="l" t="t" r="r" b="b"/>
              <a:pathLst>
                <a:path w="3084" h="10106" extrusionOk="0">
                  <a:moveTo>
                    <a:pt x="0" y="0"/>
                  </a:moveTo>
                  <a:lnTo>
                    <a:pt x="0" y="10106"/>
                  </a:lnTo>
                  <a:lnTo>
                    <a:pt x="3084" y="50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7" name="Google Shape;737;p33"/>
            <p:cNvCxnSpPr/>
            <p:nvPr/>
          </p:nvCxnSpPr>
          <p:spPr>
            <a:xfrm rot="10800000">
              <a:off x="2023142" y="1943600"/>
              <a:ext cx="2398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8" name="Google Shape;738;p33"/>
          <p:cNvGrpSpPr/>
          <p:nvPr/>
        </p:nvGrpSpPr>
        <p:grpSpPr>
          <a:xfrm>
            <a:off x="3615274" y="2490639"/>
            <a:ext cx="805068" cy="271587"/>
            <a:chOff x="3797817" y="2480952"/>
            <a:chExt cx="775147" cy="261493"/>
          </a:xfrm>
        </p:grpSpPr>
        <p:sp>
          <p:nvSpPr>
            <p:cNvPr id="739" name="Google Shape;739;p33"/>
            <p:cNvSpPr/>
            <p:nvPr/>
          </p:nvSpPr>
          <p:spPr>
            <a:xfrm>
              <a:off x="4414939" y="2480952"/>
              <a:ext cx="158024" cy="261493"/>
            </a:xfrm>
            <a:custGeom>
              <a:avLst/>
              <a:gdLst/>
              <a:ahLst/>
              <a:cxnLst/>
              <a:rect l="l" t="t" r="r" b="b"/>
              <a:pathLst>
                <a:path w="3084" h="10107" extrusionOk="0">
                  <a:moveTo>
                    <a:pt x="0" y="1"/>
                  </a:moveTo>
                  <a:lnTo>
                    <a:pt x="0" y="10106"/>
                  </a:lnTo>
                  <a:lnTo>
                    <a:pt x="3084" y="50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0" name="Google Shape;740;p33"/>
            <p:cNvCxnSpPr/>
            <p:nvPr/>
          </p:nvCxnSpPr>
          <p:spPr>
            <a:xfrm rot="10800000">
              <a:off x="3797817" y="2613300"/>
              <a:ext cx="635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1" name="Google Shape;741;p33"/>
          <p:cNvGrpSpPr/>
          <p:nvPr/>
        </p:nvGrpSpPr>
        <p:grpSpPr>
          <a:xfrm>
            <a:off x="2731326" y="3213620"/>
            <a:ext cx="1690578" cy="271560"/>
            <a:chOff x="2945217" y="3136155"/>
            <a:chExt cx="1627747" cy="261467"/>
          </a:xfrm>
        </p:grpSpPr>
        <p:sp>
          <p:nvSpPr>
            <p:cNvPr id="742" name="Google Shape;742;p33"/>
            <p:cNvSpPr/>
            <p:nvPr/>
          </p:nvSpPr>
          <p:spPr>
            <a:xfrm>
              <a:off x="4414939" y="3136155"/>
              <a:ext cx="158024" cy="261467"/>
            </a:xfrm>
            <a:custGeom>
              <a:avLst/>
              <a:gdLst/>
              <a:ahLst/>
              <a:cxnLst/>
              <a:rect l="l" t="t" r="r" b="b"/>
              <a:pathLst>
                <a:path w="3084" h="10106" extrusionOk="0">
                  <a:moveTo>
                    <a:pt x="0" y="0"/>
                  </a:moveTo>
                  <a:lnTo>
                    <a:pt x="0" y="10106"/>
                  </a:lnTo>
                  <a:lnTo>
                    <a:pt x="3084" y="50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3" name="Google Shape;743;p33"/>
            <p:cNvCxnSpPr/>
            <p:nvPr/>
          </p:nvCxnSpPr>
          <p:spPr>
            <a:xfrm rot="10800000">
              <a:off x="2945217" y="3266888"/>
              <a:ext cx="148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4" name="Google Shape;744;p33"/>
          <p:cNvGrpSpPr/>
          <p:nvPr/>
        </p:nvGrpSpPr>
        <p:grpSpPr>
          <a:xfrm>
            <a:off x="2459006" y="3893550"/>
            <a:ext cx="1962899" cy="272098"/>
            <a:chOff x="2683017" y="3790815"/>
            <a:chExt cx="1889947" cy="261985"/>
          </a:xfrm>
        </p:grpSpPr>
        <p:sp>
          <p:nvSpPr>
            <p:cNvPr id="745" name="Google Shape;745;p33"/>
            <p:cNvSpPr/>
            <p:nvPr/>
          </p:nvSpPr>
          <p:spPr>
            <a:xfrm>
              <a:off x="4414939" y="3790815"/>
              <a:ext cx="158024" cy="261985"/>
            </a:xfrm>
            <a:custGeom>
              <a:avLst/>
              <a:gdLst/>
              <a:ahLst/>
              <a:cxnLst/>
              <a:rect l="l" t="t" r="r" b="b"/>
              <a:pathLst>
                <a:path w="3084" h="10126" extrusionOk="0">
                  <a:moveTo>
                    <a:pt x="0" y="1"/>
                  </a:moveTo>
                  <a:lnTo>
                    <a:pt x="0" y="10126"/>
                  </a:lnTo>
                  <a:lnTo>
                    <a:pt x="3084" y="50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6" name="Google Shape;746;p33"/>
            <p:cNvCxnSpPr/>
            <p:nvPr/>
          </p:nvCxnSpPr>
          <p:spPr>
            <a:xfrm rot="10800000">
              <a:off x="2683017" y="3925271"/>
              <a:ext cx="1749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7" name="Google Shape;747;p33"/>
          <p:cNvSpPr txBox="1"/>
          <p:nvPr/>
        </p:nvSpPr>
        <p:spPr>
          <a:xfrm>
            <a:off x="5265705" y="3787708"/>
            <a:ext cx="1057200" cy="47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33"/>
          <p:cNvSpPr txBox="1"/>
          <p:nvPr/>
        </p:nvSpPr>
        <p:spPr>
          <a:xfrm>
            <a:off x="5265705" y="2415534"/>
            <a:ext cx="1057200" cy="47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33"/>
          <p:cNvSpPr txBox="1"/>
          <p:nvPr/>
        </p:nvSpPr>
        <p:spPr>
          <a:xfrm>
            <a:off x="5265705" y="3101634"/>
            <a:ext cx="1057200" cy="47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33"/>
          <p:cNvSpPr txBox="1"/>
          <p:nvPr/>
        </p:nvSpPr>
        <p:spPr>
          <a:xfrm>
            <a:off x="5265705" y="1729459"/>
            <a:ext cx="1057200" cy="47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4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756" name="Google Shape;756;p34"/>
          <p:cNvSpPr/>
          <p:nvPr/>
        </p:nvSpPr>
        <p:spPr>
          <a:xfrm>
            <a:off x="947388" y="1787424"/>
            <a:ext cx="2717697" cy="2570024"/>
          </a:xfrm>
          <a:custGeom>
            <a:avLst/>
            <a:gdLst/>
            <a:ahLst/>
            <a:cxnLst/>
            <a:rect l="l" t="t" r="r" b="b"/>
            <a:pathLst>
              <a:path w="91428" h="86460" extrusionOk="0">
                <a:moveTo>
                  <a:pt x="43407" y="1449"/>
                </a:moveTo>
                <a:lnTo>
                  <a:pt x="43407" y="1449"/>
                </a:lnTo>
                <a:cubicBezTo>
                  <a:pt x="43387" y="2583"/>
                  <a:pt x="43387" y="3717"/>
                  <a:pt x="43367" y="4851"/>
                </a:cubicBezTo>
                <a:cubicBezTo>
                  <a:pt x="41755" y="4234"/>
                  <a:pt x="40204" y="3021"/>
                  <a:pt x="38931" y="1927"/>
                </a:cubicBezTo>
                <a:cubicBezTo>
                  <a:pt x="38891" y="1907"/>
                  <a:pt x="38851" y="1887"/>
                  <a:pt x="38811" y="1887"/>
                </a:cubicBezTo>
                <a:cubicBezTo>
                  <a:pt x="40343" y="1668"/>
                  <a:pt x="41875" y="1509"/>
                  <a:pt x="43407" y="1449"/>
                </a:cubicBezTo>
                <a:close/>
                <a:moveTo>
                  <a:pt x="38772" y="1907"/>
                </a:moveTo>
                <a:lnTo>
                  <a:pt x="38772" y="1907"/>
                </a:lnTo>
                <a:cubicBezTo>
                  <a:pt x="38652" y="1927"/>
                  <a:pt x="38573" y="2066"/>
                  <a:pt x="38692" y="2165"/>
                </a:cubicBezTo>
                <a:cubicBezTo>
                  <a:pt x="40144" y="3478"/>
                  <a:pt x="41775" y="4393"/>
                  <a:pt x="43347" y="5527"/>
                </a:cubicBezTo>
                <a:cubicBezTo>
                  <a:pt x="43347" y="6602"/>
                  <a:pt x="43327" y="7676"/>
                  <a:pt x="43327" y="8750"/>
                </a:cubicBezTo>
                <a:cubicBezTo>
                  <a:pt x="41736" y="7616"/>
                  <a:pt x="40065" y="6621"/>
                  <a:pt x="38473" y="5488"/>
                </a:cubicBezTo>
                <a:cubicBezTo>
                  <a:pt x="37558" y="4811"/>
                  <a:pt x="36663" y="4135"/>
                  <a:pt x="35768" y="3439"/>
                </a:cubicBezTo>
                <a:cubicBezTo>
                  <a:pt x="35609" y="3299"/>
                  <a:pt x="35052" y="2941"/>
                  <a:pt x="34694" y="2703"/>
                </a:cubicBezTo>
                <a:lnTo>
                  <a:pt x="34833" y="2663"/>
                </a:lnTo>
                <a:cubicBezTo>
                  <a:pt x="34892" y="2683"/>
                  <a:pt x="34932" y="2722"/>
                  <a:pt x="35012" y="2742"/>
                </a:cubicBezTo>
                <a:cubicBezTo>
                  <a:pt x="35016" y="2746"/>
                  <a:pt x="35020" y="2748"/>
                  <a:pt x="35025" y="2748"/>
                </a:cubicBezTo>
                <a:cubicBezTo>
                  <a:pt x="35044" y="2748"/>
                  <a:pt x="35064" y="2719"/>
                  <a:pt x="35032" y="2703"/>
                </a:cubicBezTo>
                <a:cubicBezTo>
                  <a:pt x="34992" y="2683"/>
                  <a:pt x="34952" y="2663"/>
                  <a:pt x="34912" y="2643"/>
                </a:cubicBezTo>
                <a:cubicBezTo>
                  <a:pt x="36185" y="2344"/>
                  <a:pt x="37479" y="2086"/>
                  <a:pt x="38772" y="1907"/>
                </a:cubicBezTo>
                <a:close/>
                <a:moveTo>
                  <a:pt x="34256" y="2802"/>
                </a:moveTo>
                <a:cubicBezTo>
                  <a:pt x="36703" y="5368"/>
                  <a:pt x="39985" y="7755"/>
                  <a:pt x="43009" y="9406"/>
                </a:cubicBezTo>
                <a:cubicBezTo>
                  <a:pt x="43074" y="9439"/>
                  <a:pt x="43134" y="9454"/>
                  <a:pt x="43188" y="9454"/>
                </a:cubicBezTo>
                <a:cubicBezTo>
                  <a:pt x="43232" y="9454"/>
                  <a:pt x="43271" y="9444"/>
                  <a:pt x="43307" y="9426"/>
                </a:cubicBezTo>
                <a:cubicBezTo>
                  <a:pt x="43307" y="10242"/>
                  <a:pt x="43307" y="11058"/>
                  <a:pt x="43307" y="11873"/>
                </a:cubicBezTo>
                <a:cubicBezTo>
                  <a:pt x="39428" y="9068"/>
                  <a:pt x="35529" y="6303"/>
                  <a:pt x="31590" y="3578"/>
                </a:cubicBezTo>
                <a:cubicBezTo>
                  <a:pt x="31829" y="3498"/>
                  <a:pt x="32068" y="3419"/>
                  <a:pt x="32306" y="3339"/>
                </a:cubicBezTo>
                <a:cubicBezTo>
                  <a:pt x="32963" y="3140"/>
                  <a:pt x="33619" y="2981"/>
                  <a:pt x="34256" y="2802"/>
                </a:cubicBezTo>
                <a:close/>
                <a:moveTo>
                  <a:pt x="31232" y="3697"/>
                </a:moveTo>
                <a:cubicBezTo>
                  <a:pt x="31232" y="3777"/>
                  <a:pt x="31252" y="3856"/>
                  <a:pt x="31332" y="3916"/>
                </a:cubicBezTo>
                <a:cubicBezTo>
                  <a:pt x="35290" y="6880"/>
                  <a:pt x="39269" y="9804"/>
                  <a:pt x="43287" y="12689"/>
                </a:cubicBezTo>
                <a:cubicBezTo>
                  <a:pt x="43287" y="14698"/>
                  <a:pt x="43287" y="16707"/>
                  <a:pt x="43287" y="18736"/>
                </a:cubicBezTo>
                <a:cubicBezTo>
                  <a:pt x="37339" y="14141"/>
                  <a:pt x="30755" y="10262"/>
                  <a:pt x="24131" y="6721"/>
                </a:cubicBezTo>
                <a:cubicBezTo>
                  <a:pt x="25344" y="6084"/>
                  <a:pt x="26577" y="5507"/>
                  <a:pt x="27850" y="4970"/>
                </a:cubicBezTo>
                <a:cubicBezTo>
                  <a:pt x="32764" y="8332"/>
                  <a:pt x="37737" y="11595"/>
                  <a:pt x="42710" y="14877"/>
                </a:cubicBezTo>
                <a:cubicBezTo>
                  <a:pt x="42775" y="14919"/>
                  <a:pt x="42839" y="14938"/>
                  <a:pt x="42899" y="14938"/>
                </a:cubicBezTo>
                <a:cubicBezTo>
                  <a:pt x="43206" y="14938"/>
                  <a:pt x="43404" y="14457"/>
                  <a:pt x="43088" y="14240"/>
                </a:cubicBezTo>
                <a:cubicBezTo>
                  <a:pt x="38175" y="11058"/>
                  <a:pt x="33261" y="7875"/>
                  <a:pt x="28288" y="4771"/>
                </a:cubicBezTo>
                <a:cubicBezTo>
                  <a:pt x="29263" y="4393"/>
                  <a:pt x="30238" y="4035"/>
                  <a:pt x="31232" y="3697"/>
                </a:cubicBezTo>
                <a:close/>
                <a:moveTo>
                  <a:pt x="23693" y="6960"/>
                </a:moveTo>
                <a:cubicBezTo>
                  <a:pt x="30357" y="10819"/>
                  <a:pt x="36663" y="15116"/>
                  <a:pt x="43068" y="19373"/>
                </a:cubicBezTo>
                <a:cubicBezTo>
                  <a:pt x="43115" y="19396"/>
                  <a:pt x="43162" y="19406"/>
                  <a:pt x="43204" y="19406"/>
                </a:cubicBezTo>
                <a:cubicBezTo>
                  <a:pt x="43234" y="19406"/>
                  <a:pt x="43262" y="19401"/>
                  <a:pt x="43287" y="19393"/>
                </a:cubicBezTo>
                <a:cubicBezTo>
                  <a:pt x="43307" y="20507"/>
                  <a:pt x="43287" y="21601"/>
                  <a:pt x="43307" y="22695"/>
                </a:cubicBezTo>
                <a:cubicBezTo>
                  <a:pt x="36086" y="17582"/>
                  <a:pt x="28626" y="12828"/>
                  <a:pt x="20828" y="8670"/>
                </a:cubicBezTo>
                <a:cubicBezTo>
                  <a:pt x="21763" y="8054"/>
                  <a:pt x="22718" y="7497"/>
                  <a:pt x="23693" y="6960"/>
                </a:cubicBezTo>
                <a:close/>
                <a:moveTo>
                  <a:pt x="20430" y="8929"/>
                </a:moveTo>
                <a:cubicBezTo>
                  <a:pt x="28248" y="13564"/>
                  <a:pt x="35907" y="18398"/>
                  <a:pt x="43307" y="23689"/>
                </a:cubicBezTo>
                <a:cubicBezTo>
                  <a:pt x="43327" y="25161"/>
                  <a:pt x="43327" y="26653"/>
                  <a:pt x="43327" y="28145"/>
                </a:cubicBezTo>
                <a:cubicBezTo>
                  <a:pt x="34793" y="22317"/>
                  <a:pt x="26199" y="16608"/>
                  <a:pt x="17506" y="11038"/>
                </a:cubicBezTo>
                <a:lnTo>
                  <a:pt x="17486" y="11038"/>
                </a:lnTo>
                <a:cubicBezTo>
                  <a:pt x="18441" y="10282"/>
                  <a:pt x="19416" y="9585"/>
                  <a:pt x="20430" y="8929"/>
                </a:cubicBezTo>
                <a:close/>
                <a:moveTo>
                  <a:pt x="17208" y="11237"/>
                </a:moveTo>
                <a:cubicBezTo>
                  <a:pt x="17208" y="11296"/>
                  <a:pt x="17248" y="11356"/>
                  <a:pt x="17307" y="11396"/>
                </a:cubicBezTo>
                <a:cubicBezTo>
                  <a:pt x="25782" y="17423"/>
                  <a:pt x="34375" y="23311"/>
                  <a:pt x="43029" y="29080"/>
                </a:cubicBezTo>
                <a:cubicBezTo>
                  <a:pt x="43103" y="29125"/>
                  <a:pt x="43178" y="29147"/>
                  <a:pt x="43252" y="29147"/>
                </a:cubicBezTo>
                <a:cubicBezTo>
                  <a:pt x="43277" y="29147"/>
                  <a:pt x="43302" y="29145"/>
                  <a:pt x="43327" y="29140"/>
                </a:cubicBezTo>
                <a:lnTo>
                  <a:pt x="43327" y="29140"/>
                </a:lnTo>
                <a:cubicBezTo>
                  <a:pt x="43327" y="30194"/>
                  <a:pt x="43307" y="31249"/>
                  <a:pt x="43327" y="32283"/>
                </a:cubicBezTo>
                <a:cubicBezTo>
                  <a:pt x="34614" y="25022"/>
                  <a:pt x="24827" y="18557"/>
                  <a:pt x="14721" y="13345"/>
                </a:cubicBezTo>
                <a:cubicBezTo>
                  <a:pt x="15517" y="12609"/>
                  <a:pt x="16352" y="11913"/>
                  <a:pt x="17208" y="11237"/>
                </a:cubicBezTo>
                <a:close/>
                <a:moveTo>
                  <a:pt x="14383" y="13663"/>
                </a:moveTo>
                <a:cubicBezTo>
                  <a:pt x="24290" y="19691"/>
                  <a:pt x="33699" y="26116"/>
                  <a:pt x="42969" y="33059"/>
                </a:cubicBezTo>
                <a:cubicBezTo>
                  <a:pt x="43029" y="33109"/>
                  <a:pt x="43093" y="33128"/>
                  <a:pt x="43158" y="33128"/>
                </a:cubicBezTo>
                <a:cubicBezTo>
                  <a:pt x="43223" y="33128"/>
                  <a:pt x="43287" y="33109"/>
                  <a:pt x="43347" y="33079"/>
                </a:cubicBezTo>
                <a:cubicBezTo>
                  <a:pt x="43347" y="33994"/>
                  <a:pt x="43367" y="34909"/>
                  <a:pt x="43387" y="35824"/>
                </a:cubicBezTo>
                <a:cubicBezTo>
                  <a:pt x="34156" y="28066"/>
                  <a:pt x="23673" y="20447"/>
                  <a:pt x="12712" y="15315"/>
                </a:cubicBezTo>
                <a:cubicBezTo>
                  <a:pt x="13249" y="14758"/>
                  <a:pt x="13806" y="14201"/>
                  <a:pt x="14383" y="13663"/>
                </a:cubicBezTo>
                <a:close/>
                <a:moveTo>
                  <a:pt x="85957" y="34073"/>
                </a:moveTo>
                <a:lnTo>
                  <a:pt x="86594" y="34551"/>
                </a:lnTo>
                <a:cubicBezTo>
                  <a:pt x="86653" y="34610"/>
                  <a:pt x="86713" y="34630"/>
                  <a:pt x="86773" y="34650"/>
                </a:cubicBezTo>
                <a:cubicBezTo>
                  <a:pt x="86852" y="35048"/>
                  <a:pt x="86932" y="35446"/>
                  <a:pt x="86991" y="35844"/>
                </a:cubicBezTo>
                <a:cubicBezTo>
                  <a:pt x="86653" y="35267"/>
                  <a:pt x="86315" y="34670"/>
                  <a:pt x="85957" y="34073"/>
                </a:cubicBezTo>
                <a:close/>
                <a:moveTo>
                  <a:pt x="85440" y="29598"/>
                </a:moveTo>
                <a:cubicBezTo>
                  <a:pt x="85659" y="30274"/>
                  <a:pt x="85877" y="30970"/>
                  <a:pt x="86056" y="31686"/>
                </a:cubicBezTo>
                <a:cubicBezTo>
                  <a:pt x="85480" y="31308"/>
                  <a:pt x="84883" y="30910"/>
                  <a:pt x="84286" y="30532"/>
                </a:cubicBezTo>
                <a:cubicBezTo>
                  <a:pt x="84185" y="30469"/>
                  <a:pt x="84084" y="30441"/>
                  <a:pt x="83989" y="30441"/>
                </a:cubicBezTo>
                <a:cubicBezTo>
                  <a:pt x="83576" y="30441"/>
                  <a:pt x="83264" y="30960"/>
                  <a:pt x="83490" y="31348"/>
                </a:cubicBezTo>
                <a:cubicBezTo>
                  <a:pt x="83331" y="31507"/>
                  <a:pt x="83252" y="31746"/>
                  <a:pt x="83411" y="32024"/>
                </a:cubicBezTo>
                <a:cubicBezTo>
                  <a:pt x="83649" y="32462"/>
                  <a:pt x="83888" y="32880"/>
                  <a:pt x="84147" y="33298"/>
                </a:cubicBezTo>
                <a:cubicBezTo>
                  <a:pt x="83550" y="32840"/>
                  <a:pt x="82933" y="32402"/>
                  <a:pt x="82277" y="32005"/>
                </a:cubicBezTo>
                <a:cubicBezTo>
                  <a:pt x="82170" y="31937"/>
                  <a:pt x="82065" y="31908"/>
                  <a:pt x="81966" y="31908"/>
                </a:cubicBezTo>
                <a:cubicBezTo>
                  <a:pt x="81513" y="31908"/>
                  <a:pt x="81201" y="32528"/>
                  <a:pt x="81561" y="32920"/>
                </a:cubicBezTo>
                <a:cubicBezTo>
                  <a:pt x="82416" y="33874"/>
                  <a:pt x="83172" y="34869"/>
                  <a:pt x="83868" y="35884"/>
                </a:cubicBezTo>
                <a:cubicBezTo>
                  <a:pt x="82714" y="34730"/>
                  <a:pt x="81541" y="33616"/>
                  <a:pt x="80307" y="32542"/>
                </a:cubicBezTo>
                <a:cubicBezTo>
                  <a:pt x="80194" y="32438"/>
                  <a:pt x="80055" y="32393"/>
                  <a:pt x="79916" y="32393"/>
                </a:cubicBezTo>
                <a:cubicBezTo>
                  <a:pt x="79495" y="32393"/>
                  <a:pt x="79078" y="32804"/>
                  <a:pt x="79392" y="33238"/>
                </a:cubicBezTo>
                <a:cubicBezTo>
                  <a:pt x="80069" y="34213"/>
                  <a:pt x="80745" y="35187"/>
                  <a:pt x="81421" y="36142"/>
                </a:cubicBezTo>
                <a:cubicBezTo>
                  <a:pt x="80427" y="35167"/>
                  <a:pt x="79452" y="34173"/>
                  <a:pt x="78438" y="33218"/>
                </a:cubicBezTo>
                <a:cubicBezTo>
                  <a:pt x="78320" y="33110"/>
                  <a:pt x="78179" y="33064"/>
                  <a:pt x="78040" y="33064"/>
                </a:cubicBezTo>
                <a:cubicBezTo>
                  <a:pt x="77616" y="33064"/>
                  <a:pt x="77208" y="33495"/>
                  <a:pt x="77522" y="33914"/>
                </a:cubicBezTo>
                <a:cubicBezTo>
                  <a:pt x="78278" y="34969"/>
                  <a:pt x="79034" y="36023"/>
                  <a:pt x="79790" y="37077"/>
                </a:cubicBezTo>
                <a:cubicBezTo>
                  <a:pt x="78358" y="35804"/>
                  <a:pt x="76886" y="34571"/>
                  <a:pt x="75314" y="33417"/>
                </a:cubicBezTo>
                <a:cubicBezTo>
                  <a:pt x="75228" y="33353"/>
                  <a:pt x="75134" y="33326"/>
                  <a:pt x="75041" y="33326"/>
                </a:cubicBezTo>
                <a:cubicBezTo>
                  <a:pt x="74638" y="33326"/>
                  <a:pt x="74244" y="33841"/>
                  <a:pt x="74519" y="34213"/>
                </a:cubicBezTo>
                <a:cubicBezTo>
                  <a:pt x="75175" y="35108"/>
                  <a:pt x="75812" y="35983"/>
                  <a:pt x="76468" y="36878"/>
                </a:cubicBezTo>
                <a:cubicBezTo>
                  <a:pt x="75235" y="35744"/>
                  <a:pt x="73942" y="34770"/>
                  <a:pt x="72569" y="34153"/>
                </a:cubicBezTo>
                <a:cubicBezTo>
                  <a:pt x="72510" y="34113"/>
                  <a:pt x="72450" y="34113"/>
                  <a:pt x="72390" y="34093"/>
                </a:cubicBezTo>
                <a:cubicBezTo>
                  <a:pt x="76727" y="32562"/>
                  <a:pt x="81063" y="31030"/>
                  <a:pt x="85440" y="29598"/>
                </a:cubicBezTo>
                <a:close/>
                <a:moveTo>
                  <a:pt x="71853" y="34292"/>
                </a:moveTo>
                <a:cubicBezTo>
                  <a:pt x="71694" y="34451"/>
                  <a:pt x="71614" y="34670"/>
                  <a:pt x="71793" y="34909"/>
                </a:cubicBezTo>
                <a:cubicBezTo>
                  <a:pt x="72828" y="36341"/>
                  <a:pt x="73882" y="37734"/>
                  <a:pt x="74956" y="39106"/>
                </a:cubicBezTo>
                <a:cubicBezTo>
                  <a:pt x="73464" y="37972"/>
                  <a:pt x="71953" y="36819"/>
                  <a:pt x="70441" y="35685"/>
                </a:cubicBezTo>
                <a:cubicBezTo>
                  <a:pt x="70350" y="35616"/>
                  <a:pt x="70258" y="35586"/>
                  <a:pt x="70170" y="35586"/>
                </a:cubicBezTo>
                <a:cubicBezTo>
                  <a:pt x="69778" y="35586"/>
                  <a:pt x="69479" y="36182"/>
                  <a:pt x="69804" y="36540"/>
                </a:cubicBezTo>
                <a:cubicBezTo>
                  <a:pt x="70819" y="37654"/>
                  <a:pt x="71754" y="38808"/>
                  <a:pt x="72629" y="40021"/>
                </a:cubicBezTo>
                <a:cubicBezTo>
                  <a:pt x="71276" y="38768"/>
                  <a:pt x="69904" y="37495"/>
                  <a:pt x="68551" y="36242"/>
                </a:cubicBezTo>
                <a:cubicBezTo>
                  <a:pt x="68433" y="36129"/>
                  <a:pt x="68305" y="36081"/>
                  <a:pt x="68183" y="36081"/>
                </a:cubicBezTo>
                <a:cubicBezTo>
                  <a:pt x="67832" y="36081"/>
                  <a:pt x="67538" y="36480"/>
                  <a:pt x="67715" y="36878"/>
                </a:cubicBezTo>
                <a:cubicBezTo>
                  <a:pt x="68312" y="38191"/>
                  <a:pt x="68969" y="39425"/>
                  <a:pt x="69685" y="40638"/>
                </a:cubicBezTo>
                <a:lnTo>
                  <a:pt x="65010" y="37336"/>
                </a:lnTo>
                <a:cubicBezTo>
                  <a:pt x="64928" y="37280"/>
                  <a:pt x="64840" y="37255"/>
                  <a:pt x="64754" y="37255"/>
                </a:cubicBezTo>
                <a:cubicBezTo>
                  <a:pt x="64380" y="37255"/>
                  <a:pt x="64031" y="37716"/>
                  <a:pt x="64274" y="38072"/>
                </a:cubicBezTo>
                <a:lnTo>
                  <a:pt x="65865" y="40340"/>
                </a:lnTo>
                <a:lnTo>
                  <a:pt x="65865" y="40340"/>
                </a:lnTo>
                <a:lnTo>
                  <a:pt x="62702" y="37873"/>
                </a:lnTo>
                <a:cubicBezTo>
                  <a:pt x="62610" y="37796"/>
                  <a:pt x="62481" y="37767"/>
                  <a:pt x="62364" y="37767"/>
                </a:cubicBezTo>
                <a:cubicBezTo>
                  <a:pt x="62329" y="37767"/>
                  <a:pt x="62296" y="37769"/>
                  <a:pt x="62265" y="37773"/>
                </a:cubicBezTo>
                <a:cubicBezTo>
                  <a:pt x="65448" y="36600"/>
                  <a:pt x="68650" y="35446"/>
                  <a:pt x="71853" y="34292"/>
                </a:cubicBezTo>
                <a:close/>
                <a:moveTo>
                  <a:pt x="12394" y="15653"/>
                </a:moveTo>
                <a:cubicBezTo>
                  <a:pt x="17347" y="18895"/>
                  <a:pt x="22539" y="21760"/>
                  <a:pt x="27472" y="25082"/>
                </a:cubicBezTo>
                <a:cubicBezTo>
                  <a:pt x="32863" y="28722"/>
                  <a:pt x="37996" y="32661"/>
                  <a:pt x="43128" y="36640"/>
                </a:cubicBezTo>
                <a:cubicBezTo>
                  <a:pt x="43227" y="36719"/>
                  <a:pt x="43327" y="36739"/>
                  <a:pt x="43426" y="36739"/>
                </a:cubicBezTo>
                <a:cubicBezTo>
                  <a:pt x="43486" y="38370"/>
                  <a:pt x="43586" y="40001"/>
                  <a:pt x="43765" y="41613"/>
                </a:cubicBezTo>
                <a:cubicBezTo>
                  <a:pt x="33281" y="32979"/>
                  <a:pt x="22420" y="24585"/>
                  <a:pt x="10942" y="17284"/>
                </a:cubicBezTo>
                <a:cubicBezTo>
                  <a:pt x="11419" y="16727"/>
                  <a:pt x="11897" y="16190"/>
                  <a:pt x="12394" y="15653"/>
                </a:cubicBezTo>
                <a:close/>
                <a:moveTo>
                  <a:pt x="85201" y="35764"/>
                </a:moveTo>
                <a:cubicBezTo>
                  <a:pt x="85539" y="36083"/>
                  <a:pt x="85858" y="36421"/>
                  <a:pt x="86196" y="36799"/>
                </a:cubicBezTo>
                <a:cubicBezTo>
                  <a:pt x="86310" y="36920"/>
                  <a:pt x="86444" y="36972"/>
                  <a:pt x="86576" y="36972"/>
                </a:cubicBezTo>
                <a:cubicBezTo>
                  <a:pt x="86791" y="36972"/>
                  <a:pt x="87000" y="36836"/>
                  <a:pt x="87111" y="36640"/>
                </a:cubicBezTo>
                <a:cubicBezTo>
                  <a:pt x="87369" y="38410"/>
                  <a:pt x="87548" y="40200"/>
                  <a:pt x="87588" y="41991"/>
                </a:cubicBezTo>
                <a:cubicBezTo>
                  <a:pt x="87330" y="42011"/>
                  <a:pt x="87071" y="42011"/>
                  <a:pt x="86792" y="42030"/>
                </a:cubicBezTo>
                <a:cubicBezTo>
                  <a:pt x="86812" y="41911"/>
                  <a:pt x="86792" y="41792"/>
                  <a:pt x="86713" y="41672"/>
                </a:cubicBezTo>
                <a:cubicBezTo>
                  <a:pt x="85798" y="40340"/>
                  <a:pt x="84863" y="39027"/>
                  <a:pt x="83928" y="37694"/>
                </a:cubicBezTo>
                <a:lnTo>
                  <a:pt x="83928" y="37694"/>
                </a:lnTo>
                <a:cubicBezTo>
                  <a:pt x="84744" y="38549"/>
                  <a:pt x="85539" y="39425"/>
                  <a:pt x="86315" y="40340"/>
                </a:cubicBezTo>
                <a:cubicBezTo>
                  <a:pt x="86432" y="40482"/>
                  <a:pt x="86564" y="40541"/>
                  <a:pt x="86693" y="40541"/>
                </a:cubicBezTo>
                <a:cubicBezTo>
                  <a:pt x="87067" y="40541"/>
                  <a:pt x="87408" y="40038"/>
                  <a:pt x="87230" y="39623"/>
                </a:cubicBezTo>
                <a:cubicBezTo>
                  <a:pt x="86653" y="38251"/>
                  <a:pt x="85977" y="36978"/>
                  <a:pt x="85201" y="35764"/>
                </a:cubicBezTo>
                <a:close/>
                <a:moveTo>
                  <a:pt x="62006" y="37873"/>
                </a:moveTo>
                <a:lnTo>
                  <a:pt x="62006" y="37873"/>
                </a:lnTo>
                <a:cubicBezTo>
                  <a:pt x="61807" y="37992"/>
                  <a:pt x="61708" y="38231"/>
                  <a:pt x="61887" y="38509"/>
                </a:cubicBezTo>
                <a:lnTo>
                  <a:pt x="64254" y="41812"/>
                </a:lnTo>
                <a:cubicBezTo>
                  <a:pt x="62623" y="40956"/>
                  <a:pt x="60952" y="40081"/>
                  <a:pt x="59321" y="39226"/>
                </a:cubicBezTo>
                <a:cubicBezTo>
                  <a:pt x="59232" y="39179"/>
                  <a:pt x="59144" y="39159"/>
                  <a:pt x="59062" y="39159"/>
                </a:cubicBezTo>
                <a:cubicBezTo>
                  <a:pt x="58649" y="39159"/>
                  <a:pt x="58369" y="39676"/>
                  <a:pt x="58684" y="40041"/>
                </a:cubicBezTo>
                <a:lnTo>
                  <a:pt x="59480" y="40996"/>
                </a:lnTo>
                <a:cubicBezTo>
                  <a:pt x="59002" y="40777"/>
                  <a:pt x="58525" y="40558"/>
                  <a:pt x="57988" y="40379"/>
                </a:cubicBezTo>
                <a:cubicBezTo>
                  <a:pt x="57929" y="40359"/>
                  <a:pt x="57873" y="40350"/>
                  <a:pt x="57820" y="40350"/>
                </a:cubicBezTo>
                <a:cubicBezTo>
                  <a:pt x="57407" y="40350"/>
                  <a:pt x="57191" y="40917"/>
                  <a:pt x="57491" y="41235"/>
                </a:cubicBezTo>
                <a:cubicBezTo>
                  <a:pt x="57769" y="41533"/>
                  <a:pt x="58048" y="41832"/>
                  <a:pt x="58326" y="42130"/>
                </a:cubicBezTo>
                <a:cubicBezTo>
                  <a:pt x="57650" y="41792"/>
                  <a:pt x="56953" y="41454"/>
                  <a:pt x="56277" y="41135"/>
                </a:cubicBezTo>
                <a:cubicBezTo>
                  <a:pt x="56206" y="41101"/>
                  <a:pt x="56130" y="41086"/>
                  <a:pt x="56054" y="41086"/>
                </a:cubicBezTo>
                <a:cubicBezTo>
                  <a:pt x="55688" y="41086"/>
                  <a:pt x="55333" y="41449"/>
                  <a:pt x="55581" y="41812"/>
                </a:cubicBezTo>
                <a:lnTo>
                  <a:pt x="55740" y="42050"/>
                </a:lnTo>
                <a:cubicBezTo>
                  <a:pt x="55282" y="41832"/>
                  <a:pt x="54825" y="41633"/>
                  <a:pt x="54367" y="41414"/>
                </a:cubicBezTo>
                <a:cubicBezTo>
                  <a:pt x="54292" y="41379"/>
                  <a:pt x="54216" y="41364"/>
                  <a:pt x="54144" y="41364"/>
                </a:cubicBezTo>
                <a:cubicBezTo>
                  <a:pt x="53798" y="41364"/>
                  <a:pt x="53526" y="41718"/>
                  <a:pt x="53691" y="42030"/>
                </a:cubicBezTo>
                <a:cubicBezTo>
                  <a:pt x="53174" y="41851"/>
                  <a:pt x="52637" y="41653"/>
                  <a:pt x="52100" y="41493"/>
                </a:cubicBezTo>
                <a:cubicBezTo>
                  <a:pt x="55402" y="40300"/>
                  <a:pt x="58704" y="39066"/>
                  <a:pt x="62006" y="37873"/>
                </a:cubicBezTo>
                <a:close/>
                <a:moveTo>
                  <a:pt x="82675" y="39086"/>
                </a:moveTo>
                <a:lnTo>
                  <a:pt x="82675" y="39086"/>
                </a:lnTo>
                <a:cubicBezTo>
                  <a:pt x="83649" y="40081"/>
                  <a:pt x="84604" y="41076"/>
                  <a:pt x="85539" y="42090"/>
                </a:cubicBezTo>
                <a:cubicBezTo>
                  <a:pt x="85320" y="42110"/>
                  <a:pt x="85102" y="42110"/>
                  <a:pt x="84883" y="42130"/>
                </a:cubicBezTo>
                <a:cubicBezTo>
                  <a:pt x="84147" y="41115"/>
                  <a:pt x="83411" y="40101"/>
                  <a:pt x="82675" y="39086"/>
                </a:cubicBezTo>
                <a:close/>
                <a:moveTo>
                  <a:pt x="1711" y="40419"/>
                </a:moveTo>
                <a:cubicBezTo>
                  <a:pt x="1950" y="40737"/>
                  <a:pt x="2209" y="41036"/>
                  <a:pt x="2547" y="41314"/>
                </a:cubicBezTo>
                <a:cubicBezTo>
                  <a:pt x="2865" y="41593"/>
                  <a:pt x="3223" y="41911"/>
                  <a:pt x="3601" y="42150"/>
                </a:cubicBezTo>
                <a:cubicBezTo>
                  <a:pt x="3004" y="42130"/>
                  <a:pt x="2408" y="42110"/>
                  <a:pt x="1791" y="42110"/>
                </a:cubicBezTo>
                <a:cubicBezTo>
                  <a:pt x="1751" y="42090"/>
                  <a:pt x="1711" y="42050"/>
                  <a:pt x="1672" y="42030"/>
                </a:cubicBezTo>
                <a:cubicBezTo>
                  <a:pt x="1672" y="41493"/>
                  <a:pt x="1672" y="40956"/>
                  <a:pt x="1711" y="40419"/>
                </a:cubicBezTo>
                <a:close/>
                <a:moveTo>
                  <a:pt x="1871" y="38151"/>
                </a:moveTo>
                <a:cubicBezTo>
                  <a:pt x="3303" y="39524"/>
                  <a:pt x="4735" y="40877"/>
                  <a:pt x="6207" y="42210"/>
                </a:cubicBezTo>
                <a:cubicBezTo>
                  <a:pt x="5610" y="42190"/>
                  <a:pt x="5014" y="42170"/>
                  <a:pt x="4437" y="42170"/>
                </a:cubicBezTo>
                <a:cubicBezTo>
                  <a:pt x="4417" y="42170"/>
                  <a:pt x="4417" y="42150"/>
                  <a:pt x="4417" y="42150"/>
                </a:cubicBezTo>
                <a:cubicBezTo>
                  <a:pt x="3939" y="41672"/>
                  <a:pt x="3303" y="41354"/>
                  <a:pt x="2786" y="40916"/>
                </a:cubicBezTo>
                <a:cubicBezTo>
                  <a:pt x="2447" y="40638"/>
                  <a:pt x="2070" y="40320"/>
                  <a:pt x="1731" y="39982"/>
                </a:cubicBezTo>
                <a:cubicBezTo>
                  <a:pt x="1751" y="39365"/>
                  <a:pt x="1811" y="38768"/>
                  <a:pt x="1871" y="38151"/>
                </a:cubicBezTo>
                <a:close/>
                <a:moveTo>
                  <a:pt x="78020" y="38430"/>
                </a:moveTo>
                <a:lnTo>
                  <a:pt x="78020" y="38430"/>
                </a:lnTo>
                <a:cubicBezTo>
                  <a:pt x="79910" y="39623"/>
                  <a:pt x="81680" y="40877"/>
                  <a:pt x="83371" y="42229"/>
                </a:cubicBezTo>
                <a:cubicBezTo>
                  <a:pt x="82854" y="42249"/>
                  <a:pt x="82317" y="42269"/>
                  <a:pt x="81799" y="42289"/>
                </a:cubicBezTo>
                <a:cubicBezTo>
                  <a:pt x="80546" y="40996"/>
                  <a:pt x="79293" y="39723"/>
                  <a:pt x="78020" y="38430"/>
                </a:cubicBezTo>
                <a:close/>
                <a:moveTo>
                  <a:pt x="2308" y="35128"/>
                </a:moveTo>
                <a:cubicBezTo>
                  <a:pt x="3283" y="36759"/>
                  <a:pt x="4914" y="38112"/>
                  <a:pt x="6346" y="39345"/>
                </a:cubicBezTo>
                <a:cubicBezTo>
                  <a:pt x="7580" y="40419"/>
                  <a:pt x="8893" y="41414"/>
                  <a:pt x="10265" y="42329"/>
                </a:cubicBezTo>
                <a:cubicBezTo>
                  <a:pt x="9131" y="42289"/>
                  <a:pt x="8017" y="42249"/>
                  <a:pt x="6903" y="42229"/>
                </a:cubicBezTo>
                <a:cubicBezTo>
                  <a:pt x="5252" y="40718"/>
                  <a:pt x="3581" y="39265"/>
                  <a:pt x="1910" y="37793"/>
                </a:cubicBezTo>
                <a:cubicBezTo>
                  <a:pt x="2010" y="36898"/>
                  <a:pt x="2149" y="36003"/>
                  <a:pt x="2308" y="35128"/>
                </a:cubicBezTo>
                <a:close/>
                <a:moveTo>
                  <a:pt x="2845" y="32741"/>
                </a:moveTo>
                <a:cubicBezTo>
                  <a:pt x="6267" y="36281"/>
                  <a:pt x="9987" y="39564"/>
                  <a:pt x="13985" y="42428"/>
                </a:cubicBezTo>
                <a:cubicBezTo>
                  <a:pt x="13130" y="42408"/>
                  <a:pt x="12274" y="42369"/>
                  <a:pt x="11399" y="42349"/>
                </a:cubicBezTo>
                <a:cubicBezTo>
                  <a:pt x="9629" y="41155"/>
                  <a:pt x="7878" y="39942"/>
                  <a:pt x="6267" y="38549"/>
                </a:cubicBezTo>
                <a:cubicBezTo>
                  <a:pt x="4934" y="37376"/>
                  <a:pt x="3780" y="35963"/>
                  <a:pt x="2368" y="34909"/>
                </a:cubicBezTo>
                <a:lnTo>
                  <a:pt x="2348" y="34909"/>
                </a:lnTo>
                <a:cubicBezTo>
                  <a:pt x="2507" y="34173"/>
                  <a:pt x="2666" y="33457"/>
                  <a:pt x="2845" y="32741"/>
                </a:cubicBezTo>
                <a:close/>
                <a:moveTo>
                  <a:pt x="74519" y="36699"/>
                </a:moveTo>
                <a:lnTo>
                  <a:pt x="74519" y="36699"/>
                </a:lnTo>
                <a:cubicBezTo>
                  <a:pt x="76508" y="38271"/>
                  <a:pt x="78338" y="40419"/>
                  <a:pt x="80049" y="42389"/>
                </a:cubicBezTo>
                <a:cubicBezTo>
                  <a:pt x="79591" y="42408"/>
                  <a:pt x="79154" y="42428"/>
                  <a:pt x="78696" y="42448"/>
                </a:cubicBezTo>
                <a:cubicBezTo>
                  <a:pt x="78756" y="42269"/>
                  <a:pt x="78756" y="42050"/>
                  <a:pt x="78597" y="41871"/>
                </a:cubicBezTo>
                <a:cubicBezTo>
                  <a:pt x="77184" y="40200"/>
                  <a:pt x="75851" y="38470"/>
                  <a:pt x="74519" y="36699"/>
                </a:cubicBezTo>
                <a:close/>
                <a:moveTo>
                  <a:pt x="3542" y="30334"/>
                </a:moveTo>
                <a:cubicBezTo>
                  <a:pt x="8137" y="34790"/>
                  <a:pt x="13011" y="39066"/>
                  <a:pt x="18362" y="42587"/>
                </a:cubicBezTo>
                <a:cubicBezTo>
                  <a:pt x="17327" y="42548"/>
                  <a:pt x="16293" y="42528"/>
                  <a:pt x="15278" y="42488"/>
                </a:cubicBezTo>
                <a:cubicBezTo>
                  <a:pt x="10922" y="39365"/>
                  <a:pt x="6824" y="36023"/>
                  <a:pt x="2945" y="32363"/>
                </a:cubicBezTo>
                <a:cubicBezTo>
                  <a:pt x="3124" y="31666"/>
                  <a:pt x="3343" y="31010"/>
                  <a:pt x="3542" y="30334"/>
                </a:cubicBezTo>
                <a:close/>
                <a:moveTo>
                  <a:pt x="73425" y="39305"/>
                </a:moveTo>
                <a:cubicBezTo>
                  <a:pt x="74837" y="40359"/>
                  <a:pt x="76249" y="41434"/>
                  <a:pt x="77642" y="42508"/>
                </a:cubicBezTo>
                <a:cubicBezTo>
                  <a:pt x="76946" y="42548"/>
                  <a:pt x="76249" y="42568"/>
                  <a:pt x="75553" y="42587"/>
                </a:cubicBezTo>
                <a:cubicBezTo>
                  <a:pt x="74897" y="41454"/>
                  <a:pt x="74181" y="40359"/>
                  <a:pt x="73425" y="39305"/>
                </a:cubicBezTo>
                <a:close/>
                <a:moveTo>
                  <a:pt x="70003" y="39047"/>
                </a:moveTo>
                <a:cubicBezTo>
                  <a:pt x="71296" y="40240"/>
                  <a:pt x="72589" y="41454"/>
                  <a:pt x="73882" y="42667"/>
                </a:cubicBezTo>
                <a:cubicBezTo>
                  <a:pt x="73265" y="42687"/>
                  <a:pt x="72649" y="42707"/>
                  <a:pt x="72032" y="42727"/>
                </a:cubicBezTo>
                <a:cubicBezTo>
                  <a:pt x="72072" y="42587"/>
                  <a:pt x="72072" y="42448"/>
                  <a:pt x="71992" y="42309"/>
                </a:cubicBezTo>
                <a:cubicBezTo>
                  <a:pt x="71276" y="41235"/>
                  <a:pt x="70620" y="40161"/>
                  <a:pt x="70003" y="39047"/>
                </a:cubicBezTo>
                <a:close/>
                <a:moveTo>
                  <a:pt x="4656" y="27429"/>
                </a:moveTo>
                <a:cubicBezTo>
                  <a:pt x="10603" y="32721"/>
                  <a:pt x="16790" y="37873"/>
                  <a:pt x="23076" y="42767"/>
                </a:cubicBezTo>
                <a:cubicBezTo>
                  <a:pt x="21982" y="42727"/>
                  <a:pt x="20868" y="42687"/>
                  <a:pt x="19774" y="42647"/>
                </a:cubicBezTo>
                <a:cubicBezTo>
                  <a:pt x="14264" y="38589"/>
                  <a:pt x="8773" y="34591"/>
                  <a:pt x="3661" y="30035"/>
                </a:cubicBezTo>
                <a:cubicBezTo>
                  <a:pt x="3959" y="29140"/>
                  <a:pt x="4278" y="28285"/>
                  <a:pt x="4656" y="27429"/>
                </a:cubicBezTo>
                <a:close/>
                <a:moveTo>
                  <a:pt x="66900" y="39982"/>
                </a:moveTo>
                <a:cubicBezTo>
                  <a:pt x="68233" y="40916"/>
                  <a:pt x="69546" y="41851"/>
                  <a:pt x="70878" y="42767"/>
                </a:cubicBezTo>
                <a:cubicBezTo>
                  <a:pt x="70202" y="42806"/>
                  <a:pt x="69546" y="42826"/>
                  <a:pt x="68869" y="42846"/>
                </a:cubicBezTo>
                <a:cubicBezTo>
                  <a:pt x="68849" y="42786"/>
                  <a:pt x="68829" y="42707"/>
                  <a:pt x="68770" y="42627"/>
                </a:cubicBezTo>
                <a:cubicBezTo>
                  <a:pt x="68153" y="41752"/>
                  <a:pt x="67536" y="40857"/>
                  <a:pt x="66900" y="39982"/>
                </a:cubicBezTo>
                <a:close/>
                <a:moveTo>
                  <a:pt x="5610" y="25360"/>
                </a:moveTo>
                <a:cubicBezTo>
                  <a:pt x="13030" y="31348"/>
                  <a:pt x="20590" y="37216"/>
                  <a:pt x="28209" y="42946"/>
                </a:cubicBezTo>
                <a:cubicBezTo>
                  <a:pt x="26915" y="42906"/>
                  <a:pt x="25622" y="42866"/>
                  <a:pt x="24329" y="42806"/>
                </a:cubicBezTo>
                <a:cubicBezTo>
                  <a:pt x="24329" y="42806"/>
                  <a:pt x="24329" y="42806"/>
                  <a:pt x="24310" y="42786"/>
                </a:cubicBezTo>
                <a:cubicBezTo>
                  <a:pt x="18004" y="37376"/>
                  <a:pt x="11439" y="32124"/>
                  <a:pt x="4795" y="27111"/>
                </a:cubicBezTo>
                <a:cubicBezTo>
                  <a:pt x="5053" y="26514"/>
                  <a:pt x="5332" y="25937"/>
                  <a:pt x="5610" y="25360"/>
                </a:cubicBezTo>
                <a:close/>
                <a:moveTo>
                  <a:pt x="64871" y="40857"/>
                </a:moveTo>
                <a:lnTo>
                  <a:pt x="64871" y="40857"/>
                </a:lnTo>
                <a:cubicBezTo>
                  <a:pt x="65726" y="41553"/>
                  <a:pt x="66601" y="42229"/>
                  <a:pt x="67477" y="42906"/>
                </a:cubicBezTo>
                <a:cubicBezTo>
                  <a:pt x="67099" y="42926"/>
                  <a:pt x="66721" y="42926"/>
                  <a:pt x="66343" y="42946"/>
                </a:cubicBezTo>
                <a:cubicBezTo>
                  <a:pt x="65845" y="42249"/>
                  <a:pt x="65348" y="41553"/>
                  <a:pt x="64871" y="40857"/>
                </a:cubicBezTo>
                <a:close/>
                <a:moveTo>
                  <a:pt x="50866" y="41951"/>
                </a:moveTo>
                <a:cubicBezTo>
                  <a:pt x="51193" y="42722"/>
                  <a:pt x="51230" y="42993"/>
                  <a:pt x="51094" y="42993"/>
                </a:cubicBezTo>
                <a:cubicBezTo>
                  <a:pt x="50932" y="42993"/>
                  <a:pt x="50525" y="42608"/>
                  <a:pt x="50071" y="42229"/>
                </a:cubicBezTo>
                <a:lnTo>
                  <a:pt x="50866" y="41951"/>
                </a:lnTo>
                <a:close/>
                <a:moveTo>
                  <a:pt x="61111" y="41334"/>
                </a:moveTo>
                <a:lnTo>
                  <a:pt x="61111" y="41334"/>
                </a:lnTo>
                <a:cubicBezTo>
                  <a:pt x="62165" y="41891"/>
                  <a:pt x="63220" y="42428"/>
                  <a:pt x="64274" y="42985"/>
                </a:cubicBezTo>
                <a:cubicBezTo>
                  <a:pt x="63677" y="43005"/>
                  <a:pt x="63080" y="43025"/>
                  <a:pt x="62484" y="43025"/>
                </a:cubicBezTo>
                <a:cubicBezTo>
                  <a:pt x="62464" y="42985"/>
                  <a:pt x="62444" y="42926"/>
                  <a:pt x="62404" y="42886"/>
                </a:cubicBezTo>
                <a:cubicBezTo>
                  <a:pt x="61966" y="42369"/>
                  <a:pt x="61529" y="41851"/>
                  <a:pt x="61111" y="41334"/>
                </a:cubicBezTo>
                <a:close/>
                <a:moveTo>
                  <a:pt x="59878" y="42269"/>
                </a:moveTo>
                <a:cubicBezTo>
                  <a:pt x="60276" y="42508"/>
                  <a:pt x="60653" y="42767"/>
                  <a:pt x="61031" y="43065"/>
                </a:cubicBezTo>
                <a:cubicBezTo>
                  <a:pt x="60892" y="43065"/>
                  <a:pt x="60773" y="43085"/>
                  <a:pt x="60634" y="43085"/>
                </a:cubicBezTo>
                <a:cubicBezTo>
                  <a:pt x="60375" y="42806"/>
                  <a:pt x="60136" y="42548"/>
                  <a:pt x="59878" y="42269"/>
                </a:cubicBezTo>
                <a:close/>
                <a:moveTo>
                  <a:pt x="7242" y="22416"/>
                </a:moveTo>
                <a:lnTo>
                  <a:pt x="7242" y="22416"/>
                </a:lnTo>
                <a:cubicBezTo>
                  <a:pt x="7202" y="22496"/>
                  <a:pt x="7202" y="22595"/>
                  <a:pt x="7301" y="22675"/>
                </a:cubicBezTo>
                <a:cubicBezTo>
                  <a:pt x="16253" y="29558"/>
                  <a:pt x="25384" y="36262"/>
                  <a:pt x="34355" y="43125"/>
                </a:cubicBezTo>
                <a:cubicBezTo>
                  <a:pt x="32784" y="43085"/>
                  <a:pt x="31192" y="43045"/>
                  <a:pt x="29621" y="43005"/>
                </a:cubicBezTo>
                <a:cubicBezTo>
                  <a:pt x="21763" y="36898"/>
                  <a:pt x="13826" y="30871"/>
                  <a:pt x="5770" y="25042"/>
                </a:cubicBezTo>
                <a:cubicBezTo>
                  <a:pt x="6227" y="24147"/>
                  <a:pt x="6724" y="23272"/>
                  <a:pt x="7242" y="22416"/>
                </a:cubicBezTo>
                <a:close/>
                <a:moveTo>
                  <a:pt x="52450" y="42279"/>
                </a:moveTo>
                <a:cubicBezTo>
                  <a:pt x="52716" y="42279"/>
                  <a:pt x="53303" y="42587"/>
                  <a:pt x="54208" y="43204"/>
                </a:cubicBezTo>
                <a:lnTo>
                  <a:pt x="52617" y="43204"/>
                </a:lnTo>
                <a:cubicBezTo>
                  <a:pt x="52239" y="42587"/>
                  <a:pt x="52184" y="42279"/>
                  <a:pt x="52450" y="42279"/>
                </a:cubicBezTo>
                <a:close/>
                <a:moveTo>
                  <a:pt x="45525" y="1403"/>
                </a:moveTo>
                <a:cubicBezTo>
                  <a:pt x="57967" y="1403"/>
                  <a:pt x="70033" y="6627"/>
                  <a:pt x="78298" y="16608"/>
                </a:cubicBezTo>
                <a:cubicBezTo>
                  <a:pt x="81223" y="20129"/>
                  <a:pt x="83451" y="24107"/>
                  <a:pt x="85002" y="28324"/>
                </a:cubicBezTo>
                <a:cubicBezTo>
                  <a:pt x="71475" y="32820"/>
                  <a:pt x="57908" y="37495"/>
                  <a:pt x="44839" y="43184"/>
                </a:cubicBezTo>
                <a:cubicBezTo>
                  <a:pt x="44799" y="43204"/>
                  <a:pt x="44779" y="43224"/>
                  <a:pt x="44739" y="43244"/>
                </a:cubicBezTo>
                <a:cubicBezTo>
                  <a:pt x="45217" y="36401"/>
                  <a:pt x="44600" y="29319"/>
                  <a:pt x="44580" y="22436"/>
                </a:cubicBezTo>
                <a:cubicBezTo>
                  <a:pt x="44560" y="15434"/>
                  <a:pt x="44620" y="8412"/>
                  <a:pt x="44759" y="1410"/>
                </a:cubicBezTo>
                <a:cubicBezTo>
                  <a:pt x="45015" y="1405"/>
                  <a:pt x="45270" y="1403"/>
                  <a:pt x="45525" y="1403"/>
                </a:cubicBezTo>
                <a:close/>
                <a:moveTo>
                  <a:pt x="8694" y="20208"/>
                </a:moveTo>
                <a:cubicBezTo>
                  <a:pt x="14224" y="23669"/>
                  <a:pt x="19714" y="27191"/>
                  <a:pt x="25065" y="30950"/>
                </a:cubicBezTo>
                <a:cubicBezTo>
                  <a:pt x="27671" y="32800"/>
                  <a:pt x="30257" y="34690"/>
                  <a:pt x="32804" y="36620"/>
                </a:cubicBezTo>
                <a:cubicBezTo>
                  <a:pt x="34594" y="37972"/>
                  <a:pt x="36365" y="39345"/>
                  <a:pt x="38115" y="40757"/>
                </a:cubicBezTo>
                <a:cubicBezTo>
                  <a:pt x="38791" y="41294"/>
                  <a:pt x="40562" y="42329"/>
                  <a:pt x="41596" y="43264"/>
                </a:cubicBezTo>
                <a:cubicBezTo>
                  <a:pt x="39667" y="43244"/>
                  <a:pt x="37717" y="43204"/>
                  <a:pt x="35768" y="43164"/>
                </a:cubicBezTo>
                <a:cubicBezTo>
                  <a:pt x="35768" y="43164"/>
                  <a:pt x="35768" y="43144"/>
                  <a:pt x="35768" y="43144"/>
                </a:cubicBezTo>
                <a:cubicBezTo>
                  <a:pt x="26538" y="35983"/>
                  <a:pt x="17188" y="28862"/>
                  <a:pt x="7500" y="22337"/>
                </a:cubicBezTo>
                <a:cubicBezTo>
                  <a:pt x="7460" y="22305"/>
                  <a:pt x="7424" y="22292"/>
                  <a:pt x="7390" y="22292"/>
                </a:cubicBezTo>
                <a:cubicBezTo>
                  <a:pt x="7340" y="22292"/>
                  <a:pt x="7297" y="22321"/>
                  <a:pt x="7262" y="22357"/>
                </a:cubicBezTo>
                <a:cubicBezTo>
                  <a:pt x="7719" y="21621"/>
                  <a:pt x="8196" y="20904"/>
                  <a:pt x="8694" y="20208"/>
                </a:cubicBezTo>
                <a:close/>
                <a:moveTo>
                  <a:pt x="49533" y="42428"/>
                </a:moveTo>
                <a:cubicBezTo>
                  <a:pt x="49971" y="42727"/>
                  <a:pt x="50409" y="42985"/>
                  <a:pt x="50846" y="43224"/>
                </a:cubicBezTo>
                <a:cubicBezTo>
                  <a:pt x="49633" y="43244"/>
                  <a:pt x="48439" y="43264"/>
                  <a:pt x="47226" y="43264"/>
                </a:cubicBezTo>
                <a:cubicBezTo>
                  <a:pt x="48002" y="42985"/>
                  <a:pt x="48758" y="42707"/>
                  <a:pt x="49533" y="42428"/>
                </a:cubicBezTo>
                <a:close/>
                <a:moveTo>
                  <a:pt x="10703" y="17582"/>
                </a:moveTo>
                <a:cubicBezTo>
                  <a:pt x="21743" y="25718"/>
                  <a:pt x="32804" y="33775"/>
                  <a:pt x="43407" y="42508"/>
                </a:cubicBezTo>
                <a:cubicBezTo>
                  <a:pt x="43507" y="42584"/>
                  <a:pt x="43608" y="42611"/>
                  <a:pt x="43704" y="42611"/>
                </a:cubicBezTo>
                <a:cubicBezTo>
                  <a:pt x="43759" y="42611"/>
                  <a:pt x="43813" y="42602"/>
                  <a:pt x="43864" y="42587"/>
                </a:cubicBezTo>
                <a:cubicBezTo>
                  <a:pt x="43884" y="42826"/>
                  <a:pt x="43904" y="43045"/>
                  <a:pt x="43944" y="43284"/>
                </a:cubicBezTo>
                <a:cubicBezTo>
                  <a:pt x="43566" y="43284"/>
                  <a:pt x="43168" y="43284"/>
                  <a:pt x="42790" y="43264"/>
                </a:cubicBezTo>
                <a:cubicBezTo>
                  <a:pt x="41676" y="41633"/>
                  <a:pt x="38374" y="39803"/>
                  <a:pt x="37140" y="38828"/>
                </a:cubicBezTo>
                <a:cubicBezTo>
                  <a:pt x="34236" y="36560"/>
                  <a:pt x="31272" y="34352"/>
                  <a:pt x="28268" y="32203"/>
                </a:cubicBezTo>
                <a:cubicBezTo>
                  <a:pt x="22042" y="27787"/>
                  <a:pt x="15597" y="23610"/>
                  <a:pt x="8913" y="19890"/>
                </a:cubicBezTo>
                <a:cubicBezTo>
                  <a:pt x="9489" y="19094"/>
                  <a:pt x="10086" y="18338"/>
                  <a:pt x="10703" y="17582"/>
                </a:cubicBezTo>
                <a:close/>
                <a:moveTo>
                  <a:pt x="82066" y="45034"/>
                </a:moveTo>
                <a:cubicBezTo>
                  <a:pt x="82148" y="45034"/>
                  <a:pt x="82235" y="45072"/>
                  <a:pt x="82317" y="45134"/>
                </a:cubicBezTo>
                <a:cubicBezTo>
                  <a:pt x="82038" y="45452"/>
                  <a:pt x="81959" y="45910"/>
                  <a:pt x="82237" y="46307"/>
                </a:cubicBezTo>
                <a:cubicBezTo>
                  <a:pt x="81899" y="46208"/>
                  <a:pt x="81660" y="45929"/>
                  <a:pt x="81720" y="45552"/>
                </a:cubicBezTo>
                <a:cubicBezTo>
                  <a:pt x="81772" y="45173"/>
                  <a:pt x="81910" y="45034"/>
                  <a:pt x="82066" y="45034"/>
                </a:cubicBezTo>
                <a:close/>
                <a:moveTo>
                  <a:pt x="2030" y="43244"/>
                </a:moveTo>
                <a:cubicBezTo>
                  <a:pt x="11141" y="44199"/>
                  <a:pt x="20371" y="44497"/>
                  <a:pt x="29601" y="44597"/>
                </a:cubicBezTo>
                <a:cubicBezTo>
                  <a:pt x="29561" y="44617"/>
                  <a:pt x="29541" y="44656"/>
                  <a:pt x="29521" y="44696"/>
                </a:cubicBezTo>
                <a:cubicBezTo>
                  <a:pt x="29163" y="45233"/>
                  <a:pt x="29143" y="45949"/>
                  <a:pt x="29442" y="46506"/>
                </a:cubicBezTo>
                <a:cubicBezTo>
                  <a:pt x="29462" y="47371"/>
                  <a:pt x="30141" y="48178"/>
                  <a:pt x="31021" y="48178"/>
                </a:cubicBezTo>
                <a:cubicBezTo>
                  <a:pt x="31032" y="48178"/>
                  <a:pt x="31042" y="48178"/>
                  <a:pt x="31053" y="48177"/>
                </a:cubicBezTo>
                <a:cubicBezTo>
                  <a:pt x="31192" y="48177"/>
                  <a:pt x="31292" y="48138"/>
                  <a:pt x="31391" y="48058"/>
                </a:cubicBezTo>
                <a:cubicBezTo>
                  <a:pt x="31471" y="48078"/>
                  <a:pt x="31550" y="48098"/>
                  <a:pt x="31650" y="48118"/>
                </a:cubicBezTo>
                <a:cubicBezTo>
                  <a:pt x="31747" y="48134"/>
                  <a:pt x="31845" y="48142"/>
                  <a:pt x="31941" y="48142"/>
                </a:cubicBezTo>
                <a:cubicBezTo>
                  <a:pt x="32647" y="48142"/>
                  <a:pt x="33283" y="47702"/>
                  <a:pt x="33440" y="46984"/>
                </a:cubicBezTo>
                <a:cubicBezTo>
                  <a:pt x="33659" y="46108"/>
                  <a:pt x="33082" y="45193"/>
                  <a:pt x="32326" y="44776"/>
                </a:cubicBezTo>
                <a:cubicBezTo>
                  <a:pt x="32207" y="44716"/>
                  <a:pt x="32088" y="44656"/>
                  <a:pt x="31968" y="44617"/>
                </a:cubicBezTo>
                <a:lnTo>
                  <a:pt x="31968" y="44617"/>
                </a:lnTo>
                <a:cubicBezTo>
                  <a:pt x="36245" y="44636"/>
                  <a:pt x="40522" y="44636"/>
                  <a:pt x="44759" y="44636"/>
                </a:cubicBezTo>
                <a:cubicBezTo>
                  <a:pt x="56914" y="44636"/>
                  <a:pt x="69048" y="44298"/>
                  <a:pt x="81183" y="43682"/>
                </a:cubicBezTo>
                <a:cubicBezTo>
                  <a:pt x="81282" y="43781"/>
                  <a:pt x="81362" y="43861"/>
                  <a:pt x="81461" y="43960"/>
                </a:cubicBezTo>
                <a:cubicBezTo>
                  <a:pt x="81302" y="44040"/>
                  <a:pt x="81163" y="44139"/>
                  <a:pt x="81043" y="44278"/>
                </a:cubicBezTo>
                <a:cubicBezTo>
                  <a:pt x="80486" y="44457"/>
                  <a:pt x="80049" y="44915"/>
                  <a:pt x="79890" y="45532"/>
                </a:cubicBezTo>
                <a:cubicBezTo>
                  <a:pt x="79711" y="46307"/>
                  <a:pt x="80128" y="47083"/>
                  <a:pt x="80745" y="47541"/>
                </a:cubicBezTo>
                <a:cubicBezTo>
                  <a:pt x="81145" y="47834"/>
                  <a:pt x="81588" y="47968"/>
                  <a:pt x="82013" y="47968"/>
                </a:cubicBezTo>
                <a:cubicBezTo>
                  <a:pt x="82624" y="47968"/>
                  <a:pt x="83198" y="47692"/>
                  <a:pt x="83550" y="47222"/>
                </a:cubicBezTo>
                <a:cubicBezTo>
                  <a:pt x="83590" y="47203"/>
                  <a:pt x="83630" y="47183"/>
                  <a:pt x="83669" y="47143"/>
                </a:cubicBezTo>
                <a:cubicBezTo>
                  <a:pt x="84346" y="46586"/>
                  <a:pt x="84545" y="45213"/>
                  <a:pt x="83610" y="44815"/>
                </a:cubicBezTo>
                <a:cubicBezTo>
                  <a:pt x="83490" y="44597"/>
                  <a:pt x="83331" y="44418"/>
                  <a:pt x="83152" y="44258"/>
                </a:cubicBezTo>
                <a:cubicBezTo>
                  <a:pt x="83152" y="44179"/>
                  <a:pt x="83112" y="44099"/>
                  <a:pt x="83073" y="44040"/>
                </a:cubicBezTo>
                <a:cubicBezTo>
                  <a:pt x="82953" y="43881"/>
                  <a:pt x="82854" y="43741"/>
                  <a:pt x="82754" y="43602"/>
                </a:cubicBezTo>
                <a:cubicBezTo>
                  <a:pt x="84366" y="43522"/>
                  <a:pt x="85977" y="43443"/>
                  <a:pt x="87588" y="43343"/>
                </a:cubicBezTo>
                <a:lnTo>
                  <a:pt x="87588" y="43343"/>
                </a:lnTo>
                <a:cubicBezTo>
                  <a:pt x="87529" y="51102"/>
                  <a:pt x="85380" y="58840"/>
                  <a:pt x="81043" y="65444"/>
                </a:cubicBezTo>
                <a:cubicBezTo>
                  <a:pt x="72999" y="77746"/>
                  <a:pt x="58788" y="85157"/>
                  <a:pt x="44225" y="85157"/>
                </a:cubicBezTo>
                <a:cubicBezTo>
                  <a:pt x="42727" y="85157"/>
                  <a:pt x="41225" y="85079"/>
                  <a:pt x="39726" y="84919"/>
                </a:cubicBezTo>
                <a:cubicBezTo>
                  <a:pt x="23335" y="83189"/>
                  <a:pt x="9470" y="72148"/>
                  <a:pt x="4258" y="57288"/>
                </a:cubicBezTo>
                <a:lnTo>
                  <a:pt x="4258" y="57288"/>
                </a:lnTo>
                <a:cubicBezTo>
                  <a:pt x="4516" y="57507"/>
                  <a:pt x="4835" y="57646"/>
                  <a:pt x="5213" y="57666"/>
                </a:cubicBezTo>
                <a:cubicBezTo>
                  <a:pt x="5226" y="57667"/>
                  <a:pt x="5240" y="57667"/>
                  <a:pt x="5253" y="57667"/>
                </a:cubicBezTo>
                <a:cubicBezTo>
                  <a:pt x="6837" y="57667"/>
                  <a:pt x="7630" y="55350"/>
                  <a:pt x="6466" y="54304"/>
                </a:cubicBezTo>
                <a:cubicBezTo>
                  <a:pt x="6166" y="54042"/>
                  <a:pt x="5836" y="53930"/>
                  <a:pt x="5510" y="53930"/>
                </a:cubicBezTo>
                <a:cubicBezTo>
                  <a:pt x="5143" y="53930"/>
                  <a:pt x="4782" y="54072"/>
                  <a:pt x="4477" y="54304"/>
                </a:cubicBezTo>
                <a:cubicBezTo>
                  <a:pt x="4417" y="54220"/>
                  <a:pt x="4328" y="54165"/>
                  <a:pt x="4232" y="54165"/>
                </a:cubicBezTo>
                <a:cubicBezTo>
                  <a:pt x="4169" y="54165"/>
                  <a:pt x="4102" y="54189"/>
                  <a:pt x="4039" y="54245"/>
                </a:cubicBezTo>
                <a:cubicBezTo>
                  <a:pt x="3780" y="54483"/>
                  <a:pt x="3621" y="54802"/>
                  <a:pt x="3542" y="55120"/>
                </a:cubicBezTo>
                <a:cubicBezTo>
                  <a:pt x="2467" y="51360"/>
                  <a:pt x="1930" y="47362"/>
                  <a:pt x="2030" y="43244"/>
                </a:cubicBezTo>
                <a:close/>
                <a:moveTo>
                  <a:pt x="45458" y="1"/>
                </a:moveTo>
                <a:cubicBezTo>
                  <a:pt x="43176" y="1"/>
                  <a:pt x="40880" y="176"/>
                  <a:pt x="38592" y="534"/>
                </a:cubicBezTo>
                <a:cubicBezTo>
                  <a:pt x="27373" y="2285"/>
                  <a:pt x="16890" y="8093"/>
                  <a:pt x="9768" y="16528"/>
                </a:cubicBezTo>
                <a:cubicBezTo>
                  <a:pt x="9742" y="16509"/>
                  <a:pt x="9716" y="16501"/>
                  <a:pt x="9692" y="16501"/>
                </a:cubicBezTo>
                <a:cubicBezTo>
                  <a:pt x="9591" y="16501"/>
                  <a:pt x="9524" y="16650"/>
                  <a:pt x="9589" y="16747"/>
                </a:cubicBezTo>
                <a:cubicBezTo>
                  <a:pt x="3561" y="23968"/>
                  <a:pt x="1" y="33099"/>
                  <a:pt x="558" y="43244"/>
                </a:cubicBezTo>
                <a:cubicBezTo>
                  <a:pt x="558" y="43383"/>
                  <a:pt x="617" y="43483"/>
                  <a:pt x="677" y="43562"/>
                </a:cubicBezTo>
                <a:cubicBezTo>
                  <a:pt x="339" y="62261"/>
                  <a:pt x="12831" y="78653"/>
                  <a:pt x="30536" y="84342"/>
                </a:cubicBezTo>
                <a:cubicBezTo>
                  <a:pt x="34986" y="85771"/>
                  <a:pt x="39577" y="86460"/>
                  <a:pt x="44143" y="86460"/>
                </a:cubicBezTo>
                <a:cubicBezTo>
                  <a:pt x="57254" y="86460"/>
                  <a:pt x="70150" y="80777"/>
                  <a:pt x="78855" y="70596"/>
                </a:cubicBezTo>
                <a:cubicBezTo>
                  <a:pt x="88623" y="59178"/>
                  <a:pt x="91427" y="43005"/>
                  <a:pt x="86693" y="28961"/>
                </a:cubicBezTo>
                <a:cubicBezTo>
                  <a:pt x="86892" y="28623"/>
                  <a:pt x="86733" y="28125"/>
                  <a:pt x="86355" y="28006"/>
                </a:cubicBezTo>
                <a:cubicBezTo>
                  <a:pt x="85519" y="25679"/>
                  <a:pt x="84465" y="23411"/>
                  <a:pt x="83192" y="21223"/>
                </a:cubicBezTo>
                <a:cubicBezTo>
                  <a:pt x="75321" y="7799"/>
                  <a:pt x="60680" y="1"/>
                  <a:pt x="45458" y="1"/>
                </a:cubicBezTo>
                <a:close/>
              </a:path>
            </a:pathLst>
          </a:custGeom>
          <a:solidFill>
            <a:schemeClr val="accent5"/>
          </a:solidFill>
          <a:ln w="12425" cap="flat" cmpd="sng">
            <a:solidFill>
              <a:schemeClr val="accent5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4"/>
          <p:cNvSpPr/>
          <p:nvPr/>
        </p:nvSpPr>
        <p:spPr>
          <a:xfrm>
            <a:off x="4207293" y="1840641"/>
            <a:ext cx="243077" cy="219570"/>
          </a:xfrm>
          <a:custGeom>
            <a:avLst/>
            <a:gdLst/>
            <a:ahLst/>
            <a:cxnLst/>
            <a:rect l="l" t="t" r="r" b="b"/>
            <a:pathLst>
              <a:path w="4357" h="3936" extrusionOk="0">
                <a:moveTo>
                  <a:pt x="1957" y="1"/>
                </a:moveTo>
                <a:cubicBezTo>
                  <a:pt x="1614" y="1"/>
                  <a:pt x="1272" y="93"/>
                  <a:pt x="975" y="291"/>
                </a:cubicBezTo>
                <a:cubicBezTo>
                  <a:pt x="259" y="788"/>
                  <a:pt x="0" y="1743"/>
                  <a:pt x="239" y="2558"/>
                </a:cubicBezTo>
                <a:cubicBezTo>
                  <a:pt x="518" y="3490"/>
                  <a:pt x="1325" y="3935"/>
                  <a:pt x="2149" y="3935"/>
                </a:cubicBezTo>
                <a:cubicBezTo>
                  <a:pt x="3030" y="3935"/>
                  <a:pt x="3930" y="3426"/>
                  <a:pt x="4218" y="2459"/>
                </a:cubicBezTo>
                <a:cubicBezTo>
                  <a:pt x="4357" y="2021"/>
                  <a:pt x="4158" y="1584"/>
                  <a:pt x="3840" y="1246"/>
                </a:cubicBezTo>
                <a:cubicBezTo>
                  <a:pt x="3720" y="967"/>
                  <a:pt x="3541" y="708"/>
                  <a:pt x="3302" y="509"/>
                </a:cubicBezTo>
                <a:cubicBezTo>
                  <a:pt x="2930" y="184"/>
                  <a:pt x="2442" y="1"/>
                  <a:pt x="1957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>
            <a:off x="4236288" y="3397775"/>
            <a:ext cx="185074" cy="167250"/>
          </a:xfrm>
          <a:custGeom>
            <a:avLst/>
            <a:gdLst/>
            <a:ahLst/>
            <a:cxnLst/>
            <a:rect l="l" t="t" r="r" b="b"/>
            <a:pathLst>
              <a:path w="4357" h="3936" extrusionOk="0">
                <a:moveTo>
                  <a:pt x="1957" y="1"/>
                </a:moveTo>
                <a:cubicBezTo>
                  <a:pt x="1614" y="1"/>
                  <a:pt x="1272" y="93"/>
                  <a:pt x="975" y="291"/>
                </a:cubicBezTo>
                <a:cubicBezTo>
                  <a:pt x="259" y="788"/>
                  <a:pt x="0" y="1743"/>
                  <a:pt x="239" y="2558"/>
                </a:cubicBezTo>
                <a:cubicBezTo>
                  <a:pt x="518" y="3490"/>
                  <a:pt x="1325" y="3935"/>
                  <a:pt x="2149" y="3935"/>
                </a:cubicBezTo>
                <a:cubicBezTo>
                  <a:pt x="3030" y="3935"/>
                  <a:pt x="3930" y="3426"/>
                  <a:pt x="4218" y="2459"/>
                </a:cubicBezTo>
                <a:cubicBezTo>
                  <a:pt x="4357" y="2021"/>
                  <a:pt x="4158" y="1584"/>
                  <a:pt x="3840" y="1246"/>
                </a:cubicBezTo>
                <a:cubicBezTo>
                  <a:pt x="3720" y="967"/>
                  <a:pt x="3541" y="708"/>
                  <a:pt x="3302" y="509"/>
                </a:cubicBezTo>
                <a:cubicBezTo>
                  <a:pt x="2930" y="184"/>
                  <a:pt x="2442" y="1"/>
                  <a:pt x="1957" y="1"/>
                </a:cubicBezTo>
                <a:close/>
              </a:path>
            </a:pathLst>
          </a:custGeom>
          <a:solidFill>
            <a:schemeClr val="accent2"/>
          </a:solidFill>
          <a:ln w="56200" cap="flat" cmpd="sng">
            <a:solidFill>
              <a:schemeClr val="accent2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 txBox="1"/>
          <p:nvPr/>
        </p:nvSpPr>
        <p:spPr>
          <a:xfrm>
            <a:off x="5311363" y="3245176"/>
            <a:ext cx="699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50%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34"/>
          <p:cNvSpPr txBox="1"/>
          <p:nvPr/>
        </p:nvSpPr>
        <p:spPr>
          <a:xfrm>
            <a:off x="5312985" y="1709625"/>
            <a:ext cx="699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15%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34"/>
          <p:cNvSpPr txBox="1"/>
          <p:nvPr/>
        </p:nvSpPr>
        <p:spPr>
          <a:xfrm>
            <a:off x="7497168" y="3242150"/>
            <a:ext cx="699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34"/>
          <p:cNvSpPr txBox="1"/>
          <p:nvPr/>
        </p:nvSpPr>
        <p:spPr>
          <a:xfrm>
            <a:off x="7497168" y="1711175"/>
            <a:ext cx="6993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5%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34"/>
          <p:cNvSpPr txBox="1"/>
          <p:nvPr/>
        </p:nvSpPr>
        <p:spPr>
          <a:xfrm>
            <a:off x="4146563" y="2069443"/>
            <a:ext cx="1865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34"/>
          <p:cNvSpPr txBox="1"/>
          <p:nvPr/>
        </p:nvSpPr>
        <p:spPr>
          <a:xfrm>
            <a:off x="6330950" y="3601750"/>
            <a:ext cx="1865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34"/>
          <p:cNvSpPr txBox="1"/>
          <p:nvPr/>
        </p:nvSpPr>
        <p:spPr>
          <a:xfrm>
            <a:off x="6330950" y="2069443"/>
            <a:ext cx="1865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34"/>
          <p:cNvSpPr txBox="1"/>
          <p:nvPr/>
        </p:nvSpPr>
        <p:spPr>
          <a:xfrm>
            <a:off x="4146563" y="3601750"/>
            <a:ext cx="1865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7" name="Google Shape;767;p34"/>
          <p:cNvGrpSpPr/>
          <p:nvPr/>
        </p:nvGrpSpPr>
        <p:grpSpPr>
          <a:xfrm>
            <a:off x="1075872" y="3112394"/>
            <a:ext cx="2359160" cy="1095939"/>
            <a:chOff x="1075872" y="3112394"/>
            <a:chExt cx="2359160" cy="1095939"/>
          </a:xfrm>
        </p:grpSpPr>
        <p:grpSp>
          <p:nvGrpSpPr>
            <p:cNvPr id="768" name="Google Shape;768;p34"/>
            <p:cNvGrpSpPr/>
            <p:nvPr/>
          </p:nvGrpSpPr>
          <p:grpSpPr>
            <a:xfrm>
              <a:off x="1201489" y="3217374"/>
              <a:ext cx="2116780" cy="990959"/>
              <a:chOff x="1285616" y="3282601"/>
              <a:chExt cx="1895567" cy="887399"/>
            </a:xfrm>
          </p:grpSpPr>
          <p:sp>
            <p:nvSpPr>
              <p:cNvPr id="769" name="Google Shape;769;p34"/>
              <p:cNvSpPr/>
              <p:nvPr/>
            </p:nvSpPr>
            <p:spPr>
              <a:xfrm>
                <a:off x="1285616" y="3618086"/>
                <a:ext cx="111979" cy="101739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3706" extrusionOk="0">
                    <a:moveTo>
                      <a:pt x="1694" y="1"/>
                    </a:moveTo>
                    <a:cubicBezTo>
                      <a:pt x="1625" y="1"/>
                      <a:pt x="1557" y="9"/>
                      <a:pt x="1493" y="28"/>
                    </a:cubicBezTo>
                    <a:cubicBezTo>
                      <a:pt x="1274" y="107"/>
                      <a:pt x="1095" y="266"/>
                      <a:pt x="956" y="485"/>
                    </a:cubicBezTo>
                    <a:cubicBezTo>
                      <a:pt x="945" y="480"/>
                      <a:pt x="933" y="477"/>
                      <a:pt x="920" y="477"/>
                    </a:cubicBezTo>
                    <a:cubicBezTo>
                      <a:pt x="884" y="477"/>
                      <a:pt x="840" y="496"/>
                      <a:pt x="796" y="525"/>
                    </a:cubicBezTo>
                    <a:cubicBezTo>
                      <a:pt x="1" y="1062"/>
                      <a:pt x="1" y="2176"/>
                      <a:pt x="498" y="2932"/>
                    </a:cubicBezTo>
                    <a:cubicBezTo>
                      <a:pt x="815" y="3399"/>
                      <a:pt x="1329" y="3657"/>
                      <a:pt x="1839" y="3657"/>
                    </a:cubicBezTo>
                    <a:cubicBezTo>
                      <a:pt x="1936" y="3657"/>
                      <a:pt x="2033" y="3647"/>
                      <a:pt x="2129" y="3628"/>
                    </a:cubicBezTo>
                    <a:cubicBezTo>
                      <a:pt x="2316" y="3678"/>
                      <a:pt x="2515" y="3705"/>
                      <a:pt x="2717" y="3705"/>
                    </a:cubicBezTo>
                    <a:cubicBezTo>
                      <a:pt x="3078" y="3705"/>
                      <a:pt x="3449" y="3620"/>
                      <a:pt x="3780" y="3429"/>
                    </a:cubicBezTo>
                    <a:cubicBezTo>
                      <a:pt x="3959" y="3330"/>
                      <a:pt x="4079" y="3131"/>
                      <a:pt x="4059" y="2952"/>
                    </a:cubicBezTo>
                    <a:cubicBezTo>
                      <a:pt x="4059" y="2673"/>
                      <a:pt x="3979" y="2435"/>
                      <a:pt x="3880" y="2196"/>
                    </a:cubicBezTo>
                    <a:cubicBezTo>
                      <a:pt x="3959" y="1460"/>
                      <a:pt x="3522" y="664"/>
                      <a:pt x="2766" y="505"/>
                    </a:cubicBezTo>
                    <a:lnTo>
                      <a:pt x="2746" y="505"/>
                    </a:lnTo>
                    <a:cubicBezTo>
                      <a:pt x="2494" y="253"/>
                      <a:pt x="2071" y="1"/>
                      <a:pt x="1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2830919" y="3314809"/>
                <a:ext cx="13162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3825" extrusionOk="0">
                    <a:moveTo>
                      <a:pt x="2313" y="1"/>
                    </a:moveTo>
                    <a:cubicBezTo>
                      <a:pt x="1976" y="1"/>
                      <a:pt x="1642" y="78"/>
                      <a:pt x="1354" y="236"/>
                    </a:cubicBezTo>
                    <a:cubicBezTo>
                      <a:pt x="1330" y="231"/>
                      <a:pt x="1307" y="229"/>
                      <a:pt x="1283" y="229"/>
                    </a:cubicBezTo>
                    <a:cubicBezTo>
                      <a:pt x="1207" y="229"/>
                      <a:pt x="1131" y="255"/>
                      <a:pt x="1055" y="316"/>
                    </a:cubicBezTo>
                    <a:cubicBezTo>
                      <a:pt x="1" y="1330"/>
                      <a:pt x="319" y="3419"/>
                      <a:pt x="1851" y="3777"/>
                    </a:cubicBezTo>
                    <a:cubicBezTo>
                      <a:pt x="1989" y="3810"/>
                      <a:pt x="2126" y="3825"/>
                      <a:pt x="2262" y="3825"/>
                    </a:cubicBezTo>
                    <a:cubicBezTo>
                      <a:pt x="3698" y="3825"/>
                      <a:pt x="4944" y="2103"/>
                      <a:pt x="3999" y="813"/>
                    </a:cubicBezTo>
                    <a:cubicBezTo>
                      <a:pt x="3609" y="279"/>
                      <a:pt x="2954" y="1"/>
                      <a:pt x="23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3019085" y="3699640"/>
                <a:ext cx="115246" cy="118156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4304" extrusionOk="0">
                    <a:moveTo>
                      <a:pt x="2008" y="1"/>
                    </a:moveTo>
                    <a:cubicBezTo>
                      <a:pt x="1360" y="1"/>
                      <a:pt x="811" y="436"/>
                      <a:pt x="518" y="1006"/>
                    </a:cubicBezTo>
                    <a:cubicBezTo>
                      <a:pt x="458" y="1066"/>
                      <a:pt x="418" y="1145"/>
                      <a:pt x="398" y="1225"/>
                    </a:cubicBezTo>
                    <a:cubicBezTo>
                      <a:pt x="398" y="1245"/>
                      <a:pt x="398" y="1265"/>
                      <a:pt x="398" y="1285"/>
                    </a:cubicBezTo>
                    <a:cubicBezTo>
                      <a:pt x="338" y="1444"/>
                      <a:pt x="299" y="1603"/>
                      <a:pt x="279" y="1782"/>
                    </a:cubicBezTo>
                    <a:cubicBezTo>
                      <a:pt x="0" y="2458"/>
                      <a:pt x="120" y="3314"/>
                      <a:pt x="796" y="3851"/>
                    </a:cubicBezTo>
                    <a:cubicBezTo>
                      <a:pt x="1110" y="4110"/>
                      <a:pt x="1601" y="4304"/>
                      <a:pt x="2059" y="4304"/>
                    </a:cubicBezTo>
                    <a:cubicBezTo>
                      <a:pt x="2268" y="4304"/>
                      <a:pt x="2471" y="4263"/>
                      <a:pt x="2646" y="4169"/>
                    </a:cubicBezTo>
                    <a:cubicBezTo>
                      <a:pt x="2885" y="4030"/>
                      <a:pt x="3084" y="3771"/>
                      <a:pt x="3243" y="3513"/>
                    </a:cubicBezTo>
                    <a:cubicBezTo>
                      <a:pt x="3521" y="3373"/>
                      <a:pt x="3760" y="3214"/>
                      <a:pt x="3959" y="3015"/>
                    </a:cubicBezTo>
                    <a:cubicBezTo>
                      <a:pt x="4138" y="2816"/>
                      <a:pt x="4198" y="2518"/>
                      <a:pt x="4058" y="2279"/>
                    </a:cubicBezTo>
                    <a:cubicBezTo>
                      <a:pt x="3939" y="2120"/>
                      <a:pt x="3820" y="1961"/>
                      <a:pt x="3680" y="1822"/>
                    </a:cubicBezTo>
                    <a:cubicBezTo>
                      <a:pt x="3641" y="986"/>
                      <a:pt x="3223" y="191"/>
                      <a:pt x="2308" y="31"/>
                    </a:cubicBezTo>
                    <a:cubicBezTo>
                      <a:pt x="2206" y="11"/>
                      <a:pt x="2106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2689017" y="3580247"/>
                <a:ext cx="150016" cy="107535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040" extrusionOk="0">
                    <a:moveTo>
                      <a:pt x="2455" y="0"/>
                    </a:moveTo>
                    <a:cubicBezTo>
                      <a:pt x="2154" y="0"/>
                      <a:pt x="1843" y="71"/>
                      <a:pt x="1532" y="230"/>
                    </a:cubicBezTo>
                    <a:cubicBezTo>
                      <a:pt x="597" y="708"/>
                      <a:pt x="1" y="1861"/>
                      <a:pt x="458" y="2856"/>
                    </a:cubicBezTo>
                    <a:cubicBezTo>
                      <a:pt x="789" y="3569"/>
                      <a:pt x="1546" y="4039"/>
                      <a:pt x="2316" y="4039"/>
                    </a:cubicBezTo>
                    <a:cubicBezTo>
                      <a:pt x="2426" y="4039"/>
                      <a:pt x="2537" y="4030"/>
                      <a:pt x="2646" y="4010"/>
                    </a:cubicBezTo>
                    <a:cubicBezTo>
                      <a:pt x="2678" y="4011"/>
                      <a:pt x="2710" y="4012"/>
                      <a:pt x="2741" y="4012"/>
                    </a:cubicBezTo>
                    <a:cubicBezTo>
                      <a:pt x="3090" y="4012"/>
                      <a:pt x="3450" y="3912"/>
                      <a:pt x="3760" y="3711"/>
                    </a:cubicBezTo>
                    <a:cubicBezTo>
                      <a:pt x="5636" y="2535"/>
                      <a:pt x="4253" y="0"/>
                      <a:pt x="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3053819" y="3415702"/>
                <a:ext cx="127365" cy="99044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3721" extrusionOk="0">
                    <a:moveTo>
                      <a:pt x="2178" y="1664"/>
                    </a:moveTo>
                    <a:cubicBezTo>
                      <a:pt x="2417" y="1744"/>
                      <a:pt x="2656" y="1863"/>
                      <a:pt x="2855" y="2022"/>
                    </a:cubicBezTo>
                    <a:cubicBezTo>
                      <a:pt x="2786" y="2229"/>
                      <a:pt x="2656" y="2392"/>
                      <a:pt x="2467" y="2392"/>
                    </a:cubicBezTo>
                    <a:cubicBezTo>
                      <a:pt x="2439" y="2392"/>
                      <a:pt x="2409" y="2388"/>
                      <a:pt x="2377" y="2380"/>
                    </a:cubicBezTo>
                    <a:cubicBezTo>
                      <a:pt x="2318" y="2380"/>
                      <a:pt x="2298" y="2340"/>
                      <a:pt x="2258" y="2321"/>
                    </a:cubicBezTo>
                    <a:cubicBezTo>
                      <a:pt x="2158" y="2102"/>
                      <a:pt x="2119" y="1883"/>
                      <a:pt x="2178" y="1664"/>
                    </a:cubicBezTo>
                    <a:close/>
                    <a:moveTo>
                      <a:pt x="2449" y="1"/>
                    </a:moveTo>
                    <a:cubicBezTo>
                      <a:pt x="1806" y="1"/>
                      <a:pt x="1209" y="415"/>
                      <a:pt x="865" y="948"/>
                    </a:cubicBezTo>
                    <a:cubicBezTo>
                      <a:pt x="0" y="2318"/>
                      <a:pt x="1078" y="3720"/>
                      <a:pt x="2487" y="3720"/>
                    </a:cubicBezTo>
                    <a:cubicBezTo>
                      <a:pt x="2633" y="3720"/>
                      <a:pt x="2783" y="3705"/>
                      <a:pt x="2934" y="3673"/>
                    </a:cubicBezTo>
                    <a:cubicBezTo>
                      <a:pt x="3611" y="3534"/>
                      <a:pt x="4784" y="2778"/>
                      <a:pt x="4327" y="1962"/>
                    </a:cubicBezTo>
                    <a:cubicBezTo>
                      <a:pt x="4227" y="1783"/>
                      <a:pt x="4108" y="1624"/>
                      <a:pt x="3989" y="1485"/>
                    </a:cubicBezTo>
                    <a:cubicBezTo>
                      <a:pt x="3989" y="1465"/>
                      <a:pt x="3989" y="1445"/>
                      <a:pt x="3989" y="1445"/>
                    </a:cubicBezTo>
                    <a:cubicBezTo>
                      <a:pt x="3909" y="749"/>
                      <a:pt x="3452" y="172"/>
                      <a:pt x="2755" y="33"/>
                    </a:cubicBezTo>
                    <a:cubicBezTo>
                      <a:pt x="2653" y="11"/>
                      <a:pt x="2550" y="1"/>
                      <a:pt x="24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2325253" y="3475637"/>
                <a:ext cx="137879" cy="114562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4304" extrusionOk="0">
                    <a:moveTo>
                      <a:pt x="2510" y="1"/>
                    </a:moveTo>
                    <a:cubicBezTo>
                      <a:pt x="1646" y="1"/>
                      <a:pt x="804" y="508"/>
                      <a:pt x="637" y="1475"/>
                    </a:cubicBezTo>
                    <a:cubicBezTo>
                      <a:pt x="0" y="2270"/>
                      <a:pt x="199" y="3683"/>
                      <a:pt x="1274" y="4140"/>
                    </a:cubicBezTo>
                    <a:cubicBezTo>
                      <a:pt x="1529" y="4252"/>
                      <a:pt x="1795" y="4303"/>
                      <a:pt x="2061" y="4303"/>
                    </a:cubicBezTo>
                    <a:cubicBezTo>
                      <a:pt x="3635" y="4303"/>
                      <a:pt x="5179" y="2509"/>
                      <a:pt x="4277" y="977"/>
                    </a:cubicBezTo>
                    <a:cubicBezTo>
                      <a:pt x="3891" y="318"/>
                      <a:pt x="3194" y="1"/>
                      <a:pt x="2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1651217" y="3386334"/>
                <a:ext cx="129787" cy="100481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3775" extrusionOk="0">
                    <a:moveTo>
                      <a:pt x="2318" y="1"/>
                    </a:moveTo>
                    <a:cubicBezTo>
                      <a:pt x="2075" y="1"/>
                      <a:pt x="1826" y="70"/>
                      <a:pt x="1593" y="222"/>
                    </a:cubicBezTo>
                    <a:cubicBezTo>
                      <a:pt x="1554" y="262"/>
                      <a:pt x="1514" y="302"/>
                      <a:pt x="1474" y="342"/>
                    </a:cubicBezTo>
                    <a:cubicBezTo>
                      <a:pt x="1414" y="361"/>
                      <a:pt x="1375" y="381"/>
                      <a:pt x="1315" y="401"/>
                    </a:cubicBezTo>
                    <a:cubicBezTo>
                      <a:pt x="1237" y="280"/>
                      <a:pt x="1086" y="195"/>
                      <a:pt x="947" y="195"/>
                    </a:cubicBezTo>
                    <a:cubicBezTo>
                      <a:pt x="835" y="195"/>
                      <a:pt x="731" y="249"/>
                      <a:pt x="678" y="381"/>
                    </a:cubicBezTo>
                    <a:cubicBezTo>
                      <a:pt x="579" y="620"/>
                      <a:pt x="519" y="859"/>
                      <a:pt x="479" y="1117"/>
                    </a:cubicBezTo>
                    <a:cubicBezTo>
                      <a:pt x="300" y="1336"/>
                      <a:pt x="161" y="1575"/>
                      <a:pt x="121" y="1853"/>
                    </a:cubicBezTo>
                    <a:cubicBezTo>
                      <a:pt x="82" y="2013"/>
                      <a:pt x="101" y="2172"/>
                      <a:pt x="141" y="2311"/>
                    </a:cubicBezTo>
                    <a:cubicBezTo>
                      <a:pt x="82" y="2470"/>
                      <a:pt x="62" y="2629"/>
                      <a:pt x="42" y="2768"/>
                    </a:cubicBezTo>
                    <a:cubicBezTo>
                      <a:pt x="1" y="3083"/>
                      <a:pt x="279" y="3266"/>
                      <a:pt x="554" y="3266"/>
                    </a:cubicBezTo>
                    <a:cubicBezTo>
                      <a:pt x="679" y="3266"/>
                      <a:pt x="804" y="3227"/>
                      <a:pt x="897" y="3146"/>
                    </a:cubicBezTo>
                    <a:cubicBezTo>
                      <a:pt x="997" y="3206"/>
                      <a:pt x="1096" y="3246"/>
                      <a:pt x="1196" y="3286"/>
                    </a:cubicBezTo>
                    <a:cubicBezTo>
                      <a:pt x="1235" y="3325"/>
                      <a:pt x="1295" y="3385"/>
                      <a:pt x="1335" y="3425"/>
                    </a:cubicBezTo>
                    <a:cubicBezTo>
                      <a:pt x="1670" y="3661"/>
                      <a:pt x="2075" y="3775"/>
                      <a:pt x="2482" y="3775"/>
                    </a:cubicBezTo>
                    <a:cubicBezTo>
                      <a:pt x="3138" y="3775"/>
                      <a:pt x="3799" y="3480"/>
                      <a:pt x="4179" y="2928"/>
                    </a:cubicBezTo>
                    <a:cubicBezTo>
                      <a:pt x="4876" y="1873"/>
                      <a:pt x="4199" y="540"/>
                      <a:pt x="3065" y="182"/>
                    </a:cubicBezTo>
                    <a:lnTo>
                      <a:pt x="2986" y="182"/>
                    </a:lnTo>
                    <a:cubicBezTo>
                      <a:pt x="2781" y="65"/>
                      <a:pt x="2552" y="1"/>
                      <a:pt x="2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1960425" y="3384469"/>
                <a:ext cx="129760" cy="104208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3915" extrusionOk="0">
                    <a:moveTo>
                      <a:pt x="2302" y="1"/>
                    </a:moveTo>
                    <a:cubicBezTo>
                      <a:pt x="2177" y="1"/>
                      <a:pt x="2064" y="33"/>
                      <a:pt x="1950" y="66"/>
                    </a:cubicBezTo>
                    <a:cubicBezTo>
                      <a:pt x="1929" y="65"/>
                      <a:pt x="1907" y="65"/>
                      <a:pt x="1886" y="65"/>
                    </a:cubicBezTo>
                    <a:cubicBezTo>
                      <a:pt x="1349" y="65"/>
                      <a:pt x="803" y="308"/>
                      <a:pt x="478" y="901"/>
                    </a:cubicBezTo>
                    <a:cubicBezTo>
                      <a:pt x="0" y="1777"/>
                      <a:pt x="299" y="2950"/>
                      <a:pt x="1075" y="3527"/>
                    </a:cubicBezTo>
                    <a:cubicBezTo>
                      <a:pt x="1426" y="3793"/>
                      <a:pt x="1846" y="3914"/>
                      <a:pt x="2270" y="3914"/>
                    </a:cubicBezTo>
                    <a:cubicBezTo>
                      <a:pt x="2925" y="3914"/>
                      <a:pt x="3592" y="3624"/>
                      <a:pt x="4039" y="3129"/>
                    </a:cubicBezTo>
                    <a:cubicBezTo>
                      <a:pt x="4775" y="2334"/>
                      <a:pt x="4874" y="1001"/>
                      <a:pt x="3860" y="384"/>
                    </a:cubicBezTo>
                    <a:cubicBezTo>
                      <a:pt x="3422" y="125"/>
                      <a:pt x="2885" y="46"/>
                      <a:pt x="2387" y="6"/>
                    </a:cubicBezTo>
                    <a:cubicBezTo>
                      <a:pt x="2358" y="2"/>
                      <a:pt x="2330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4"/>
              <p:cNvSpPr/>
              <p:nvPr/>
            </p:nvSpPr>
            <p:spPr>
              <a:xfrm>
                <a:off x="1356338" y="3285281"/>
                <a:ext cx="115467" cy="9651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626" extrusionOk="0">
                    <a:moveTo>
                      <a:pt x="2491" y="1532"/>
                    </a:moveTo>
                    <a:cubicBezTo>
                      <a:pt x="2759" y="1532"/>
                      <a:pt x="2950" y="1678"/>
                      <a:pt x="2746" y="2018"/>
                    </a:cubicBezTo>
                    <a:cubicBezTo>
                      <a:pt x="2627" y="2217"/>
                      <a:pt x="2428" y="2357"/>
                      <a:pt x="2209" y="2416"/>
                    </a:cubicBezTo>
                    <a:cubicBezTo>
                      <a:pt x="2229" y="2158"/>
                      <a:pt x="2109" y="1899"/>
                      <a:pt x="1890" y="1760"/>
                    </a:cubicBezTo>
                    <a:cubicBezTo>
                      <a:pt x="2044" y="1615"/>
                      <a:pt x="2290" y="1532"/>
                      <a:pt x="2491" y="1532"/>
                    </a:cubicBezTo>
                    <a:close/>
                    <a:moveTo>
                      <a:pt x="2358" y="0"/>
                    </a:moveTo>
                    <a:cubicBezTo>
                      <a:pt x="2256" y="0"/>
                      <a:pt x="2153" y="10"/>
                      <a:pt x="2050" y="29"/>
                    </a:cubicBezTo>
                    <a:cubicBezTo>
                      <a:pt x="916" y="228"/>
                      <a:pt x="1" y="1640"/>
                      <a:pt x="637" y="2695"/>
                    </a:cubicBezTo>
                    <a:cubicBezTo>
                      <a:pt x="697" y="2814"/>
                      <a:pt x="796" y="2933"/>
                      <a:pt x="916" y="2993"/>
                    </a:cubicBezTo>
                    <a:cubicBezTo>
                      <a:pt x="1252" y="3421"/>
                      <a:pt x="1799" y="3626"/>
                      <a:pt x="2341" y="3626"/>
                    </a:cubicBezTo>
                    <a:cubicBezTo>
                      <a:pt x="2505" y="3626"/>
                      <a:pt x="2668" y="3607"/>
                      <a:pt x="2825" y="3570"/>
                    </a:cubicBezTo>
                    <a:cubicBezTo>
                      <a:pt x="3701" y="3391"/>
                      <a:pt x="4337" y="2655"/>
                      <a:pt x="4238" y="1740"/>
                    </a:cubicBezTo>
                    <a:cubicBezTo>
                      <a:pt x="4130" y="789"/>
                      <a:pt x="3295" y="0"/>
                      <a:pt x="2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4"/>
              <p:cNvSpPr/>
              <p:nvPr/>
            </p:nvSpPr>
            <p:spPr>
              <a:xfrm>
                <a:off x="2520688" y="3282601"/>
                <a:ext cx="107508" cy="101865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3827" extrusionOk="0">
                    <a:moveTo>
                      <a:pt x="2121" y="1488"/>
                    </a:moveTo>
                    <a:cubicBezTo>
                      <a:pt x="2503" y="1488"/>
                      <a:pt x="2961" y="1820"/>
                      <a:pt x="2646" y="2277"/>
                    </a:cubicBezTo>
                    <a:cubicBezTo>
                      <a:pt x="2567" y="2396"/>
                      <a:pt x="2487" y="2476"/>
                      <a:pt x="2408" y="2555"/>
                    </a:cubicBezTo>
                    <a:cubicBezTo>
                      <a:pt x="2388" y="2496"/>
                      <a:pt x="2388" y="2456"/>
                      <a:pt x="2348" y="2396"/>
                    </a:cubicBezTo>
                    <a:cubicBezTo>
                      <a:pt x="2189" y="2118"/>
                      <a:pt x="2010" y="1839"/>
                      <a:pt x="1851" y="1561"/>
                    </a:cubicBezTo>
                    <a:cubicBezTo>
                      <a:pt x="1925" y="1511"/>
                      <a:pt x="2021" y="1488"/>
                      <a:pt x="2121" y="1488"/>
                    </a:cubicBezTo>
                    <a:close/>
                    <a:moveTo>
                      <a:pt x="1664" y="0"/>
                    </a:moveTo>
                    <a:cubicBezTo>
                      <a:pt x="1385" y="0"/>
                      <a:pt x="1099" y="52"/>
                      <a:pt x="876" y="188"/>
                    </a:cubicBezTo>
                    <a:cubicBezTo>
                      <a:pt x="538" y="387"/>
                      <a:pt x="319" y="845"/>
                      <a:pt x="220" y="1203"/>
                    </a:cubicBezTo>
                    <a:cubicBezTo>
                      <a:pt x="1" y="2018"/>
                      <a:pt x="259" y="2973"/>
                      <a:pt x="956" y="3490"/>
                    </a:cubicBezTo>
                    <a:cubicBezTo>
                      <a:pt x="1214" y="3669"/>
                      <a:pt x="1493" y="3749"/>
                      <a:pt x="1771" y="3769"/>
                    </a:cubicBezTo>
                    <a:cubicBezTo>
                      <a:pt x="1893" y="3806"/>
                      <a:pt x="2020" y="3826"/>
                      <a:pt x="2151" y="3826"/>
                    </a:cubicBezTo>
                    <a:cubicBezTo>
                      <a:pt x="2297" y="3826"/>
                      <a:pt x="2449" y="3802"/>
                      <a:pt x="2607" y="3749"/>
                    </a:cubicBezTo>
                    <a:cubicBezTo>
                      <a:pt x="3064" y="3590"/>
                      <a:pt x="3442" y="3252"/>
                      <a:pt x="3661" y="2814"/>
                    </a:cubicBezTo>
                    <a:cubicBezTo>
                      <a:pt x="3979" y="2337"/>
                      <a:pt x="4039" y="1740"/>
                      <a:pt x="3681" y="1163"/>
                    </a:cubicBezTo>
                    <a:cubicBezTo>
                      <a:pt x="3382" y="586"/>
                      <a:pt x="2786" y="188"/>
                      <a:pt x="2149" y="49"/>
                    </a:cubicBezTo>
                    <a:cubicBezTo>
                      <a:pt x="1999" y="19"/>
                      <a:pt x="1833" y="0"/>
                      <a:pt x="1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4"/>
              <p:cNvSpPr/>
              <p:nvPr/>
            </p:nvSpPr>
            <p:spPr>
              <a:xfrm>
                <a:off x="1760731" y="3725393"/>
                <a:ext cx="131331" cy="123266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4631" extrusionOk="0">
                    <a:moveTo>
                      <a:pt x="2168" y="1273"/>
                    </a:moveTo>
                    <a:cubicBezTo>
                      <a:pt x="2179" y="1273"/>
                      <a:pt x="2188" y="1282"/>
                      <a:pt x="2188" y="1282"/>
                    </a:cubicBezTo>
                    <a:cubicBezTo>
                      <a:pt x="2029" y="1441"/>
                      <a:pt x="1890" y="1620"/>
                      <a:pt x="1771" y="1819"/>
                    </a:cubicBezTo>
                    <a:cubicBezTo>
                      <a:pt x="1711" y="1879"/>
                      <a:pt x="1651" y="1958"/>
                      <a:pt x="1611" y="2038"/>
                    </a:cubicBezTo>
                    <a:cubicBezTo>
                      <a:pt x="1532" y="1919"/>
                      <a:pt x="1492" y="1819"/>
                      <a:pt x="1512" y="1700"/>
                    </a:cubicBezTo>
                    <a:cubicBezTo>
                      <a:pt x="1651" y="1481"/>
                      <a:pt x="1890" y="1302"/>
                      <a:pt x="2149" y="1282"/>
                    </a:cubicBezTo>
                    <a:cubicBezTo>
                      <a:pt x="2155" y="1275"/>
                      <a:pt x="2162" y="1273"/>
                      <a:pt x="2168" y="1273"/>
                    </a:cubicBezTo>
                    <a:close/>
                    <a:moveTo>
                      <a:pt x="2294" y="1"/>
                    </a:moveTo>
                    <a:cubicBezTo>
                      <a:pt x="1867" y="1"/>
                      <a:pt x="1432" y="136"/>
                      <a:pt x="1054" y="407"/>
                    </a:cubicBezTo>
                    <a:cubicBezTo>
                      <a:pt x="736" y="626"/>
                      <a:pt x="537" y="904"/>
                      <a:pt x="418" y="1202"/>
                    </a:cubicBezTo>
                    <a:cubicBezTo>
                      <a:pt x="100" y="1740"/>
                      <a:pt x="0" y="2376"/>
                      <a:pt x="219" y="2973"/>
                    </a:cubicBezTo>
                    <a:cubicBezTo>
                      <a:pt x="537" y="3808"/>
                      <a:pt x="1393" y="4326"/>
                      <a:pt x="2228" y="4346"/>
                    </a:cubicBezTo>
                    <a:cubicBezTo>
                      <a:pt x="2427" y="4465"/>
                      <a:pt x="2646" y="4564"/>
                      <a:pt x="2885" y="4624"/>
                    </a:cubicBezTo>
                    <a:cubicBezTo>
                      <a:pt x="2920" y="4628"/>
                      <a:pt x="2958" y="4630"/>
                      <a:pt x="2996" y="4630"/>
                    </a:cubicBezTo>
                    <a:cubicBezTo>
                      <a:pt x="3148" y="4630"/>
                      <a:pt x="3310" y="4592"/>
                      <a:pt x="3422" y="4465"/>
                    </a:cubicBezTo>
                    <a:cubicBezTo>
                      <a:pt x="3680" y="4166"/>
                      <a:pt x="3899" y="3789"/>
                      <a:pt x="4058" y="3391"/>
                    </a:cubicBezTo>
                    <a:cubicBezTo>
                      <a:pt x="4257" y="3232"/>
                      <a:pt x="4436" y="3033"/>
                      <a:pt x="4556" y="2774"/>
                    </a:cubicBezTo>
                    <a:cubicBezTo>
                      <a:pt x="4933" y="1958"/>
                      <a:pt x="4556" y="1123"/>
                      <a:pt x="3879" y="825"/>
                    </a:cubicBezTo>
                    <a:cubicBezTo>
                      <a:pt x="3494" y="275"/>
                      <a:pt x="2902" y="1"/>
                      <a:pt x="2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1515635" y="3933899"/>
                <a:ext cx="112273" cy="111235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4179" extrusionOk="0">
                    <a:moveTo>
                      <a:pt x="2250" y="1455"/>
                    </a:moveTo>
                    <a:cubicBezTo>
                      <a:pt x="2886" y="1455"/>
                      <a:pt x="2584" y="2763"/>
                      <a:pt x="1968" y="2763"/>
                    </a:cubicBezTo>
                    <a:cubicBezTo>
                      <a:pt x="1949" y="2763"/>
                      <a:pt x="1930" y="2762"/>
                      <a:pt x="1910" y="2759"/>
                    </a:cubicBezTo>
                    <a:cubicBezTo>
                      <a:pt x="1851" y="2719"/>
                      <a:pt x="1791" y="2699"/>
                      <a:pt x="1731" y="2640"/>
                    </a:cubicBezTo>
                    <a:cubicBezTo>
                      <a:pt x="1612" y="2520"/>
                      <a:pt x="1552" y="2401"/>
                      <a:pt x="1512" y="2262"/>
                    </a:cubicBezTo>
                    <a:cubicBezTo>
                      <a:pt x="1652" y="2182"/>
                      <a:pt x="1691" y="1963"/>
                      <a:pt x="1572" y="1844"/>
                    </a:cubicBezTo>
                    <a:cubicBezTo>
                      <a:pt x="1632" y="1724"/>
                      <a:pt x="1731" y="1645"/>
                      <a:pt x="1870" y="1565"/>
                    </a:cubicBezTo>
                    <a:cubicBezTo>
                      <a:pt x="2023" y="1488"/>
                      <a:pt x="2148" y="1455"/>
                      <a:pt x="2250" y="1455"/>
                    </a:cubicBezTo>
                    <a:close/>
                    <a:moveTo>
                      <a:pt x="1930" y="0"/>
                    </a:moveTo>
                    <a:cubicBezTo>
                      <a:pt x="1587" y="0"/>
                      <a:pt x="1244" y="91"/>
                      <a:pt x="935" y="292"/>
                    </a:cubicBezTo>
                    <a:cubicBezTo>
                      <a:pt x="180" y="790"/>
                      <a:pt x="1" y="1705"/>
                      <a:pt x="239" y="2500"/>
                    </a:cubicBezTo>
                    <a:cubicBezTo>
                      <a:pt x="160" y="2838"/>
                      <a:pt x="259" y="3236"/>
                      <a:pt x="577" y="3555"/>
                    </a:cubicBezTo>
                    <a:cubicBezTo>
                      <a:pt x="955" y="3952"/>
                      <a:pt x="1453" y="4112"/>
                      <a:pt x="1970" y="4112"/>
                    </a:cubicBezTo>
                    <a:cubicBezTo>
                      <a:pt x="2156" y="4155"/>
                      <a:pt x="2346" y="4178"/>
                      <a:pt x="2536" y="4178"/>
                    </a:cubicBezTo>
                    <a:cubicBezTo>
                      <a:pt x="3037" y="4178"/>
                      <a:pt x="3535" y="4020"/>
                      <a:pt x="3939" y="3674"/>
                    </a:cubicBezTo>
                    <a:cubicBezTo>
                      <a:pt x="4218" y="3435"/>
                      <a:pt x="4138" y="3077"/>
                      <a:pt x="3939" y="2858"/>
                    </a:cubicBezTo>
                    <a:cubicBezTo>
                      <a:pt x="4218" y="2242"/>
                      <a:pt x="4178" y="1486"/>
                      <a:pt x="3701" y="889"/>
                    </a:cubicBezTo>
                    <a:cubicBezTo>
                      <a:pt x="3279" y="349"/>
                      <a:pt x="2604" y="0"/>
                      <a:pt x="1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2055212" y="3725397"/>
                <a:ext cx="95850" cy="96302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618" extrusionOk="0">
                    <a:moveTo>
                      <a:pt x="1648" y="1408"/>
                    </a:moveTo>
                    <a:cubicBezTo>
                      <a:pt x="1873" y="1408"/>
                      <a:pt x="2107" y="1541"/>
                      <a:pt x="2328" y="1660"/>
                    </a:cubicBezTo>
                    <a:cubicBezTo>
                      <a:pt x="2285" y="1985"/>
                      <a:pt x="1902" y="2290"/>
                      <a:pt x="1591" y="2290"/>
                    </a:cubicBezTo>
                    <a:cubicBezTo>
                      <a:pt x="1463" y="2290"/>
                      <a:pt x="1348" y="2239"/>
                      <a:pt x="1273" y="2118"/>
                    </a:cubicBezTo>
                    <a:cubicBezTo>
                      <a:pt x="1273" y="2118"/>
                      <a:pt x="1273" y="2098"/>
                      <a:pt x="1273" y="2098"/>
                    </a:cubicBezTo>
                    <a:cubicBezTo>
                      <a:pt x="1293" y="1998"/>
                      <a:pt x="1273" y="1899"/>
                      <a:pt x="1234" y="1799"/>
                    </a:cubicBezTo>
                    <a:cubicBezTo>
                      <a:pt x="1273" y="1680"/>
                      <a:pt x="1333" y="1541"/>
                      <a:pt x="1452" y="1441"/>
                    </a:cubicBezTo>
                    <a:cubicBezTo>
                      <a:pt x="1472" y="1421"/>
                      <a:pt x="1512" y="1421"/>
                      <a:pt x="1532" y="1421"/>
                    </a:cubicBezTo>
                    <a:cubicBezTo>
                      <a:pt x="1570" y="1413"/>
                      <a:pt x="1609" y="1408"/>
                      <a:pt x="1648" y="1408"/>
                    </a:cubicBezTo>
                    <a:close/>
                    <a:moveTo>
                      <a:pt x="2069" y="0"/>
                    </a:moveTo>
                    <a:cubicBezTo>
                      <a:pt x="1801" y="0"/>
                      <a:pt x="1529" y="67"/>
                      <a:pt x="1273" y="188"/>
                    </a:cubicBezTo>
                    <a:cubicBezTo>
                      <a:pt x="1249" y="180"/>
                      <a:pt x="1220" y="175"/>
                      <a:pt x="1192" y="175"/>
                    </a:cubicBezTo>
                    <a:cubicBezTo>
                      <a:pt x="1151" y="175"/>
                      <a:pt x="1109" y="185"/>
                      <a:pt x="1074" y="208"/>
                    </a:cubicBezTo>
                    <a:cubicBezTo>
                      <a:pt x="995" y="248"/>
                      <a:pt x="915" y="327"/>
                      <a:pt x="856" y="387"/>
                    </a:cubicBezTo>
                    <a:cubicBezTo>
                      <a:pt x="338" y="646"/>
                      <a:pt x="0" y="1183"/>
                      <a:pt x="60" y="1740"/>
                    </a:cubicBezTo>
                    <a:cubicBezTo>
                      <a:pt x="40" y="1859"/>
                      <a:pt x="40" y="1978"/>
                      <a:pt x="60" y="2118"/>
                    </a:cubicBezTo>
                    <a:cubicBezTo>
                      <a:pt x="120" y="2754"/>
                      <a:pt x="478" y="3152"/>
                      <a:pt x="915" y="3331"/>
                    </a:cubicBezTo>
                    <a:cubicBezTo>
                      <a:pt x="1035" y="3411"/>
                      <a:pt x="1134" y="3470"/>
                      <a:pt x="1273" y="3530"/>
                    </a:cubicBezTo>
                    <a:cubicBezTo>
                      <a:pt x="1445" y="3590"/>
                      <a:pt x="1613" y="3617"/>
                      <a:pt x="1776" y="3617"/>
                    </a:cubicBezTo>
                    <a:cubicBezTo>
                      <a:pt x="2484" y="3617"/>
                      <a:pt x="3087" y="3099"/>
                      <a:pt x="3362" y="2436"/>
                    </a:cubicBezTo>
                    <a:cubicBezTo>
                      <a:pt x="3422" y="2356"/>
                      <a:pt x="3461" y="2257"/>
                      <a:pt x="3501" y="2157"/>
                    </a:cubicBezTo>
                    <a:cubicBezTo>
                      <a:pt x="3581" y="1879"/>
                      <a:pt x="3601" y="1561"/>
                      <a:pt x="3521" y="1262"/>
                    </a:cubicBezTo>
                    <a:cubicBezTo>
                      <a:pt x="3521" y="1262"/>
                      <a:pt x="3521" y="1262"/>
                      <a:pt x="3521" y="1242"/>
                    </a:cubicBezTo>
                    <a:cubicBezTo>
                      <a:pt x="3501" y="1203"/>
                      <a:pt x="3501" y="1163"/>
                      <a:pt x="3481" y="1123"/>
                    </a:cubicBezTo>
                    <a:cubicBezTo>
                      <a:pt x="3442" y="984"/>
                      <a:pt x="3402" y="864"/>
                      <a:pt x="3342" y="745"/>
                    </a:cubicBezTo>
                    <a:cubicBezTo>
                      <a:pt x="3022" y="220"/>
                      <a:pt x="2554" y="0"/>
                      <a:pt x="2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1941260" y="4038350"/>
                <a:ext cx="129334" cy="101226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3803" extrusionOk="0">
                    <a:moveTo>
                      <a:pt x="2825" y="0"/>
                    </a:moveTo>
                    <a:cubicBezTo>
                      <a:pt x="1142" y="0"/>
                      <a:pt x="1" y="2642"/>
                      <a:pt x="1755" y="3490"/>
                    </a:cubicBezTo>
                    <a:cubicBezTo>
                      <a:pt x="1814" y="3510"/>
                      <a:pt x="1874" y="3530"/>
                      <a:pt x="1934" y="3549"/>
                    </a:cubicBezTo>
                    <a:cubicBezTo>
                      <a:pt x="2181" y="3711"/>
                      <a:pt x="2463" y="3802"/>
                      <a:pt x="2754" y="3802"/>
                    </a:cubicBezTo>
                    <a:cubicBezTo>
                      <a:pt x="3003" y="3802"/>
                      <a:pt x="3258" y="3736"/>
                      <a:pt x="3505" y="3589"/>
                    </a:cubicBezTo>
                    <a:cubicBezTo>
                      <a:pt x="3863" y="3390"/>
                      <a:pt x="4122" y="3072"/>
                      <a:pt x="4281" y="2694"/>
                    </a:cubicBezTo>
                    <a:cubicBezTo>
                      <a:pt x="4401" y="2615"/>
                      <a:pt x="4500" y="2515"/>
                      <a:pt x="4599" y="2416"/>
                    </a:cubicBezTo>
                    <a:cubicBezTo>
                      <a:pt x="4858" y="2077"/>
                      <a:pt x="4719" y="1699"/>
                      <a:pt x="4440" y="1540"/>
                    </a:cubicBezTo>
                    <a:cubicBezTo>
                      <a:pt x="4440" y="1441"/>
                      <a:pt x="4420" y="1341"/>
                      <a:pt x="4401" y="1262"/>
                    </a:cubicBezTo>
                    <a:cubicBezTo>
                      <a:pt x="4241" y="605"/>
                      <a:pt x="3784" y="88"/>
                      <a:pt x="2988" y="9"/>
                    </a:cubicBezTo>
                    <a:cubicBezTo>
                      <a:pt x="2933" y="3"/>
                      <a:pt x="2879" y="0"/>
                      <a:pt x="28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2493640" y="3800142"/>
                <a:ext cx="108040" cy="97580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3666" extrusionOk="0">
                    <a:moveTo>
                      <a:pt x="1282" y="1"/>
                    </a:moveTo>
                    <a:cubicBezTo>
                      <a:pt x="1221" y="1"/>
                      <a:pt x="1157" y="20"/>
                      <a:pt x="1094" y="66"/>
                    </a:cubicBezTo>
                    <a:cubicBezTo>
                      <a:pt x="120" y="762"/>
                      <a:pt x="0" y="2313"/>
                      <a:pt x="856" y="3189"/>
                    </a:cubicBezTo>
                    <a:cubicBezTo>
                      <a:pt x="915" y="3248"/>
                      <a:pt x="975" y="3288"/>
                      <a:pt x="1055" y="3328"/>
                    </a:cubicBezTo>
                    <a:cubicBezTo>
                      <a:pt x="1140" y="3533"/>
                      <a:pt x="1327" y="3635"/>
                      <a:pt x="1530" y="3635"/>
                    </a:cubicBezTo>
                    <a:cubicBezTo>
                      <a:pt x="1563" y="3635"/>
                      <a:pt x="1597" y="3632"/>
                      <a:pt x="1632" y="3626"/>
                    </a:cubicBezTo>
                    <a:cubicBezTo>
                      <a:pt x="1741" y="3653"/>
                      <a:pt x="1852" y="3666"/>
                      <a:pt x="1963" y="3666"/>
                    </a:cubicBezTo>
                    <a:cubicBezTo>
                      <a:pt x="2513" y="3666"/>
                      <a:pt x="3054" y="3351"/>
                      <a:pt x="3402" y="2870"/>
                    </a:cubicBezTo>
                    <a:cubicBezTo>
                      <a:pt x="3859" y="2333"/>
                      <a:pt x="4058" y="1597"/>
                      <a:pt x="3740" y="921"/>
                    </a:cubicBezTo>
                    <a:cubicBezTo>
                      <a:pt x="3680" y="821"/>
                      <a:pt x="3561" y="722"/>
                      <a:pt x="3442" y="682"/>
                    </a:cubicBezTo>
                    <a:cubicBezTo>
                      <a:pt x="3181" y="326"/>
                      <a:pt x="2788" y="92"/>
                      <a:pt x="2328" y="92"/>
                    </a:cubicBezTo>
                    <a:cubicBezTo>
                      <a:pt x="2121" y="92"/>
                      <a:pt x="1900" y="140"/>
                      <a:pt x="1671" y="245"/>
                    </a:cubicBezTo>
                    <a:cubicBezTo>
                      <a:pt x="1651" y="245"/>
                      <a:pt x="1632" y="264"/>
                      <a:pt x="1612" y="264"/>
                    </a:cubicBezTo>
                    <a:cubicBezTo>
                      <a:pt x="1569" y="122"/>
                      <a:pt x="1435" y="1"/>
                      <a:pt x="1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342715" y="4068216"/>
                <a:ext cx="123186" cy="101785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824" extrusionOk="0">
                    <a:moveTo>
                      <a:pt x="2421" y="1"/>
                    </a:moveTo>
                    <a:cubicBezTo>
                      <a:pt x="2295" y="1"/>
                      <a:pt x="2164" y="31"/>
                      <a:pt x="2030" y="100"/>
                    </a:cubicBezTo>
                    <a:cubicBezTo>
                      <a:pt x="1970" y="120"/>
                      <a:pt x="1930" y="160"/>
                      <a:pt x="1871" y="219"/>
                    </a:cubicBezTo>
                    <a:cubicBezTo>
                      <a:pt x="1771" y="219"/>
                      <a:pt x="1672" y="239"/>
                      <a:pt x="1553" y="259"/>
                    </a:cubicBezTo>
                    <a:cubicBezTo>
                      <a:pt x="777" y="438"/>
                      <a:pt x="61" y="1095"/>
                      <a:pt x="21" y="1910"/>
                    </a:cubicBezTo>
                    <a:cubicBezTo>
                      <a:pt x="1" y="2209"/>
                      <a:pt x="100" y="2427"/>
                      <a:pt x="279" y="2607"/>
                    </a:cubicBezTo>
                    <a:cubicBezTo>
                      <a:pt x="546" y="3300"/>
                      <a:pt x="1215" y="3824"/>
                      <a:pt x="1927" y="3824"/>
                    </a:cubicBezTo>
                    <a:cubicBezTo>
                      <a:pt x="2277" y="3824"/>
                      <a:pt x="2637" y="3697"/>
                      <a:pt x="2965" y="3402"/>
                    </a:cubicBezTo>
                    <a:cubicBezTo>
                      <a:pt x="3044" y="3343"/>
                      <a:pt x="3104" y="3263"/>
                      <a:pt x="3164" y="3183"/>
                    </a:cubicBezTo>
                    <a:cubicBezTo>
                      <a:pt x="3641" y="3104"/>
                      <a:pt x="4099" y="2825"/>
                      <a:pt x="4377" y="2408"/>
                    </a:cubicBezTo>
                    <a:cubicBezTo>
                      <a:pt x="4628" y="2032"/>
                      <a:pt x="4251" y="1608"/>
                      <a:pt x="3875" y="1608"/>
                    </a:cubicBezTo>
                    <a:cubicBezTo>
                      <a:pt x="3773" y="1608"/>
                      <a:pt x="3671" y="1639"/>
                      <a:pt x="3582" y="1711"/>
                    </a:cubicBezTo>
                    <a:cubicBezTo>
                      <a:pt x="3601" y="1612"/>
                      <a:pt x="3601" y="1493"/>
                      <a:pt x="3601" y="1373"/>
                    </a:cubicBezTo>
                    <a:cubicBezTo>
                      <a:pt x="3568" y="791"/>
                      <a:pt x="3063" y="1"/>
                      <a:pt x="2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718138" y="3944626"/>
                <a:ext cx="87412" cy="90712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408" extrusionOk="0">
                    <a:moveTo>
                      <a:pt x="1498" y="0"/>
                    </a:moveTo>
                    <a:cubicBezTo>
                      <a:pt x="1136" y="0"/>
                      <a:pt x="774" y="145"/>
                      <a:pt x="478" y="486"/>
                    </a:cubicBezTo>
                    <a:cubicBezTo>
                      <a:pt x="200" y="824"/>
                      <a:pt x="60" y="1302"/>
                      <a:pt x="80" y="1739"/>
                    </a:cubicBezTo>
                    <a:cubicBezTo>
                      <a:pt x="1" y="2276"/>
                      <a:pt x="180" y="2853"/>
                      <a:pt x="737" y="3172"/>
                    </a:cubicBezTo>
                    <a:cubicBezTo>
                      <a:pt x="992" y="3328"/>
                      <a:pt x="1299" y="3408"/>
                      <a:pt x="1608" y="3408"/>
                    </a:cubicBezTo>
                    <a:cubicBezTo>
                      <a:pt x="1926" y="3408"/>
                      <a:pt x="2245" y="3323"/>
                      <a:pt x="2507" y="3152"/>
                    </a:cubicBezTo>
                    <a:cubicBezTo>
                      <a:pt x="3064" y="2774"/>
                      <a:pt x="3283" y="2097"/>
                      <a:pt x="3164" y="1461"/>
                    </a:cubicBezTo>
                    <a:cubicBezTo>
                      <a:pt x="3016" y="639"/>
                      <a:pt x="2257" y="0"/>
                      <a:pt x="14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6200" cap="flat" cmpd="sng">
                <a:solidFill>
                  <a:schemeClr val="accent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6" name="Google Shape;786;p34"/>
            <p:cNvSpPr/>
            <p:nvPr/>
          </p:nvSpPr>
          <p:spPr>
            <a:xfrm>
              <a:off x="1827597" y="3125355"/>
              <a:ext cx="107040" cy="107545"/>
            </a:xfrm>
            <a:custGeom>
              <a:avLst/>
              <a:gdLst/>
              <a:ahLst/>
              <a:cxnLst/>
              <a:rect l="l" t="t" r="r" b="b"/>
              <a:pathLst>
                <a:path w="3601" h="3618" extrusionOk="0">
                  <a:moveTo>
                    <a:pt x="1648" y="1408"/>
                  </a:moveTo>
                  <a:cubicBezTo>
                    <a:pt x="1873" y="1408"/>
                    <a:pt x="2107" y="1541"/>
                    <a:pt x="2328" y="1660"/>
                  </a:cubicBezTo>
                  <a:cubicBezTo>
                    <a:pt x="2285" y="1985"/>
                    <a:pt x="1902" y="2290"/>
                    <a:pt x="1591" y="2290"/>
                  </a:cubicBezTo>
                  <a:cubicBezTo>
                    <a:pt x="1463" y="2290"/>
                    <a:pt x="1348" y="2239"/>
                    <a:pt x="1273" y="2118"/>
                  </a:cubicBezTo>
                  <a:cubicBezTo>
                    <a:pt x="1273" y="2118"/>
                    <a:pt x="1273" y="2098"/>
                    <a:pt x="1273" y="2098"/>
                  </a:cubicBezTo>
                  <a:cubicBezTo>
                    <a:pt x="1293" y="1998"/>
                    <a:pt x="1273" y="1899"/>
                    <a:pt x="1234" y="1799"/>
                  </a:cubicBezTo>
                  <a:cubicBezTo>
                    <a:pt x="1273" y="1680"/>
                    <a:pt x="1333" y="1541"/>
                    <a:pt x="1452" y="1441"/>
                  </a:cubicBezTo>
                  <a:cubicBezTo>
                    <a:pt x="1472" y="1421"/>
                    <a:pt x="1512" y="1421"/>
                    <a:pt x="1532" y="1421"/>
                  </a:cubicBezTo>
                  <a:cubicBezTo>
                    <a:pt x="1570" y="1413"/>
                    <a:pt x="1609" y="1408"/>
                    <a:pt x="1648" y="1408"/>
                  </a:cubicBezTo>
                  <a:close/>
                  <a:moveTo>
                    <a:pt x="2069" y="0"/>
                  </a:moveTo>
                  <a:cubicBezTo>
                    <a:pt x="1801" y="0"/>
                    <a:pt x="1529" y="67"/>
                    <a:pt x="1273" y="188"/>
                  </a:cubicBezTo>
                  <a:cubicBezTo>
                    <a:pt x="1249" y="180"/>
                    <a:pt x="1220" y="175"/>
                    <a:pt x="1192" y="175"/>
                  </a:cubicBezTo>
                  <a:cubicBezTo>
                    <a:pt x="1151" y="175"/>
                    <a:pt x="1109" y="185"/>
                    <a:pt x="1074" y="208"/>
                  </a:cubicBezTo>
                  <a:cubicBezTo>
                    <a:pt x="995" y="248"/>
                    <a:pt x="915" y="327"/>
                    <a:pt x="856" y="387"/>
                  </a:cubicBezTo>
                  <a:cubicBezTo>
                    <a:pt x="338" y="646"/>
                    <a:pt x="0" y="1183"/>
                    <a:pt x="60" y="1740"/>
                  </a:cubicBezTo>
                  <a:cubicBezTo>
                    <a:pt x="40" y="1859"/>
                    <a:pt x="40" y="1978"/>
                    <a:pt x="60" y="2118"/>
                  </a:cubicBezTo>
                  <a:cubicBezTo>
                    <a:pt x="120" y="2754"/>
                    <a:pt x="478" y="3152"/>
                    <a:pt x="915" y="3331"/>
                  </a:cubicBezTo>
                  <a:cubicBezTo>
                    <a:pt x="1035" y="3411"/>
                    <a:pt x="1134" y="3470"/>
                    <a:pt x="1273" y="3530"/>
                  </a:cubicBezTo>
                  <a:cubicBezTo>
                    <a:pt x="1445" y="3590"/>
                    <a:pt x="1613" y="3617"/>
                    <a:pt x="1776" y="3617"/>
                  </a:cubicBezTo>
                  <a:cubicBezTo>
                    <a:pt x="2484" y="3617"/>
                    <a:pt x="3087" y="3099"/>
                    <a:pt x="3362" y="2436"/>
                  </a:cubicBezTo>
                  <a:cubicBezTo>
                    <a:pt x="3422" y="2356"/>
                    <a:pt x="3461" y="2257"/>
                    <a:pt x="3501" y="2157"/>
                  </a:cubicBezTo>
                  <a:cubicBezTo>
                    <a:pt x="3581" y="1879"/>
                    <a:pt x="3601" y="1561"/>
                    <a:pt x="3521" y="1262"/>
                  </a:cubicBezTo>
                  <a:cubicBezTo>
                    <a:pt x="3521" y="1262"/>
                    <a:pt x="3521" y="1262"/>
                    <a:pt x="3521" y="1242"/>
                  </a:cubicBezTo>
                  <a:cubicBezTo>
                    <a:pt x="3501" y="1203"/>
                    <a:pt x="3501" y="1163"/>
                    <a:pt x="3481" y="1123"/>
                  </a:cubicBezTo>
                  <a:cubicBezTo>
                    <a:pt x="3442" y="984"/>
                    <a:pt x="3402" y="864"/>
                    <a:pt x="3342" y="745"/>
                  </a:cubicBezTo>
                  <a:cubicBezTo>
                    <a:pt x="3022" y="220"/>
                    <a:pt x="2554" y="0"/>
                    <a:pt x="2069" y="0"/>
                  </a:cubicBezTo>
                  <a:close/>
                </a:path>
              </a:pathLst>
            </a:custGeom>
            <a:solidFill>
              <a:schemeClr val="accent2"/>
            </a:solidFill>
            <a:ln w="5620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1075872" y="3381344"/>
              <a:ext cx="107040" cy="107545"/>
            </a:xfrm>
            <a:custGeom>
              <a:avLst/>
              <a:gdLst/>
              <a:ahLst/>
              <a:cxnLst/>
              <a:rect l="l" t="t" r="r" b="b"/>
              <a:pathLst>
                <a:path w="3601" h="3618" extrusionOk="0">
                  <a:moveTo>
                    <a:pt x="1648" y="1408"/>
                  </a:moveTo>
                  <a:cubicBezTo>
                    <a:pt x="1873" y="1408"/>
                    <a:pt x="2107" y="1541"/>
                    <a:pt x="2328" y="1660"/>
                  </a:cubicBezTo>
                  <a:cubicBezTo>
                    <a:pt x="2285" y="1985"/>
                    <a:pt x="1902" y="2290"/>
                    <a:pt x="1591" y="2290"/>
                  </a:cubicBezTo>
                  <a:cubicBezTo>
                    <a:pt x="1463" y="2290"/>
                    <a:pt x="1348" y="2239"/>
                    <a:pt x="1273" y="2118"/>
                  </a:cubicBezTo>
                  <a:cubicBezTo>
                    <a:pt x="1273" y="2118"/>
                    <a:pt x="1273" y="2098"/>
                    <a:pt x="1273" y="2098"/>
                  </a:cubicBezTo>
                  <a:cubicBezTo>
                    <a:pt x="1293" y="1998"/>
                    <a:pt x="1273" y="1899"/>
                    <a:pt x="1234" y="1799"/>
                  </a:cubicBezTo>
                  <a:cubicBezTo>
                    <a:pt x="1273" y="1680"/>
                    <a:pt x="1333" y="1541"/>
                    <a:pt x="1452" y="1441"/>
                  </a:cubicBezTo>
                  <a:cubicBezTo>
                    <a:pt x="1472" y="1421"/>
                    <a:pt x="1512" y="1421"/>
                    <a:pt x="1532" y="1421"/>
                  </a:cubicBezTo>
                  <a:cubicBezTo>
                    <a:pt x="1570" y="1413"/>
                    <a:pt x="1609" y="1408"/>
                    <a:pt x="1648" y="1408"/>
                  </a:cubicBezTo>
                  <a:close/>
                  <a:moveTo>
                    <a:pt x="2069" y="0"/>
                  </a:moveTo>
                  <a:cubicBezTo>
                    <a:pt x="1801" y="0"/>
                    <a:pt x="1529" y="67"/>
                    <a:pt x="1273" y="188"/>
                  </a:cubicBezTo>
                  <a:cubicBezTo>
                    <a:pt x="1249" y="180"/>
                    <a:pt x="1220" y="175"/>
                    <a:pt x="1192" y="175"/>
                  </a:cubicBezTo>
                  <a:cubicBezTo>
                    <a:pt x="1151" y="175"/>
                    <a:pt x="1109" y="185"/>
                    <a:pt x="1074" y="208"/>
                  </a:cubicBezTo>
                  <a:cubicBezTo>
                    <a:pt x="995" y="248"/>
                    <a:pt x="915" y="327"/>
                    <a:pt x="856" y="387"/>
                  </a:cubicBezTo>
                  <a:cubicBezTo>
                    <a:pt x="338" y="646"/>
                    <a:pt x="0" y="1183"/>
                    <a:pt x="60" y="1740"/>
                  </a:cubicBezTo>
                  <a:cubicBezTo>
                    <a:pt x="40" y="1859"/>
                    <a:pt x="40" y="1978"/>
                    <a:pt x="60" y="2118"/>
                  </a:cubicBezTo>
                  <a:cubicBezTo>
                    <a:pt x="120" y="2754"/>
                    <a:pt x="478" y="3152"/>
                    <a:pt x="915" y="3331"/>
                  </a:cubicBezTo>
                  <a:cubicBezTo>
                    <a:pt x="1035" y="3411"/>
                    <a:pt x="1134" y="3470"/>
                    <a:pt x="1273" y="3530"/>
                  </a:cubicBezTo>
                  <a:cubicBezTo>
                    <a:pt x="1445" y="3590"/>
                    <a:pt x="1613" y="3617"/>
                    <a:pt x="1776" y="3617"/>
                  </a:cubicBezTo>
                  <a:cubicBezTo>
                    <a:pt x="2484" y="3617"/>
                    <a:pt x="3087" y="3099"/>
                    <a:pt x="3362" y="2436"/>
                  </a:cubicBezTo>
                  <a:cubicBezTo>
                    <a:pt x="3422" y="2356"/>
                    <a:pt x="3461" y="2257"/>
                    <a:pt x="3501" y="2157"/>
                  </a:cubicBezTo>
                  <a:cubicBezTo>
                    <a:pt x="3581" y="1879"/>
                    <a:pt x="3601" y="1561"/>
                    <a:pt x="3521" y="1262"/>
                  </a:cubicBezTo>
                  <a:cubicBezTo>
                    <a:pt x="3521" y="1262"/>
                    <a:pt x="3521" y="1262"/>
                    <a:pt x="3521" y="1242"/>
                  </a:cubicBezTo>
                  <a:cubicBezTo>
                    <a:pt x="3501" y="1203"/>
                    <a:pt x="3501" y="1163"/>
                    <a:pt x="3481" y="1123"/>
                  </a:cubicBezTo>
                  <a:cubicBezTo>
                    <a:pt x="3442" y="984"/>
                    <a:pt x="3402" y="864"/>
                    <a:pt x="3342" y="745"/>
                  </a:cubicBezTo>
                  <a:cubicBezTo>
                    <a:pt x="3022" y="220"/>
                    <a:pt x="2554" y="0"/>
                    <a:pt x="2069" y="0"/>
                  </a:cubicBezTo>
                  <a:close/>
                </a:path>
              </a:pathLst>
            </a:custGeom>
            <a:solidFill>
              <a:schemeClr val="accent2"/>
            </a:solidFill>
            <a:ln w="5620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327993" y="3112394"/>
              <a:ext cx="107040" cy="107545"/>
            </a:xfrm>
            <a:custGeom>
              <a:avLst/>
              <a:gdLst/>
              <a:ahLst/>
              <a:cxnLst/>
              <a:rect l="l" t="t" r="r" b="b"/>
              <a:pathLst>
                <a:path w="3601" h="3618" extrusionOk="0">
                  <a:moveTo>
                    <a:pt x="1648" y="1408"/>
                  </a:moveTo>
                  <a:cubicBezTo>
                    <a:pt x="1873" y="1408"/>
                    <a:pt x="2107" y="1541"/>
                    <a:pt x="2328" y="1660"/>
                  </a:cubicBezTo>
                  <a:cubicBezTo>
                    <a:pt x="2285" y="1985"/>
                    <a:pt x="1902" y="2290"/>
                    <a:pt x="1591" y="2290"/>
                  </a:cubicBezTo>
                  <a:cubicBezTo>
                    <a:pt x="1463" y="2290"/>
                    <a:pt x="1348" y="2239"/>
                    <a:pt x="1273" y="2118"/>
                  </a:cubicBezTo>
                  <a:cubicBezTo>
                    <a:pt x="1273" y="2118"/>
                    <a:pt x="1273" y="2098"/>
                    <a:pt x="1273" y="2098"/>
                  </a:cubicBezTo>
                  <a:cubicBezTo>
                    <a:pt x="1293" y="1998"/>
                    <a:pt x="1273" y="1899"/>
                    <a:pt x="1234" y="1799"/>
                  </a:cubicBezTo>
                  <a:cubicBezTo>
                    <a:pt x="1273" y="1680"/>
                    <a:pt x="1333" y="1541"/>
                    <a:pt x="1452" y="1441"/>
                  </a:cubicBezTo>
                  <a:cubicBezTo>
                    <a:pt x="1472" y="1421"/>
                    <a:pt x="1512" y="1421"/>
                    <a:pt x="1532" y="1421"/>
                  </a:cubicBezTo>
                  <a:cubicBezTo>
                    <a:pt x="1570" y="1413"/>
                    <a:pt x="1609" y="1408"/>
                    <a:pt x="1648" y="1408"/>
                  </a:cubicBezTo>
                  <a:close/>
                  <a:moveTo>
                    <a:pt x="2069" y="0"/>
                  </a:moveTo>
                  <a:cubicBezTo>
                    <a:pt x="1801" y="0"/>
                    <a:pt x="1529" y="67"/>
                    <a:pt x="1273" y="188"/>
                  </a:cubicBezTo>
                  <a:cubicBezTo>
                    <a:pt x="1249" y="180"/>
                    <a:pt x="1220" y="175"/>
                    <a:pt x="1192" y="175"/>
                  </a:cubicBezTo>
                  <a:cubicBezTo>
                    <a:pt x="1151" y="175"/>
                    <a:pt x="1109" y="185"/>
                    <a:pt x="1074" y="208"/>
                  </a:cubicBezTo>
                  <a:cubicBezTo>
                    <a:pt x="995" y="248"/>
                    <a:pt x="915" y="327"/>
                    <a:pt x="856" y="387"/>
                  </a:cubicBezTo>
                  <a:cubicBezTo>
                    <a:pt x="338" y="646"/>
                    <a:pt x="0" y="1183"/>
                    <a:pt x="60" y="1740"/>
                  </a:cubicBezTo>
                  <a:cubicBezTo>
                    <a:pt x="40" y="1859"/>
                    <a:pt x="40" y="1978"/>
                    <a:pt x="60" y="2118"/>
                  </a:cubicBezTo>
                  <a:cubicBezTo>
                    <a:pt x="120" y="2754"/>
                    <a:pt x="478" y="3152"/>
                    <a:pt x="915" y="3331"/>
                  </a:cubicBezTo>
                  <a:cubicBezTo>
                    <a:pt x="1035" y="3411"/>
                    <a:pt x="1134" y="3470"/>
                    <a:pt x="1273" y="3530"/>
                  </a:cubicBezTo>
                  <a:cubicBezTo>
                    <a:pt x="1445" y="3590"/>
                    <a:pt x="1613" y="3617"/>
                    <a:pt x="1776" y="3617"/>
                  </a:cubicBezTo>
                  <a:cubicBezTo>
                    <a:pt x="2484" y="3617"/>
                    <a:pt x="3087" y="3099"/>
                    <a:pt x="3362" y="2436"/>
                  </a:cubicBezTo>
                  <a:cubicBezTo>
                    <a:pt x="3422" y="2356"/>
                    <a:pt x="3461" y="2257"/>
                    <a:pt x="3501" y="2157"/>
                  </a:cubicBezTo>
                  <a:cubicBezTo>
                    <a:pt x="3581" y="1879"/>
                    <a:pt x="3601" y="1561"/>
                    <a:pt x="3521" y="1262"/>
                  </a:cubicBezTo>
                  <a:cubicBezTo>
                    <a:pt x="3521" y="1262"/>
                    <a:pt x="3521" y="1262"/>
                    <a:pt x="3521" y="1242"/>
                  </a:cubicBezTo>
                  <a:cubicBezTo>
                    <a:pt x="3501" y="1203"/>
                    <a:pt x="3501" y="1163"/>
                    <a:pt x="3481" y="1123"/>
                  </a:cubicBezTo>
                  <a:cubicBezTo>
                    <a:pt x="3442" y="984"/>
                    <a:pt x="3402" y="864"/>
                    <a:pt x="3342" y="745"/>
                  </a:cubicBezTo>
                  <a:cubicBezTo>
                    <a:pt x="3022" y="220"/>
                    <a:pt x="2554" y="0"/>
                    <a:pt x="2069" y="0"/>
                  </a:cubicBezTo>
                  <a:close/>
                </a:path>
              </a:pathLst>
            </a:custGeom>
            <a:solidFill>
              <a:schemeClr val="accent2"/>
            </a:solidFill>
            <a:ln w="5620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4"/>
          <p:cNvGrpSpPr/>
          <p:nvPr/>
        </p:nvGrpSpPr>
        <p:grpSpPr>
          <a:xfrm>
            <a:off x="2302018" y="1864629"/>
            <a:ext cx="1078677" cy="1071183"/>
            <a:chOff x="2302018" y="1864629"/>
            <a:chExt cx="1078677" cy="1071183"/>
          </a:xfrm>
        </p:grpSpPr>
        <p:sp>
          <p:nvSpPr>
            <p:cNvPr id="790" name="Google Shape;790;p34"/>
            <p:cNvSpPr/>
            <p:nvPr/>
          </p:nvSpPr>
          <p:spPr>
            <a:xfrm>
              <a:off x="2302018" y="1864629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2838448" y="2041600"/>
              <a:ext cx="177079" cy="159949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2302025" y="2238436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2983956" y="2238436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2571446" y="2209671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2490982" y="2443813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811413" y="2394546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716103" y="2612244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2408843" y="2788930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2302025" y="2612251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2996260" y="2583531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218092" y="2382241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2528553" y="1975509"/>
              <a:ext cx="162603" cy="146882"/>
            </a:xfrm>
            <a:custGeom>
              <a:avLst/>
              <a:gdLst/>
              <a:ahLst/>
              <a:cxnLst/>
              <a:rect l="l" t="t" r="r" b="b"/>
              <a:pathLst>
                <a:path w="4357" h="3936" extrusionOk="0">
                  <a:moveTo>
                    <a:pt x="1957" y="1"/>
                  </a:moveTo>
                  <a:cubicBezTo>
                    <a:pt x="1614" y="1"/>
                    <a:pt x="1272" y="93"/>
                    <a:pt x="975" y="291"/>
                  </a:cubicBezTo>
                  <a:cubicBezTo>
                    <a:pt x="259" y="788"/>
                    <a:pt x="0" y="1743"/>
                    <a:pt x="239" y="2558"/>
                  </a:cubicBezTo>
                  <a:cubicBezTo>
                    <a:pt x="518" y="3490"/>
                    <a:pt x="1325" y="3935"/>
                    <a:pt x="2149" y="3935"/>
                  </a:cubicBezTo>
                  <a:cubicBezTo>
                    <a:pt x="3030" y="3935"/>
                    <a:pt x="3930" y="3426"/>
                    <a:pt x="4218" y="2459"/>
                  </a:cubicBezTo>
                  <a:cubicBezTo>
                    <a:pt x="4357" y="2021"/>
                    <a:pt x="4158" y="1584"/>
                    <a:pt x="3840" y="1246"/>
                  </a:cubicBezTo>
                  <a:cubicBezTo>
                    <a:pt x="3720" y="967"/>
                    <a:pt x="3541" y="708"/>
                    <a:pt x="3302" y="509"/>
                  </a:cubicBezTo>
                  <a:cubicBezTo>
                    <a:pt x="2930" y="184"/>
                    <a:pt x="2442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4"/>
          <p:cNvGrpSpPr/>
          <p:nvPr/>
        </p:nvGrpSpPr>
        <p:grpSpPr>
          <a:xfrm rot="-899960">
            <a:off x="6593645" y="3303527"/>
            <a:ext cx="375821" cy="355691"/>
            <a:chOff x="5532440" y="4738190"/>
            <a:chExt cx="375833" cy="355701"/>
          </a:xfrm>
        </p:grpSpPr>
        <p:sp>
          <p:nvSpPr>
            <p:cNvPr id="804" name="Google Shape;804;p34"/>
            <p:cNvSpPr/>
            <p:nvPr/>
          </p:nvSpPr>
          <p:spPr>
            <a:xfrm rot="2700000">
              <a:off x="5600651" y="4883375"/>
              <a:ext cx="306684" cy="18916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 rot="2449074">
              <a:off x="5578211" y="4914272"/>
              <a:ext cx="306658" cy="28148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 rot="2700000">
              <a:off x="5636570" y="4842488"/>
              <a:ext cx="306660" cy="28148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 rot="2700000">
              <a:off x="5513756" y="4935026"/>
              <a:ext cx="306684" cy="18916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 rot="2700000">
              <a:off x="5497482" y="4961445"/>
              <a:ext cx="306660" cy="28148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809" name="Google Shape;809;p34"/>
          <p:cNvSpPr/>
          <p:nvPr/>
        </p:nvSpPr>
        <p:spPr>
          <a:xfrm>
            <a:off x="6566800" y="1814450"/>
            <a:ext cx="415223" cy="219551"/>
          </a:xfrm>
          <a:custGeom>
            <a:avLst/>
            <a:gdLst/>
            <a:ahLst/>
            <a:cxnLst/>
            <a:rect l="l" t="t" r="r" b="b"/>
            <a:pathLst>
              <a:path w="4019" h="1044" extrusionOk="0">
                <a:moveTo>
                  <a:pt x="1111" y="0"/>
                </a:moveTo>
                <a:cubicBezTo>
                  <a:pt x="1040" y="0"/>
                  <a:pt x="972" y="67"/>
                  <a:pt x="990" y="151"/>
                </a:cubicBezTo>
                <a:cubicBezTo>
                  <a:pt x="990" y="176"/>
                  <a:pt x="1007" y="210"/>
                  <a:pt x="1007" y="235"/>
                </a:cubicBezTo>
                <a:cubicBezTo>
                  <a:pt x="915" y="160"/>
                  <a:pt x="823" y="93"/>
                  <a:pt x="722" y="26"/>
                </a:cubicBezTo>
                <a:cubicBezTo>
                  <a:pt x="702" y="10"/>
                  <a:pt x="681" y="4"/>
                  <a:pt x="661" y="4"/>
                </a:cubicBezTo>
                <a:cubicBezTo>
                  <a:pt x="584" y="4"/>
                  <a:pt x="522" y="105"/>
                  <a:pt x="555" y="185"/>
                </a:cubicBezTo>
                <a:lnTo>
                  <a:pt x="496" y="143"/>
                </a:lnTo>
                <a:cubicBezTo>
                  <a:pt x="478" y="128"/>
                  <a:pt x="459" y="122"/>
                  <a:pt x="440" y="122"/>
                </a:cubicBezTo>
                <a:cubicBezTo>
                  <a:pt x="362" y="122"/>
                  <a:pt x="290" y="228"/>
                  <a:pt x="337" y="302"/>
                </a:cubicBezTo>
                <a:cubicBezTo>
                  <a:pt x="379" y="360"/>
                  <a:pt x="413" y="427"/>
                  <a:pt x="446" y="486"/>
                </a:cubicBezTo>
                <a:cubicBezTo>
                  <a:pt x="363" y="402"/>
                  <a:pt x="287" y="319"/>
                  <a:pt x="220" y="226"/>
                </a:cubicBezTo>
                <a:cubicBezTo>
                  <a:pt x="200" y="197"/>
                  <a:pt x="164" y="183"/>
                  <a:pt x="129" y="183"/>
                </a:cubicBezTo>
                <a:cubicBezTo>
                  <a:pt x="65" y="183"/>
                  <a:pt x="1" y="229"/>
                  <a:pt x="28" y="310"/>
                </a:cubicBezTo>
                <a:lnTo>
                  <a:pt x="45" y="335"/>
                </a:lnTo>
                <a:cubicBezTo>
                  <a:pt x="120" y="528"/>
                  <a:pt x="229" y="712"/>
                  <a:pt x="363" y="871"/>
                </a:cubicBezTo>
                <a:cubicBezTo>
                  <a:pt x="380" y="888"/>
                  <a:pt x="403" y="897"/>
                  <a:pt x="427" y="897"/>
                </a:cubicBezTo>
                <a:cubicBezTo>
                  <a:pt x="460" y="897"/>
                  <a:pt x="494" y="880"/>
                  <a:pt x="513" y="846"/>
                </a:cubicBezTo>
                <a:cubicBezTo>
                  <a:pt x="580" y="904"/>
                  <a:pt x="655" y="971"/>
                  <a:pt x="739" y="1021"/>
                </a:cubicBezTo>
                <a:cubicBezTo>
                  <a:pt x="760" y="1037"/>
                  <a:pt x="780" y="1043"/>
                  <a:pt x="799" y="1043"/>
                </a:cubicBezTo>
                <a:cubicBezTo>
                  <a:pt x="872" y="1043"/>
                  <a:pt x="923" y="944"/>
                  <a:pt x="890" y="871"/>
                </a:cubicBezTo>
                <a:cubicBezTo>
                  <a:pt x="856" y="795"/>
                  <a:pt x="823" y="720"/>
                  <a:pt x="789" y="653"/>
                </a:cubicBezTo>
                <a:lnTo>
                  <a:pt x="789" y="653"/>
                </a:lnTo>
                <a:lnTo>
                  <a:pt x="923" y="754"/>
                </a:lnTo>
                <a:cubicBezTo>
                  <a:pt x="945" y="771"/>
                  <a:pt x="966" y="779"/>
                  <a:pt x="986" y="779"/>
                </a:cubicBezTo>
                <a:cubicBezTo>
                  <a:pt x="1052" y="779"/>
                  <a:pt x="1103" y="698"/>
                  <a:pt x="1090" y="628"/>
                </a:cubicBezTo>
                <a:lnTo>
                  <a:pt x="1090" y="628"/>
                </a:lnTo>
                <a:cubicBezTo>
                  <a:pt x="1124" y="653"/>
                  <a:pt x="1149" y="678"/>
                  <a:pt x="1182" y="703"/>
                </a:cubicBezTo>
                <a:cubicBezTo>
                  <a:pt x="1208" y="729"/>
                  <a:pt x="1238" y="740"/>
                  <a:pt x="1266" y="740"/>
                </a:cubicBezTo>
                <a:cubicBezTo>
                  <a:pt x="1349" y="740"/>
                  <a:pt x="1422" y="648"/>
                  <a:pt x="1366" y="561"/>
                </a:cubicBezTo>
                <a:cubicBezTo>
                  <a:pt x="1350" y="519"/>
                  <a:pt x="1333" y="494"/>
                  <a:pt x="1316" y="461"/>
                </a:cubicBezTo>
                <a:lnTo>
                  <a:pt x="1316" y="461"/>
                </a:lnTo>
                <a:cubicBezTo>
                  <a:pt x="1442" y="561"/>
                  <a:pt x="1567" y="670"/>
                  <a:pt x="1693" y="762"/>
                </a:cubicBezTo>
                <a:cubicBezTo>
                  <a:pt x="1719" y="783"/>
                  <a:pt x="1748" y="793"/>
                  <a:pt x="1776" y="793"/>
                </a:cubicBezTo>
                <a:cubicBezTo>
                  <a:pt x="1856" y="793"/>
                  <a:pt x="1926" y="715"/>
                  <a:pt x="1877" y="628"/>
                </a:cubicBezTo>
                <a:cubicBezTo>
                  <a:pt x="1868" y="620"/>
                  <a:pt x="1868" y="603"/>
                  <a:pt x="1860" y="595"/>
                </a:cubicBezTo>
                <a:lnTo>
                  <a:pt x="1860" y="595"/>
                </a:lnTo>
                <a:cubicBezTo>
                  <a:pt x="1952" y="670"/>
                  <a:pt x="2036" y="745"/>
                  <a:pt x="2128" y="820"/>
                </a:cubicBezTo>
                <a:cubicBezTo>
                  <a:pt x="2152" y="841"/>
                  <a:pt x="2180" y="850"/>
                  <a:pt x="2206" y="850"/>
                </a:cubicBezTo>
                <a:cubicBezTo>
                  <a:pt x="2286" y="850"/>
                  <a:pt x="2356" y="766"/>
                  <a:pt x="2312" y="678"/>
                </a:cubicBezTo>
                <a:lnTo>
                  <a:pt x="2303" y="662"/>
                </a:lnTo>
                <a:lnTo>
                  <a:pt x="2554" y="871"/>
                </a:lnTo>
                <a:cubicBezTo>
                  <a:pt x="2577" y="891"/>
                  <a:pt x="2603" y="900"/>
                  <a:pt x="2628" y="900"/>
                </a:cubicBezTo>
                <a:cubicBezTo>
                  <a:pt x="2697" y="900"/>
                  <a:pt x="2761" y="833"/>
                  <a:pt x="2730" y="754"/>
                </a:cubicBezTo>
                <a:lnTo>
                  <a:pt x="2730" y="754"/>
                </a:lnTo>
                <a:cubicBezTo>
                  <a:pt x="2839" y="829"/>
                  <a:pt x="2948" y="904"/>
                  <a:pt x="3056" y="971"/>
                </a:cubicBezTo>
                <a:cubicBezTo>
                  <a:pt x="3067" y="974"/>
                  <a:pt x="3079" y="976"/>
                  <a:pt x="3089" y="976"/>
                </a:cubicBezTo>
                <a:cubicBezTo>
                  <a:pt x="3160" y="976"/>
                  <a:pt x="3219" y="910"/>
                  <a:pt x="3190" y="837"/>
                </a:cubicBezTo>
                <a:cubicBezTo>
                  <a:pt x="3173" y="795"/>
                  <a:pt x="3148" y="762"/>
                  <a:pt x="3132" y="728"/>
                </a:cubicBezTo>
                <a:lnTo>
                  <a:pt x="3132" y="728"/>
                </a:lnTo>
                <a:cubicBezTo>
                  <a:pt x="3199" y="779"/>
                  <a:pt x="3257" y="820"/>
                  <a:pt x="3324" y="871"/>
                </a:cubicBezTo>
                <a:cubicBezTo>
                  <a:pt x="3338" y="882"/>
                  <a:pt x="3354" y="886"/>
                  <a:pt x="3369" y="886"/>
                </a:cubicBezTo>
                <a:cubicBezTo>
                  <a:pt x="3435" y="886"/>
                  <a:pt x="3499" y="798"/>
                  <a:pt x="3458" y="737"/>
                </a:cubicBezTo>
                <a:cubicBezTo>
                  <a:pt x="3450" y="720"/>
                  <a:pt x="3441" y="703"/>
                  <a:pt x="3433" y="687"/>
                </a:cubicBezTo>
                <a:lnTo>
                  <a:pt x="3433" y="687"/>
                </a:lnTo>
                <a:lnTo>
                  <a:pt x="3508" y="737"/>
                </a:lnTo>
                <a:cubicBezTo>
                  <a:pt x="3526" y="746"/>
                  <a:pt x="3543" y="749"/>
                  <a:pt x="3561" y="749"/>
                </a:cubicBezTo>
                <a:cubicBezTo>
                  <a:pt x="3641" y="749"/>
                  <a:pt x="3707" y="662"/>
                  <a:pt x="3659" y="586"/>
                </a:cubicBezTo>
                <a:cubicBezTo>
                  <a:pt x="3650" y="569"/>
                  <a:pt x="3650" y="553"/>
                  <a:pt x="3642" y="544"/>
                </a:cubicBezTo>
                <a:lnTo>
                  <a:pt x="3642" y="544"/>
                </a:lnTo>
                <a:lnTo>
                  <a:pt x="3834" y="645"/>
                </a:lnTo>
                <a:cubicBezTo>
                  <a:pt x="3853" y="655"/>
                  <a:pt x="3873" y="660"/>
                  <a:pt x="3892" y="660"/>
                </a:cubicBezTo>
                <a:cubicBezTo>
                  <a:pt x="3953" y="660"/>
                  <a:pt x="4010" y="614"/>
                  <a:pt x="4010" y="544"/>
                </a:cubicBezTo>
                <a:cubicBezTo>
                  <a:pt x="4018" y="419"/>
                  <a:pt x="3993" y="302"/>
                  <a:pt x="3951" y="193"/>
                </a:cubicBezTo>
                <a:cubicBezTo>
                  <a:pt x="3934" y="153"/>
                  <a:pt x="3904" y="136"/>
                  <a:pt x="3873" y="136"/>
                </a:cubicBezTo>
                <a:cubicBezTo>
                  <a:pt x="3813" y="136"/>
                  <a:pt x="3748" y="197"/>
                  <a:pt x="3759" y="268"/>
                </a:cubicBezTo>
                <a:cubicBezTo>
                  <a:pt x="3759" y="293"/>
                  <a:pt x="3767" y="319"/>
                  <a:pt x="3776" y="335"/>
                </a:cubicBezTo>
                <a:lnTo>
                  <a:pt x="3500" y="193"/>
                </a:lnTo>
                <a:cubicBezTo>
                  <a:pt x="3481" y="182"/>
                  <a:pt x="3462" y="177"/>
                  <a:pt x="3444" y="177"/>
                </a:cubicBezTo>
                <a:cubicBezTo>
                  <a:pt x="3378" y="177"/>
                  <a:pt x="3321" y="240"/>
                  <a:pt x="3341" y="319"/>
                </a:cubicBezTo>
                <a:lnTo>
                  <a:pt x="3349" y="369"/>
                </a:lnTo>
                <a:cubicBezTo>
                  <a:pt x="3291" y="327"/>
                  <a:pt x="3224" y="285"/>
                  <a:pt x="3165" y="235"/>
                </a:cubicBezTo>
                <a:cubicBezTo>
                  <a:pt x="3147" y="222"/>
                  <a:pt x="3128" y="216"/>
                  <a:pt x="3110" y="216"/>
                </a:cubicBezTo>
                <a:cubicBezTo>
                  <a:pt x="3037" y="216"/>
                  <a:pt x="2976" y="310"/>
                  <a:pt x="3023" y="377"/>
                </a:cubicBezTo>
                <a:cubicBezTo>
                  <a:pt x="3031" y="394"/>
                  <a:pt x="3040" y="402"/>
                  <a:pt x="3040" y="419"/>
                </a:cubicBezTo>
                <a:cubicBezTo>
                  <a:pt x="2973" y="369"/>
                  <a:pt x="2914" y="327"/>
                  <a:pt x="2839" y="285"/>
                </a:cubicBezTo>
                <a:cubicBezTo>
                  <a:pt x="2827" y="278"/>
                  <a:pt x="2814" y="275"/>
                  <a:pt x="2801" y="275"/>
                </a:cubicBezTo>
                <a:cubicBezTo>
                  <a:pt x="2739" y="275"/>
                  <a:pt x="2673" y="347"/>
                  <a:pt x="2722" y="402"/>
                </a:cubicBezTo>
                <a:cubicBezTo>
                  <a:pt x="2747" y="444"/>
                  <a:pt x="2780" y="494"/>
                  <a:pt x="2805" y="536"/>
                </a:cubicBezTo>
                <a:cubicBezTo>
                  <a:pt x="2688" y="444"/>
                  <a:pt x="2571" y="344"/>
                  <a:pt x="2471" y="243"/>
                </a:cubicBezTo>
                <a:cubicBezTo>
                  <a:pt x="2447" y="224"/>
                  <a:pt x="2422" y="216"/>
                  <a:pt x="2398" y="216"/>
                </a:cubicBezTo>
                <a:cubicBezTo>
                  <a:pt x="2329" y="216"/>
                  <a:pt x="2272" y="286"/>
                  <a:pt x="2303" y="360"/>
                </a:cubicBezTo>
                <a:lnTo>
                  <a:pt x="2094" y="185"/>
                </a:lnTo>
                <a:cubicBezTo>
                  <a:pt x="2071" y="164"/>
                  <a:pt x="2046" y="155"/>
                  <a:pt x="2020" y="155"/>
                </a:cubicBezTo>
                <a:cubicBezTo>
                  <a:pt x="1944" y="155"/>
                  <a:pt x="1875" y="237"/>
                  <a:pt x="1919" y="319"/>
                </a:cubicBezTo>
                <a:lnTo>
                  <a:pt x="1935" y="352"/>
                </a:lnTo>
                <a:cubicBezTo>
                  <a:pt x="1827" y="260"/>
                  <a:pt x="1726" y="176"/>
                  <a:pt x="1634" y="84"/>
                </a:cubicBezTo>
                <a:cubicBezTo>
                  <a:pt x="1611" y="66"/>
                  <a:pt x="1583" y="58"/>
                  <a:pt x="1555" y="58"/>
                </a:cubicBezTo>
                <a:cubicBezTo>
                  <a:pt x="1482" y="58"/>
                  <a:pt x="1411" y="114"/>
                  <a:pt x="1442" y="193"/>
                </a:cubicBezTo>
                <a:cubicBezTo>
                  <a:pt x="1450" y="218"/>
                  <a:pt x="1458" y="243"/>
                  <a:pt x="1467" y="260"/>
                </a:cubicBezTo>
                <a:lnTo>
                  <a:pt x="1191" y="34"/>
                </a:lnTo>
                <a:cubicBezTo>
                  <a:pt x="1167" y="11"/>
                  <a:pt x="1139" y="0"/>
                  <a:pt x="11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4" name="Google Shape;814;p35"/>
          <p:cNvCxnSpPr>
            <a:stCxn id="815" idx="3"/>
          </p:cNvCxnSpPr>
          <p:nvPr/>
        </p:nvCxnSpPr>
        <p:spPr>
          <a:xfrm>
            <a:off x="2436473" y="1930775"/>
            <a:ext cx="925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grpSp>
        <p:nvGrpSpPr>
          <p:cNvPr id="816" name="Google Shape;816;p35"/>
          <p:cNvGrpSpPr/>
          <p:nvPr/>
        </p:nvGrpSpPr>
        <p:grpSpPr>
          <a:xfrm>
            <a:off x="3157866" y="1663025"/>
            <a:ext cx="1987888" cy="1408175"/>
            <a:chOff x="3157866" y="1663025"/>
            <a:chExt cx="1987888" cy="1408175"/>
          </a:xfrm>
        </p:grpSpPr>
        <p:grpSp>
          <p:nvGrpSpPr>
            <p:cNvPr id="817" name="Google Shape;817;p35"/>
            <p:cNvGrpSpPr/>
            <p:nvPr/>
          </p:nvGrpSpPr>
          <p:grpSpPr>
            <a:xfrm>
              <a:off x="3157866" y="1663025"/>
              <a:ext cx="1987888" cy="1408175"/>
              <a:chOff x="3157866" y="1663025"/>
              <a:chExt cx="1987888" cy="14081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181664" y="2061044"/>
                <a:ext cx="1964090" cy="1010155"/>
              </a:xfrm>
              <a:custGeom>
                <a:avLst/>
                <a:gdLst/>
                <a:ahLst/>
                <a:cxnLst/>
                <a:rect l="l" t="t" r="r" b="b"/>
                <a:pathLst>
                  <a:path w="30289" h="15578" extrusionOk="0">
                    <a:moveTo>
                      <a:pt x="18362" y="0"/>
                    </a:moveTo>
                    <a:cubicBezTo>
                      <a:pt x="12889" y="0"/>
                      <a:pt x="6674" y="3824"/>
                      <a:pt x="0" y="10808"/>
                    </a:cubicBezTo>
                    <a:lnTo>
                      <a:pt x="10541" y="15578"/>
                    </a:lnTo>
                    <a:cubicBezTo>
                      <a:pt x="12971" y="14310"/>
                      <a:pt x="16310" y="13685"/>
                      <a:pt x="19780" y="13685"/>
                    </a:cubicBezTo>
                    <a:cubicBezTo>
                      <a:pt x="21788" y="13685"/>
                      <a:pt x="23841" y="13894"/>
                      <a:pt x="25785" y="14310"/>
                    </a:cubicBezTo>
                    <a:lnTo>
                      <a:pt x="30289" y="8273"/>
                    </a:lnTo>
                    <a:cubicBezTo>
                      <a:pt x="26931" y="2631"/>
                      <a:pt x="22902" y="0"/>
                      <a:pt x="18362" y="0"/>
                    </a:cubicBezTo>
                    <a:close/>
                  </a:path>
                </a:pathLst>
              </a:custGeom>
              <a:solidFill>
                <a:srgbClr val="07828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181664" y="1708416"/>
                <a:ext cx="1964090" cy="1362783"/>
              </a:xfrm>
              <a:custGeom>
                <a:avLst/>
                <a:gdLst/>
                <a:ahLst/>
                <a:cxnLst/>
                <a:rect l="l" t="t" r="r" b="b"/>
                <a:pathLst>
                  <a:path w="30289" h="21016" fill="none" extrusionOk="0">
                    <a:moveTo>
                      <a:pt x="25785" y="19748"/>
                    </a:moveTo>
                    <a:lnTo>
                      <a:pt x="30289" y="13711"/>
                    </a:lnTo>
                    <a:cubicBezTo>
                      <a:pt x="24818" y="1"/>
                      <a:pt x="10908" y="3770"/>
                      <a:pt x="0" y="16246"/>
                    </a:cubicBezTo>
                    <a:lnTo>
                      <a:pt x="10541" y="21016"/>
                    </a:lnTo>
                    <a:cubicBezTo>
                      <a:pt x="14377" y="19014"/>
                      <a:pt x="20482" y="18614"/>
                      <a:pt x="25785" y="1974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157866" y="1985305"/>
                <a:ext cx="707394" cy="1085894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6746" extrusionOk="0">
                    <a:moveTo>
                      <a:pt x="0" y="1"/>
                    </a:moveTo>
                    <a:lnTo>
                      <a:pt x="367" y="11976"/>
                    </a:lnTo>
                    <a:lnTo>
                      <a:pt x="10908" y="16746"/>
                    </a:lnTo>
                    <a:lnTo>
                      <a:pt x="10575" y="473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7828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3157866" y="1985305"/>
                <a:ext cx="707394" cy="1085894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6746" fill="none" extrusionOk="0">
                    <a:moveTo>
                      <a:pt x="0" y="1"/>
                    </a:moveTo>
                    <a:lnTo>
                      <a:pt x="367" y="11976"/>
                    </a:lnTo>
                    <a:lnTo>
                      <a:pt x="10908" y="16746"/>
                    </a:lnTo>
                    <a:lnTo>
                      <a:pt x="10575" y="4737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2020" y="1818718"/>
                <a:ext cx="313720" cy="117032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18048" extrusionOk="0">
                    <a:moveTo>
                      <a:pt x="4504" y="1"/>
                    </a:moveTo>
                    <a:lnTo>
                      <a:pt x="1" y="6039"/>
                    </a:lnTo>
                    <a:lnTo>
                      <a:pt x="334" y="18047"/>
                    </a:lnTo>
                    <a:lnTo>
                      <a:pt x="4838" y="12010"/>
                    </a:lnTo>
                    <a:lnTo>
                      <a:pt x="4504" y="1"/>
                    </a:lnTo>
                    <a:close/>
                  </a:path>
                </a:pathLst>
              </a:custGeom>
              <a:solidFill>
                <a:srgbClr val="07828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4832020" y="1818718"/>
                <a:ext cx="313720" cy="117032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18048" fill="none" extrusionOk="0">
                    <a:moveTo>
                      <a:pt x="4504" y="1"/>
                    </a:moveTo>
                    <a:lnTo>
                      <a:pt x="4838" y="12010"/>
                    </a:lnTo>
                    <a:lnTo>
                      <a:pt x="334" y="18047"/>
                    </a:lnTo>
                    <a:lnTo>
                      <a:pt x="1" y="6039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3160005" y="1734484"/>
                <a:ext cx="1964090" cy="558056"/>
              </a:xfrm>
              <a:custGeom>
                <a:avLst/>
                <a:gdLst/>
                <a:ahLst/>
                <a:cxnLst/>
                <a:rect l="l" t="t" r="r" b="b"/>
                <a:pathLst>
                  <a:path w="30289" h="8606" extrusionOk="0">
                    <a:moveTo>
                      <a:pt x="18186" y="0"/>
                    </a:moveTo>
                    <a:cubicBezTo>
                      <a:pt x="11276" y="0"/>
                      <a:pt x="4867" y="1319"/>
                      <a:pt x="1" y="3869"/>
                    </a:cubicBezTo>
                    <a:lnTo>
                      <a:pt x="10542" y="8605"/>
                    </a:lnTo>
                    <a:cubicBezTo>
                      <a:pt x="12985" y="7352"/>
                      <a:pt x="16348" y="6721"/>
                      <a:pt x="19838" y="6721"/>
                    </a:cubicBezTo>
                    <a:cubicBezTo>
                      <a:pt x="21829" y="6721"/>
                      <a:pt x="23860" y="6926"/>
                      <a:pt x="25786" y="7338"/>
                    </a:cubicBezTo>
                    <a:lnTo>
                      <a:pt x="30289" y="1300"/>
                    </a:lnTo>
                    <a:cubicBezTo>
                      <a:pt x="26221" y="428"/>
                      <a:pt x="22122" y="0"/>
                      <a:pt x="18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3728886" y="2234051"/>
                <a:ext cx="255295" cy="5849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902" fill="none" extrusionOk="0">
                    <a:moveTo>
                      <a:pt x="1" y="134"/>
                    </a:moveTo>
                    <a:lnTo>
                      <a:pt x="1769" y="901"/>
                    </a:lnTo>
                    <a:cubicBezTo>
                      <a:pt x="2436" y="568"/>
                      <a:pt x="3170" y="267"/>
                      <a:pt x="3937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3160005" y="1663025"/>
                <a:ext cx="1964090" cy="534323"/>
              </a:xfrm>
              <a:custGeom>
                <a:avLst/>
                <a:gdLst/>
                <a:ahLst/>
                <a:cxnLst/>
                <a:rect l="l" t="t" r="r" b="b"/>
                <a:pathLst>
                  <a:path w="30289" h="8240" fill="none" extrusionOk="0">
                    <a:moveTo>
                      <a:pt x="29355" y="3670"/>
                    </a:moveTo>
                    <a:lnTo>
                      <a:pt x="30289" y="2402"/>
                    </a:lnTo>
                    <a:cubicBezTo>
                      <a:pt x="19081" y="0"/>
                      <a:pt x="7639" y="968"/>
                      <a:pt x="1" y="4971"/>
                    </a:cubicBezTo>
                    <a:lnTo>
                      <a:pt x="7239" y="824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122557" y="1993929"/>
                <a:ext cx="869636" cy="216388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3337" fill="none" extrusionOk="0">
                    <a:moveTo>
                      <a:pt x="1" y="3170"/>
                    </a:moveTo>
                    <a:cubicBezTo>
                      <a:pt x="3370" y="2503"/>
                      <a:pt x="7339" y="2569"/>
                      <a:pt x="10942" y="3337"/>
                    </a:cubicBezTo>
                    <a:lnTo>
                      <a:pt x="1341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036054" y="2203379"/>
                <a:ext cx="30347" cy="263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7" extrusionOk="0">
                    <a:moveTo>
                      <a:pt x="285" y="0"/>
                    </a:moveTo>
                    <a:cubicBezTo>
                      <a:pt x="268" y="0"/>
                      <a:pt x="251" y="2"/>
                      <a:pt x="234" y="7"/>
                    </a:cubicBezTo>
                    <a:cubicBezTo>
                      <a:pt x="100" y="7"/>
                      <a:pt x="0" y="107"/>
                      <a:pt x="0" y="207"/>
                    </a:cubicBezTo>
                    <a:cubicBezTo>
                      <a:pt x="0" y="340"/>
                      <a:pt x="100" y="407"/>
                      <a:pt x="234" y="407"/>
                    </a:cubicBezTo>
                    <a:cubicBezTo>
                      <a:pt x="367" y="407"/>
                      <a:pt x="467" y="307"/>
                      <a:pt x="467" y="207"/>
                    </a:cubicBezTo>
                    <a:cubicBezTo>
                      <a:pt x="467" y="91"/>
                      <a:pt x="392" y="0"/>
                      <a:pt x="285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5009435" y="1931224"/>
                <a:ext cx="32487" cy="2820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5" extrusionOk="0">
                    <a:moveTo>
                      <a:pt x="234" y="1"/>
                    </a:moveTo>
                    <a:cubicBezTo>
                      <a:pt x="100" y="1"/>
                      <a:pt x="0" y="101"/>
                      <a:pt x="0" y="234"/>
                    </a:cubicBezTo>
                    <a:cubicBezTo>
                      <a:pt x="0" y="334"/>
                      <a:pt x="133" y="434"/>
                      <a:pt x="267" y="434"/>
                    </a:cubicBezTo>
                    <a:cubicBezTo>
                      <a:pt x="400" y="434"/>
                      <a:pt x="500" y="334"/>
                      <a:pt x="500" y="201"/>
                    </a:cubicBezTo>
                    <a:cubicBezTo>
                      <a:pt x="500" y="101"/>
                      <a:pt x="367" y="1"/>
                      <a:pt x="234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35"/>
            <p:cNvSpPr/>
            <p:nvPr/>
          </p:nvSpPr>
          <p:spPr>
            <a:xfrm>
              <a:off x="3666181" y="2207659"/>
              <a:ext cx="32487" cy="26457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318" y="1"/>
                  </a:moveTo>
                  <a:cubicBezTo>
                    <a:pt x="302" y="1"/>
                    <a:pt x="285" y="3"/>
                    <a:pt x="267" y="7"/>
                  </a:cubicBezTo>
                  <a:cubicBezTo>
                    <a:pt x="134" y="7"/>
                    <a:pt x="0" y="74"/>
                    <a:pt x="34" y="207"/>
                  </a:cubicBezTo>
                  <a:cubicBezTo>
                    <a:pt x="34" y="308"/>
                    <a:pt x="134" y="408"/>
                    <a:pt x="267" y="408"/>
                  </a:cubicBezTo>
                  <a:cubicBezTo>
                    <a:pt x="401" y="408"/>
                    <a:pt x="501" y="308"/>
                    <a:pt x="501" y="207"/>
                  </a:cubicBezTo>
                  <a:cubicBezTo>
                    <a:pt x="501" y="92"/>
                    <a:pt x="425" y="1"/>
                    <a:pt x="318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35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5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5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5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5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5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838" name="Google Shape;838;p35"/>
          <p:cNvGrpSpPr/>
          <p:nvPr/>
        </p:nvGrpSpPr>
        <p:grpSpPr>
          <a:xfrm>
            <a:off x="2770679" y="2225426"/>
            <a:ext cx="1094584" cy="1038299"/>
            <a:chOff x="2770679" y="2225426"/>
            <a:chExt cx="1094584" cy="1038299"/>
          </a:xfrm>
        </p:grpSpPr>
        <p:sp>
          <p:nvSpPr>
            <p:cNvPr id="839" name="Google Shape;839;p35"/>
            <p:cNvSpPr/>
            <p:nvPr/>
          </p:nvSpPr>
          <p:spPr>
            <a:xfrm>
              <a:off x="2770679" y="2612616"/>
              <a:ext cx="1094584" cy="651109"/>
            </a:xfrm>
            <a:custGeom>
              <a:avLst/>
              <a:gdLst/>
              <a:ahLst/>
              <a:cxnLst/>
              <a:rect l="l" t="t" r="r" b="b"/>
              <a:pathLst>
                <a:path w="16880" h="10041" extrusionOk="0">
                  <a:moveTo>
                    <a:pt x="0" y="0"/>
                  </a:moveTo>
                  <a:lnTo>
                    <a:pt x="234" y="8239"/>
                  </a:lnTo>
                  <a:lnTo>
                    <a:pt x="13810" y="10041"/>
                  </a:lnTo>
                  <a:cubicBezTo>
                    <a:pt x="14244" y="8940"/>
                    <a:pt x="15245" y="7906"/>
                    <a:pt x="16879" y="7072"/>
                  </a:cubicBezTo>
                  <a:lnTo>
                    <a:pt x="16712" y="1468"/>
                  </a:lnTo>
                  <a:lnTo>
                    <a:pt x="9073" y="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770679" y="2381119"/>
              <a:ext cx="1094584" cy="882605"/>
            </a:xfrm>
            <a:custGeom>
              <a:avLst/>
              <a:gdLst/>
              <a:ahLst/>
              <a:cxnLst/>
              <a:rect l="l" t="t" r="r" b="b"/>
              <a:pathLst>
                <a:path w="16880" h="13611" fill="none" extrusionOk="0">
                  <a:moveTo>
                    <a:pt x="16879" y="10642"/>
                  </a:moveTo>
                  <a:cubicBezTo>
                    <a:pt x="15245" y="11476"/>
                    <a:pt x="14244" y="12510"/>
                    <a:pt x="13810" y="13611"/>
                  </a:cubicBezTo>
                  <a:lnTo>
                    <a:pt x="234" y="11809"/>
                  </a:lnTo>
                  <a:lnTo>
                    <a:pt x="0" y="3570"/>
                  </a:lnTo>
                  <a:lnTo>
                    <a:pt x="5638" y="1"/>
                  </a:lnTo>
                  <a:lnTo>
                    <a:pt x="16712" y="5038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644523" y="2441685"/>
              <a:ext cx="220732" cy="822040"/>
            </a:xfrm>
            <a:custGeom>
              <a:avLst/>
              <a:gdLst/>
              <a:ahLst/>
              <a:cxnLst/>
              <a:rect l="l" t="t" r="r" b="b"/>
              <a:pathLst>
                <a:path w="3404" h="12677" extrusionOk="0">
                  <a:moveTo>
                    <a:pt x="1" y="1"/>
                  </a:moveTo>
                  <a:lnTo>
                    <a:pt x="334" y="12677"/>
                  </a:lnTo>
                  <a:cubicBezTo>
                    <a:pt x="768" y="11576"/>
                    <a:pt x="1769" y="10542"/>
                    <a:pt x="3403" y="9708"/>
                  </a:cubicBezTo>
                  <a:lnTo>
                    <a:pt x="3170" y="1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644523" y="2441685"/>
              <a:ext cx="220732" cy="822040"/>
            </a:xfrm>
            <a:custGeom>
              <a:avLst/>
              <a:gdLst/>
              <a:ahLst/>
              <a:cxnLst/>
              <a:rect l="l" t="t" r="r" b="b"/>
              <a:pathLst>
                <a:path w="3404" h="12677" fill="none" extrusionOk="0">
                  <a:moveTo>
                    <a:pt x="3170" y="1435"/>
                  </a:moveTo>
                  <a:lnTo>
                    <a:pt x="3403" y="9708"/>
                  </a:lnTo>
                  <a:cubicBezTo>
                    <a:pt x="1769" y="10542"/>
                    <a:pt x="768" y="11576"/>
                    <a:pt x="334" y="12677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770679" y="2225426"/>
              <a:ext cx="1079410" cy="504040"/>
            </a:xfrm>
            <a:custGeom>
              <a:avLst/>
              <a:gdLst/>
              <a:ahLst/>
              <a:cxnLst/>
              <a:rect l="l" t="t" r="r" b="b"/>
              <a:pathLst>
                <a:path w="16646" h="7773" extrusionOk="0">
                  <a:moveTo>
                    <a:pt x="6105" y="0"/>
                  </a:moveTo>
                  <a:cubicBezTo>
                    <a:pt x="2902" y="1668"/>
                    <a:pt x="868" y="3669"/>
                    <a:pt x="0" y="5971"/>
                  </a:cubicBezTo>
                  <a:lnTo>
                    <a:pt x="13610" y="7772"/>
                  </a:lnTo>
                  <a:cubicBezTo>
                    <a:pt x="14010" y="6672"/>
                    <a:pt x="15011" y="5638"/>
                    <a:pt x="16646" y="4770"/>
                  </a:cubicBezTo>
                  <a:lnTo>
                    <a:pt x="6105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770679" y="2225426"/>
              <a:ext cx="1079410" cy="504040"/>
            </a:xfrm>
            <a:custGeom>
              <a:avLst/>
              <a:gdLst/>
              <a:ahLst/>
              <a:cxnLst/>
              <a:rect l="l" t="t" r="r" b="b"/>
              <a:pathLst>
                <a:path w="16646" h="7773" fill="none" extrusionOk="0">
                  <a:moveTo>
                    <a:pt x="4437" y="6538"/>
                  </a:moveTo>
                  <a:lnTo>
                    <a:pt x="13577" y="7772"/>
                  </a:lnTo>
                  <a:cubicBezTo>
                    <a:pt x="14010" y="6672"/>
                    <a:pt x="15011" y="5638"/>
                    <a:pt x="16646" y="4770"/>
                  </a:cubicBezTo>
                  <a:lnTo>
                    <a:pt x="6105" y="0"/>
                  </a:lnTo>
                  <a:cubicBezTo>
                    <a:pt x="2902" y="1668"/>
                    <a:pt x="868" y="3669"/>
                    <a:pt x="0" y="5971"/>
                  </a:cubicBezTo>
                  <a:lnTo>
                    <a:pt x="2469" y="630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976171" y="2627725"/>
              <a:ext cx="32487" cy="28208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34"/>
                    <a:pt x="100" y="434"/>
                    <a:pt x="267" y="434"/>
                  </a:cubicBezTo>
                  <a:cubicBezTo>
                    <a:pt x="401" y="434"/>
                    <a:pt x="501" y="334"/>
                    <a:pt x="501" y="201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35"/>
          <p:cNvSpPr txBox="1"/>
          <p:nvPr/>
        </p:nvSpPr>
        <p:spPr>
          <a:xfrm>
            <a:off x="649373" y="1647425"/>
            <a:ext cx="17871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35"/>
          <p:cNvSpPr txBox="1"/>
          <p:nvPr/>
        </p:nvSpPr>
        <p:spPr>
          <a:xfrm>
            <a:off x="647300" y="3351225"/>
            <a:ext cx="17871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35"/>
          <p:cNvSpPr txBox="1"/>
          <p:nvPr/>
        </p:nvSpPr>
        <p:spPr>
          <a:xfrm>
            <a:off x="6703350" y="2075076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848;p35"/>
          <p:cNvSpPr txBox="1"/>
          <p:nvPr/>
        </p:nvSpPr>
        <p:spPr>
          <a:xfrm>
            <a:off x="649373" y="2499325"/>
            <a:ext cx="17871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35"/>
          <p:cNvSpPr txBox="1"/>
          <p:nvPr/>
        </p:nvSpPr>
        <p:spPr>
          <a:xfrm>
            <a:off x="6703350" y="2923550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0" name="Google Shape;850;p35"/>
          <p:cNvCxnSpPr>
            <a:stCxn id="848" idx="3"/>
          </p:cNvCxnSpPr>
          <p:nvPr/>
        </p:nvCxnSpPr>
        <p:spPr>
          <a:xfrm>
            <a:off x="2436473" y="2782675"/>
            <a:ext cx="41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851" name="Google Shape;851;p35"/>
          <p:cNvCxnSpPr>
            <a:stCxn id="846" idx="3"/>
          </p:cNvCxnSpPr>
          <p:nvPr/>
        </p:nvCxnSpPr>
        <p:spPr>
          <a:xfrm>
            <a:off x="2434400" y="3634575"/>
            <a:ext cx="1656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852" name="Google Shape;852;p35"/>
          <p:cNvCxnSpPr>
            <a:stCxn id="847" idx="1"/>
          </p:cNvCxnSpPr>
          <p:nvPr/>
        </p:nvCxnSpPr>
        <p:spPr>
          <a:xfrm rot="10800000">
            <a:off x="5666850" y="2358426"/>
            <a:ext cx="1036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cxnSp>
        <p:nvCxnSpPr>
          <p:cNvPr id="853" name="Google Shape;853;p35"/>
          <p:cNvCxnSpPr>
            <a:stCxn id="849" idx="1"/>
          </p:cNvCxnSpPr>
          <p:nvPr/>
        </p:nvCxnSpPr>
        <p:spPr>
          <a:xfrm rot="10800000">
            <a:off x="6014550" y="3206900"/>
            <a:ext cx="688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</p:cxnSp>
      <p:grpSp>
        <p:nvGrpSpPr>
          <p:cNvPr id="854" name="Google Shape;854;p35"/>
          <p:cNvGrpSpPr/>
          <p:nvPr/>
        </p:nvGrpSpPr>
        <p:grpSpPr>
          <a:xfrm>
            <a:off x="4836365" y="1980960"/>
            <a:ext cx="1232963" cy="1202746"/>
            <a:chOff x="4836365" y="1980960"/>
            <a:chExt cx="1232963" cy="1202746"/>
          </a:xfrm>
        </p:grpSpPr>
        <p:sp>
          <p:nvSpPr>
            <p:cNvPr id="855" name="Google Shape;855;p35"/>
            <p:cNvSpPr/>
            <p:nvPr/>
          </p:nvSpPr>
          <p:spPr>
            <a:xfrm>
              <a:off x="4836365" y="2372365"/>
              <a:ext cx="1232963" cy="811341"/>
            </a:xfrm>
            <a:custGeom>
              <a:avLst/>
              <a:gdLst/>
              <a:ahLst/>
              <a:cxnLst/>
              <a:rect l="l" t="t" r="r" b="b"/>
              <a:pathLst>
                <a:path w="19014" h="12512" extrusionOk="0">
                  <a:moveTo>
                    <a:pt x="144" y="1"/>
                  </a:moveTo>
                  <a:cubicBezTo>
                    <a:pt x="96" y="1"/>
                    <a:pt x="48" y="1"/>
                    <a:pt x="0" y="2"/>
                  </a:cubicBezTo>
                  <a:lnTo>
                    <a:pt x="267" y="9476"/>
                  </a:lnTo>
                  <a:cubicBezTo>
                    <a:pt x="1835" y="9843"/>
                    <a:pt x="3336" y="10310"/>
                    <a:pt x="4704" y="10910"/>
                  </a:cubicBezTo>
                  <a:cubicBezTo>
                    <a:pt x="5771" y="11411"/>
                    <a:pt x="6705" y="11944"/>
                    <a:pt x="7439" y="12511"/>
                  </a:cubicBezTo>
                  <a:lnTo>
                    <a:pt x="19014" y="9476"/>
                  </a:lnTo>
                  <a:cubicBezTo>
                    <a:pt x="15545" y="6767"/>
                    <a:pt x="5140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4836365" y="2363871"/>
              <a:ext cx="1232963" cy="819835"/>
            </a:xfrm>
            <a:custGeom>
              <a:avLst/>
              <a:gdLst/>
              <a:ahLst/>
              <a:cxnLst/>
              <a:rect l="l" t="t" r="r" b="b"/>
              <a:pathLst>
                <a:path w="19014" h="12643" fill="none" extrusionOk="0">
                  <a:moveTo>
                    <a:pt x="0" y="133"/>
                  </a:moveTo>
                  <a:lnTo>
                    <a:pt x="267" y="9607"/>
                  </a:lnTo>
                  <a:cubicBezTo>
                    <a:pt x="1835" y="9974"/>
                    <a:pt x="3336" y="10441"/>
                    <a:pt x="4704" y="11041"/>
                  </a:cubicBezTo>
                  <a:cubicBezTo>
                    <a:pt x="5771" y="11542"/>
                    <a:pt x="6705" y="12075"/>
                    <a:pt x="7439" y="12642"/>
                  </a:cubicBezTo>
                  <a:lnTo>
                    <a:pt x="19014" y="9607"/>
                  </a:lnTo>
                  <a:cubicBezTo>
                    <a:pt x="15512" y="6872"/>
                    <a:pt x="4937" y="0"/>
                    <a:pt x="0" y="1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5299225" y="2370355"/>
              <a:ext cx="770099" cy="813351"/>
            </a:xfrm>
            <a:custGeom>
              <a:avLst/>
              <a:gdLst/>
              <a:ahLst/>
              <a:cxnLst/>
              <a:rect l="l" t="t" r="r" b="b"/>
              <a:pathLst>
                <a:path w="11876" h="12543" extrusionOk="0">
                  <a:moveTo>
                    <a:pt x="11609" y="0"/>
                  </a:moveTo>
                  <a:lnTo>
                    <a:pt x="1" y="3036"/>
                  </a:lnTo>
                  <a:lnTo>
                    <a:pt x="301" y="12542"/>
                  </a:lnTo>
                  <a:lnTo>
                    <a:pt x="11876" y="9507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5299225" y="2370355"/>
              <a:ext cx="770099" cy="813351"/>
            </a:xfrm>
            <a:custGeom>
              <a:avLst/>
              <a:gdLst/>
              <a:ahLst/>
              <a:cxnLst/>
              <a:rect l="l" t="t" r="r" b="b"/>
              <a:pathLst>
                <a:path w="11876" h="12543" fill="none" extrusionOk="0">
                  <a:moveTo>
                    <a:pt x="1" y="3036"/>
                  </a:moveTo>
                  <a:lnTo>
                    <a:pt x="301" y="12542"/>
                  </a:lnTo>
                  <a:lnTo>
                    <a:pt x="11876" y="9507"/>
                  </a:lnTo>
                  <a:lnTo>
                    <a:pt x="11609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4836365" y="1980960"/>
              <a:ext cx="1213509" cy="586264"/>
            </a:xfrm>
            <a:custGeom>
              <a:avLst/>
              <a:gdLst/>
              <a:ahLst/>
              <a:cxnLst/>
              <a:rect l="l" t="t" r="r" b="b"/>
              <a:pathLst>
                <a:path w="18714" h="9041" extrusionOk="0">
                  <a:moveTo>
                    <a:pt x="4504" y="1"/>
                  </a:moveTo>
                  <a:lnTo>
                    <a:pt x="0" y="6038"/>
                  </a:lnTo>
                  <a:cubicBezTo>
                    <a:pt x="1568" y="6372"/>
                    <a:pt x="3069" y="6839"/>
                    <a:pt x="4404" y="7439"/>
                  </a:cubicBezTo>
                  <a:cubicBezTo>
                    <a:pt x="5504" y="7940"/>
                    <a:pt x="6405" y="8474"/>
                    <a:pt x="7139" y="9041"/>
                  </a:cubicBezTo>
                  <a:lnTo>
                    <a:pt x="18714" y="6005"/>
                  </a:lnTo>
                  <a:cubicBezTo>
                    <a:pt x="15245" y="3270"/>
                    <a:pt x="10575" y="1302"/>
                    <a:pt x="450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5031028" y="2426576"/>
              <a:ext cx="752786" cy="140649"/>
            </a:xfrm>
            <a:custGeom>
              <a:avLst/>
              <a:gdLst/>
              <a:ahLst/>
              <a:cxnLst/>
              <a:rect l="l" t="t" r="r" b="b"/>
              <a:pathLst>
                <a:path w="11609" h="2169" fill="none" extrusionOk="0">
                  <a:moveTo>
                    <a:pt x="1" y="0"/>
                  </a:moveTo>
                  <a:cubicBezTo>
                    <a:pt x="501" y="167"/>
                    <a:pt x="968" y="367"/>
                    <a:pt x="1435" y="567"/>
                  </a:cubicBezTo>
                  <a:cubicBezTo>
                    <a:pt x="2502" y="1068"/>
                    <a:pt x="3436" y="1602"/>
                    <a:pt x="4170" y="2169"/>
                  </a:cubicBezTo>
                  <a:lnTo>
                    <a:pt x="11609" y="2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4961839" y="2398044"/>
              <a:ext cx="32487" cy="26457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296" y="0"/>
                  </a:moveTo>
                  <a:cubicBezTo>
                    <a:pt x="276" y="0"/>
                    <a:pt x="256" y="2"/>
                    <a:pt x="234" y="7"/>
                  </a:cubicBezTo>
                  <a:cubicBezTo>
                    <a:pt x="100" y="7"/>
                    <a:pt x="0" y="73"/>
                    <a:pt x="0" y="207"/>
                  </a:cubicBezTo>
                  <a:cubicBezTo>
                    <a:pt x="0" y="307"/>
                    <a:pt x="134" y="407"/>
                    <a:pt x="267" y="407"/>
                  </a:cubicBezTo>
                  <a:cubicBezTo>
                    <a:pt x="400" y="407"/>
                    <a:pt x="501" y="307"/>
                    <a:pt x="501" y="207"/>
                  </a:cubicBezTo>
                  <a:cubicBezTo>
                    <a:pt x="501" y="91"/>
                    <a:pt x="425" y="0"/>
                    <a:pt x="296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5827059" y="2411402"/>
              <a:ext cx="32487" cy="28208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67" y="1"/>
                  </a:moveTo>
                  <a:cubicBezTo>
                    <a:pt x="133" y="1"/>
                    <a:pt x="0" y="101"/>
                    <a:pt x="0" y="234"/>
                  </a:cubicBezTo>
                  <a:cubicBezTo>
                    <a:pt x="0" y="334"/>
                    <a:pt x="133" y="435"/>
                    <a:pt x="267" y="435"/>
                  </a:cubicBezTo>
                  <a:cubicBezTo>
                    <a:pt x="400" y="435"/>
                    <a:pt x="500" y="334"/>
                    <a:pt x="500" y="201"/>
                  </a:cubicBezTo>
                  <a:cubicBezTo>
                    <a:pt x="500" y="101"/>
                    <a:pt x="400" y="1"/>
                    <a:pt x="267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4836365" y="1980960"/>
              <a:ext cx="1215714" cy="426226"/>
            </a:xfrm>
            <a:custGeom>
              <a:avLst/>
              <a:gdLst/>
              <a:ahLst/>
              <a:cxnLst/>
              <a:rect l="l" t="t" r="r" b="b"/>
              <a:pathLst>
                <a:path w="18748" h="6573" fill="none" extrusionOk="0">
                  <a:moveTo>
                    <a:pt x="16579" y="6572"/>
                  </a:moveTo>
                  <a:lnTo>
                    <a:pt x="18747" y="6005"/>
                  </a:lnTo>
                  <a:cubicBezTo>
                    <a:pt x="15245" y="3270"/>
                    <a:pt x="10575" y="1302"/>
                    <a:pt x="4504" y="1"/>
                  </a:cubicBezTo>
                  <a:lnTo>
                    <a:pt x="0" y="6038"/>
                  </a:lnTo>
                  <a:cubicBezTo>
                    <a:pt x="434" y="6139"/>
                    <a:pt x="901" y="6239"/>
                    <a:pt x="1335" y="63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35"/>
          <p:cNvGrpSpPr/>
          <p:nvPr/>
        </p:nvGrpSpPr>
        <p:grpSpPr>
          <a:xfrm>
            <a:off x="2701425" y="2772654"/>
            <a:ext cx="2671419" cy="1592075"/>
            <a:chOff x="2701425" y="2772654"/>
            <a:chExt cx="2671419" cy="1592075"/>
          </a:xfrm>
        </p:grpSpPr>
        <p:sp>
          <p:nvSpPr>
            <p:cNvPr id="865" name="Google Shape;865;p35"/>
            <p:cNvSpPr/>
            <p:nvPr/>
          </p:nvSpPr>
          <p:spPr>
            <a:xfrm>
              <a:off x="2742537" y="2941381"/>
              <a:ext cx="2630308" cy="1309221"/>
            </a:xfrm>
            <a:custGeom>
              <a:avLst/>
              <a:gdLst/>
              <a:ahLst/>
              <a:cxnLst/>
              <a:rect l="l" t="t" r="r" b="b"/>
              <a:pathLst>
                <a:path w="40563" h="20190" extrusionOk="0">
                  <a:moveTo>
                    <a:pt x="1" y="0"/>
                  </a:moveTo>
                  <a:cubicBezTo>
                    <a:pt x="1" y="1"/>
                    <a:pt x="167" y="5004"/>
                    <a:pt x="167" y="5871"/>
                  </a:cubicBezTo>
                  <a:cubicBezTo>
                    <a:pt x="234" y="7806"/>
                    <a:pt x="1235" y="9674"/>
                    <a:pt x="3236" y="11642"/>
                  </a:cubicBezTo>
                  <a:cubicBezTo>
                    <a:pt x="8571" y="16951"/>
                    <a:pt x="19685" y="20190"/>
                    <a:pt x="30754" y="20190"/>
                  </a:cubicBezTo>
                  <a:cubicBezTo>
                    <a:pt x="34080" y="20190"/>
                    <a:pt x="37403" y="19898"/>
                    <a:pt x="40563" y="19281"/>
                  </a:cubicBezTo>
                  <a:lnTo>
                    <a:pt x="40396" y="13510"/>
                  </a:lnTo>
                  <a:lnTo>
                    <a:pt x="34325" y="13076"/>
                  </a:lnTo>
                  <a:cubicBezTo>
                    <a:pt x="32750" y="13389"/>
                    <a:pt x="31053" y="13545"/>
                    <a:pt x="29329" y="13545"/>
                  </a:cubicBezTo>
                  <a:cubicBezTo>
                    <a:pt x="25721" y="13545"/>
                    <a:pt x="21994" y="12863"/>
                    <a:pt x="19014" y="11509"/>
                  </a:cubicBezTo>
                  <a:cubicBezTo>
                    <a:pt x="15045" y="9707"/>
                    <a:pt x="13410" y="7239"/>
                    <a:pt x="14244" y="50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742537" y="2941381"/>
              <a:ext cx="2630308" cy="1423348"/>
            </a:xfrm>
            <a:custGeom>
              <a:avLst/>
              <a:gdLst/>
              <a:ahLst/>
              <a:cxnLst/>
              <a:rect l="l" t="t" r="r" b="b"/>
              <a:pathLst>
                <a:path w="40563" h="21950" fill="none" extrusionOk="0">
                  <a:moveTo>
                    <a:pt x="19014" y="11509"/>
                  </a:moveTo>
                  <a:cubicBezTo>
                    <a:pt x="15045" y="9707"/>
                    <a:pt x="13410" y="7239"/>
                    <a:pt x="14244" y="5004"/>
                  </a:cubicBezTo>
                  <a:lnTo>
                    <a:pt x="1" y="0"/>
                  </a:lnTo>
                  <a:cubicBezTo>
                    <a:pt x="1" y="0"/>
                    <a:pt x="167" y="5004"/>
                    <a:pt x="167" y="5871"/>
                  </a:cubicBezTo>
                  <a:cubicBezTo>
                    <a:pt x="234" y="7806"/>
                    <a:pt x="1235" y="9674"/>
                    <a:pt x="3236" y="11642"/>
                  </a:cubicBezTo>
                  <a:cubicBezTo>
                    <a:pt x="10175" y="18547"/>
                    <a:pt x="26887" y="21949"/>
                    <a:pt x="40563" y="19281"/>
                  </a:cubicBezTo>
                  <a:lnTo>
                    <a:pt x="40396" y="13510"/>
                  </a:lnTo>
                  <a:lnTo>
                    <a:pt x="34325" y="13076"/>
                  </a:lnTo>
                  <a:cubicBezTo>
                    <a:pt x="29455" y="14044"/>
                    <a:pt x="23417" y="13510"/>
                    <a:pt x="19014" y="115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701425" y="2772654"/>
              <a:ext cx="2660655" cy="1103792"/>
            </a:xfrm>
            <a:custGeom>
              <a:avLst/>
              <a:gdLst/>
              <a:ahLst/>
              <a:cxnLst/>
              <a:rect l="l" t="t" r="r" b="b"/>
              <a:pathLst>
                <a:path w="41031" h="17022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1" y="3003"/>
                    <a:pt x="801" y="5605"/>
                    <a:pt x="3704" y="8473"/>
                  </a:cubicBezTo>
                  <a:cubicBezTo>
                    <a:pt x="9039" y="13783"/>
                    <a:pt x="20152" y="17021"/>
                    <a:pt x="31221" y="17021"/>
                  </a:cubicBezTo>
                  <a:cubicBezTo>
                    <a:pt x="34548" y="17021"/>
                    <a:pt x="37870" y="16729"/>
                    <a:pt x="41030" y="16112"/>
                  </a:cubicBezTo>
                  <a:lnTo>
                    <a:pt x="34792" y="9908"/>
                  </a:lnTo>
                  <a:cubicBezTo>
                    <a:pt x="33228" y="10220"/>
                    <a:pt x="31535" y="10376"/>
                    <a:pt x="29811" y="10376"/>
                  </a:cubicBezTo>
                  <a:cubicBezTo>
                    <a:pt x="26204" y="10376"/>
                    <a:pt x="22461" y="9694"/>
                    <a:pt x="19482" y="8340"/>
                  </a:cubicBezTo>
                  <a:cubicBezTo>
                    <a:pt x="15512" y="6572"/>
                    <a:pt x="13878" y="4070"/>
                    <a:pt x="14745" y="1835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941544" y="3322086"/>
              <a:ext cx="1676438" cy="553776"/>
            </a:xfrm>
            <a:custGeom>
              <a:avLst/>
              <a:gdLst/>
              <a:ahLst/>
              <a:cxnLst/>
              <a:rect l="l" t="t" r="r" b="b"/>
              <a:pathLst>
                <a:path w="25853" h="8540" fill="none" extrusionOk="0">
                  <a:moveTo>
                    <a:pt x="1" y="0"/>
                  </a:moveTo>
                  <a:cubicBezTo>
                    <a:pt x="5071" y="5037"/>
                    <a:pt x="15345" y="8206"/>
                    <a:pt x="25852" y="854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712254" y="2772654"/>
              <a:ext cx="2649826" cy="1103208"/>
            </a:xfrm>
            <a:custGeom>
              <a:avLst/>
              <a:gdLst/>
              <a:ahLst/>
              <a:cxnLst/>
              <a:rect l="l" t="t" r="r" b="b"/>
              <a:pathLst>
                <a:path w="40864" h="17013" fill="none" extrusionOk="0">
                  <a:moveTo>
                    <a:pt x="32357" y="17013"/>
                  </a:moveTo>
                  <a:cubicBezTo>
                    <a:pt x="35259" y="16946"/>
                    <a:pt x="38128" y="16646"/>
                    <a:pt x="40863" y="16112"/>
                  </a:cubicBezTo>
                  <a:lnTo>
                    <a:pt x="34625" y="9908"/>
                  </a:lnTo>
                  <a:cubicBezTo>
                    <a:pt x="29755" y="10875"/>
                    <a:pt x="23718" y="10341"/>
                    <a:pt x="19315" y="8340"/>
                  </a:cubicBezTo>
                  <a:cubicBezTo>
                    <a:pt x="15345" y="6572"/>
                    <a:pt x="13711" y="4070"/>
                    <a:pt x="14544" y="1835"/>
                  </a:cubicBezTo>
                  <a:lnTo>
                    <a:pt x="968" y="1"/>
                  </a:lnTo>
                  <a:cubicBezTo>
                    <a:pt x="1" y="2569"/>
                    <a:pt x="434" y="4837"/>
                    <a:pt x="2402" y="72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4689298" y="3862830"/>
              <a:ext cx="32487" cy="28208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67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34" y="434"/>
                    <a:pt x="267" y="434"/>
                  </a:cubicBezTo>
                  <a:cubicBezTo>
                    <a:pt x="400" y="401"/>
                    <a:pt x="501" y="334"/>
                    <a:pt x="501" y="201"/>
                  </a:cubicBezTo>
                  <a:cubicBezTo>
                    <a:pt x="501" y="101"/>
                    <a:pt x="400" y="1"/>
                    <a:pt x="267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887464" y="3272350"/>
              <a:ext cx="32487" cy="28143"/>
            </a:xfrm>
            <a:custGeom>
              <a:avLst/>
              <a:gdLst/>
              <a:ahLst/>
              <a:cxnLst/>
              <a:rect l="l" t="t" r="r" b="b"/>
              <a:pathLst>
                <a:path w="501" h="434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401" y="434"/>
                    <a:pt x="501" y="334"/>
                    <a:pt x="501" y="200"/>
                  </a:cubicBezTo>
                  <a:cubicBezTo>
                    <a:pt x="501" y="100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35"/>
          <p:cNvGrpSpPr/>
          <p:nvPr/>
        </p:nvGrpSpPr>
        <p:grpSpPr>
          <a:xfrm>
            <a:off x="4953150" y="2478452"/>
            <a:ext cx="1641811" cy="1713206"/>
            <a:chOff x="4953150" y="2478452"/>
            <a:chExt cx="1641811" cy="1713206"/>
          </a:xfrm>
        </p:grpSpPr>
        <p:sp>
          <p:nvSpPr>
            <p:cNvPr id="873" name="Google Shape;873;p35"/>
            <p:cNvSpPr/>
            <p:nvPr/>
          </p:nvSpPr>
          <p:spPr>
            <a:xfrm>
              <a:off x="4966119" y="2675322"/>
              <a:ext cx="1397410" cy="1516335"/>
            </a:xfrm>
            <a:custGeom>
              <a:avLst/>
              <a:gdLst/>
              <a:ahLst/>
              <a:cxnLst/>
              <a:rect l="l" t="t" r="r" b="b"/>
              <a:pathLst>
                <a:path w="21550" h="23384" extrusionOk="0">
                  <a:moveTo>
                    <a:pt x="5205" y="0"/>
                  </a:moveTo>
                  <a:lnTo>
                    <a:pt x="5371" y="5771"/>
                  </a:lnTo>
                  <a:cubicBezTo>
                    <a:pt x="8607" y="8340"/>
                    <a:pt x="8374" y="11542"/>
                    <a:pt x="4337" y="13677"/>
                  </a:cubicBezTo>
                  <a:cubicBezTo>
                    <a:pt x="3070" y="14311"/>
                    <a:pt x="1635" y="16879"/>
                    <a:pt x="1" y="17179"/>
                  </a:cubicBezTo>
                  <a:lnTo>
                    <a:pt x="6272" y="23384"/>
                  </a:lnTo>
                  <a:cubicBezTo>
                    <a:pt x="7139" y="23217"/>
                    <a:pt x="7940" y="23017"/>
                    <a:pt x="8774" y="22817"/>
                  </a:cubicBezTo>
                  <a:cubicBezTo>
                    <a:pt x="17080" y="20649"/>
                    <a:pt x="21550" y="16512"/>
                    <a:pt x="21450" y="12076"/>
                  </a:cubicBezTo>
                  <a:cubicBezTo>
                    <a:pt x="21383" y="9674"/>
                    <a:pt x="21216" y="4103"/>
                    <a:pt x="21216" y="4103"/>
                  </a:cubicBezTo>
                  <a:lnTo>
                    <a:pt x="5205" y="0"/>
                  </a:lnTo>
                  <a:close/>
                </a:path>
              </a:pathLst>
            </a:custGeom>
            <a:solidFill>
              <a:srgbClr val="9B520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4966119" y="2675322"/>
              <a:ext cx="1397410" cy="1516335"/>
            </a:xfrm>
            <a:custGeom>
              <a:avLst/>
              <a:gdLst/>
              <a:ahLst/>
              <a:cxnLst/>
              <a:rect l="l" t="t" r="r" b="b"/>
              <a:pathLst>
                <a:path w="21550" h="23384" fill="none" extrusionOk="0">
                  <a:moveTo>
                    <a:pt x="4337" y="13677"/>
                  </a:moveTo>
                  <a:cubicBezTo>
                    <a:pt x="3070" y="14311"/>
                    <a:pt x="1635" y="16879"/>
                    <a:pt x="1" y="17179"/>
                  </a:cubicBezTo>
                  <a:lnTo>
                    <a:pt x="6272" y="23384"/>
                  </a:lnTo>
                  <a:cubicBezTo>
                    <a:pt x="7139" y="23217"/>
                    <a:pt x="7940" y="23017"/>
                    <a:pt x="8774" y="22817"/>
                  </a:cubicBezTo>
                  <a:cubicBezTo>
                    <a:pt x="17080" y="20649"/>
                    <a:pt x="21550" y="16512"/>
                    <a:pt x="21450" y="12076"/>
                  </a:cubicBezTo>
                  <a:cubicBezTo>
                    <a:pt x="21383" y="9674"/>
                    <a:pt x="21216" y="4103"/>
                    <a:pt x="21216" y="4103"/>
                  </a:cubicBezTo>
                  <a:lnTo>
                    <a:pt x="5205" y="0"/>
                  </a:lnTo>
                  <a:lnTo>
                    <a:pt x="5371" y="5771"/>
                  </a:lnTo>
                  <a:cubicBezTo>
                    <a:pt x="8607" y="8340"/>
                    <a:pt x="8374" y="11542"/>
                    <a:pt x="4337" y="1367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5316881" y="2996525"/>
              <a:ext cx="147650" cy="190500"/>
            </a:xfrm>
            <a:custGeom>
              <a:avLst/>
              <a:gdLst/>
              <a:ahLst/>
              <a:cxnLst/>
              <a:rect l="l" t="t" r="r" b="b"/>
              <a:pathLst>
                <a:path w="5906" h="7620" extrusionOk="0">
                  <a:moveTo>
                    <a:pt x="0" y="0"/>
                  </a:moveTo>
                  <a:lnTo>
                    <a:pt x="5906" y="4000"/>
                  </a:lnTo>
                  <a:lnTo>
                    <a:pt x="5144" y="6477"/>
                  </a:lnTo>
                  <a:lnTo>
                    <a:pt x="381" y="7620"/>
                  </a:lnTo>
                  <a:close/>
                </a:path>
              </a:pathLst>
            </a:custGeom>
            <a:solidFill>
              <a:srgbClr val="9B520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6" name="Google Shape;876;p35"/>
            <p:cNvSpPr/>
            <p:nvPr/>
          </p:nvSpPr>
          <p:spPr>
            <a:xfrm>
              <a:off x="4953150" y="3280975"/>
              <a:ext cx="419677" cy="910683"/>
            </a:xfrm>
            <a:custGeom>
              <a:avLst/>
              <a:gdLst/>
              <a:ahLst/>
              <a:cxnLst/>
              <a:rect l="l" t="t" r="r" b="b"/>
              <a:pathLst>
                <a:path w="6472" h="14044" extrusionOk="0">
                  <a:moveTo>
                    <a:pt x="1" y="0"/>
                  </a:moveTo>
                  <a:lnTo>
                    <a:pt x="234" y="7839"/>
                  </a:lnTo>
                  <a:lnTo>
                    <a:pt x="6472" y="14044"/>
                  </a:lnTo>
                  <a:lnTo>
                    <a:pt x="6239" y="6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520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953150" y="3280975"/>
              <a:ext cx="419677" cy="910683"/>
            </a:xfrm>
            <a:custGeom>
              <a:avLst/>
              <a:gdLst/>
              <a:ahLst/>
              <a:cxnLst/>
              <a:rect l="l" t="t" r="r" b="b"/>
              <a:pathLst>
                <a:path w="6472" h="14044" fill="none" extrusionOk="0">
                  <a:moveTo>
                    <a:pt x="6239" y="6205"/>
                  </a:moveTo>
                  <a:lnTo>
                    <a:pt x="6472" y="14044"/>
                  </a:lnTo>
                  <a:lnTo>
                    <a:pt x="234" y="7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4953150" y="2478452"/>
              <a:ext cx="1641811" cy="1204885"/>
            </a:xfrm>
            <a:custGeom>
              <a:avLst/>
              <a:gdLst/>
              <a:ahLst/>
              <a:cxnLst/>
              <a:rect l="l" t="t" r="r" b="b"/>
              <a:pathLst>
                <a:path w="25319" h="18581" extrusionOk="0">
                  <a:moveTo>
                    <a:pt x="16980" y="1"/>
                  </a:moveTo>
                  <a:lnTo>
                    <a:pt x="5405" y="3036"/>
                  </a:lnTo>
                  <a:cubicBezTo>
                    <a:pt x="8640" y="5605"/>
                    <a:pt x="8407" y="8841"/>
                    <a:pt x="4371" y="10942"/>
                  </a:cubicBezTo>
                  <a:cubicBezTo>
                    <a:pt x="3103" y="11576"/>
                    <a:pt x="1635" y="12076"/>
                    <a:pt x="1" y="12376"/>
                  </a:cubicBezTo>
                  <a:lnTo>
                    <a:pt x="6239" y="18581"/>
                  </a:lnTo>
                  <a:cubicBezTo>
                    <a:pt x="7106" y="18414"/>
                    <a:pt x="7940" y="18214"/>
                    <a:pt x="8774" y="18014"/>
                  </a:cubicBezTo>
                  <a:cubicBezTo>
                    <a:pt x="21616" y="14645"/>
                    <a:pt x="25319" y="6572"/>
                    <a:pt x="1698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4953150" y="2880816"/>
              <a:ext cx="512729" cy="480242"/>
            </a:xfrm>
            <a:custGeom>
              <a:avLst/>
              <a:gdLst/>
              <a:ahLst/>
              <a:cxnLst/>
              <a:rect l="l" t="t" r="r" b="b"/>
              <a:pathLst>
                <a:path w="7907" h="7406" fill="none" extrusionOk="0">
                  <a:moveTo>
                    <a:pt x="7573" y="0"/>
                  </a:moveTo>
                  <a:cubicBezTo>
                    <a:pt x="7906" y="1702"/>
                    <a:pt x="6839" y="3436"/>
                    <a:pt x="4371" y="4737"/>
                  </a:cubicBezTo>
                  <a:cubicBezTo>
                    <a:pt x="3103" y="5371"/>
                    <a:pt x="1635" y="5871"/>
                    <a:pt x="1" y="6171"/>
                  </a:cubicBezTo>
                  <a:lnTo>
                    <a:pt x="1235" y="74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5303570" y="2478452"/>
              <a:ext cx="1233028" cy="1088099"/>
            </a:xfrm>
            <a:custGeom>
              <a:avLst/>
              <a:gdLst/>
              <a:ahLst/>
              <a:cxnLst/>
              <a:rect l="l" t="t" r="r" b="b"/>
              <a:pathLst>
                <a:path w="19015" h="16780" fill="none" extrusionOk="0">
                  <a:moveTo>
                    <a:pt x="7172" y="16780"/>
                  </a:moveTo>
                  <a:cubicBezTo>
                    <a:pt x="16879" y="12944"/>
                    <a:pt x="19014" y="5872"/>
                    <a:pt x="11576" y="1"/>
                  </a:cubicBezTo>
                  <a:lnTo>
                    <a:pt x="1" y="3036"/>
                  </a:lnTo>
                  <a:cubicBezTo>
                    <a:pt x="734" y="3604"/>
                    <a:pt x="1268" y="4237"/>
                    <a:pt x="1668" y="483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115391" y="3443217"/>
              <a:ext cx="519214" cy="240121"/>
            </a:xfrm>
            <a:custGeom>
              <a:avLst/>
              <a:gdLst/>
              <a:ahLst/>
              <a:cxnLst/>
              <a:rect l="l" t="t" r="r" b="b"/>
              <a:pathLst>
                <a:path w="8007" h="3703" fill="none" extrusionOk="0">
                  <a:moveTo>
                    <a:pt x="1" y="0"/>
                  </a:moveTo>
                  <a:lnTo>
                    <a:pt x="3737" y="3703"/>
                  </a:lnTo>
                  <a:cubicBezTo>
                    <a:pt x="4604" y="3536"/>
                    <a:pt x="5438" y="3336"/>
                    <a:pt x="6272" y="3136"/>
                  </a:cubicBezTo>
                  <a:cubicBezTo>
                    <a:pt x="6872" y="2969"/>
                    <a:pt x="7439" y="2802"/>
                    <a:pt x="8006" y="260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5054826" y="3384792"/>
              <a:ext cx="32487" cy="28208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67" y="1"/>
                  </a:moveTo>
                  <a:cubicBezTo>
                    <a:pt x="134" y="1"/>
                    <a:pt x="1" y="101"/>
                    <a:pt x="1" y="234"/>
                  </a:cubicBezTo>
                  <a:cubicBezTo>
                    <a:pt x="1" y="334"/>
                    <a:pt x="134" y="434"/>
                    <a:pt x="267" y="434"/>
                  </a:cubicBezTo>
                  <a:cubicBezTo>
                    <a:pt x="401" y="434"/>
                    <a:pt x="501" y="334"/>
                    <a:pt x="501" y="201"/>
                  </a:cubicBez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5413870" y="2822390"/>
              <a:ext cx="32552" cy="26068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01"/>
                    <a:pt x="134" y="401"/>
                    <a:pt x="268" y="401"/>
                  </a:cubicBezTo>
                  <a:cubicBezTo>
                    <a:pt x="401" y="401"/>
                    <a:pt x="501" y="301"/>
                    <a:pt x="501" y="201"/>
                  </a:cubicBezTo>
                  <a:cubicBezTo>
                    <a:pt x="501" y="67"/>
                    <a:pt x="401" y="1"/>
                    <a:pt x="234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5686411" y="3577317"/>
              <a:ext cx="32552" cy="26003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34" y="0"/>
                  </a:moveTo>
                  <a:cubicBezTo>
                    <a:pt x="101" y="0"/>
                    <a:pt x="1" y="100"/>
                    <a:pt x="1" y="201"/>
                  </a:cubicBezTo>
                  <a:cubicBezTo>
                    <a:pt x="1" y="334"/>
                    <a:pt x="101" y="401"/>
                    <a:pt x="268" y="401"/>
                  </a:cubicBezTo>
                  <a:cubicBezTo>
                    <a:pt x="401" y="401"/>
                    <a:pt x="501" y="301"/>
                    <a:pt x="501" y="201"/>
                  </a:cubicBezTo>
                  <a:cubicBezTo>
                    <a:pt x="501" y="67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79" name="Google Shape;79;p18"/>
          <p:cNvGrpSpPr/>
          <p:nvPr/>
        </p:nvGrpSpPr>
        <p:grpSpPr>
          <a:xfrm>
            <a:off x="3245768" y="1815324"/>
            <a:ext cx="2656172" cy="2664944"/>
            <a:chOff x="1589013" y="1082262"/>
            <a:chExt cx="3363521" cy="3374629"/>
          </a:xfrm>
        </p:grpSpPr>
        <p:sp>
          <p:nvSpPr>
            <p:cNvPr id="80" name="Google Shape;80;p18"/>
            <p:cNvSpPr/>
            <p:nvPr/>
          </p:nvSpPr>
          <p:spPr>
            <a:xfrm>
              <a:off x="2077528" y="1082262"/>
              <a:ext cx="1191014" cy="1684237"/>
            </a:xfrm>
            <a:custGeom>
              <a:avLst/>
              <a:gdLst/>
              <a:ahLst/>
              <a:cxnLst/>
              <a:rect l="l" t="t" r="r" b="b"/>
              <a:pathLst>
                <a:path w="74022" h="104676" extrusionOk="0">
                  <a:moveTo>
                    <a:pt x="74021" y="0"/>
                  </a:moveTo>
                  <a:cubicBezTo>
                    <a:pt x="45117" y="0"/>
                    <a:pt x="18938" y="11717"/>
                    <a:pt x="0" y="30655"/>
                  </a:cubicBezTo>
                  <a:lnTo>
                    <a:pt x="74021" y="104676"/>
                  </a:lnTo>
                  <a:lnTo>
                    <a:pt x="740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1589013" y="1570757"/>
              <a:ext cx="1684253" cy="1191014"/>
            </a:xfrm>
            <a:custGeom>
              <a:avLst/>
              <a:gdLst/>
              <a:ahLst/>
              <a:cxnLst/>
              <a:rect l="l" t="t" r="r" b="b"/>
              <a:pathLst>
                <a:path w="104677" h="74022" extrusionOk="0">
                  <a:moveTo>
                    <a:pt x="30655" y="1"/>
                  </a:moveTo>
                  <a:cubicBezTo>
                    <a:pt x="11718" y="18939"/>
                    <a:pt x="1" y="45118"/>
                    <a:pt x="1" y="74022"/>
                  </a:cubicBezTo>
                  <a:lnTo>
                    <a:pt x="104676" y="74022"/>
                  </a:lnTo>
                  <a:lnTo>
                    <a:pt x="30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3263789" y="2688188"/>
              <a:ext cx="1250617" cy="1768703"/>
            </a:xfrm>
            <a:custGeom>
              <a:avLst/>
              <a:gdLst/>
              <a:ahLst/>
              <a:cxnLst/>
              <a:rect l="l" t="t" r="r" b="b"/>
              <a:pathLst>
                <a:path w="74001" h="104657" extrusionOk="0">
                  <a:moveTo>
                    <a:pt x="0" y="1"/>
                  </a:moveTo>
                  <a:lnTo>
                    <a:pt x="0" y="104656"/>
                  </a:lnTo>
                  <a:cubicBezTo>
                    <a:pt x="28904" y="104656"/>
                    <a:pt x="55063" y="92940"/>
                    <a:pt x="74001" y="740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2017675" y="2687838"/>
              <a:ext cx="1250972" cy="1768703"/>
            </a:xfrm>
            <a:custGeom>
              <a:avLst/>
              <a:gdLst/>
              <a:ahLst/>
              <a:cxnLst/>
              <a:rect l="l" t="t" r="r" b="b"/>
              <a:pathLst>
                <a:path w="74022" h="104657" extrusionOk="0">
                  <a:moveTo>
                    <a:pt x="74021" y="1"/>
                  </a:moveTo>
                  <a:lnTo>
                    <a:pt x="0" y="74002"/>
                  </a:lnTo>
                  <a:cubicBezTo>
                    <a:pt x="18938" y="92940"/>
                    <a:pt x="45117" y="104656"/>
                    <a:pt x="74021" y="104656"/>
                  </a:cubicBezTo>
                  <a:lnTo>
                    <a:pt x="740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3268618" y="1566067"/>
              <a:ext cx="1683915" cy="1191014"/>
            </a:xfrm>
            <a:custGeom>
              <a:avLst/>
              <a:gdLst/>
              <a:ahLst/>
              <a:cxnLst/>
              <a:rect l="l" t="t" r="r" b="b"/>
              <a:pathLst>
                <a:path w="104656" h="74022" extrusionOk="0">
                  <a:moveTo>
                    <a:pt x="74001" y="1"/>
                  </a:moveTo>
                  <a:lnTo>
                    <a:pt x="0" y="74022"/>
                  </a:lnTo>
                  <a:lnTo>
                    <a:pt x="104656" y="74022"/>
                  </a:lnTo>
                  <a:cubicBezTo>
                    <a:pt x="104656" y="45118"/>
                    <a:pt x="92939" y="18939"/>
                    <a:pt x="7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8"/>
          <p:cNvSpPr/>
          <p:nvPr/>
        </p:nvSpPr>
        <p:spPr>
          <a:xfrm>
            <a:off x="4572251" y="3151978"/>
            <a:ext cx="13" cy="1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4572251" y="3151978"/>
            <a:ext cx="13" cy="1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4572251" y="1801379"/>
            <a:ext cx="954798" cy="1350582"/>
          </a:xfrm>
          <a:custGeom>
            <a:avLst/>
            <a:gdLst/>
            <a:ahLst/>
            <a:cxnLst/>
            <a:rect l="l" t="t" r="r" b="b"/>
            <a:pathLst>
              <a:path w="74001" h="104676" extrusionOk="0">
                <a:moveTo>
                  <a:pt x="0" y="0"/>
                </a:moveTo>
                <a:lnTo>
                  <a:pt x="0" y="104676"/>
                </a:lnTo>
                <a:lnTo>
                  <a:pt x="74001" y="30655"/>
                </a:lnTo>
                <a:cubicBezTo>
                  <a:pt x="55063" y="11717"/>
                  <a:pt x="28904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4572251" y="3158907"/>
            <a:ext cx="13" cy="1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D0DA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4572251" y="3158907"/>
            <a:ext cx="13" cy="1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D0DA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8"/>
          <p:cNvGrpSpPr/>
          <p:nvPr/>
        </p:nvGrpSpPr>
        <p:grpSpPr>
          <a:xfrm>
            <a:off x="3399201" y="1986135"/>
            <a:ext cx="915997" cy="920370"/>
            <a:chOff x="1783305" y="1298561"/>
            <a:chExt cx="1159930" cy="1165468"/>
          </a:xfrm>
        </p:grpSpPr>
        <p:sp>
          <p:nvSpPr>
            <p:cNvPr id="91" name="Google Shape;91;p18"/>
            <p:cNvSpPr/>
            <p:nvPr/>
          </p:nvSpPr>
          <p:spPr>
            <a:xfrm>
              <a:off x="1783305" y="1298561"/>
              <a:ext cx="1159930" cy="1165468"/>
            </a:xfrm>
            <a:custGeom>
              <a:avLst/>
              <a:gdLst/>
              <a:ahLst/>
              <a:cxnLst/>
              <a:rect l="l" t="t" r="r" b="b"/>
              <a:pathLst>
                <a:path w="70998" h="71337" extrusionOk="0">
                  <a:moveTo>
                    <a:pt x="52855" y="1"/>
                  </a:moveTo>
                  <a:cubicBezTo>
                    <a:pt x="28885" y="10106"/>
                    <a:pt x="9768" y="29482"/>
                    <a:pt x="1" y="53632"/>
                  </a:cubicBezTo>
                  <a:lnTo>
                    <a:pt x="43188" y="71336"/>
                  </a:lnTo>
                  <a:cubicBezTo>
                    <a:pt x="48201" y="59122"/>
                    <a:pt x="57848" y="48818"/>
                    <a:pt x="70998" y="43327"/>
                  </a:cubicBezTo>
                  <a:lnTo>
                    <a:pt x="52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 txBox="1"/>
            <p:nvPr/>
          </p:nvSpPr>
          <p:spPr>
            <a:xfrm>
              <a:off x="1983913" y="1735488"/>
              <a:ext cx="7587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18"/>
          <p:cNvGrpSpPr/>
          <p:nvPr/>
        </p:nvGrpSpPr>
        <p:grpSpPr>
          <a:xfrm>
            <a:off x="4563354" y="1472843"/>
            <a:ext cx="1196117" cy="1691870"/>
            <a:chOff x="3268626" y="664800"/>
            <a:chExt cx="1491418" cy="2109563"/>
          </a:xfrm>
        </p:grpSpPr>
        <p:sp>
          <p:nvSpPr>
            <p:cNvPr id="94" name="Google Shape;94;p18"/>
            <p:cNvSpPr/>
            <p:nvPr/>
          </p:nvSpPr>
          <p:spPr>
            <a:xfrm>
              <a:off x="3268626" y="664800"/>
              <a:ext cx="1491418" cy="2109563"/>
            </a:xfrm>
            <a:custGeom>
              <a:avLst/>
              <a:gdLst/>
              <a:ahLst/>
              <a:cxnLst/>
              <a:rect l="l" t="t" r="r" b="b"/>
              <a:pathLst>
                <a:path w="91288" h="129124" extrusionOk="0">
                  <a:moveTo>
                    <a:pt x="0" y="0"/>
                  </a:moveTo>
                  <a:lnTo>
                    <a:pt x="0" y="77781"/>
                  </a:lnTo>
                  <a:lnTo>
                    <a:pt x="0" y="129124"/>
                  </a:lnTo>
                  <a:lnTo>
                    <a:pt x="36304" y="92820"/>
                  </a:lnTo>
                  <a:lnTo>
                    <a:pt x="91288" y="37816"/>
                  </a:lnTo>
                  <a:cubicBezTo>
                    <a:pt x="67914" y="14462"/>
                    <a:pt x="3564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8"/>
            <p:cNvSpPr txBox="1"/>
            <p:nvPr/>
          </p:nvSpPr>
          <p:spPr>
            <a:xfrm>
              <a:off x="3493763" y="1200463"/>
              <a:ext cx="758700" cy="29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35%</a:t>
              </a:r>
              <a:endParaRPr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18"/>
          <p:cNvGrpSpPr/>
          <p:nvPr/>
        </p:nvGrpSpPr>
        <p:grpSpPr>
          <a:xfrm>
            <a:off x="4572160" y="3140089"/>
            <a:ext cx="1661593" cy="1182920"/>
            <a:chOff x="3268626" y="2759817"/>
            <a:chExt cx="2104081" cy="1497936"/>
          </a:xfrm>
        </p:grpSpPr>
        <p:sp>
          <p:nvSpPr>
            <p:cNvPr id="97" name="Google Shape;97;p18"/>
            <p:cNvSpPr/>
            <p:nvPr/>
          </p:nvSpPr>
          <p:spPr>
            <a:xfrm>
              <a:off x="3268626" y="2774770"/>
              <a:ext cx="1709817" cy="1209008"/>
            </a:xfrm>
            <a:custGeom>
              <a:avLst/>
              <a:gdLst/>
              <a:ahLst/>
              <a:cxnLst/>
              <a:rect l="l" t="t" r="r" b="b"/>
              <a:pathLst>
                <a:path w="104656" h="74002" extrusionOk="0">
                  <a:moveTo>
                    <a:pt x="0" y="1"/>
                  </a:moveTo>
                  <a:lnTo>
                    <a:pt x="74001" y="74002"/>
                  </a:lnTo>
                  <a:cubicBezTo>
                    <a:pt x="92939" y="55064"/>
                    <a:pt x="104656" y="28885"/>
                    <a:pt x="104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3849758" y="2759817"/>
              <a:ext cx="1522949" cy="1497936"/>
            </a:xfrm>
            <a:custGeom>
              <a:avLst/>
              <a:gdLst/>
              <a:ahLst/>
              <a:cxnLst/>
              <a:rect l="l" t="t" r="r" b="b"/>
              <a:pathLst>
                <a:path w="93218" h="91687" extrusionOk="0">
                  <a:moveTo>
                    <a:pt x="15119" y="1"/>
                  </a:moveTo>
                  <a:cubicBezTo>
                    <a:pt x="15119" y="14224"/>
                    <a:pt x="9350" y="27115"/>
                    <a:pt x="1" y="36444"/>
                  </a:cubicBezTo>
                  <a:lnTo>
                    <a:pt x="55243" y="91686"/>
                  </a:lnTo>
                  <a:cubicBezTo>
                    <a:pt x="78716" y="68213"/>
                    <a:pt x="93218" y="35808"/>
                    <a:pt x="93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8"/>
            <p:cNvSpPr txBox="1"/>
            <p:nvPr/>
          </p:nvSpPr>
          <p:spPr>
            <a:xfrm>
              <a:off x="4340750" y="3199350"/>
              <a:ext cx="7587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67%</a:t>
              </a:r>
              <a:endParaRPr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18"/>
          <p:cNvGrpSpPr/>
          <p:nvPr/>
        </p:nvGrpSpPr>
        <p:grpSpPr>
          <a:xfrm>
            <a:off x="4242851" y="3158826"/>
            <a:ext cx="955269" cy="1257608"/>
            <a:chOff x="2851622" y="2783544"/>
            <a:chExt cx="1209661" cy="1592514"/>
          </a:xfrm>
        </p:grpSpPr>
        <p:sp>
          <p:nvSpPr>
            <p:cNvPr id="101" name="Google Shape;101;p18"/>
            <p:cNvSpPr/>
            <p:nvPr/>
          </p:nvSpPr>
          <p:spPr>
            <a:xfrm>
              <a:off x="2851622" y="2783544"/>
              <a:ext cx="1209661" cy="1592514"/>
            </a:xfrm>
            <a:custGeom>
              <a:avLst/>
              <a:gdLst/>
              <a:ahLst/>
              <a:cxnLst/>
              <a:rect l="l" t="t" r="r" b="b"/>
              <a:pathLst>
                <a:path w="74042" h="97476" extrusionOk="0">
                  <a:moveTo>
                    <a:pt x="25523" y="1"/>
                  </a:moveTo>
                  <a:lnTo>
                    <a:pt x="12016" y="49772"/>
                  </a:lnTo>
                  <a:lnTo>
                    <a:pt x="1" y="94093"/>
                  </a:lnTo>
                  <a:cubicBezTo>
                    <a:pt x="8137" y="96282"/>
                    <a:pt x="16691" y="97475"/>
                    <a:pt x="25523" y="97475"/>
                  </a:cubicBezTo>
                  <a:cubicBezTo>
                    <a:pt x="43168" y="97475"/>
                    <a:pt x="59739" y="92800"/>
                    <a:pt x="74041" y="84624"/>
                  </a:cubicBezTo>
                  <a:lnTo>
                    <a:pt x="51165" y="44740"/>
                  </a:lnTo>
                  <a:lnTo>
                    <a:pt x="25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3077088" y="3891363"/>
              <a:ext cx="7587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1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8"/>
          <p:cNvGrpSpPr/>
          <p:nvPr/>
        </p:nvGrpSpPr>
        <p:grpSpPr>
          <a:xfrm>
            <a:off x="2910245" y="3140089"/>
            <a:ext cx="1661856" cy="1182920"/>
            <a:chOff x="1164138" y="2759817"/>
            <a:chExt cx="2104414" cy="1497936"/>
          </a:xfrm>
        </p:grpSpPr>
        <p:sp>
          <p:nvSpPr>
            <p:cNvPr id="104" name="Google Shape;104;p18"/>
            <p:cNvSpPr/>
            <p:nvPr/>
          </p:nvSpPr>
          <p:spPr>
            <a:xfrm>
              <a:off x="1558391" y="2774770"/>
              <a:ext cx="1710160" cy="1209008"/>
            </a:xfrm>
            <a:custGeom>
              <a:avLst/>
              <a:gdLst/>
              <a:ahLst/>
              <a:cxnLst/>
              <a:rect l="l" t="t" r="r" b="b"/>
              <a:pathLst>
                <a:path w="104677" h="74002" extrusionOk="0">
                  <a:moveTo>
                    <a:pt x="1" y="1"/>
                  </a:moveTo>
                  <a:cubicBezTo>
                    <a:pt x="1" y="28885"/>
                    <a:pt x="11718" y="55064"/>
                    <a:pt x="30655" y="74002"/>
                  </a:cubicBezTo>
                  <a:lnTo>
                    <a:pt x="104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1164138" y="2759817"/>
              <a:ext cx="1522949" cy="1497936"/>
            </a:xfrm>
            <a:custGeom>
              <a:avLst/>
              <a:gdLst/>
              <a:ahLst/>
              <a:cxnLst/>
              <a:rect l="l" t="t" r="r" b="b"/>
              <a:pathLst>
                <a:path w="93218" h="91687" extrusionOk="0">
                  <a:moveTo>
                    <a:pt x="1" y="1"/>
                  </a:moveTo>
                  <a:cubicBezTo>
                    <a:pt x="1" y="35808"/>
                    <a:pt x="14502" y="68213"/>
                    <a:pt x="37976" y="91686"/>
                  </a:cubicBezTo>
                  <a:lnTo>
                    <a:pt x="93218" y="36444"/>
                  </a:lnTo>
                  <a:cubicBezTo>
                    <a:pt x="83888" y="27115"/>
                    <a:pt x="78099" y="14224"/>
                    <a:pt x="78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 txBox="1"/>
            <p:nvPr/>
          </p:nvSpPr>
          <p:spPr>
            <a:xfrm>
              <a:off x="1468950" y="3199338"/>
              <a:ext cx="7587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40%</a:t>
              </a:r>
              <a:endParaRPr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18"/>
          <p:cNvGrpSpPr/>
          <p:nvPr/>
        </p:nvGrpSpPr>
        <p:grpSpPr>
          <a:xfrm>
            <a:off x="3725168" y="2380249"/>
            <a:ext cx="1693648" cy="1542995"/>
            <a:chOff x="2196078" y="1797629"/>
            <a:chExt cx="2144673" cy="1953900"/>
          </a:xfrm>
        </p:grpSpPr>
        <p:sp>
          <p:nvSpPr>
            <p:cNvPr id="108" name="Google Shape;108;p18"/>
            <p:cNvSpPr/>
            <p:nvPr/>
          </p:nvSpPr>
          <p:spPr>
            <a:xfrm>
              <a:off x="2196078" y="1797629"/>
              <a:ext cx="2144673" cy="1953900"/>
            </a:xfrm>
            <a:custGeom>
              <a:avLst/>
              <a:gdLst/>
              <a:ahLst/>
              <a:cxnLst/>
              <a:rect l="l" t="t" r="r" b="b"/>
              <a:pathLst>
                <a:path w="131273" h="119596" extrusionOk="0">
                  <a:moveTo>
                    <a:pt x="65636" y="0"/>
                  </a:moveTo>
                  <a:cubicBezTo>
                    <a:pt x="50334" y="0"/>
                    <a:pt x="35031" y="5839"/>
                    <a:pt x="23354" y="17516"/>
                  </a:cubicBezTo>
                  <a:cubicBezTo>
                    <a:pt x="0" y="40870"/>
                    <a:pt x="0" y="78726"/>
                    <a:pt x="23354" y="102080"/>
                  </a:cubicBezTo>
                  <a:cubicBezTo>
                    <a:pt x="35031" y="113757"/>
                    <a:pt x="50334" y="119595"/>
                    <a:pt x="65636" y="119595"/>
                  </a:cubicBezTo>
                  <a:cubicBezTo>
                    <a:pt x="80939" y="119595"/>
                    <a:pt x="96241" y="113757"/>
                    <a:pt x="107918" y="102080"/>
                  </a:cubicBezTo>
                  <a:cubicBezTo>
                    <a:pt x="131272" y="78726"/>
                    <a:pt x="131272" y="40870"/>
                    <a:pt x="107918" y="17516"/>
                  </a:cubicBezTo>
                  <a:cubicBezTo>
                    <a:pt x="96241" y="5839"/>
                    <a:pt x="80939" y="0"/>
                    <a:pt x="65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2279273" y="1873438"/>
              <a:ext cx="1978275" cy="1802043"/>
            </a:xfrm>
            <a:custGeom>
              <a:avLst/>
              <a:gdLst/>
              <a:ahLst/>
              <a:cxnLst/>
              <a:rect l="l" t="t" r="r" b="b"/>
              <a:pathLst>
                <a:path w="121088" h="110301" extrusionOk="0">
                  <a:moveTo>
                    <a:pt x="60544" y="0"/>
                  </a:moveTo>
                  <a:cubicBezTo>
                    <a:pt x="46430" y="0"/>
                    <a:pt x="32316" y="5386"/>
                    <a:pt x="21545" y="16158"/>
                  </a:cubicBezTo>
                  <a:cubicBezTo>
                    <a:pt x="1" y="37702"/>
                    <a:pt x="1" y="72614"/>
                    <a:pt x="21545" y="94157"/>
                  </a:cubicBezTo>
                  <a:cubicBezTo>
                    <a:pt x="32316" y="104919"/>
                    <a:pt x="46430" y="110300"/>
                    <a:pt x="60544" y="110300"/>
                  </a:cubicBezTo>
                  <a:cubicBezTo>
                    <a:pt x="74658" y="110300"/>
                    <a:pt x="88772" y="104919"/>
                    <a:pt x="99544" y="94157"/>
                  </a:cubicBezTo>
                  <a:cubicBezTo>
                    <a:pt x="121088" y="72614"/>
                    <a:pt x="121088" y="37702"/>
                    <a:pt x="99544" y="16158"/>
                  </a:cubicBezTo>
                  <a:cubicBezTo>
                    <a:pt x="88772" y="5386"/>
                    <a:pt x="74658" y="0"/>
                    <a:pt x="60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8"/>
          <p:cNvGrpSpPr/>
          <p:nvPr/>
        </p:nvGrpSpPr>
        <p:grpSpPr>
          <a:xfrm>
            <a:off x="4219341" y="2722560"/>
            <a:ext cx="704919" cy="858132"/>
            <a:chOff x="7410346" y="7199133"/>
            <a:chExt cx="986591" cy="1201024"/>
          </a:xfrm>
        </p:grpSpPr>
        <p:sp>
          <p:nvSpPr>
            <p:cNvPr id="111" name="Google Shape;111;p18"/>
            <p:cNvSpPr/>
            <p:nvPr/>
          </p:nvSpPr>
          <p:spPr>
            <a:xfrm>
              <a:off x="7464616" y="7984575"/>
              <a:ext cx="878063" cy="415582"/>
            </a:xfrm>
            <a:custGeom>
              <a:avLst/>
              <a:gdLst/>
              <a:ahLst/>
              <a:cxnLst/>
              <a:rect l="l" t="t" r="r" b="b"/>
              <a:pathLst>
                <a:path w="54725" h="25901" extrusionOk="0">
                  <a:moveTo>
                    <a:pt x="0" y="0"/>
                  </a:moveTo>
                  <a:lnTo>
                    <a:pt x="0" y="25901"/>
                  </a:lnTo>
                  <a:lnTo>
                    <a:pt x="16730" y="25901"/>
                  </a:lnTo>
                  <a:cubicBezTo>
                    <a:pt x="16730" y="22022"/>
                    <a:pt x="21484" y="16710"/>
                    <a:pt x="27353" y="16710"/>
                  </a:cubicBezTo>
                  <a:cubicBezTo>
                    <a:pt x="33241" y="16710"/>
                    <a:pt x="37995" y="22022"/>
                    <a:pt x="37995" y="25901"/>
                  </a:cubicBezTo>
                  <a:lnTo>
                    <a:pt x="54725" y="25901"/>
                  </a:lnTo>
                  <a:lnTo>
                    <a:pt x="547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7535796" y="8087010"/>
              <a:ext cx="260458" cy="91599"/>
            </a:xfrm>
            <a:custGeom>
              <a:avLst/>
              <a:gdLst/>
              <a:ahLst/>
              <a:cxnLst/>
              <a:rect l="l" t="t" r="r" b="b"/>
              <a:pathLst>
                <a:path w="16233" h="3423" extrusionOk="0">
                  <a:moveTo>
                    <a:pt x="0" y="1"/>
                  </a:moveTo>
                  <a:lnTo>
                    <a:pt x="0" y="3422"/>
                  </a:lnTo>
                  <a:lnTo>
                    <a:pt x="16233" y="3422"/>
                  </a:lnTo>
                  <a:lnTo>
                    <a:pt x="1623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8011000" y="8087010"/>
              <a:ext cx="260458" cy="91599"/>
            </a:xfrm>
            <a:custGeom>
              <a:avLst/>
              <a:gdLst/>
              <a:ahLst/>
              <a:cxnLst/>
              <a:rect l="l" t="t" r="r" b="b"/>
              <a:pathLst>
                <a:path w="16233" h="3423" extrusionOk="0">
                  <a:moveTo>
                    <a:pt x="0" y="1"/>
                  </a:moveTo>
                  <a:lnTo>
                    <a:pt x="0" y="3422"/>
                  </a:lnTo>
                  <a:lnTo>
                    <a:pt x="16233" y="3422"/>
                  </a:lnTo>
                  <a:lnTo>
                    <a:pt x="1623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7553323" y="7199133"/>
              <a:ext cx="700605" cy="49148"/>
            </a:xfrm>
            <a:custGeom>
              <a:avLst/>
              <a:gdLst/>
              <a:ahLst/>
              <a:cxnLst/>
              <a:rect l="l" t="t" r="r" b="b"/>
              <a:pathLst>
                <a:path w="43665" h="4894" extrusionOk="0">
                  <a:moveTo>
                    <a:pt x="0" y="0"/>
                  </a:moveTo>
                  <a:lnTo>
                    <a:pt x="0" y="4894"/>
                  </a:lnTo>
                  <a:lnTo>
                    <a:pt x="43665" y="4894"/>
                  </a:lnTo>
                  <a:lnTo>
                    <a:pt x="4366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7410346" y="7980649"/>
              <a:ext cx="986591" cy="10668"/>
            </a:xfrm>
            <a:custGeom>
              <a:avLst/>
              <a:gdLst/>
              <a:ahLst/>
              <a:cxnLst/>
              <a:rect l="l" t="t" r="r" b="b"/>
              <a:pathLst>
                <a:path w="61489" h="3422" extrusionOk="0">
                  <a:moveTo>
                    <a:pt x="0" y="0"/>
                  </a:moveTo>
                  <a:lnTo>
                    <a:pt x="0" y="3422"/>
                  </a:lnTo>
                  <a:lnTo>
                    <a:pt x="61489" y="3422"/>
                  </a:lnTo>
                  <a:lnTo>
                    <a:pt x="6148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7553323" y="7248284"/>
              <a:ext cx="700605" cy="736199"/>
            </a:xfrm>
            <a:custGeom>
              <a:avLst/>
              <a:gdLst/>
              <a:ahLst/>
              <a:cxnLst/>
              <a:rect l="l" t="t" r="r" b="b"/>
              <a:pathLst>
                <a:path w="43665" h="44183" extrusionOk="0">
                  <a:moveTo>
                    <a:pt x="0" y="1"/>
                  </a:moveTo>
                  <a:lnTo>
                    <a:pt x="0" y="44182"/>
                  </a:lnTo>
                  <a:lnTo>
                    <a:pt x="43665" y="44182"/>
                  </a:lnTo>
                  <a:lnTo>
                    <a:pt x="4366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627381" y="7309563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0" y="0"/>
                  </a:moveTo>
                  <a:lnTo>
                    <a:pt x="0" y="5709"/>
                  </a:lnTo>
                  <a:lnTo>
                    <a:pt x="5551" y="570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7615893" y="7401157"/>
              <a:ext cx="112363" cy="25223"/>
            </a:xfrm>
            <a:custGeom>
              <a:avLst/>
              <a:gdLst/>
              <a:ahLst/>
              <a:cxnLst/>
              <a:rect l="l" t="t" r="r" b="b"/>
              <a:pathLst>
                <a:path w="7003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7003" y="1572"/>
                  </a:lnTo>
                  <a:lnTo>
                    <a:pt x="70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7781851" y="7309563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1" y="0"/>
                  </a:moveTo>
                  <a:lnTo>
                    <a:pt x="1" y="5709"/>
                  </a:lnTo>
                  <a:lnTo>
                    <a:pt x="5551" y="570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7770363" y="7401157"/>
              <a:ext cx="112042" cy="25223"/>
            </a:xfrm>
            <a:custGeom>
              <a:avLst/>
              <a:gdLst/>
              <a:ahLst/>
              <a:cxnLst/>
              <a:rect l="l" t="t" r="r" b="b"/>
              <a:pathLst>
                <a:path w="6983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6983" y="157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7936321" y="7309563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1" y="0"/>
                  </a:moveTo>
                  <a:lnTo>
                    <a:pt x="1" y="5709"/>
                  </a:lnTo>
                  <a:lnTo>
                    <a:pt x="5551" y="570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7924833" y="7401157"/>
              <a:ext cx="112042" cy="25223"/>
            </a:xfrm>
            <a:custGeom>
              <a:avLst/>
              <a:gdLst/>
              <a:ahLst/>
              <a:cxnLst/>
              <a:rect l="l" t="t" r="r" b="b"/>
              <a:pathLst>
                <a:path w="6983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6983" y="157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8090791" y="7309563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1" y="0"/>
                  </a:moveTo>
                  <a:lnTo>
                    <a:pt x="1" y="5709"/>
                  </a:lnTo>
                  <a:lnTo>
                    <a:pt x="5551" y="570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079303" y="7401157"/>
              <a:ext cx="112042" cy="25223"/>
            </a:xfrm>
            <a:custGeom>
              <a:avLst/>
              <a:gdLst/>
              <a:ahLst/>
              <a:cxnLst/>
              <a:rect l="l" t="t" r="r" b="b"/>
              <a:pathLst>
                <a:path w="6983" h="1572" extrusionOk="0">
                  <a:moveTo>
                    <a:pt x="1" y="0"/>
                  </a:moveTo>
                  <a:lnTo>
                    <a:pt x="1" y="1572"/>
                  </a:lnTo>
                  <a:lnTo>
                    <a:pt x="6983" y="157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7627381" y="7471365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0" y="1"/>
                  </a:moveTo>
                  <a:lnTo>
                    <a:pt x="0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7615893" y="7562959"/>
              <a:ext cx="112363" cy="25239"/>
            </a:xfrm>
            <a:custGeom>
              <a:avLst/>
              <a:gdLst/>
              <a:ahLst/>
              <a:cxnLst/>
              <a:rect l="l" t="t" r="r" b="b"/>
              <a:pathLst>
                <a:path w="7003" h="1573" extrusionOk="0">
                  <a:moveTo>
                    <a:pt x="0" y="1"/>
                  </a:moveTo>
                  <a:lnTo>
                    <a:pt x="0" y="1572"/>
                  </a:lnTo>
                  <a:lnTo>
                    <a:pt x="7003" y="1572"/>
                  </a:lnTo>
                  <a:lnTo>
                    <a:pt x="700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7781851" y="7471365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1" y="1"/>
                  </a:moveTo>
                  <a:lnTo>
                    <a:pt x="1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7770363" y="7562959"/>
              <a:ext cx="112042" cy="25239"/>
            </a:xfrm>
            <a:custGeom>
              <a:avLst/>
              <a:gdLst/>
              <a:ahLst/>
              <a:cxnLst/>
              <a:rect l="l" t="t" r="r" b="b"/>
              <a:pathLst>
                <a:path w="6983" h="1573" extrusionOk="0">
                  <a:moveTo>
                    <a:pt x="0" y="1"/>
                  </a:moveTo>
                  <a:lnTo>
                    <a:pt x="0" y="1572"/>
                  </a:lnTo>
                  <a:lnTo>
                    <a:pt x="6983" y="1572"/>
                  </a:lnTo>
                  <a:lnTo>
                    <a:pt x="698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7936321" y="7471365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1" y="1"/>
                  </a:moveTo>
                  <a:lnTo>
                    <a:pt x="1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924833" y="7562959"/>
              <a:ext cx="112042" cy="25239"/>
            </a:xfrm>
            <a:custGeom>
              <a:avLst/>
              <a:gdLst/>
              <a:ahLst/>
              <a:cxnLst/>
              <a:rect l="l" t="t" r="r" b="b"/>
              <a:pathLst>
                <a:path w="6983" h="1573" extrusionOk="0">
                  <a:moveTo>
                    <a:pt x="0" y="1"/>
                  </a:moveTo>
                  <a:lnTo>
                    <a:pt x="0" y="1572"/>
                  </a:lnTo>
                  <a:lnTo>
                    <a:pt x="6983" y="1572"/>
                  </a:lnTo>
                  <a:lnTo>
                    <a:pt x="698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8090791" y="7471365"/>
              <a:ext cx="89066" cy="91617"/>
            </a:xfrm>
            <a:custGeom>
              <a:avLst/>
              <a:gdLst/>
              <a:ahLst/>
              <a:cxnLst/>
              <a:rect l="l" t="t" r="r" b="b"/>
              <a:pathLst>
                <a:path w="5551" h="5710" extrusionOk="0">
                  <a:moveTo>
                    <a:pt x="1" y="1"/>
                  </a:moveTo>
                  <a:lnTo>
                    <a:pt x="1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8079303" y="7563125"/>
              <a:ext cx="112042" cy="25239"/>
            </a:xfrm>
            <a:custGeom>
              <a:avLst/>
              <a:gdLst/>
              <a:ahLst/>
              <a:cxnLst/>
              <a:rect l="l" t="t" r="r" b="b"/>
              <a:pathLst>
                <a:path w="6983" h="1573" extrusionOk="0">
                  <a:moveTo>
                    <a:pt x="1" y="1"/>
                  </a:moveTo>
                  <a:lnTo>
                    <a:pt x="1" y="1572"/>
                  </a:lnTo>
                  <a:lnTo>
                    <a:pt x="6983" y="1572"/>
                  </a:lnTo>
                  <a:lnTo>
                    <a:pt x="698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7627381" y="7633183"/>
              <a:ext cx="89066" cy="91938"/>
            </a:xfrm>
            <a:custGeom>
              <a:avLst/>
              <a:gdLst/>
              <a:ahLst/>
              <a:cxnLst/>
              <a:rect l="l" t="t" r="r" b="b"/>
              <a:pathLst>
                <a:path w="5551" h="5730" extrusionOk="0">
                  <a:moveTo>
                    <a:pt x="0" y="0"/>
                  </a:moveTo>
                  <a:lnTo>
                    <a:pt x="0" y="5729"/>
                  </a:lnTo>
                  <a:lnTo>
                    <a:pt x="5551" y="572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7615893" y="7725098"/>
              <a:ext cx="112363" cy="24918"/>
            </a:xfrm>
            <a:custGeom>
              <a:avLst/>
              <a:gdLst/>
              <a:ahLst/>
              <a:cxnLst/>
              <a:rect l="l" t="t" r="r" b="b"/>
              <a:pathLst>
                <a:path w="7003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7003" y="1552"/>
                  </a:lnTo>
                  <a:lnTo>
                    <a:pt x="70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7781851" y="7633183"/>
              <a:ext cx="89066" cy="91938"/>
            </a:xfrm>
            <a:custGeom>
              <a:avLst/>
              <a:gdLst/>
              <a:ahLst/>
              <a:cxnLst/>
              <a:rect l="l" t="t" r="r" b="b"/>
              <a:pathLst>
                <a:path w="5551" h="5730" extrusionOk="0">
                  <a:moveTo>
                    <a:pt x="1" y="0"/>
                  </a:moveTo>
                  <a:lnTo>
                    <a:pt x="1" y="5729"/>
                  </a:lnTo>
                  <a:lnTo>
                    <a:pt x="5551" y="572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7770363" y="7725098"/>
              <a:ext cx="112042" cy="24918"/>
            </a:xfrm>
            <a:custGeom>
              <a:avLst/>
              <a:gdLst/>
              <a:ahLst/>
              <a:cxnLst/>
              <a:rect l="l" t="t" r="r" b="b"/>
              <a:pathLst>
                <a:path w="6983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6983" y="155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7936321" y="7633183"/>
              <a:ext cx="89066" cy="91938"/>
            </a:xfrm>
            <a:custGeom>
              <a:avLst/>
              <a:gdLst/>
              <a:ahLst/>
              <a:cxnLst/>
              <a:rect l="l" t="t" r="r" b="b"/>
              <a:pathLst>
                <a:path w="5551" h="5730" extrusionOk="0">
                  <a:moveTo>
                    <a:pt x="1" y="0"/>
                  </a:moveTo>
                  <a:lnTo>
                    <a:pt x="1" y="5729"/>
                  </a:lnTo>
                  <a:lnTo>
                    <a:pt x="5551" y="572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7924833" y="7725098"/>
              <a:ext cx="112042" cy="24918"/>
            </a:xfrm>
            <a:custGeom>
              <a:avLst/>
              <a:gdLst/>
              <a:ahLst/>
              <a:cxnLst/>
              <a:rect l="l" t="t" r="r" b="b"/>
              <a:pathLst>
                <a:path w="6983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6983" y="155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8090791" y="7633183"/>
              <a:ext cx="89066" cy="91938"/>
            </a:xfrm>
            <a:custGeom>
              <a:avLst/>
              <a:gdLst/>
              <a:ahLst/>
              <a:cxnLst/>
              <a:rect l="l" t="t" r="r" b="b"/>
              <a:pathLst>
                <a:path w="5551" h="5730" extrusionOk="0">
                  <a:moveTo>
                    <a:pt x="1" y="0"/>
                  </a:moveTo>
                  <a:lnTo>
                    <a:pt x="1" y="5729"/>
                  </a:lnTo>
                  <a:lnTo>
                    <a:pt x="5551" y="5729"/>
                  </a:lnTo>
                  <a:lnTo>
                    <a:pt x="555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8079303" y="7725098"/>
              <a:ext cx="112042" cy="24918"/>
            </a:xfrm>
            <a:custGeom>
              <a:avLst/>
              <a:gdLst/>
              <a:ahLst/>
              <a:cxnLst/>
              <a:rect l="l" t="t" r="r" b="b"/>
              <a:pathLst>
                <a:path w="6983" h="1553" extrusionOk="0">
                  <a:moveTo>
                    <a:pt x="1" y="0"/>
                  </a:moveTo>
                  <a:lnTo>
                    <a:pt x="1" y="1552"/>
                  </a:lnTo>
                  <a:lnTo>
                    <a:pt x="6983" y="155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7627381" y="7795306"/>
              <a:ext cx="89066" cy="91633"/>
            </a:xfrm>
            <a:custGeom>
              <a:avLst/>
              <a:gdLst/>
              <a:ahLst/>
              <a:cxnLst/>
              <a:rect l="l" t="t" r="r" b="b"/>
              <a:pathLst>
                <a:path w="5551" h="5711" extrusionOk="0">
                  <a:moveTo>
                    <a:pt x="0" y="1"/>
                  </a:moveTo>
                  <a:lnTo>
                    <a:pt x="0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7615893" y="7886917"/>
              <a:ext cx="112363" cy="25223"/>
            </a:xfrm>
            <a:custGeom>
              <a:avLst/>
              <a:gdLst/>
              <a:ahLst/>
              <a:cxnLst/>
              <a:rect l="l" t="t" r="r" b="b"/>
              <a:pathLst>
                <a:path w="7003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7003" y="1572"/>
                  </a:lnTo>
                  <a:lnTo>
                    <a:pt x="70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7781851" y="7795306"/>
              <a:ext cx="89066" cy="91633"/>
            </a:xfrm>
            <a:custGeom>
              <a:avLst/>
              <a:gdLst/>
              <a:ahLst/>
              <a:cxnLst/>
              <a:rect l="l" t="t" r="r" b="b"/>
              <a:pathLst>
                <a:path w="5551" h="5711" extrusionOk="0">
                  <a:moveTo>
                    <a:pt x="1" y="1"/>
                  </a:moveTo>
                  <a:lnTo>
                    <a:pt x="1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7770363" y="7886917"/>
              <a:ext cx="112042" cy="25223"/>
            </a:xfrm>
            <a:custGeom>
              <a:avLst/>
              <a:gdLst/>
              <a:ahLst/>
              <a:cxnLst/>
              <a:rect l="l" t="t" r="r" b="b"/>
              <a:pathLst>
                <a:path w="6983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6983" y="157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7936321" y="7795306"/>
              <a:ext cx="89066" cy="91633"/>
            </a:xfrm>
            <a:custGeom>
              <a:avLst/>
              <a:gdLst/>
              <a:ahLst/>
              <a:cxnLst/>
              <a:rect l="l" t="t" r="r" b="b"/>
              <a:pathLst>
                <a:path w="5551" h="5711" extrusionOk="0">
                  <a:moveTo>
                    <a:pt x="1" y="1"/>
                  </a:moveTo>
                  <a:lnTo>
                    <a:pt x="1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7924833" y="7886917"/>
              <a:ext cx="112042" cy="25223"/>
            </a:xfrm>
            <a:custGeom>
              <a:avLst/>
              <a:gdLst/>
              <a:ahLst/>
              <a:cxnLst/>
              <a:rect l="l" t="t" r="r" b="b"/>
              <a:pathLst>
                <a:path w="6983" h="1572" extrusionOk="0">
                  <a:moveTo>
                    <a:pt x="0" y="0"/>
                  </a:moveTo>
                  <a:lnTo>
                    <a:pt x="0" y="1572"/>
                  </a:lnTo>
                  <a:lnTo>
                    <a:pt x="6983" y="157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8090791" y="7795306"/>
              <a:ext cx="89066" cy="91633"/>
            </a:xfrm>
            <a:custGeom>
              <a:avLst/>
              <a:gdLst/>
              <a:ahLst/>
              <a:cxnLst/>
              <a:rect l="l" t="t" r="r" b="b"/>
              <a:pathLst>
                <a:path w="5551" h="5711" extrusionOk="0">
                  <a:moveTo>
                    <a:pt x="1" y="1"/>
                  </a:moveTo>
                  <a:lnTo>
                    <a:pt x="1" y="5710"/>
                  </a:lnTo>
                  <a:lnTo>
                    <a:pt x="5551" y="5710"/>
                  </a:lnTo>
                  <a:lnTo>
                    <a:pt x="55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8079303" y="7886917"/>
              <a:ext cx="112042" cy="25223"/>
            </a:xfrm>
            <a:custGeom>
              <a:avLst/>
              <a:gdLst/>
              <a:ahLst/>
              <a:cxnLst/>
              <a:rect l="l" t="t" r="r" b="b"/>
              <a:pathLst>
                <a:path w="6983" h="1572" extrusionOk="0">
                  <a:moveTo>
                    <a:pt x="1" y="0"/>
                  </a:moveTo>
                  <a:lnTo>
                    <a:pt x="1" y="1572"/>
                  </a:lnTo>
                  <a:lnTo>
                    <a:pt x="6983" y="1572"/>
                  </a:lnTo>
                  <a:lnTo>
                    <a:pt x="698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653100" y="2090644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653100" y="244284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655175" y="316498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53100" y="352334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6593550" y="3681801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593550" y="2599730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593550" y="1523827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p18"/>
          <p:cNvCxnSpPr/>
          <p:nvPr/>
        </p:nvCxnSpPr>
        <p:spPr>
          <a:xfrm>
            <a:off x="659700" y="2484258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8"/>
          <p:cNvCxnSpPr/>
          <p:nvPr/>
        </p:nvCxnSpPr>
        <p:spPr>
          <a:xfrm>
            <a:off x="659700" y="3556733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8"/>
          <p:cNvCxnSpPr/>
          <p:nvPr/>
        </p:nvCxnSpPr>
        <p:spPr>
          <a:xfrm>
            <a:off x="6687475" y="1932391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8"/>
          <p:cNvCxnSpPr/>
          <p:nvPr/>
        </p:nvCxnSpPr>
        <p:spPr>
          <a:xfrm>
            <a:off x="6687475" y="3004866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8"/>
          <p:cNvCxnSpPr/>
          <p:nvPr/>
        </p:nvCxnSpPr>
        <p:spPr>
          <a:xfrm>
            <a:off x="6687475" y="4090191"/>
            <a:ext cx="1793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6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6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6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6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6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6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896" name="Google Shape;896;p36"/>
          <p:cNvGrpSpPr/>
          <p:nvPr/>
        </p:nvGrpSpPr>
        <p:grpSpPr>
          <a:xfrm>
            <a:off x="6310526" y="1901062"/>
            <a:ext cx="1854403" cy="485226"/>
            <a:chOff x="6310526" y="1901062"/>
            <a:chExt cx="1854403" cy="485226"/>
          </a:xfrm>
        </p:grpSpPr>
        <p:sp>
          <p:nvSpPr>
            <p:cNvPr id="897" name="Google Shape;897;p36"/>
            <p:cNvSpPr/>
            <p:nvPr/>
          </p:nvSpPr>
          <p:spPr>
            <a:xfrm flipH="1">
              <a:off x="6310526" y="2039332"/>
              <a:ext cx="1485825" cy="346946"/>
            </a:xfrm>
            <a:custGeom>
              <a:avLst/>
              <a:gdLst/>
              <a:ahLst/>
              <a:cxnLst/>
              <a:rect l="l" t="t" r="r" b="b"/>
              <a:pathLst>
                <a:path w="218263" h="41377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 flipH="1">
              <a:off x="7457249" y="1901065"/>
              <a:ext cx="339106" cy="485223"/>
            </a:xfrm>
            <a:custGeom>
              <a:avLst/>
              <a:gdLst/>
              <a:ahLst/>
              <a:cxnLst/>
              <a:rect l="l" t="t" r="r" b="b"/>
              <a:pathLst>
                <a:path w="40442" h="57868" extrusionOk="0">
                  <a:moveTo>
                    <a:pt x="0" y="57868"/>
                  </a:moveTo>
                  <a:lnTo>
                    <a:pt x="40442" y="41397"/>
                  </a:lnTo>
                  <a:lnTo>
                    <a:pt x="40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flipH="1">
              <a:off x="7457174" y="1901062"/>
              <a:ext cx="707754" cy="346946"/>
            </a:xfrm>
            <a:custGeom>
              <a:avLst/>
              <a:gdLst/>
              <a:ahLst/>
              <a:cxnLst/>
              <a:rect l="l" t="t" r="r" b="b"/>
              <a:pathLst>
                <a:path w="60196" h="41377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20%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0" name="Google Shape;900;p36"/>
          <p:cNvSpPr/>
          <p:nvPr/>
        </p:nvSpPr>
        <p:spPr>
          <a:xfrm>
            <a:off x="4633466" y="1778573"/>
            <a:ext cx="1208688" cy="1270722"/>
          </a:xfrm>
          <a:custGeom>
            <a:avLst/>
            <a:gdLst/>
            <a:ahLst/>
            <a:cxnLst/>
            <a:rect l="l" t="t" r="r" b="b"/>
            <a:pathLst>
              <a:path w="99624" h="104737" extrusionOk="0">
                <a:moveTo>
                  <a:pt x="1" y="1"/>
                </a:moveTo>
                <a:lnTo>
                  <a:pt x="1" y="104736"/>
                </a:lnTo>
                <a:lnTo>
                  <a:pt x="99623" y="72371"/>
                </a:lnTo>
                <a:cubicBezTo>
                  <a:pt x="92741" y="51105"/>
                  <a:pt x="79253" y="32864"/>
                  <a:pt x="61569" y="19993"/>
                </a:cubicBezTo>
                <a:cubicBezTo>
                  <a:pt x="44282" y="7421"/>
                  <a:pt x="23017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28575" dir="5400000" algn="bl" rotWithShape="0">
              <a:schemeClr val="dk2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6"/>
          <p:cNvSpPr txBox="1"/>
          <p:nvPr/>
        </p:nvSpPr>
        <p:spPr>
          <a:xfrm>
            <a:off x="6679101" y="2472932"/>
            <a:ext cx="14859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2" name="Google Shape;902;p36"/>
          <p:cNvGrpSpPr/>
          <p:nvPr/>
        </p:nvGrpSpPr>
        <p:grpSpPr>
          <a:xfrm>
            <a:off x="6310526" y="3332729"/>
            <a:ext cx="1854403" cy="485236"/>
            <a:chOff x="6310526" y="3332729"/>
            <a:chExt cx="1854403" cy="485236"/>
          </a:xfrm>
        </p:grpSpPr>
        <p:sp>
          <p:nvSpPr>
            <p:cNvPr id="903" name="Google Shape;903;p36"/>
            <p:cNvSpPr/>
            <p:nvPr/>
          </p:nvSpPr>
          <p:spPr>
            <a:xfrm flipH="1">
              <a:off x="6310526" y="3471003"/>
              <a:ext cx="1485825" cy="346955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8"/>
                  </a:moveTo>
                  <a:lnTo>
                    <a:pt x="0" y="41378"/>
                  </a:lnTo>
                  <a:lnTo>
                    <a:pt x="0" y="1"/>
                  </a:lnTo>
                  <a:lnTo>
                    <a:pt x="194929" y="1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 flipH="1">
              <a:off x="7457249" y="3332734"/>
              <a:ext cx="339106" cy="485232"/>
            </a:xfrm>
            <a:custGeom>
              <a:avLst/>
              <a:gdLst/>
              <a:ahLst/>
              <a:cxnLst/>
              <a:rect l="l" t="t" r="r" b="b"/>
              <a:pathLst>
                <a:path w="40442" h="57869" extrusionOk="0">
                  <a:moveTo>
                    <a:pt x="0" y="57869"/>
                  </a:moveTo>
                  <a:lnTo>
                    <a:pt x="40442" y="41378"/>
                  </a:lnTo>
                  <a:lnTo>
                    <a:pt x="4044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flipH="1">
              <a:off x="7457174" y="3332729"/>
              <a:ext cx="707754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1"/>
                  </a:moveTo>
                  <a:lnTo>
                    <a:pt x="60196" y="1"/>
                  </a:lnTo>
                  <a:lnTo>
                    <a:pt x="60196" y="41378"/>
                  </a:lnTo>
                  <a:lnTo>
                    <a:pt x="1" y="413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20%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6" name="Google Shape;906;p36"/>
          <p:cNvSpPr/>
          <p:nvPr/>
        </p:nvSpPr>
        <p:spPr>
          <a:xfrm>
            <a:off x="4592395" y="2776692"/>
            <a:ext cx="1270710" cy="1420837"/>
          </a:xfrm>
          <a:custGeom>
            <a:avLst/>
            <a:gdLst/>
            <a:ahLst/>
            <a:cxnLst/>
            <a:rect l="l" t="t" r="r" b="b"/>
            <a:pathLst>
              <a:path w="104736" h="117110" extrusionOk="0">
                <a:moveTo>
                  <a:pt x="99623" y="1"/>
                </a:moveTo>
                <a:lnTo>
                  <a:pt x="0" y="32366"/>
                </a:lnTo>
                <a:lnTo>
                  <a:pt x="61568" y="117109"/>
                </a:lnTo>
                <a:cubicBezTo>
                  <a:pt x="79253" y="104259"/>
                  <a:pt x="92720" y="85997"/>
                  <a:pt x="99623" y="64752"/>
                </a:cubicBezTo>
                <a:cubicBezTo>
                  <a:pt x="102925" y="54547"/>
                  <a:pt x="104735" y="43685"/>
                  <a:pt x="104735" y="32366"/>
                </a:cubicBezTo>
                <a:cubicBezTo>
                  <a:pt x="104735" y="21067"/>
                  <a:pt x="102925" y="10206"/>
                  <a:pt x="99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28575" dir="5400000" algn="bl" rotWithShape="0">
              <a:schemeClr val="dk2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6"/>
          <p:cNvSpPr txBox="1"/>
          <p:nvPr/>
        </p:nvSpPr>
        <p:spPr>
          <a:xfrm>
            <a:off x="6679101" y="3894157"/>
            <a:ext cx="14859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8" name="Google Shape;908;p36"/>
          <p:cNvGrpSpPr/>
          <p:nvPr/>
        </p:nvGrpSpPr>
        <p:grpSpPr>
          <a:xfrm>
            <a:off x="988820" y="3321320"/>
            <a:ext cx="1854407" cy="485233"/>
            <a:chOff x="988820" y="3321320"/>
            <a:chExt cx="1854407" cy="485233"/>
          </a:xfrm>
        </p:grpSpPr>
        <p:sp>
          <p:nvSpPr>
            <p:cNvPr id="909" name="Google Shape;909;p36"/>
            <p:cNvSpPr/>
            <p:nvPr/>
          </p:nvSpPr>
          <p:spPr>
            <a:xfrm>
              <a:off x="1357401" y="3459578"/>
              <a:ext cx="1485825" cy="346955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1357393" y="3321322"/>
              <a:ext cx="339106" cy="485232"/>
            </a:xfrm>
            <a:custGeom>
              <a:avLst/>
              <a:gdLst/>
              <a:ahLst/>
              <a:cxnLst/>
              <a:rect l="l" t="t" r="r" b="b"/>
              <a:pathLst>
                <a:path w="40442" h="57869" extrusionOk="0">
                  <a:moveTo>
                    <a:pt x="0" y="57868"/>
                  </a:moveTo>
                  <a:lnTo>
                    <a:pt x="40442" y="41377"/>
                  </a:lnTo>
                  <a:lnTo>
                    <a:pt x="40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988820" y="3321320"/>
              <a:ext cx="707754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2" name="Google Shape;912;p36"/>
          <p:cNvSpPr txBox="1"/>
          <p:nvPr/>
        </p:nvSpPr>
        <p:spPr>
          <a:xfrm>
            <a:off x="980476" y="3894157"/>
            <a:ext cx="14859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36"/>
          <p:cNvSpPr/>
          <p:nvPr/>
        </p:nvSpPr>
        <p:spPr>
          <a:xfrm>
            <a:off x="3280888" y="2187130"/>
            <a:ext cx="2017914" cy="2298854"/>
          </a:xfrm>
          <a:custGeom>
            <a:avLst/>
            <a:gdLst/>
            <a:ahLst/>
            <a:cxnLst/>
            <a:rect l="l" t="t" r="r" b="b"/>
            <a:pathLst>
              <a:path w="166323" h="189479" extrusionOk="0">
                <a:moveTo>
                  <a:pt x="43187" y="0"/>
                </a:moveTo>
                <a:cubicBezTo>
                  <a:pt x="25503" y="12871"/>
                  <a:pt x="12016" y="31132"/>
                  <a:pt x="5113" y="52378"/>
                </a:cubicBezTo>
                <a:cubicBezTo>
                  <a:pt x="1811" y="62583"/>
                  <a:pt x="0" y="73444"/>
                  <a:pt x="0" y="84743"/>
                </a:cubicBezTo>
                <a:cubicBezTo>
                  <a:pt x="0" y="96062"/>
                  <a:pt x="1811" y="106924"/>
                  <a:pt x="5113" y="117129"/>
                </a:cubicBezTo>
                <a:cubicBezTo>
                  <a:pt x="12016" y="138374"/>
                  <a:pt x="25503" y="156636"/>
                  <a:pt x="43187" y="169486"/>
                </a:cubicBezTo>
                <a:cubicBezTo>
                  <a:pt x="60454" y="182059"/>
                  <a:pt x="81719" y="189479"/>
                  <a:pt x="104755" y="189479"/>
                </a:cubicBezTo>
                <a:cubicBezTo>
                  <a:pt x="127771" y="189479"/>
                  <a:pt x="149036" y="182059"/>
                  <a:pt x="166323" y="169486"/>
                </a:cubicBezTo>
                <a:lnTo>
                  <a:pt x="104755" y="84743"/>
                </a:lnTo>
                <a:lnTo>
                  <a:pt x="431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28575" dir="5400000" algn="bl" rotWithShape="0">
              <a:schemeClr val="dk2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36"/>
          <p:cNvGrpSpPr/>
          <p:nvPr/>
        </p:nvGrpSpPr>
        <p:grpSpPr>
          <a:xfrm>
            <a:off x="988820" y="1901045"/>
            <a:ext cx="1854407" cy="485232"/>
            <a:chOff x="988820" y="1901045"/>
            <a:chExt cx="1854407" cy="485232"/>
          </a:xfrm>
        </p:grpSpPr>
        <p:sp>
          <p:nvSpPr>
            <p:cNvPr id="915" name="Google Shape;915;p36"/>
            <p:cNvSpPr/>
            <p:nvPr/>
          </p:nvSpPr>
          <p:spPr>
            <a:xfrm>
              <a:off x="1357401" y="2039307"/>
              <a:ext cx="1485825" cy="346955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1358056" y="1901045"/>
              <a:ext cx="342284" cy="485232"/>
            </a:xfrm>
            <a:custGeom>
              <a:avLst/>
              <a:gdLst/>
              <a:ahLst/>
              <a:cxnLst/>
              <a:rect l="l" t="t" r="r" b="b"/>
              <a:pathLst>
                <a:path w="40821" h="57869" extrusionOk="0">
                  <a:moveTo>
                    <a:pt x="1" y="57868"/>
                  </a:moveTo>
                  <a:lnTo>
                    <a:pt x="40821" y="41377"/>
                  </a:lnTo>
                  <a:lnTo>
                    <a:pt x="4082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88820" y="1901045"/>
              <a:ext cx="707754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28575" dir="540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8" name="Google Shape;918;p36"/>
          <p:cNvSpPr txBox="1"/>
          <p:nvPr/>
        </p:nvSpPr>
        <p:spPr>
          <a:xfrm>
            <a:off x="980476" y="2472932"/>
            <a:ext cx="14859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36"/>
          <p:cNvSpPr/>
          <p:nvPr/>
        </p:nvSpPr>
        <p:spPr>
          <a:xfrm>
            <a:off x="3756046" y="1663232"/>
            <a:ext cx="746974" cy="1270710"/>
          </a:xfrm>
          <a:custGeom>
            <a:avLst/>
            <a:gdLst/>
            <a:ahLst/>
            <a:cxnLst/>
            <a:rect l="l" t="t" r="r" b="b"/>
            <a:pathLst>
              <a:path w="61568" h="104736" extrusionOk="0">
                <a:moveTo>
                  <a:pt x="61568" y="0"/>
                </a:moveTo>
                <a:cubicBezTo>
                  <a:pt x="38552" y="0"/>
                  <a:pt x="17287" y="7440"/>
                  <a:pt x="0" y="20012"/>
                </a:cubicBezTo>
                <a:lnTo>
                  <a:pt x="61568" y="104735"/>
                </a:lnTo>
                <a:lnTo>
                  <a:pt x="615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28575" dir="5400000" algn="bl" rotWithShape="0">
              <a:schemeClr val="dk2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7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>
            <a:off x="730875" y="1940740"/>
            <a:ext cx="1772100" cy="2541784"/>
            <a:chOff x="730875" y="1940740"/>
            <a:chExt cx="1772100" cy="2541784"/>
          </a:xfrm>
        </p:grpSpPr>
        <p:sp>
          <p:nvSpPr>
            <p:cNvPr id="932" name="Google Shape;932;p37"/>
            <p:cNvSpPr txBox="1"/>
            <p:nvPr/>
          </p:nvSpPr>
          <p:spPr>
            <a:xfrm>
              <a:off x="730875" y="3371850"/>
              <a:ext cx="17721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-5400000">
              <a:off x="986100" y="2048175"/>
              <a:ext cx="1260452" cy="1045581"/>
            </a:xfrm>
            <a:custGeom>
              <a:avLst/>
              <a:gdLst/>
              <a:ahLst/>
              <a:cxnLst/>
              <a:rect l="l" t="t" r="r" b="b"/>
              <a:pathLst>
                <a:path w="106188" h="88086" extrusionOk="0">
                  <a:moveTo>
                    <a:pt x="44023" y="0"/>
                  </a:moveTo>
                  <a:cubicBezTo>
                    <a:pt x="19714" y="0"/>
                    <a:pt x="1" y="19734"/>
                    <a:pt x="1" y="44043"/>
                  </a:cubicBezTo>
                  <a:cubicBezTo>
                    <a:pt x="1" y="68371"/>
                    <a:pt x="19714" y="88085"/>
                    <a:pt x="44023" y="88085"/>
                  </a:cubicBezTo>
                  <a:cubicBezTo>
                    <a:pt x="55104" y="88085"/>
                    <a:pt x="65229" y="83987"/>
                    <a:pt x="72967" y="77244"/>
                  </a:cubicBezTo>
                  <a:lnTo>
                    <a:pt x="72967" y="77264"/>
                  </a:lnTo>
                  <a:lnTo>
                    <a:pt x="73067" y="77144"/>
                  </a:lnTo>
                  <a:cubicBezTo>
                    <a:pt x="74539" y="75851"/>
                    <a:pt x="75911" y="74459"/>
                    <a:pt x="77204" y="73006"/>
                  </a:cubicBezTo>
                  <a:lnTo>
                    <a:pt x="106188" y="43923"/>
                  </a:lnTo>
                  <a:lnTo>
                    <a:pt x="77005" y="14860"/>
                  </a:lnTo>
                  <a:cubicBezTo>
                    <a:pt x="75772" y="13487"/>
                    <a:pt x="74459" y="12175"/>
                    <a:pt x="73087" y="10961"/>
                  </a:cubicBezTo>
                  <a:lnTo>
                    <a:pt x="72947" y="10842"/>
                  </a:lnTo>
                  <a:lnTo>
                    <a:pt x="72947" y="10844"/>
                  </a:lnTo>
                  <a:lnTo>
                    <a:pt x="72947" y="10844"/>
                  </a:lnTo>
                  <a:cubicBezTo>
                    <a:pt x="65192" y="4091"/>
                    <a:pt x="55094" y="0"/>
                    <a:pt x="44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-5400000">
              <a:off x="1220214" y="2298107"/>
              <a:ext cx="792216" cy="792453"/>
            </a:xfrm>
            <a:custGeom>
              <a:avLst/>
              <a:gdLst/>
              <a:ahLst/>
              <a:cxnLst/>
              <a:rect l="l" t="t" r="r" b="b"/>
              <a:pathLst>
                <a:path w="66741" h="66761" extrusionOk="0">
                  <a:moveTo>
                    <a:pt x="33380" y="1"/>
                  </a:moveTo>
                  <a:cubicBezTo>
                    <a:pt x="14940" y="1"/>
                    <a:pt x="1" y="14960"/>
                    <a:pt x="1" y="33381"/>
                  </a:cubicBezTo>
                  <a:cubicBezTo>
                    <a:pt x="1" y="51821"/>
                    <a:pt x="14940" y="66761"/>
                    <a:pt x="33380" y="66761"/>
                  </a:cubicBezTo>
                  <a:cubicBezTo>
                    <a:pt x="51801" y="66761"/>
                    <a:pt x="66740" y="51821"/>
                    <a:pt x="66740" y="33381"/>
                  </a:cubicBezTo>
                  <a:cubicBezTo>
                    <a:pt x="66740" y="14960"/>
                    <a:pt x="51801" y="1"/>
                    <a:pt x="33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-5400000" flipH="1">
              <a:off x="1145336" y="2437122"/>
              <a:ext cx="541460" cy="400520"/>
            </a:xfrm>
            <a:custGeom>
              <a:avLst/>
              <a:gdLst/>
              <a:ahLst/>
              <a:cxnLst/>
              <a:rect l="l" t="t" r="r" b="b"/>
              <a:pathLst>
                <a:path w="173406" h="128269" extrusionOk="0">
                  <a:moveTo>
                    <a:pt x="173405" y="19276"/>
                  </a:moveTo>
                  <a:lnTo>
                    <a:pt x="105731" y="128269"/>
                  </a:lnTo>
                  <a:cubicBezTo>
                    <a:pt x="105731" y="128269"/>
                    <a:pt x="36902" y="79730"/>
                    <a:pt x="1" y="55680"/>
                  </a:cubicBezTo>
                  <a:cubicBezTo>
                    <a:pt x="23116" y="22042"/>
                    <a:pt x="61847" y="0"/>
                    <a:pt x="105731" y="0"/>
                  </a:cubicBezTo>
                  <a:cubicBezTo>
                    <a:pt x="106666" y="0"/>
                    <a:pt x="107561" y="20"/>
                    <a:pt x="108476" y="20"/>
                  </a:cubicBezTo>
                  <a:cubicBezTo>
                    <a:pt x="109112" y="40"/>
                    <a:pt x="109749" y="60"/>
                    <a:pt x="110385" y="80"/>
                  </a:cubicBezTo>
                  <a:cubicBezTo>
                    <a:pt x="111798" y="120"/>
                    <a:pt x="113210" y="199"/>
                    <a:pt x="114623" y="299"/>
                  </a:cubicBezTo>
                  <a:cubicBezTo>
                    <a:pt x="115359" y="339"/>
                    <a:pt x="116075" y="398"/>
                    <a:pt x="116811" y="478"/>
                  </a:cubicBezTo>
                  <a:cubicBezTo>
                    <a:pt x="118243" y="597"/>
                    <a:pt x="119695" y="736"/>
                    <a:pt x="121127" y="896"/>
                  </a:cubicBezTo>
                  <a:cubicBezTo>
                    <a:pt x="121864" y="995"/>
                    <a:pt x="122600" y="1095"/>
                    <a:pt x="123336" y="1194"/>
                  </a:cubicBezTo>
                  <a:cubicBezTo>
                    <a:pt x="123932" y="1293"/>
                    <a:pt x="124509" y="1373"/>
                    <a:pt x="125066" y="1453"/>
                  </a:cubicBezTo>
                  <a:cubicBezTo>
                    <a:pt x="125464" y="1512"/>
                    <a:pt x="125862" y="1552"/>
                    <a:pt x="126260" y="1632"/>
                  </a:cubicBezTo>
                  <a:cubicBezTo>
                    <a:pt x="126996" y="1751"/>
                    <a:pt x="127712" y="1870"/>
                    <a:pt x="128428" y="1990"/>
                  </a:cubicBezTo>
                  <a:lnTo>
                    <a:pt x="129781" y="2248"/>
                  </a:lnTo>
                  <a:cubicBezTo>
                    <a:pt x="130497" y="2388"/>
                    <a:pt x="131193" y="2527"/>
                    <a:pt x="131889" y="2666"/>
                  </a:cubicBezTo>
                  <a:cubicBezTo>
                    <a:pt x="132586" y="2805"/>
                    <a:pt x="133302" y="2964"/>
                    <a:pt x="133998" y="3124"/>
                  </a:cubicBezTo>
                  <a:cubicBezTo>
                    <a:pt x="134635" y="3263"/>
                    <a:pt x="135291" y="3422"/>
                    <a:pt x="135928" y="3581"/>
                  </a:cubicBezTo>
                  <a:cubicBezTo>
                    <a:pt x="138156" y="4098"/>
                    <a:pt x="140364" y="4715"/>
                    <a:pt x="142572" y="5371"/>
                  </a:cubicBezTo>
                  <a:cubicBezTo>
                    <a:pt x="143149" y="5551"/>
                    <a:pt x="143745" y="5710"/>
                    <a:pt x="144322" y="5909"/>
                  </a:cubicBezTo>
                  <a:cubicBezTo>
                    <a:pt x="145496" y="6267"/>
                    <a:pt x="146670" y="6664"/>
                    <a:pt x="147843" y="7062"/>
                  </a:cubicBezTo>
                  <a:cubicBezTo>
                    <a:pt x="148520" y="7301"/>
                    <a:pt x="149216" y="7560"/>
                    <a:pt x="149912" y="7818"/>
                  </a:cubicBezTo>
                  <a:cubicBezTo>
                    <a:pt x="150589" y="8057"/>
                    <a:pt x="151285" y="8316"/>
                    <a:pt x="151961" y="8574"/>
                  </a:cubicBezTo>
                  <a:cubicBezTo>
                    <a:pt x="152657" y="8853"/>
                    <a:pt x="153334" y="9111"/>
                    <a:pt x="154010" y="9390"/>
                  </a:cubicBezTo>
                  <a:cubicBezTo>
                    <a:pt x="154488" y="9569"/>
                    <a:pt x="154945" y="9768"/>
                    <a:pt x="155403" y="9967"/>
                  </a:cubicBezTo>
                  <a:cubicBezTo>
                    <a:pt x="156974" y="10623"/>
                    <a:pt x="158546" y="11319"/>
                    <a:pt x="160057" y="12036"/>
                  </a:cubicBezTo>
                  <a:cubicBezTo>
                    <a:pt x="163240" y="13508"/>
                    <a:pt x="166344" y="15139"/>
                    <a:pt x="169367" y="16850"/>
                  </a:cubicBezTo>
                  <a:lnTo>
                    <a:pt x="171158" y="17904"/>
                  </a:lnTo>
                  <a:cubicBezTo>
                    <a:pt x="171933" y="18361"/>
                    <a:pt x="172669" y="18819"/>
                    <a:pt x="173405" y="19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5400000">
              <a:off x="1575596" y="2651824"/>
              <a:ext cx="82651" cy="82413"/>
            </a:xfrm>
            <a:custGeom>
              <a:avLst/>
              <a:gdLst/>
              <a:ahLst/>
              <a:cxnLst/>
              <a:rect l="l" t="t" r="r" b="b"/>
              <a:pathLst>
                <a:path w="6963" h="6943" extrusionOk="0">
                  <a:moveTo>
                    <a:pt x="3482" y="0"/>
                  </a:moveTo>
                  <a:cubicBezTo>
                    <a:pt x="1552" y="0"/>
                    <a:pt x="1" y="1552"/>
                    <a:pt x="1" y="3481"/>
                  </a:cubicBezTo>
                  <a:cubicBezTo>
                    <a:pt x="1" y="5391"/>
                    <a:pt x="1552" y="6943"/>
                    <a:pt x="3482" y="6943"/>
                  </a:cubicBezTo>
                  <a:cubicBezTo>
                    <a:pt x="5392" y="6943"/>
                    <a:pt x="6963" y="5391"/>
                    <a:pt x="6963" y="3481"/>
                  </a:cubicBezTo>
                  <a:cubicBezTo>
                    <a:pt x="6963" y="1552"/>
                    <a:pt x="5392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37"/>
            <p:cNvSpPr txBox="1"/>
            <p:nvPr/>
          </p:nvSpPr>
          <p:spPr>
            <a:xfrm>
              <a:off x="937113" y="3686624"/>
              <a:ext cx="13584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8" name="Google Shape;938;p37"/>
          <p:cNvGrpSpPr/>
          <p:nvPr/>
        </p:nvGrpSpPr>
        <p:grpSpPr>
          <a:xfrm>
            <a:off x="2675738" y="1940621"/>
            <a:ext cx="1772100" cy="2541903"/>
            <a:chOff x="2675738" y="1940621"/>
            <a:chExt cx="1772100" cy="2541903"/>
          </a:xfrm>
        </p:grpSpPr>
        <p:sp>
          <p:nvSpPr>
            <p:cNvPr id="939" name="Google Shape;939;p37"/>
            <p:cNvSpPr/>
            <p:nvPr/>
          </p:nvSpPr>
          <p:spPr>
            <a:xfrm rot="-5400000">
              <a:off x="2930842" y="2048175"/>
              <a:ext cx="1260689" cy="1045581"/>
            </a:xfrm>
            <a:custGeom>
              <a:avLst/>
              <a:gdLst/>
              <a:ahLst/>
              <a:cxnLst/>
              <a:rect l="l" t="t" r="r" b="b"/>
              <a:pathLst>
                <a:path w="106208" h="88086" extrusionOk="0">
                  <a:moveTo>
                    <a:pt x="44043" y="0"/>
                  </a:moveTo>
                  <a:cubicBezTo>
                    <a:pt x="19714" y="0"/>
                    <a:pt x="1" y="19734"/>
                    <a:pt x="1" y="44043"/>
                  </a:cubicBezTo>
                  <a:cubicBezTo>
                    <a:pt x="1" y="68371"/>
                    <a:pt x="19714" y="88085"/>
                    <a:pt x="44043" y="88085"/>
                  </a:cubicBezTo>
                  <a:cubicBezTo>
                    <a:pt x="55123" y="88085"/>
                    <a:pt x="65229" y="83987"/>
                    <a:pt x="72967" y="77244"/>
                  </a:cubicBezTo>
                  <a:lnTo>
                    <a:pt x="72967" y="77264"/>
                  </a:lnTo>
                  <a:lnTo>
                    <a:pt x="73086" y="77144"/>
                  </a:lnTo>
                  <a:cubicBezTo>
                    <a:pt x="74538" y="75851"/>
                    <a:pt x="75931" y="74459"/>
                    <a:pt x="77204" y="73006"/>
                  </a:cubicBezTo>
                  <a:lnTo>
                    <a:pt x="106208" y="43923"/>
                  </a:lnTo>
                  <a:lnTo>
                    <a:pt x="77005" y="14860"/>
                  </a:lnTo>
                  <a:cubicBezTo>
                    <a:pt x="75792" y="13487"/>
                    <a:pt x="74479" y="12175"/>
                    <a:pt x="73086" y="10961"/>
                  </a:cubicBezTo>
                  <a:lnTo>
                    <a:pt x="72967" y="10842"/>
                  </a:lnTo>
                  <a:lnTo>
                    <a:pt x="72967" y="10862"/>
                  </a:lnTo>
                  <a:cubicBezTo>
                    <a:pt x="65229" y="4098"/>
                    <a:pt x="55123" y="0"/>
                    <a:pt x="44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 rot="-5400000">
              <a:off x="3164962" y="2298113"/>
              <a:ext cx="792441" cy="792453"/>
            </a:xfrm>
            <a:custGeom>
              <a:avLst/>
              <a:gdLst/>
              <a:ahLst/>
              <a:cxnLst/>
              <a:rect l="l" t="t" r="r" b="b"/>
              <a:pathLst>
                <a:path w="66760" h="66761" extrusionOk="0">
                  <a:moveTo>
                    <a:pt x="33380" y="1"/>
                  </a:moveTo>
                  <a:cubicBezTo>
                    <a:pt x="14960" y="1"/>
                    <a:pt x="20" y="14960"/>
                    <a:pt x="0" y="33381"/>
                  </a:cubicBezTo>
                  <a:cubicBezTo>
                    <a:pt x="0" y="51821"/>
                    <a:pt x="14960" y="66761"/>
                    <a:pt x="33380" y="66761"/>
                  </a:cubicBezTo>
                  <a:cubicBezTo>
                    <a:pt x="51821" y="66761"/>
                    <a:pt x="66760" y="51821"/>
                    <a:pt x="66760" y="33381"/>
                  </a:cubicBezTo>
                  <a:cubicBezTo>
                    <a:pt x="66760" y="14960"/>
                    <a:pt x="51821" y="1"/>
                    <a:pt x="33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 rot="-5400000" flipH="1">
              <a:off x="3246630" y="2765144"/>
              <a:ext cx="400520" cy="257656"/>
            </a:xfrm>
            <a:custGeom>
              <a:avLst/>
              <a:gdLst/>
              <a:ahLst/>
              <a:cxnLst/>
              <a:rect l="l" t="t" r="r" b="b"/>
              <a:pathLst>
                <a:path w="128269" h="82516" extrusionOk="0">
                  <a:moveTo>
                    <a:pt x="128269" y="77841"/>
                  </a:moveTo>
                  <a:cubicBezTo>
                    <a:pt x="128269" y="79174"/>
                    <a:pt x="128269" y="80526"/>
                    <a:pt x="128209" y="81859"/>
                  </a:cubicBezTo>
                  <a:cubicBezTo>
                    <a:pt x="128209" y="82078"/>
                    <a:pt x="128189" y="82297"/>
                    <a:pt x="128169" y="82516"/>
                  </a:cubicBezTo>
                  <a:lnTo>
                    <a:pt x="1" y="77841"/>
                  </a:lnTo>
                  <a:lnTo>
                    <a:pt x="101951" y="0"/>
                  </a:lnTo>
                  <a:cubicBezTo>
                    <a:pt x="118481" y="21584"/>
                    <a:pt x="128269" y="48559"/>
                    <a:pt x="128269" y="7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 rot="-5400000">
              <a:off x="3520457" y="2651943"/>
              <a:ext cx="82651" cy="82413"/>
            </a:xfrm>
            <a:custGeom>
              <a:avLst/>
              <a:gdLst/>
              <a:ahLst/>
              <a:cxnLst/>
              <a:rect l="l" t="t" r="r" b="b"/>
              <a:pathLst>
                <a:path w="6963" h="6943" extrusionOk="0">
                  <a:moveTo>
                    <a:pt x="3482" y="0"/>
                  </a:moveTo>
                  <a:cubicBezTo>
                    <a:pt x="1572" y="0"/>
                    <a:pt x="0" y="1552"/>
                    <a:pt x="0" y="3481"/>
                  </a:cubicBezTo>
                  <a:cubicBezTo>
                    <a:pt x="0" y="5391"/>
                    <a:pt x="1572" y="6943"/>
                    <a:pt x="3482" y="6943"/>
                  </a:cubicBezTo>
                  <a:cubicBezTo>
                    <a:pt x="5411" y="6943"/>
                    <a:pt x="6963" y="5391"/>
                    <a:pt x="6963" y="3481"/>
                  </a:cubicBezTo>
                  <a:cubicBezTo>
                    <a:pt x="6963" y="1552"/>
                    <a:pt x="541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37"/>
            <p:cNvSpPr txBox="1"/>
            <p:nvPr/>
          </p:nvSpPr>
          <p:spPr>
            <a:xfrm>
              <a:off x="2675738" y="3371850"/>
              <a:ext cx="17721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4" name="Google Shape;944;p37"/>
            <p:cNvSpPr txBox="1"/>
            <p:nvPr/>
          </p:nvSpPr>
          <p:spPr>
            <a:xfrm>
              <a:off x="2892321" y="3686624"/>
              <a:ext cx="1337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5" name="Google Shape;945;p37"/>
          <p:cNvGrpSpPr/>
          <p:nvPr/>
        </p:nvGrpSpPr>
        <p:grpSpPr>
          <a:xfrm>
            <a:off x="4620475" y="1940621"/>
            <a:ext cx="1772100" cy="2546930"/>
            <a:chOff x="4620475" y="1940621"/>
            <a:chExt cx="1772100" cy="2546930"/>
          </a:xfrm>
        </p:grpSpPr>
        <p:sp>
          <p:nvSpPr>
            <p:cNvPr id="946" name="Google Shape;946;p37"/>
            <p:cNvSpPr/>
            <p:nvPr/>
          </p:nvSpPr>
          <p:spPr>
            <a:xfrm rot="-5400000">
              <a:off x="4875584" y="2048175"/>
              <a:ext cx="1260689" cy="1045581"/>
            </a:xfrm>
            <a:custGeom>
              <a:avLst/>
              <a:gdLst/>
              <a:ahLst/>
              <a:cxnLst/>
              <a:rect l="l" t="t" r="r" b="b"/>
              <a:pathLst>
                <a:path w="106208" h="88086" extrusionOk="0">
                  <a:moveTo>
                    <a:pt x="44043" y="0"/>
                  </a:moveTo>
                  <a:cubicBezTo>
                    <a:pt x="19734" y="0"/>
                    <a:pt x="0" y="19734"/>
                    <a:pt x="0" y="44043"/>
                  </a:cubicBezTo>
                  <a:cubicBezTo>
                    <a:pt x="0" y="68371"/>
                    <a:pt x="19734" y="88085"/>
                    <a:pt x="44043" y="88085"/>
                  </a:cubicBezTo>
                  <a:cubicBezTo>
                    <a:pt x="55123" y="88085"/>
                    <a:pt x="65228" y="83987"/>
                    <a:pt x="72967" y="77244"/>
                  </a:cubicBezTo>
                  <a:lnTo>
                    <a:pt x="72967" y="77264"/>
                  </a:lnTo>
                  <a:lnTo>
                    <a:pt x="73086" y="77144"/>
                  </a:lnTo>
                  <a:cubicBezTo>
                    <a:pt x="74558" y="75851"/>
                    <a:pt x="75931" y="74459"/>
                    <a:pt x="77224" y="73006"/>
                  </a:cubicBezTo>
                  <a:lnTo>
                    <a:pt x="106207" y="43923"/>
                  </a:lnTo>
                  <a:lnTo>
                    <a:pt x="77025" y="14860"/>
                  </a:lnTo>
                  <a:cubicBezTo>
                    <a:pt x="75791" y="13487"/>
                    <a:pt x="74478" y="12175"/>
                    <a:pt x="73106" y="10961"/>
                  </a:cubicBezTo>
                  <a:lnTo>
                    <a:pt x="72987" y="10842"/>
                  </a:lnTo>
                  <a:lnTo>
                    <a:pt x="72987" y="10862"/>
                  </a:lnTo>
                  <a:lnTo>
                    <a:pt x="72967" y="10862"/>
                  </a:lnTo>
                  <a:cubicBezTo>
                    <a:pt x="65228" y="4098"/>
                    <a:pt x="55123" y="0"/>
                    <a:pt x="44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 rot="-5400000">
              <a:off x="5109817" y="2298000"/>
              <a:ext cx="792216" cy="792453"/>
            </a:xfrm>
            <a:custGeom>
              <a:avLst/>
              <a:gdLst/>
              <a:ahLst/>
              <a:cxnLst/>
              <a:rect l="l" t="t" r="r" b="b"/>
              <a:pathLst>
                <a:path w="66741" h="66761" extrusionOk="0">
                  <a:moveTo>
                    <a:pt x="33381" y="1"/>
                  </a:moveTo>
                  <a:cubicBezTo>
                    <a:pt x="14940" y="1"/>
                    <a:pt x="1" y="14960"/>
                    <a:pt x="1" y="33381"/>
                  </a:cubicBezTo>
                  <a:cubicBezTo>
                    <a:pt x="1" y="51821"/>
                    <a:pt x="14940" y="66761"/>
                    <a:pt x="33381" y="66761"/>
                  </a:cubicBezTo>
                  <a:cubicBezTo>
                    <a:pt x="51801" y="66761"/>
                    <a:pt x="66741" y="51821"/>
                    <a:pt x="66741" y="33381"/>
                  </a:cubicBezTo>
                  <a:cubicBezTo>
                    <a:pt x="66741" y="14960"/>
                    <a:pt x="51801" y="1"/>
                    <a:pt x="33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 rot="-5400000" flipH="1">
              <a:off x="5105440" y="2295216"/>
              <a:ext cx="800974" cy="801037"/>
            </a:xfrm>
            <a:custGeom>
              <a:avLst/>
              <a:gdLst/>
              <a:ahLst/>
              <a:cxnLst/>
              <a:rect l="l" t="t" r="r" b="b"/>
              <a:pathLst>
                <a:path w="256517" h="256537" extrusionOk="0">
                  <a:moveTo>
                    <a:pt x="128249" y="0"/>
                  </a:moveTo>
                  <a:cubicBezTo>
                    <a:pt x="84365" y="0"/>
                    <a:pt x="45634" y="22042"/>
                    <a:pt x="22519" y="55680"/>
                  </a:cubicBezTo>
                  <a:cubicBezTo>
                    <a:pt x="8316" y="76309"/>
                    <a:pt x="0" y="101314"/>
                    <a:pt x="0" y="128269"/>
                  </a:cubicBezTo>
                  <a:cubicBezTo>
                    <a:pt x="0" y="199107"/>
                    <a:pt x="57431" y="256537"/>
                    <a:pt x="128249" y="256537"/>
                  </a:cubicBezTo>
                  <a:cubicBezTo>
                    <a:pt x="153910" y="256537"/>
                    <a:pt x="177801" y="248998"/>
                    <a:pt x="197853" y="236028"/>
                  </a:cubicBezTo>
                  <a:cubicBezTo>
                    <a:pt x="231929" y="213987"/>
                    <a:pt x="254885" y="176170"/>
                    <a:pt x="256417" y="132944"/>
                  </a:cubicBezTo>
                  <a:cubicBezTo>
                    <a:pt x="256437" y="132725"/>
                    <a:pt x="256457" y="132506"/>
                    <a:pt x="256457" y="132287"/>
                  </a:cubicBezTo>
                  <a:cubicBezTo>
                    <a:pt x="256517" y="130954"/>
                    <a:pt x="256517" y="129602"/>
                    <a:pt x="256517" y="128269"/>
                  </a:cubicBezTo>
                  <a:cubicBezTo>
                    <a:pt x="256517" y="98987"/>
                    <a:pt x="246729" y="72012"/>
                    <a:pt x="230179" y="50428"/>
                  </a:cubicBezTo>
                  <a:cubicBezTo>
                    <a:pt x="220769" y="38095"/>
                    <a:pt x="209152" y="27512"/>
                    <a:pt x="195923" y="19276"/>
                  </a:cubicBezTo>
                  <a:cubicBezTo>
                    <a:pt x="195187" y="18819"/>
                    <a:pt x="194432" y="18361"/>
                    <a:pt x="193676" y="17904"/>
                  </a:cubicBezTo>
                  <a:lnTo>
                    <a:pt x="191885" y="16850"/>
                  </a:lnTo>
                  <a:cubicBezTo>
                    <a:pt x="188862" y="15119"/>
                    <a:pt x="185758" y="13508"/>
                    <a:pt x="182575" y="12036"/>
                  </a:cubicBezTo>
                  <a:cubicBezTo>
                    <a:pt x="181064" y="11319"/>
                    <a:pt x="179492" y="10623"/>
                    <a:pt x="177921" y="9967"/>
                  </a:cubicBezTo>
                  <a:cubicBezTo>
                    <a:pt x="177463" y="9768"/>
                    <a:pt x="177006" y="9569"/>
                    <a:pt x="176528" y="9390"/>
                  </a:cubicBezTo>
                  <a:cubicBezTo>
                    <a:pt x="175852" y="9111"/>
                    <a:pt x="175175" y="8853"/>
                    <a:pt x="174479" y="8574"/>
                  </a:cubicBezTo>
                  <a:cubicBezTo>
                    <a:pt x="173803" y="8316"/>
                    <a:pt x="173107" y="8057"/>
                    <a:pt x="172430" y="7818"/>
                  </a:cubicBezTo>
                  <a:cubicBezTo>
                    <a:pt x="171754" y="7560"/>
                    <a:pt x="171038" y="7301"/>
                    <a:pt x="170361" y="7062"/>
                  </a:cubicBezTo>
                  <a:cubicBezTo>
                    <a:pt x="169188" y="6664"/>
                    <a:pt x="168034" y="6267"/>
                    <a:pt x="166840" y="5909"/>
                  </a:cubicBezTo>
                  <a:cubicBezTo>
                    <a:pt x="166263" y="5710"/>
                    <a:pt x="165667" y="5551"/>
                    <a:pt x="165090" y="5371"/>
                  </a:cubicBezTo>
                  <a:cubicBezTo>
                    <a:pt x="162902" y="4715"/>
                    <a:pt x="160694" y="4098"/>
                    <a:pt x="158446" y="3581"/>
                  </a:cubicBezTo>
                  <a:cubicBezTo>
                    <a:pt x="157809" y="3422"/>
                    <a:pt x="157153" y="3263"/>
                    <a:pt x="156516" y="3124"/>
                  </a:cubicBezTo>
                  <a:cubicBezTo>
                    <a:pt x="155820" y="2964"/>
                    <a:pt x="155104" y="2805"/>
                    <a:pt x="154407" y="2666"/>
                  </a:cubicBezTo>
                  <a:cubicBezTo>
                    <a:pt x="153711" y="2527"/>
                    <a:pt x="153015" y="2388"/>
                    <a:pt x="152299" y="2248"/>
                  </a:cubicBezTo>
                  <a:lnTo>
                    <a:pt x="150946" y="1990"/>
                  </a:lnTo>
                  <a:cubicBezTo>
                    <a:pt x="150230" y="1870"/>
                    <a:pt x="149514" y="1751"/>
                    <a:pt x="148778" y="1632"/>
                  </a:cubicBezTo>
                  <a:cubicBezTo>
                    <a:pt x="148380" y="1552"/>
                    <a:pt x="147982" y="1512"/>
                    <a:pt x="147604" y="1453"/>
                  </a:cubicBezTo>
                  <a:cubicBezTo>
                    <a:pt x="147027" y="1373"/>
                    <a:pt x="146450" y="1293"/>
                    <a:pt x="145854" y="1194"/>
                  </a:cubicBezTo>
                  <a:cubicBezTo>
                    <a:pt x="145118" y="1095"/>
                    <a:pt x="144382" y="995"/>
                    <a:pt x="143645" y="896"/>
                  </a:cubicBezTo>
                  <a:cubicBezTo>
                    <a:pt x="142213" y="736"/>
                    <a:pt x="140781" y="597"/>
                    <a:pt x="139329" y="478"/>
                  </a:cubicBezTo>
                  <a:cubicBezTo>
                    <a:pt x="138613" y="398"/>
                    <a:pt x="137877" y="339"/>
                    <a:pt x="137141" y="299"/>
                  </a:cubicBezTo>
                  <a:cubicBezTo>
                    <a:pt x="135748" y="199"/>
                    <a:pt x="134316" y="120"/>
                    <a:pt x="132903" y="80"/>
                  </a:cubicBezTo>
                  <a:cubicBezTo>
                    <a:pt x="132267" y="60"/>
                    <a:pt x="131630" y="40"/>
                    <a:pt x="130994" y="20"/>
                  </a:cubicBezTo>
                  <a:cubicBezTo>
                    <a:pt x="130099" y="20"/>
                    <a:pt x="129184" y="0"/>
                    <a:pt x="12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949" name="Google Shape;949;p37"/>
            <p:cNvGrpSpPr/>
            <p:nvPr/>
          </p:nvGrpSpPr>
          <p:grpSpPr>
            <a:xfrm rot="-5400000">
              <a:off x="5106183" y="2369518"/>
              <a:ext cx="725757" cy="727305"/>
              <a:chOff x="4089032" y="2667196"/>
              <a:chExt cx="725757" cy="727305"/>
            </a:xfrm>
          </p:grpSpPr>
          <p:sp>
            <p:nvSpPr>
              <p:cNvPr id="950" name="Google Shape;950;p37"/>
              <p:cNvSpPr/>
              <p:nvPr/>
            </p:nvSpPr>
            <p:spPr>
              <a:xfrm flipH="1">
                <a:off x="4089220" y="3058020"/>
                <a:ext cx="400333" cy="336481"/>
              </a:xfrm>
              <a:custGeom>
                <a:avLst/>
                <a:gdLst/>
                <a:ahLst/>
                <a:cxnLst/>
                <a:rect l="l" t="t" r="r" b="b"/>
                <a:pathLst>
                  <a:path w="128209" h="107760" extrusionOk="0">
                    <a:moveTo>
                      <a:pt x="128209" y="4019"/>
                    </a:moveTo>
                    <a:cubicBezTo>
                      <a:pt x="126876" y="47524"/>
                      <a:pt x="103860" y="85599"/>
                      <a:pt x="69605" y="10776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 flipH="1">
                <a:off x="4166448" y="2723074"/>
                <a:ext cx="318342" cy="344618"/>
              </a:xfrm>
              <a:custGeom>
                <a:avLst/>
                <a:gdLst/>
                <a:ahLst/>
                <a:cxnLst/>
                <a:rect l="l" t="t" r="r" b="b"/>
                <a:pathLst>
                  <a:path w="101951" h="110366" extrusionOk="0">
                    <a:moveTo>
                      <a:pt x="101951" y="32525"/>
                    </a:moveTo>
                    <a:lnTo>
                      <a:pt x="1" y="110366"/>
                    </a:lnTo>
                    <a:lnTo>
                      <a:pt x="65447" y="1"/>
                    </a:lnTo>
                    <a:cubicBezTo>
                      <a:pt x="66203" y="458"/>
                      <a:pt x="66939" y="916"/>
                      <a:pt x="67675" y="1373"/>
                    </a:cubicBezTo>
                    <a:cubicBezTo>
                      <a:pt x="80904" y="9609"/>
                      <a:pt x="92521" y="20192"/>
                      <a:pt x="101951" y="325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 flipH="1">
                <a:off x="4273329" y="2667196"/>
                <a:ext cx="541460" cy="400520"/>
              </a:xfrm>
              <a:custGeom>
                <a:avLst/>
                <a:gdLst/>
                <a:ahLst/>
                <a:cxnLst/>
                <a:rect l="l" t="t" r="r" b="b"/>
                <a:pathLst>
                  <a:path w="173406" h="128269" extrusionOk="0">
                    <a:moveTo>
                      <a:pt x="173405" y="19276"/>
                    </a:moveTo>
                    <a:lnTo>
                      <a:pt x="105731" y="128269"/>
                    </a:lnTo>
                    <a:cubicBezTo>
                      <a:pt x="105731" y="128269"/>
                      <a:pt x="36902" y="79730"/>
                      <a:pt x="1" y="55680"/>
                    </a:cubicBezTo>
                    <a:cubicBezTo>
                      <a:pt x="23116" y="22042"/>
                      <a:pt x="61847" y="0"/>
                      <a:pt x="105731" y="0"/>
                    </a:cubicBezTo>
                    <a:cubicBezTo>
                      <a:pt x="106666" y="0"/>
                      <a:pt x="107561" y="20"/>
                      <a:pt x="108476" y="20"/>
                    </a:cubicBezTo>
                    <a:cubicBezTo>
                      <a:pt x="109112" y="40"/>
                      <a:pt x="109749" y="60"/>
                      <a:pt x="110385" y="80"/>
                    </a:cubicBezTo>
                    <a:cubicBezTo>
                      <a:pt x="111798" y="120"/>
                      <a:pt x="113210" y="199"/>
                      <a:pt x="114623" y="299"/>
                    </a:cubicBezTo>
                    <a:cubicBezTo>
                      <a:pt x="115359" y="339"/>
                      <a:pt x="116075" y="398"/>
                      <a:pt x="116811" y="478"/>
                    </a:cubicBezTo>
                    <a:cubicBezTo>
                      <a:pt x="118243" y="597"/>
                      <a:pt x="119695" y="736"/>
                      <a:pt x="121127" y="896"/>
                    </a:cubicBezTo>
                    <a:cubicBezTo>
                      <a:pt x="121864" y="995"/>
                      <a:pt x="122600" y="1095"/>
                      <a:pt x="123336" y="1194"/>
                    </a:cubicBezTo>
                    <a:cubicBezTo>
                      <a:pt x="123932" y="1293"/>
                      <a:pt x="124509" y="1373"/>
                      <a:pt x="125066" y="1453"/>
                    </a:cubicBezTo>
                    <a:cubicBezTo>
                      <a:pt x="125464" y="1512"/>
                      <a:pt x="125862" y="1552"/>
                      <a:pt x="126260" y="1632"/>
                    </a:cubicBezTo>
                    <a:cubicBezTo>
                      <a:pt x="126996" y="1751"/>
                      <a:pt x="127712" y="1870"/>
                      <a:pt x="128428" y="1990"/>
                    </a:cubicBezTo>
                    <a:lnTo>
                      <a:pt x="129781" y="2248"/>
                    </a:lnTo>
                    <a:cubicBezTo>
                      <a:pt x="130497" y="2388"/>
                      <a:pt x="131193" y="2527"/>
                      <a:pt x="131889" y="2666"/>
                    </a:cubicBezTo>
                    <a:cubicBezTo>
                      <a:pt x="132586" y="2805"/>
                      <a:pt x="133302" y="2964"/>
                      <a:pt x="133998" y="3124"/>
                    </a:cubicBezTo>
                    <a:cubicBezTo>
                      <a:pt x="134635" y="3263"/>
                      <a:pt x="135291" y="3422"/>
                      <a:pt x="135928" y="3581"/>
                    </a:cubicBezTo>
                    <a:cubicBezTo>
                      <a:pt x="138156" y="4098"/>
                      <a:pt x="140364" y="4715"/>
                      <a:pt x="142572" y="5371"/>
                    </a:cubicBezTo>
                    <a:cubicBezTo>
                      <a:pt x="143149" y="5551"/>
                      <a:pt x="143745" y="5710"/>
                      <a:pt x="144322" y="5909"/>
                    </a:cubicBezTo>
                    <a:cubicBezTo>
                      <a:pt x="145496" y="6267"/>
                      <a:pt x="146670" y="6664"/>
                      <a:pt x="147843" y="7062"/>
                    </a:cubicBezTo>
                    <a:cubicBezTo>
                      <a:pt x="148520" y="7301"/>
                      <a:pt x="149216" y="7560"/>
                      <a:pt x="149912" y="7818"/>
                    </a:cubicBezTo>
                    <a:cubicBezTo>
                      <a:pt x="150589" y="8057"/>
                      <a:pt x="151285" y="8316"/>
                      <a:pt x="151961" y="8574"/>
                    </a:cubicBezTo>
                    <a:cubicBezTo>
                      <a:pt x="152657" y="8853"/>
                      <a:pt x="153334" y="9111"/>
                      <a:pt x="154010" y="9390"/>
                    </a:cubicBezTo>
                    <a:cubicBezTo>
                      <a:pt x="154488" y="9569"/>
                      <a:pt x="154945" y="9768"/>
                      <a:pt x="155403" y="9967"/>
                    </a:cubicBezTo>
                    <a:cubicBezTo>
                      <a:pt x="156974" y="10623"/>
                      <a:pt x="158546" y="11319"/>
                      <a:pt x="160057" y="12036"/>
                    </a:cubicBezTo>
                    <a:cubicBezTo>
                      <a:pt x="163240" y="13508"/>
                      <a:pt x="166344" y="15139"/>
                      <a:pt x="169367" y="16850"/>
                    </a:cubicBezTo>
                    <a:lnTo>
                      <a:pt x="171158" y="17904"/>
                    </a:lnTo>
                    <a:cubicBezTo>
                      <a:pt x="171933" y="18361"/>
                      <a:pt x="172669" y="18819"/>
                      <a:pt x="173405" y="192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 flipH="1">
                <a:off x="4089032" y="2819829"/>
                <a:ext cx="400520" cy="257656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82516" extrusionOk="0">
                    <a:moveTo>
                      <a:pt x="128269" y="77841"/>
                    </a:moveTo>
                    <a:cubicBezTo>
                      <a:pt x="128269" y="79174"/>
                      <a:pt x="128269" y="80526"/>
                      <a:pt x="128209" y="81859"/>
                    </a:cubicBezTo>
                    <a:cubicBezTo>
                      <a:pt x="128209" y="82078"/>
                      <a:pt x="128189" y="82297"/>
                      <a:pt x="128169" y="82516"/>
                    </a:cubicBezTo>
                    <a:lnTo>
                      <a:pt x="1" y="77841"/>
                    </a:lnTo>
                    <a:lnTo>
                      <a:pt x="101951" y="0"/>
                    </a:lnTo>
                    <a:cubicBezTo>
                      <a:pt x="118481" y="21584"/>
                      <a:pt x="128269" y="48559"/>
                      <a:pt x="128269" y="77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54" name="Google Shape;954;p37"/>
            <p:cNvSpPr/>
            <p:nvPr/>
          </p:nvSpPr>
          <p:spPr>
            <a:xfrm rot="-5400000">
              <a:off x="5465193" y="2651711"/>
              <a:ext cx="82663" cy="82413"/>
            </a:xfrm>
            <a:custGeom>
              <a:avLst/>
              <a:gdLst/>
              <a:ahLst/>
              <a:cxnLst/>
              <a:rect l="l" t="t" r="r" b="b"/>
              <a:pathLst>
                <a:path w="6964" h="6943" extrusionOk="0">
                  <a:moveTo>
                    <a:pt x="3482" y="0"/>
                  </a:moveTo>
                  <a:cubicBezTo>
                    <a:pt x="1553" y="0"/>
                    <a:pt x="1" y="1552"/>
                    <a:pt x="1" y="3481"/>
                  </a:cubicBezTo>
                  <a:cubicBezTo>
                    <a:pt x="1" y="5391"/>
                    <a:pt x="1553" y="6943"/>
                    <a:pt x="3482" y="6943"/>
                  </a:cubicBezTo>
                  <a:cubicBezTo>
                    <a:pt x="5392" y="6943"/>
                    <a:pt x="6963" y="5391"/>
                    <a:pt x="6963" y="3481"/>
                  </a:cubicBezTo>
                  <a:cubicBezTo>
                    <a:pt x="6963" y="1552"/>
                    <a:pt x="5392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37"/>
            <p:cNvSpPr txBox="1"/>
            <p:nvPr/>
          </p:nvSpPr>
          <p:spPr>
            <a:xfrm>
              <a:off x="4620475" y="3371850"/>
              <a:ext cx="17721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45%</a:t>
              </a:r>
              <a:endParaRPr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6" name="Google Shape;956;p37"/>
            <p:cNvSpPr txBox="1"/>
            <p:nvPr/>
          </p:nvSpPr>
          <p:spPr>
            <a:xfrm>
              <a:off x="4826829" y="3691651"/>
              <a:ext cx="14082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7" name="Google Shape;957;p37"/>
          <p:cNvGrpSpPr/>
          <p:nvPr/>
        </p:nvGrpSpPr>
        <p:grpSpPr>
          <a:xfrm>
            <a:off x="6641025" y="1940621"/>
            <a:ext cx="1772100" cy="2541903"/>
            <a:chOff x="6641025" y="1940621"/>
            <a:chExt cx="1772100" cy="2541903"/>
          </a:xfrm>
        </p:grpSpPr>
        <p:sp>
          <p:nvSpPr>
            <p:cNvPr id="958" name="Google Shape;958;p37"/>
            <p:cNvSpPr/>
            <p:nvPr/>
          </p:nvSpPr>
          <p:spPr>
            <a:xfrm rot="-5400000">
              <a:off x="6896751" y="2048175"/>
              <a:ext cx="1260689" cy="1045581"/>
            </a:xfrm>
            <a:custGeom>
              <a:avLst/>
              <a:gdLst/>
              <a:ahLst/>
              <a:cxnLst/>
              <a:rect l="l" t="t" r="r" b="b"/>
              <a:pathLst>
                <a:path w="106208" h="88086" extrusionOk="0">
                  <a:moveTo>
                    <a:pt x="44043" y="0"/>
                  </a:moveTo>
                  <a:cubicBezTo>
                    <a:pt x="19714" y="0"/>
                    <a:pt x="1" y="19734"/>
                    <a:pt x="1" y="44043"/>
                  </a:cubicBezTo>
                  <a:cubicBezTo>
                    <a:pt x="1" y="68371"/>
                    <a:pt x="19714" y="88085"/>
                    <a:pt x="44043" y="88085"/>
                  </a:cubicBezTo>
                  <a:cubicBezTo>
                    <a:pt x="55123" y="88085"/>
                    <a:pt x="65229" y="83987"/>
                    <a:pt x="72967" y="77244"/>
                  </a:cubicBezTo>
                  <a:lnTo>
                    <a:pt x="72967" y="77264"/>
                  </a:lnTo>
                  <a:lnTo>
                    <a:pt x="73087" y="77144"/>
                  </a:lnTo>
                  <a:cubicBezTo>
                    <a:pt x="74539" y="75851"/>
                    <a:pt x="75931" y="74459"/>
                    <a:pt x="77204" y="73006"/>
                  </a:cubicBezTo>
                  <a:lnTo>
                    <a:pt x="106208" y="43923"/>
                  </a:lnTo>
                  <a:lnTo>
                    <a:pt x="77005" y="14860"/>
                  </a:lnTo>
                  <a:cubicBezTo>
                    <a:pt x="75792" y="13487"/>
                    <a:pt x="74479" y="12175"/>
                    <a:pt x="73087" y="10961"/>
                  </a:cubicBezTo>
                  <a:lnTo>
                    <a:pt x="72967" y="10842"/>
                  </a:lnTo>
                  <a:lnTo>
                    <a:pt x="72967" y="10862"/>
                  </a:lnTo>
                  <a:cubicBezTo>
                    <a:pt x="65229" y="4098"/>
                    <a:pt x="55104" y="0"/>
                    <a:pt x="44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 rot="-5400000">
              <a:off x="7130866" y="2298107"/>
              <a:ext cx="792453" cy="792453"/>
            </a:xfrm>
            <a:custGeom>
              <a:avLst/>
              <a:gdLst/>
              <a:ahLst/>
              <a:cxnLst/>
              <a:rect l="l" t="t" r="r" b="b"/>
              <a:pathLst>
                <a:path w="66761" h="66761" extrusionOk="0">
                  <a:moveTo>
                    <a:pt x="33380" y="1"/>
                  </a:moveTo>
                  <a:cubicBezTo>
                    <a:pt x="14960" y="1"/>
                    <a:pt x="0" y="14960"/>
                    <a:pt x="0" y="33381"/>
                  </a:cubicBezTo>
                  <a:cubicBezTo>
                    <a:pt x="0" y="51821"/>
                    <a:pt x="14940" y="66761"/>
                    <a:pt x="33380" y="66761"/>
                  </a:cubicBezTo>
                  <a:cubicBezTo>
                    <a:pt x="51821" y="66761"/>
                    <a:pt x="66760" y="51821"/>
                    <a:pt x="66760" y="33381"/>
                  </a:cubicBezTo>
                  <a:cubicBezTo>
                    <a:pt x="66760" y="14960"/>
                    <a:pt x="51821" y="1"/>
                    <a:pt x="33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 rot="-5400000">
              <a:off x="7486366" y="2651943"/>
              <a:ext cx="82651" cy="82413"/>
            </a:xfrm>
            <a:custGeom>
              <a:avLst/>
              <a:gdLst/>
              <a:ahLst/>
              <a:cxnLst/>
              <a:rect l="l" t="t" r="r" b="b"/>
              <a:pathLst>
                <a:path w="6963" h="6943" extrusionOk="0">
                  <a:moveTo>
                    <a:pt x="3482" y="0"/>
                  </a:moveTo>
                  <a:cubicBezTo>
                    <a:pt x="1552" y="0"/>
                    <a:pt x="1" y="1552"/>
                    <a:pt x="1" y="3481"/>
                  </a:cubicBezTo>
                  <a:cubicBezTo>
                    <a:pt x="1" y="5391"/>
                    <a:pt x="1552" y="6943"/>
                    <a:pt x="3482" y="6943"/>
                  </a:cubicBezTo>
                  <a:cubicBezTo>
                    <a:pt x="5411" y="6943"/>
                    <a:pt x="6963" y="5391"/>
                    <a:pt x="6963" y="3481"/>
                  </a:cubicBezTo>
                  <a:cubicBezTo>
                    <a:pt x="6963" y="1552"/>
                    <a:pt x="541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 rot="-5400000" flipH="1">
              <a:off x="7195593" y="2679559"/>
              <a:ext cx="318342" cy="344618"/>
            </a:xfrm>
            <a:custGeom>
              <a:avLst/>
              <a:gdLst/>
              <a:ahLst/>
              <a:cxnLst/>
              <a:rect l="l" t="t" r="r" b="b"/>
              <a:pathLst>
                <a:path w="101951" h="110366" extrusionOk="0">
                  <a:moveTo>
                    <a:pt x="101951" y="32525"/>
                  </a:moveTo>
                  <a:lnTo>
                    <a:pt x="1" y="110366"/>
                  </a:lnTo>
                  <a:lnTo>
                    <a:pt x="65447" y="1"/>
                  </a:lnTo>
                  <a:cubicBezTo>
                    <a:pt x="66203" y="458"/>
                    <a:pt x="66939" y="916"/>
                    <a:pt x="67675" y="1373"/>
                  </a:cubicBezTo>
                  <a:cubicBezTo>
                    <a:pt x="80904" y="9609"/>
                    <a:pt x="92521" y="20192"/>
                    <a:pt x="101951" y="32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37"/>
            <p:cNvSpPr txBox="1"/>
            <p:nvPr/>
          </p:nvSpPr>
          <p:spPr>
            <a:xfrm>
              <a:off x="6641025" y="3371850"/>
              <a:ext cx="1772100" cy="30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5%</a:t>
              </a:r>
              <a:endParaRPr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3" name="Google Shape;963;p37"/>
            <p:cNvSpPr txBox="1"/>
            <p:nvPr/>
          </p:nvSpPr>
          <p:spPr>
            <a:xfrm>
              <a:off x="6848475" y="3686624"/>
              <a:ext cx="13584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38"/>
          <p:cNvGrpSpPr/>
          <p:nvPr/>
        </p:nvGrpSpPr>
        <p:grpSpPr>
          <a:xfrm>
            <a:off x="3180229" y="1856590"/>
            <a:ext cx="2623288" cy="1460375"/>
            <a:chOff x="3382159" y="2234241"/>
            <a:chExt cx="2327260" cy="1295578"/>
          </a:xfrm>
        </p:grpSpPr>
        <p:sp>
          <p:nvSpPr>
            <p:cNvPr id="969" name="Google Shape;969;p38"/>
            <p:cNvSpPr/>
            <p:nvPr/>
          </p:nvSpPr>
          <p:spPr>
            <a:xfrm>
              <a:off x="3465207" y="2234241"/>
              <a:ext cx="2244212" cy="1295578"/>
            </a:xfrm>
            <a:custGeom>
              <a:avLst/>
              <a:gdLst/>
              <a:ahLst/>
              <a:cxnLst/>
              <a:rect l="l" t="t" r="r" b="b"/>
              <a:pathLst>
                <a:path w="211818" h="122282" extrusionOk="0">
                  <a:moveTo>
                    <a:pt x="105909" y="0"/>
                  </a:moveTo>
                  <a:cubicBezTo>
                    <a:pt x="77820" y="0"/>
                    <a:pt x="50886" y="6426"/>
                    <a:pt x="31013" y="17904"/>
                  </a:cubicBezTo>
                  <a:cubicBezTo>
                    <a:pt x="11160" y="29362"/>
                    <a:pt x="0" y="44918"/>
                    <a:pt x="0" y="61131"/>
                  </a:cubicBezTo>
                  <a:cubicBezTo>
                    <a:pt x="0" y="77363"/>
                    <a:pt x="11160" y="92900"/>
                    <a:pt x="31013" y="104378"/>
                  </a:cubicBezTo>
                  <a:cubicBezTo>
                    <a:pt x="50886" y="115836"/>
                    <a:pt x="77820" y="122281"/>
                    <a:pt x="105909" y="122281"/>
                  </a:cubicBezTo>
                  <a:cubicBezTo>
                    <a:pt x="133997" y="122281"/>
                    <a:pt x="160932" y="115836"/>
                    <a:pt x="180805" y="104378"/>
                  </a:cubicBezTo>
                  <a:cubicBezTo>
                    <a:pt x="200658" y="92900"/>
                    <a:pt x="211818" y="77363"/>
                    <a:pt x="211818" y="61131"/>
                  </a:cubicBezTo>
                  <a:cubicBezTo>
                    <a:pt x="211818" y="44918"/>
                    <a:pt x="200658" y="29362"/>
                    <a:pt x="180805" y="17904"/>
                  </a:cubicBezTo>
                  <a:cubicBezTo>
                    <a:pt x="160932" y="6426"/>
                    <a:pt x="133997" y="0"/>
                    <a:pt x="105909" y="0"/>
                  </a:cubicBezTo>
                  <a:close/>
                </a:path>
              </a:pathLst>
            </a:custGeom>
            <a:solidFill>
              <a:srgbClr val="11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3382159" y="2239931"/>
              <a:ext cx="1057826" cy="889641"/>
            </a:xfrm>
            <a:custGeom>
              <a:avLst/>
              <a:gdLst/>
              <a:ahLst/>
              <a:cxnLst/>
              <a:rect l="l" t="t" r="r" b="b"/>
              <a:pathLst>
                <a:path w="99842" h="83968" extrusionOk="0">
                  <a:moveTo>
                    <a:pt x="99842" y="1"/>
                  </a:moveTo>
                  <a:lnTo>
                    <a:pt x="99842" y="1"/>
                  </a:lnTo>
                  <a:cubicBezTo>
                    <a:pt x="77542" y="1691"/>
                    <a:pt x="55998" y="7480"/>
                    <a:pt x="38871" y="17367"/>
                  </a:cubicBezTo>
                  <a:cubicBezTo>
                    <a:pt x="7679" y="35370"/>
                    <a:pt x="0" y="61827"/>
                    <a:pt x="15875" y="83968"/>
                  </a:cubicBezTo>
                  <a:lnTo>
                    <a:pt x="99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3659966" y="2236137"/>
              <a:ext cx="1283552" cy="1130963"/>
            </a:xfrm>
            <a:custGeom>
              <a:avLst/>
              <a:gdLst/>
              <a:ahLst/>
              <a:cxnLst/>
              <a:rect l="l" t="t" r="r" b="b"/>
              <a:pathLst>
                <a:path w="121147" h="106745" extrusionOk="0">
                  <a:moveTo>
                    <a:pt x="95385" y="0"/>
                  </a:moveTo>
                  <a:lnTo>
                    <a:pt x="0" y="95386"/>
                  </a:lnTo>
                  <a:cubicBezTo>
                    <a:pt x="3660" y="98489"/>
                    <a:pt x="7878" y="101434"/>
                    <a:pt x="12652" y="104199"/>
                  </a:cubicBezTo>
                  <a:cubicBezTo>
                    <a:pt x="14184" y="105074"/>
                    <a:pt x="15775" y="105929"/>
                    <a:pt x="17366" y="106745"/>
                  </a:cubicBezTo>
                  <a:lnTo>
                    <a:pt x="121147" y="2984"/>
                  </a:lnTo>
                  <a:cubicBezTo>
                    <a:pt x="112772" y="1373"/>
                    <a:pt x="104098" y="378"/>
                    <a:pt x="95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4002893" y="2313285"/>
              <a:ext cx="1254045" cy="1163214"/>
            </a:xfrm>
            <a:custGeom>
              <a:avLst/>
              <a:gdLst/>
              <a:ahLst/>
              <a:cxnLst/>
              <a:rect l="l" t="t" r="r" b="b"/>
              <a:pathLst>
                <a:path w="118362" h="109789" extrusionOk="0">
                  <a:moveTo>
                    <a:pt x="105889" y="0"/>
                  </a:moveTo>
                  <a:lnTo>
                    <a:pt x="0" y="105869"/>
                  </a:lnTo>
                  <a:cubicBezTo>
                    <a:pt x="4257" y="107381"/>
                    <a:pt x="8674" y="108674"/>
                    <a:pt x="13169" y="109788"/>
                  </a:cubicBezTo>
                  <a:lnTo>
                    <a:pt x="51184" y="71773"/>
                  </a:lnTo>
                  <a:lnTo>
                    <a:pt x="118362" y="4615"/>
                  </a:lnTo>
                  <a:cubicBezTo>
                    <a:pt x="114344" y="2885"/>
                    <a:pt x="110186" y="1353"/>
                    <a:pt x="105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3" name="Google Shape;973;p38"/>
          <p:cNvGrpSpPr/>
          <p:nvPr/>
        </p:nvGrpSpPr>
        <p:grpSpPr>
          <a:xfrm>
            <a:off x="3099683" y="2208603"/>
            <a:ext cx="1439051" cy="1344712"/>
            <a:chOff x="3310702" y="2208525"/>
            <a:chExt cx="1276660" cy="1192967"/>
          </a:xfrm>
        </p:grpSpPr>
        <p:sp>
          <p:nvSpPr>
            <p:cNvPr id="974" name="Google Shape;974;p38"/>
            <p:cNvSpPr/>
            <p:nvPr/>
          </p:nvSpPr>
          <p:spPr>
            <a:xfrm>
              <a:off x="3377306" y="2692686"/>
              <a:ext cx="1210002" cy="708806"/>
            </a:xfrm>
            <a:custGeom>
              <a:avLst/>
              <a:gdLst/>
              <a:ahLst/>
              <a:cxnLst/>
              <a:rect l="l" t="t" r="r" b="b"/>
              <a:pathLst>
                <a:path w="114205" h="66900" extrusionOk="0">
                  <a:moveTo>
                    <a:pt x="114205" y="0"/>
                  </a:moveTo>
                  <a:lnTo>
                    <a:pt x="1" y="11896"/>
                  </a:lnTo>
                  <a:lnTo>
                    <a:pt x="1" y="66899"/>
                  </a:lnTo>
                  <a:lnTo>
                    <a:pt x="114205" y="54984"/>
                  </a:lnTo>
                  <a:lnTo>
                    <a:pt x="1142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3357704" y="2692686"/>
              <a:ext cx="19717" cy="708594"/>
            </a:xfrm>
            <a:custGeom>
              <a:avLst/>
              <a:gdLst/>
              <a:ahLst/>
              <a:cxnLst/>
              <a:rect l="l" t="t" r="r" b="b"/>
              <a:pathLst>
                <a:path w="1861" h="66880" extrusionOk="0">
                  <a:moveTo>
                    <a:pt x="1" y="0"/>
                  </a:moveTo>
                  <a:lnTo>
                    <a:pt x="1" y="54984"/>
                  </a:lnTo>
                  <a:cubicBezTo>
                    <a:pt x="1" y="54984"/>
                    <a:pt x="1727" y="59386"/>
                    <a:pt x="1851" y="65504"/>
                  </a:cubicBezTo>
                  <a:lnTo>
                    <a:pt x="1851" y="65504"/>
                  </a:lnTo>
                  <a:lnTo>
                    <a:pt x="1851" y="11896"/>
                  </a:lnTo>
                  <a:lnTo>
                    <a:pt x="1" y="0"/>
                  </a:lnTo>
                  <a:close/>
                  <a:moveTo>
                    <a:pt x="1851" y="65504"/>
                  </a:moveTo>
                  <a:lnTo>
                    <a:pt x="1851" y="66880"/>
                  </a:lnTo>
                  <a:cubicBezTo>
                    <a:pt x="1860" y="66413"/>
                    <a:pt x="1860" y="65954"/>
                    <a:pt x="1851" y="65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3310702" y="2208525"/>
              <a:ext cx="1276602" cy="610166"/>
            </a:xfrm>
            <a:custGeom>
              <a:avLst/>
              <a:gdLst/>
              <a:ahLst/>
              <a:cxnLst/>
              <a:rect l="l" t="t" r="r" b="b"/>
              <a:pathLst>
                <a:path w="120491" h="57590" extrusionOk="0">
                  <a:moveTo>
                    <a:pt x="35629" y="1"/>
                  </a:moveTo>
                  <a:cubicBezTo>
                    <a:pt x="9788" y="15974"/>
                    <a:pt x="1" y="37459"/>
                    <a:pt x="6287" y="57590"/>
                  </a:cubicBezTo>
                  <a:lnTo>
                    <a:pt x="120491" y="45694"/>
                  </a:lnTo>
                  <a:lnTo>
                    <a:pt x="35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3403021" y="2320236"/>
              <a:ext cx="661806" cy="495941"/>
            </a:xfrm>
            <a:custGeom>
              <a:avLst/>
              <a:gdLst/>
              <a:ahLst/>
              <a:cxnLst/>
              <a:rect l="l" t="t" r="r" b="b"/>
              <a:pathLst>
                <a:path w="62464" h="46809" extrusionOk="0">
                  <a:moveTo>
                    <a:pt x="46490" y="1"/>
                  </a:moveTo>
                  <a:cubicBezTo>
                    <a:pt x="30954" y="15557"/>
                    <a:pt x="15457" y="31153"/>
                    <a:pt x="1" y="46808"/>
                  </a:cubicBezTo>
                  <a:lnTo>
                    <a:pt x="27075" y="43984"/>
                  </a:lnTo>
                  <a:lnTo>
                    <a:pt x="62464" y="8594"/>
                  </a:lnTo>
                  <a:lnTo>
                    <a:pt x="4649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3942827" y="2490552"/>
              <a:ext cx="313834" cy="269357"/>
            </a:xfrm>
            <a:custGeom>
              <a:avLst/>
              <a:gdLst/>
              <a:ahLst/>
              <a:cxnLst/>
              <a:rect l="l" t="t" r="r" b="b"/>
              <a:pathLst>
                <a:path w="29621" h="25423" extrusionOk="0">
                  <a:moveTo>
                    <a:pt x="25423" y="0"/>
                  </a:moveTo>
                  <a:lnTo>
                    <a:pt x="0" y="25423"/>
                  </a:lnTo>
                  <a:lnTo>
                    <a:pt x="0" y="25423"/>
                  </a:lnTo>
                  <a:lnTo>
                    <a:pt x="7221" y="24667"/>
                  </a:lnTo>
                  <a:lnTo>
                    <a:pt x="29620" y="2268"/>
                  </a:lnTo>
                  <a:lnTo>
                    <a:pt x="25423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4272478" y="2594040"/>
              <a:ext cx="314883" cy="131526"/>
            </a:xfrm>
            <a:custGeom>
              <a:avLst/>
              <a:gdLst/>
              <a:ahLst/>
              <a:cxnLst/>
              <a:rect l="l" t="t" r="r" b="b"/>
              <a:pathLst>
                <a:path w="29720" h="12414" extrusionOk="0">
                  <a:moveTo>
                    <a:pt x="12413" y="0"/>
                  </a:moveTo>
                  <a:lnTo>
                    <a:pt x="0" y="12413"/>
                  </a:lnTo>
                  <a:lnTo>
                    <a:pt x="29720" y="9310"/>
                  </a:lnTo>
                  <a:lnTo>
                    <a:pt x="12413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3362769" y="2208525"/>
              <a:ext cx="385700" cy="420272"/>
            </a:xfrm>
            <a:custGeom>
              <a:avLst/>
              <a:gdLst/>
              <a:ahLst/>
              <a:cxnLst/>
              <a:rect l="l" t="t" r="r" b="b"/>
              <a:pathLst>
                <a:path w="36404" h="39667" extrusionOk="0">
                  <a:moveTo>
                    <a:pt x="30715" y="1"/>
                  </a:moveTo>
                  <a:cubicBezTo>
                    <a:pt x="12473" y="11280"/>
                    <a:pt x="2228" y="25304"/>
                    <a:pt x="0" y="39667"/>
                  </a:cubicBezTo>
                  <a:cubicBezTo>
                    <a:pt x="12115" y="27433"/>
                    <a:pt x="24230" y="15238"/>
                    <a:pt x="36404" y="3044"/>
                  </a:cubicBezTo>
                  <a:lnTo>
                    <a:pt x="30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1" name="Google Shape;981;p38"/>
          <p:cNvGrpSpPr/>
          <p:nvPr/>
        </p:nvGrpSpPr>
        <p:grpSpPr>
          <a:xfrm>
            <a:off x="4538743" y="2280360"/>
            <a:ext cx="1571789" cy="1598913"/>
            <a:chOff x="4587370" y="2272184"/>
            <a:chExt cx="1394419" cy="1418482"/>
          </a:xfrm>
        </p:grpSpPr>
        <p:sp>
          <p:nvSpPr>
            <p:cNvPr id="982" name="Google Shape;982;p38"/>
            <p:cNvSpPr/>
            <p:nvPr/>
          </p:nvSpPr>
          <p:spPr>
            <a:xfrm>
              <a:off x="4587370" y="2272184"/>
              <a:ext cx="1289464" cy="1418236"/>
            </a:xfrm>
            <a:custGeom>
              <a:avLst/>
              <a:gdLst/>
              <a:ahLst/>
              <a:cxnLst/>
              <a:rect l="l" t="t" r="r" b="b"/>
              <a:pathLst>
                <a:path w="121705" h="133859" extrusionOk="0">
                  <a:moveTo>
                    <a:pt x="91030" y="0"/>
                  </a:moveTo>
                  <a:lnTo>
                    <a:pt x="1" y="46629"/>
                  </a:lnTo>
                  <a:lnTo>
                    <a:pt x="53353" y="67337"/>
                  </a:lnTo>
                  <a:lnTo>
                    <a:pt x="1" y="94670"/>
                  </a:lnTo>
                  <a:lnTo>
                    <a:pt x="101036" y="133858"/>
                  </a:lnTo>
                  <a:cubicBezTo>
                    <a:pt x="114821" y="122062"/>
                    <a:pt x="121704" y="108376"/>
                    <a:pt x="121704" y="94670"/>
                  </a:cubicBezTo>
                  <a:lnTo>
                    <a:pt x="121704" y="46430"/>
                  </a:lnTo>
                  <a:cubicBezTo>
                    <a:pt x="121625" y="29819"/>
                    <a:pt x="111400" y="13229"/>
                    <a:pt x="910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4587370" y="2766242"/>
              <a:ext cx="1070476" cy="924424"/>
            </a:xfrm>
            <a:custGeom>
              <a:avLst/>
              <a:gdLst/>
              <a:ahLst/>
              <a:cxnLst/>
              <a:rect l="l" t="t" r="r" b="b"/>
              <a:pathLst>
                <a:path w="101036" h="87251" extrusionOk="0">
                  <a:moveTo>
                    <a:pt x="1" y="1"/>
                  </a:moveTo>
                  <a:lnTo>
                    <a:pt x="1" y="48042"/>
                  </a:lnTo>
                  <a:lnTo>
                    <a:pt x="101036" y="87250"/>
                  </a:lnTo>
                  <a:lnTo>
                    <a:pt x="101036" y="392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4587370" y="2272184"/>
              <a:ext cx="1394419" cy="909454"/>
            </a:xfrm>
            <a:custGeom>
              <a:avLst/>
              <a:gdLst/>
              <a:ahLst/>
              <a:cxnLst/>
              <a:rect l="l" t="t" r="r" b="b"/>
              <a:pathLst>
                <a:path w="131611" h="85838" extrusionOk="0">
                  <a:moveTo>
                    <a:pt x="91030" y="0"/>
                  </a:moveTo>
                  <a:lnTo>
                    <a:pt x="1" y="46629"/>
                  </a:lnTo>
                  <a:lnTo>
                    <a:pt x="101036" y="85837"/>
                  </a:lnTo>
                  <a:cubicBezTo>
                    <a:pt x="131611" y="59639"/>
                    <a:pt x="128269" y="24170"/>
                    <a:pt x="91030" y="0"/>
                  </a:cubicBez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4587370" y="2611534"/>
              <a:ext cx="302244" cy="196018"/>
            </a:xfrm>
            <a:custGeom>
              <a:avLst/>
              <a:gdLst/>
              <a:ahLst/>
              <a:cxnLst/>
              <a:rect l="l" t="t" r="r" b="b"/>
              <a:pathLst>
                <a:path w="28527" h="18501" extrusionOk="0">
                  <a:moveTo>
                    <a:pt x="28527" y="0"/>
                  </a:moveTo>
                  <a:lnTo>
                    <a:pt x="1" y="14602"/>
                  </a:lnTo>
                  <a:lnTo>
                    <a:pt x="10027" y="18501"/>
                  </a:lnTo>
                  <a:lnTo>
                    <a:pt x="28527" y="0"/>
                  </a:ln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4856954" y="2272184"/>
              <a:ext cx="748219" cy="650840"/>
            </a:xfrm>
            <a:custGeom>
              <a:avLst/>
              <a:gdLst/>
              <a:ahLst/>
              <a:cxnLst/>
              <a:rect l="l" t="t" r="r" b="b"/>
              <a:pathLst>
                <a:path w="70620" h="61429" extrusionOk="0">
                  <a:moveTo>
                    <a:pt x="65587" y="0"/>
                  </a:moveTo>
                  <a:lnTo>
                    <a:pt x="46967" y="9529"/>
                  </a:lnTo>
                  <a:lnTo>
                    <a:pt x="1" y="56496"/>
                  </a:lnTo>
                  <a:lnTo>
                    <a:pt x="12672" y="61429"/>
                  </a:lnTo>
                  <a:lnTo>
                    <a:pt x="32784" y="41337"/>
                  </a:lnTo>
                  <a:lnTo>
                    <a:pt x="70620" y="3481"/>
                  </a:lnTo>
                  <a:cubicBezTo>
                    <a:pt x="69028" y="2288"/>
                    <a:pt x="67337" y="1134"/>
                    <a:pt x="65587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5154575" y="2415725"/>
              <a:ext cx="616491" cy="598787"/>
            </a:xfrm>
            <a:custGeom>
              <a:avLst/>
              <a:gdLst/>
              <a:ahLst/>
              <a:cxnLst/>
              <a:rect l="l" t="t" r="r" b="b"/>
              <a:pathLst>
                <a:path w="58187" h="56516" extrusionOk="0">
                  <a:moveTo>
                    <a:pt x="53869" y="0"/>
                  </a:moveTo>
                  <a:lnTo>
                    <a:pt x="0" y="53870"/>
                  </a:lnTo>
                  <a:lnTo>
                    <a:pt x="6843" y="56515"/>
                  </a:lnTo>
                  <a:lnTo>
                    <a:pt x="58186" y="5192"/>
                  </a:lnTo>
                  <a:cubicBezTo>
                    <a:pt x="56873" y="3442"/>
                    <a:pt x="55441" y="1691"/>
                    <a:pt x="53869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5390423" y="2617647"/>
              <a:ext cx="472548" cy="474857"/>
            </a:xfrm>
            <a:custGeom>
              <a:avLst/>
              <a:gdLst/>
              <a:ahLst/>
              <a:cxnLst/>
              <a:rect l="l" t="t" r="r" b="b"/>
              <a:pathLst>
                <a:path w="44601" h="44819" extrusionOk="0">
                  <a:moveTo>
                    <a:pt x="43447" y="0"/>
                  </a:moveTo>
                  <a:lnTo>
                    <a:pt x="1" y="43446"/>
                  </a:lnTo>
                  <a:lnTo>
                    <a:pt x="3562" y="44819"/>
                  </a:lnTo>
                  <a:lnTo>
                    <a:pt x="44600" y="3800"/>
                  </a:lnTo>
                  <a:cubicBezTo>
                    <a:pt x="44282" y="2527"/>
                    <a:pt x="43904" y="1254"/>
                    <a:pt x="43447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89" name="Google Shape;989;p38"/>
          <p:cNvSpPr/>
          <p:nvPr/>
        </p:nvSpPr>
        <p:spPr>
          <a:xfrm>
            <a:off x="4536272" y="3280119"/>
            <a:ext cx="1453462" cy="601066"/>
          </a:xfrm>
          <a:custGeom>
            <a:avLst/>
            <a:gdLst/>
            <a:ahLst/>
            <a:cxnLst/>
            <a:rect l="l" t="t" r="r" b="b"/>
            <a:pathLst>
              <a:path w="121705" h="50330" extrusionOk="0">
                <a:moveTo>
                  <a:pt x="95088" y="1"/>
                </a:moveTo>
                <a:lnTo>
                  <a:pt x="94969" y="42750"/>
                </a:lnTo>
                <a:lnTo>
                  <a:pt x="5829" y="8157"/>
                </a:lnTo>
                <a:lnTo>
                  <a:pt x="1" y="11141"/>
                </a:lnTo>
                <a:lnTo>
                  <a:pt x="94949" y="47982"/>
                </a:lnTo>
                <a:lnTo>
                  <a:pt x="101036" y="50329"/>
                </a:lnTo>
                <a:cubicBezTo>
                  <a:pt x="114821" y="38533"/>
                  <a:pt x="121704" y="24847"/>
                  <a:pt x="121704" y="11141"/>
                </a:cubicBezTo>
                <a:lnTo>
                  <a:pt x="121704" y="5909"/>
                </a:lnTo>
                <a:cubicBezTo>
                  <a:pt x="121704" y="19595"/>
                  <a:pt x="114821" y="33281"/>
                  <a:pt x="101036" y="45098"/>
                </a:cubicBezTo>
                <a:lnTo>
                  <a:pt x="96739" y="43427"/>
                </a:lnTo>
                <a:lnTo>
                  <a:pt x="950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38"/>
          <p:cNvGrpSpPr/>
          <p:nvPr/>
        </p:nvGrpSpPr>
        <p:grpSpPr>
          <a:xfrm>
            <a:off x="3033636" y="2896430"/>
            <a:ext cx="1505071" cy="1263894"/>
            <a:chOff x="3252108" y="2818733"/>
            <a:chExt cx="1335229" cy="1121269"/>
          </a:xfrm>
        </p:grpSpPr>
        <p:sp>
          <p:nvSpPr>
            <p:cNvPr id="991" name="Google Shape;991;p38"/>
            <p:cNvSpPr/>
            <p:nvPr/>
          </p:nvSpPr>
          <p:spPr>
            <a:xfrm>
              <a:off x="3252108" y="2818733"/>
              <a:ext cx="1335192" cy="1121269"/>
            </a:xfrm>
            <a:custGeom>
              <a:avLst/>
              <a:gdLst/>
              <a:ahLst/>
              <a:cxnLst/>
              <a:rect l="l" t="t" r="r" b="b"/>
              <a:pathLst>
                <a:path w="126021" h="105830" extrusionOk="0">
                  <a:moveTo>
                    <a:pt x="126021" y="0"/>
                  </a:moveTo>
                  <a:lnTo>
                    <a:pt x="1" y="13149"/>
                  </a:lnTo>
                  <a:lnTo>
                    <a:pt x="1" y="56217"/>
                  </a:lnTo>
                  <a:cubicBezTo>
                    <a:pt x="2825" y="65328"/>
                    <a:pt x="8614" y="74180"/>
                    <a:pt x="17387" y="82276"/>
                  </a:cubicBezTo>
                  <a:lnTo>
                    <a:pt x="29899" y="91944"/>
                  </a:lnTo>
                  <a:cubicBezTo>
                    <a:pt x="31690" y="93118"/>
                    <a:pt x="33540" y="94252"/>
                    <a:pt x="35469" y="95366"/>
                  </a:cubicBezTo>
                  <a:cubicBezTo>
                    <a:pt x="42491" y="99424"/>
                    <a:pt x="50130" y="102905"/>
                    <a:pt x="58187" y="105829"/>
                  </a:cubicBezTo>
                  <a:lnTo>
                    <a:pt x="126021" y="43088"/>
                  </a:lnTo>
                  <a:lnTo>
                    <a:pt x="73524" y="48558"/>
                  </a:lnTo>
                  <a:lnTo>
                    <a:pt x="1260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3868625" y="2818733"/>
              <a:ext cx="718712" cy="1121269"/>
            </a:xfrm>
            <a:custGeom>
              <a:avLst/>
              <a:gdLst/>
              <a:ahLst/>
              <a:cxnLst/>
              <a:rect l="l" t="t" r="r" b="b"/>
              <a:pathLst>
                <a:path w="67835" h="105830" extrusionOk="0">
                  <a:moveTo>
                    <a:pt x="67835" y="0"/>
                  </a:moveTo>
                  <a:lnTo>
                    <a:pt x="1" y="62742"/>
                  </a:lnTo>
                  <a:lnTo>
                    <a:pt x="1" y="105829"/>
                  </a:lnTo>
                  <a:lnTo>
                    <a:pt x="67835" y="43088"/>
                  </a:lnTo>
                  <a:lnTo>
                    <a:pt x="6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3252108" y="2818733"/>
              <a:ext cx="1335192" cy="664751"/>
            </a:xfrm>
            <a:custGeom>
              <a:avLst/>
              <a:gdLst/>
              <a:ahLst/>
              <a:cxnLst/>
              <a:rect l="l" t="t" r="r" b="b"/>
              <a:pathLst>
                <a:path w="126021" h="62742" extrusionOk="0">
                  <a:moveTo>
                    <a:pt x="126021" y="0"/>
                  </a:moveTo>
                  <a:lnTo>
                    <a:pt x="1" y="13149"/>
                  </a:lnTo>
                  <a:cubicBezTo>
                    <a:pt x="2825" y="22240"/>
                    <a:pt x="8614" y="31112"/>
                    <a:pt x="17387" y="39189"/>
                  </a:cubicBezTo>
                  <a:lnTo>
                    <a:pt x="29899" y="48857"/>
                  </a:lnTo>
                  <a:cubicBezTo>
                    <a:pt x="31690" y="50030"/>
                    <a:pt x="33540" y="51164"/>
                    <a:pt x="35469" y="52298"/>
                  </a:cubicBezTo>
                  <a:cubicBezTo>
                    <a:pt x="42491" y="56336"/>
                    <a:pt x="50130" y="59817"/>
                    <a:pt x="58187" y="62742"/>
                  </a:cubicBezTo>
                  <a:lnTo>
                    <a:pt x="126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3252108" y="2934449"/>
              <a:ext cx="225112" cy="160186"/>
            </a:xfrm>
            <a:custGeom>
              <a:avLst/>
              <a:gdLst/>
              <a:ahLst/>
              <a:cxnLst/>
              <a:rect l="l" t="t" r="r" b="b"/>
              <a:pathLst>
                <a:path w="21247" h="15119" extrusionOk="0">
                  <a:moveTo>
                    <a:pt x="21246" y="0"/>
                  </a:moveTo>
                  <a:lnTo>
                    <a:pt x="1" y="2228"/>
                  </a:lnTo>
                  <a:cubicBezTo>
                    <a:pt x="1353" y="6604"/>
                    <a:pt x="3402" y="10901"/>
                    <a:pt x="6128" y="15119"/>
                  </a:cubicBezTo>
                  <a:cubicBezTo>
                    <a:pt x="11161" y="10086"/>
                    <a:pt x="16193" y="5033"/>
                    <a:pt x="21246" y="0"/>
                  </a:cubicBez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3419890" y="2885126"/>
              <a:ext cx="530502" cy="420897"/>
            </a:xfrm>
            <a:custGeom>
              <a:avLst/>
              <a:gdLst/>
              <a:ahLst/>
              <a:cxnLst/>
              <a:rect l="l" t="t" r="r" b="b"/>
              <a:pathLst>
                <a:path w="50071" h="39726" extrusionOk="0">
                  <a:moveTo>
                    <a:pt x="50070" y="0"/>
                  </a:moveTo>
                  <a:lnTo>
                    <a:pt x="29282" y="2169"/>
                  </a:lnTo>
                  <a:lnTo>
                    <a:pt x="0" y="31451"/>
                  </a:lnTo>
                  <a:cubicBezTo>
                    <a:pt x="517" y="31948"/>
                    <a:pt x="1035" y="32445"/>
                    <a:pt x="1552" y="32923"/>
                  </a:cubicBezTo>
                  <a:lnTo>
                    <a:pt x="10344" y="39726"/>
                  </a:lnTo>
                  <a:lnTo>
                    <a:pt x="5007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3667552" y="2851612"/>
              <a:ext cx="606373" cy="564427"/>
            </a:xfrm>
            <a:custGeom>
              <a:avLst/>
              <a:gdLst/>
              <a:ahLst/>
              <a:cxnLst/>
              <a:rect l="l" t="t" r="r" b="b"/>
              <a:pathLst>
                <a:path w="57232" h="53273" extrusionOk="0">
                  <a:moveTo>
                    <a:pt x="57231" y="0"/>
                  </a:moveTo>
                  <a:lnTo>
                    <a:pt x="50587" y="677"/>
                  </a:lnTo>
                  <a:lnTo>
                    <a:pt x="0" y="51264"/>
                  </a:lnTo>
                  <a:cubicBezTo>
                    <a:pt x="1293" y="51940"/>
                    <a:pt x="2626" y="52617"/>
                    <a:pt x="3959" y="53273"/>
                  </a:cubicBezTo>
                  <a:lnTo>
                    <a:pt x="29839" y="27393"/>
                  </a:lnTo>
                  <a:lnTo>
                    <a:pt x="5723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7" name="Google Shape;997;p38"/>
          <p:cNvSpPr/>
          <p:nvPr/>
        </p:nvSpPr>
        <p:spPr>
          <a:xfrm>
            <a:off x="4539899" y="3175085"/>
            <a:ext cx="1133928" cy="763078"/>
          </a:xfrm>
          <a:custGeom>
            <a:avLst/>
            <a:gdLst/>
            <a:ahLst/>
            <a:cxnLst/>
            <a:rect l="l" t="t" r="r" b="b"/>
            <a:pathLst>
              <a:path w="94949" h="63896" extrusionOk="0">
                <a:moveTo>
                  <a:pt x="94949" y="0"/>
                </a:moveTo>
                <a:lnTo>
                  <a:pt x="92900" y="55342"/>
                </a:lnTo>
                <a:cubicBezTo>
                  <a:pt x="92900" y="55342"/>
                  <a:pt x="87171" y="59340"/>
                  <a:pt x="85321" y="60554"/>
                </a:cubicBezTo>
                <a:lnTo>
                  <a:pt x="26299" y="30118"/>
                </a:lnTo>
                <a:lnTo>
                  <a:pt x="1" y="19913"/>
                </a:lnTo>
                <a:lnTo>
                  <a:pt x="1" y="19913"/>
                </a:lnTo>
                <a:lnTo>
                  <a:pt x="85321" y="63895"/>
                </a:lnTo>
                <a:cubicBezTo>
                  <a:pt x="88842" y="61628"/>
                  <a:pt x="92064" y="59241"/>
                  <a:pt x="94949" y="56754"/>
                </a:cubicBezTo>
                <a:lnTo>
                  <a:pt x="949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8"/>
          <p:cNvSpPr/>
          <p:nvPr/>
        </p:nvSpPr>
        <p:spPr>
          <a:xfrm>
            <a:off x="3033599" y="3410485"/>
            <a:ext cx="1505006" cy="749308"/>
          </a:xfrm>
          <a:custGeom>
            <a:avLst/>
            <a:gdLst/>
            <a:ahLst/>
            <a:cxnLst/>
            <a:rect l="l" t="t" r="r" b="b"/>
            <a:pathLst>
              <a:path w="126021" h="62743" extrusionOk="0">
                <a:moveTo>
                  <a:pt x="126021" y="1"/>
                </a:moveTo>
                <a:lnTo>
                  <a:pt x="119993" y="637"/>
                </a:lnTo>
                <a:lnTo>
                  <a:pt x="63021" y="15199"/>
                </a:lnTo>
                <a:lnTo>
                  <a:pt x="61390" y="54825"/>
                </a:lnTo>
                <a:lnTo>
                  <a:pt x="58187" y="57789"/>
                </a:lnTo>
                <a:cubicBezTo>
                  <a:pt x="50130" y="54865"/>
                  <a:pt x="42491" y="51384"/>
                  <a:pt x="35469" y="47325"/>
                </a:cubicBezTo>
                <a:cubicBezTo>
                  <a:pt x="33540" y="46211"/>
                  <a:pt x="31690" y="45078"/>
                  <a:pt x="29899" y="43904"/>
                </a:cubicBezTo>
                <a:lnTo>
                  <a:pt x="17387" y="34236"/>
                </a:lnTo>
                <a:cubicBezTo>
                  <a:pt x="8614" y="26140"/>
                  <a:pt x="2825" y="17287"/>
                  <a:pt x="1" y="8177"/>
                </a:cubicBezTo>
                <a:lnTo>
                  <a:pt x="1" y="13130"/>
                </a:lnTo>
                <a:cubicBezTo>
                  <a:pt x="2825" y="22241"/>
                  <a:pt x="8614" y="31093"/>
                  <a:pt x="17387" y="39189"/>
                </a:cubicBezTo>
                <a:lnTo>
                  <a:pt x="29899" y="48857"/>
                </a:lnTo>
                <a:cubicBezTo>
                  <a:pt x="31690" y="50031"/>
                  <a:pt x="33540" y="51165"/>
                  <a:pt x="35469" y="52279"/>
                </a:cubicBezTo>
                <a:cubicBezTo>
                  <a:pt x="42491" y="56337"/>
                  <a:pt x="50130" y="59818"/>
                  <a:pt x="58187" y="62742"/>
                </a:cubicBezTo>
                <a:lnTo>
                  <a:pt x="126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8"/>
          <p:cNvSpPr/>
          <p:nvPr/>
        </p:nvSpPr>
        <p:spPr>
          <a:xfrm rot="-17995">
            <a:off x="4538625" y="2729228"/>
            <a:ext cx="1018747" cy="696434"/>
          </a:xfrm>
          <a:custGeom>
            <a:avLst/>
            <a:gdLst/>
            <a:ahLst/>
            <a:cxnLst/>
            <a:rect l="l" t="t" r="r" b="b"/>
            <a:pathLst>
              <a:path w="85321" h="58327" extrusionOk="0">
                <a:moveTo>
                  <a:pt x="1" y="1"/>
                </a:moveTo>
                <a:lnTo>
                  <a:pt x="1" y="2467"/>
                </a:lnTo>
                <a:lnTo>
                  <a:pt x="1" y="34375"/>
                </a:lnTo>
                <a:lnTo>
                  <a:pt x="16353" y="43546"/>
                </a:lnTo>
                <a:cubicBezTo>
                  <a:pt x="16353" y="43546"/>
                  <a:pt x="74360" y="56456"/>
                  <a:pt x="85321" y="58326"/>
                </a:cubicBezTo>
                <a:lnTo>
                  <a:pt x="85321" y="44600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1001" name="Google Shape;1001;p38"/>
          <p:cNvSpPr/>
          <p:nvPr/>
        </p:nvSpPr>
        <p:spPr>
          <a:xfrm>
            <a:off x="6296443" y="2817929"/>
            <a:ext cx="515740" cy="469894"/>
          </a:xfrm>
          <a:custGeom>
            <a:avLst/>
            <a:gdLst/>
            <a:ahLst/>
            <a:cxnLst/>
            <a:rect l="l" t="t" r="r" b="b"/>
            <a:pathLst>
              <a:path w="41218" h="37554" extrusionOk="0">
                <a:moveTo>
                  <a:pt x="20606" y="1"/>
                </a:moveTo>
                <a:cubicBezTo>
                  <a:pt x="15800" y="1"/>
                  <a:pt x="10991" y="1831"/>
                  <a:pt x="7321" y="5491"/>
                </a:cubicBezTo>
                <a:cubicBezTo>
                  <a:pt x="0" y="12832"/>
                  <a:pt x="0" y="24727"/>
                  <a:pt x="7321" y="32048"/>
                </a:cubicBezTo>
                <a:cubicBezTo>
                  <a:pt x="10991" y="35718"/>
                  <a:pt x="15800" y="37553"/>
                  <a:pt x="20606" y="37553"/>
                </a:cubicBezTo>
                <a:cubicBezTo>
                  <a:pt x="25413" y="37553"/>
                  <a:pt x="30217" y="35718"/>
                  <a:pt x="33877" y="32048"/>
                </a:cubicBezTo>
                <a:cubicBezTo>
                  <a:pt x="41218" y="24727"/>
                  <a:pt x="41218" y="12832"/>
                  <a:pt x="33877" y="5491"/>
                </a:cubicBezTo>
                <a:cubicBezTo>
                  <a:pt x="30217" y="1831"/>
                  <a:pt x="25413" y="1"/>
                  <a:pt x="206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38"/>
          <p:cNvGrpSpPr/>
          <p:nvPr/>
        </p:nvGrpSpPr>
        <p:grpSpPr>
          <a:xfrm>
            <a:off x="6295300" y="4071055"/>
            <a:ext cx="512908" cy="467267"/>
            <a:chOff x="5831925" y="3738101"/>
            <a:chExt cx="455028" cy="414538"/>
          </a:xfrm>
        </p:grpSpPr>
        <p:sp>
          <p:nvSpPr>
            <p:cNvPr id="1003" name="Google Shape;1003;p38"/>
            <p:cNvSpPr/>
            <p:nvPr/>
          </p:nvSpPr>
          <p:spPr>
            <a:xfrm>
              <a:off x="5831925" y="3738101"/>
              <a:ext cx="455028" cy="414538"/>
            </a:xfrm>
            <a:custGeom>
              <a:avLst/>
              <a:gdLst/>
              <a:ahLst/>
              <a:cxnLst/>
              <a:rect l="l" t="t" r="r" b="b"/>
              <a:pathLst>
                <a:path w="39906" h="36355" extrusionOk="0">
                  <a:moveTo>
                    <a:pt x="19961" y="1"/>
                  </a:moveTo>
                  <a:cubicBezTo>
                    <a:pt x="15308" y="1"/>
                    <a:pt x="10653" y="1776"/>
                    <a:pt x="7103" y="5327"/>
                  </a:cubicBezTo>
                  <a:cubicBezTo>
                    <a:pt x="1" y="12429"/>
                    <a:pt x="1" y="23927"/>
                    <a:pt x="7103" y="31029"/>
                  </a:cubicBezTo>
                  <a:cubicBezTo>
                    <a:pt x="10653" y="34579"/>
                    <a:pt x="15308" y="36355"/>
                    <a:pt x="19961" y="36355"/>
                  </a:cubicBezTo>
                  <a:cubicBezTo>
                    <a:pt x="24613" y="36355"/>
                    <a:pt x="29263" y="34579"/>
                    <a:pt x="32804" y="31029"/>
                  </a:cubicBezTo>
                  <a:cubicBezTo>
                    <a:pt x="39906" y="23927"/>
                    <a:pt x="39906" y="12429"/>
                    <a:pt x="32804" y="5327"/>
                  </a:cubicBezTo>
                  <a:cubicBezTo>
                    <a:pt x="29263" y="1776"/>
                    <a:pt x="24613" y="1"/>
                    <a:pt x="199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6061597" y="3883373"/>
              <a:ext cx="108222" cy="133433"/>
            </a:xfrm>
            <a:custGeom>
              <a:avLst/>
              <a:gdLst/>
              <a:ahLst/>
              <a:cxnLst/>
              <a:rect l="l" t="t" r="r" b="b"/>
              <a:pathLst>
                <a:path w="7222" h="9271" extrusionOk="0">
                  <a:moveTo>
                    <a:pt x="7222" y="0"/>
                  </a:moveTo>
                  <a:lnTo>
                    <a:pt x="1" y="4635"/>
                  </a:lnTo>
                  <a:lnTo>
                    <a:pt x="7222" y="9270"/>
                  </a:lnTo>
                  <a:lnTo>
                    <a:pt x="722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5949264" y="3871775"/>
              <a:ext cx="220558" cy="81606"/>
            </a:xfrm>
            <a:custGeom>
              <a:avLst/>
              <a:gdLst/>
              <a:ahLst/>
              <a:cxnLst/>
              <a:rect l="l" t="t" r="r" b="b"/>
              <a:pathLst>
                <a:path w="21346" h="7898" extrusionOk="0">
                  <a:moveTo>
                    <a:pt x="1155" y="0"/>
                  </a:moveTo>
                  <a:cubicBezTo>
                    <a:pt x="558" y="0"/>
                    <a:pt x="60" y="458"/>
                    <a:pt x="1" y="1055"/>
                  </a:cubicBezTo>
                  <a:lnTo>
                    <a:pt x="10683" y="7898"/>
                  </a:lnTo>
                  <a:lnTo>
                    <a:pt x="21346" y="1055"/>
                  </a:lnTo>
                  <a:cubicBezTo>
                    <a:pt x="21286" y="458"/>
                    <a:pt x="20789" y="0"/>
                    <a:pt x="2019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5947000" y="3959975"/>
              <a:ext cx="225314" cy="59205"/>
            </a:xfrm>
            <a:custGeom>
              <a:avLst/>
              <a:gdLst/>
              <a:ahLst/>
              <a:cxnLst/>
              <a:rect l="l" t="t" r="r" b="b"/>
              <a:pathLst>
                <a:path w="20690" h="5730" extrusionOk="0">
                  <a:moveTo>
                    <a:pt x="8376" y="0"/>
                  </a:moveTo>
                  <a:lnTo>
                    <a:pt x="1" y="5371"/>
                  </a:lnTo>
                  <a:cubicBezTo>
                    <a:pt x="200" y="5590"/>
                    <a:pt x="498" y="5729"/>
                    <a:pt x="817" y="5729"/>
                  </a:cubicBezTo>
                  <a:lnTo>
                    <a:pt x="19854" y="5729"/>
                  </a:lnTo>
                  <a:cubicBezTo>
                    <a:pt x="20172" y="5729"/>
                    <a:pt x="20471" y="5590"/>
                    <a:pt x="20689" y="5371"/>
                  </a:cubicBezTo>
                  <a:lnTo>
                    <a:pt x="12295" y="0"/>
                  </a:lnTo>
                  <a:lnTo>
                    <a:pt x="10783" y="995"/>
                  </a:lnTo>
                  <a:cubicBezTo>
                    <a:pt x="10644" y="1075"/>
                    <a:pt x="10484" y="1114"/>
                    <a:pt x="10345" y="1114"/>
                  </a:cubicBezTo>
                  <a:cubicBezTo>
                    <a:pt x="10186" y="1114"/>
                    <a:pt x="10027" y="1075"/>
                    <a:pt x="9908" y="995"/>
                  </a:cubicBezTo>
                  <a:lnTo>
                    <a:pt x="837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5947225" y="3883652"/>
              <a:ext cx="114378" cy="133168"/>
            </a:xfrm>
            <a:custGeom>
              <a:avLst/>
              <a:gdLst/>
              <a:ahLst/>
              <a:cxnLst/>
              <a:rect l="l" t="t" r="r" b="b"/>
              <a:pathLst>
                <a:path w="7222" h="9251" extrusionOk="0">
                  <a:moveTo>
                    <a:pt x="1" y="0"/>
                  </a:moveTo>
                  <a:lnTo>
                    <a:pt x="1" y="9250"/>
                  </a:lnTo>
                  <a:lnTo>
                    <a:pt x="7222" y="46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08;p38"/>
          <p:cNvSpPr/>
          <p:nvPr/>
        </p:nvSpPr>
        <p:spPr>
          <a:xfrm>
            <a:off x="2364238" y="4075940"/>
            <a:ext cx="476513" cy="476513"/>
          </a:xfrm>
          <a:custGeom>
            <a:avLst/>
            <a:gdLst/>
            <a:ahLst/>
            <a:cxnLst/>
            <a:rect l="l" t="t" r="r" b="b"/>
            <a:pathLst>
              <a:path w="40920" h="40920" extrusionOk="0">
                <a:moveTo>
                  <a:pt x="20450" y="0"/>
                </a:moveTo>
                <a:cubicBezTo>
                  <a:pt x="9151" y="0"/>
                  <a:pt x="0" y="9151"/>
                  <a:pt x="0" y="20450"/>
                </a:cubicBezTo>
                <a:cubicBezTo>
                  <a:pt x="0" y="31749"/>
                  <a:pt x="9151" y="40920"/>
                  <a:pt x="20450" y="40920"/>
                </a:cubicBezTo>
                <a:cubicBezTo>
                  <a:pt x="31749" y="40920"/>
                  <a:pt x="40919" y="31749"/>
                  <a:pt x="40919" y="20450"/>
                </a:cubicBezTo>
                <a:cubicBezTo>
                  <a:pt x="40919" y="9151"/>
                  <a:pt x="31749" y="0"/>
                  <a:pt x="204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38"/>
          <p:cNvGrpSpPr/>
          <p:nvPr/>
        </p:nvGrpSpPr>
        <p:grpSpPr>
          <a:xfrm>
            <a:off x="2447918" y="4192053"/>
            <a:ext cx="309304" cy="269951"/>
            <a:chOff x="3117776" y="4074044"/>
            <a:chExt cx="274400" cy="239488"/>
          </a:xfrm>
        </p:grpSpPr>
        <p:sp>
          <p:nvSpPr>
            <p:cNvPr id="1010" name="Google Shape;1010;p38"/>
            <p:cNvSpPr/>
            <p:nvPr/>
          </p:nvSpPr>
          <p:spPr>
            <a:xfrm>
              <a:off x="3229193" y="4262138"/>
              <a:ext cx="51601" cy="51394"/>
            </a:xfrm>
            <a:custGeom>
              <a:avLst/>
              <a:gdLst/>
              <a:ahLst/>
              <a:cxnLst/>
              <a:rect l="l" t="t" r="r" b="b"/>
              <a:pathLst>
                <a:path w="4994" h="4974" extrusionOk="0">
                  <a:moveTo>
                    <a:pt x="2487" y="0"/>
                  </a:moveTo>
                  <a:cubicBezTo>
                    <a:pt x="1114" y="0"/>
                    <a:pt x="0" y="1114"/>
                    <a:pt x="0" y="2487"/>
                  </a:cubicBezTo>
                  <a:cubicBezTo>
                    <a:pt x="0" y="3860"/>
                    <a:pt x="1114" y="4974"/>
                    <a:pt x="2487" y="4974"/>
                  </a:cubicBezTo>
                  <a:cubicBezTo>
                    <a:pt x="3879" y="4974"/>
                    <a:pt x="4993" y="3860"/>
                    <a:pt x="4993" y="2487"/>
                  </a:cubicBezTo>
                  <a:cubicBezTo>
                    <a:pt x="4993" y="1114"/>
                    <a:pt x="3879" y="0"/>
                    <a:pt x="24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3117776" y="4074044"/>
              <a:ext cx="274400" cy="89624"/>
            </a:xfrm>
            <a:custGeom>
              <a:avLst/>
              <a:gdLst/>
              <a:ahLst/>
              <a:cxnLst/>
              <a:rect l="l" t="t" r="r" b="b"/>
              <a:pathLst>
                <a:path w="26557" h="8674" extrusionOk="0">
                  <a:moveTo>
                    <a:pt x="13269" y="0"/>
                  </a:moveTo>
                  <a:cubicBezTo>
                    <a:pt x="7937" y="0"/>
                    <a:pt x="3183" y="2427"/>
                    <a:pt x="0" y="6227"/>
                  </a:cubicBezTo>
                  <a:lnTo>
                    <a:pt x="2944" y="8674"/>
                  </a:lnTo>
                  <a:cubicBezTo>
                    <a:pt x="5411" y="5730"/>
                    <a:pt x="9131" y="3860"/>
                    <a:pt x="13269" y="3860"/>
                  </a:cubicBezTo>
                  <a:cubicBezTo>
                    <a:pt x="17426" y="3860"/>
                    <a:pt x="21126" y="5730"/>
                    <a:pt x="23593" y="8674"/>
                  </a:cubicBezTo>
                  <a:lnTo>
                    <a:pt x="26557" y="6227"/>
                  </a:lnTo>
                  <a:cubicBezTo>
                    <a:pt x="23374" y="2427"/>
                    <a:pt x="18620" y="0"/>
                    <a:pt x="132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3195888" y="4203752"/>
              <a:ext cx="118193" cy="44409"/>
            </a:xfrm>
            <a:custGeom>
              <a:avLst/>
              <a:gdLst/>
              <a:ahLst/>
              <a:cxnLst/>
              <a:rect l="l" t="t" r="r" b="b"/>
              <a:pathLst>
                <a:path w="11439" h="4298" extrusionOk="0">
                  <a:moveTo>
                    <a:pt x="5710" y="1"/>
                  </a:moveTo>
                  <a:cubicBezTo>
                    <a:pt x="3422" y="1"/>
                    <a:pt x="1373" y="1035"/>
                    <a:pt x="0" y="2666"/>
                  </a:cubicBezTo>
                  <a:lnTo>
                    <a:pt x="1950" y="4298"/>
                  </a:lnTo>
                  <a:cubicBezTo>
                    <a:pt x="2845" y="3223"/>
                    <a:pt x="4198" y="2527"/>
                    <a:pt x="5710" y="2527"/>
                  </a:cubicBezTo>
                  <a:cubicBezTo>
                    <a:pt x="7241" y="2527"/>
                    <a:pt x="8594" y="3223"/>
                    <a:pt x="9489" y="4298"/>
                  </a:cubicBezTo>
                  <a:lnTo>
                    <a:pt x="11439" y="2666"/>
                  </a:lnTo>
                  <a:cubicBezTo>
                    <a:pt x="10066" y="1035"/>
                    <a:pt x="8017" y="1"/>
                    <a:pt x="571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3158883" y="4141678"/>
              <a:ext cx="192195" cy="64547"/>
            </a:xfrm>
            <a:custGeom>
              <a:avLst/>
              <a:gdLst/>
              <a:ahLst/>
              <a:cxnLst/>
              <a:rect l="l" t="t" r="r" b="b"/>
              <a:pathLst>
                <a:path w="18601" h="6247" extrusionOk="0">
                  <a:moveTo>
                    <a:pt x="9291" y="0"/>
                  </a:moveTo>
                  <a:cubicBezTo>
                    <a:pt x="5571" y="0"/>
                    <a:pt x="2229" y="1691"/>
                    <a:pt x="1" y="4337"/>
                  </a:cubicBezTo>
                  <a:lnTo>
                    <a:pt x="2269" y="6247"/>
                  </a:lnTo>
                  <a:cubicBezTo>
                    <a:pt x="3959" y="4237"/>
                    <a:pt x="6486" y="2944"/>
                    <a:pt x="9291" y="2944"/>
                  </a:cubicBezTo>
                  <a:cubicBezTo>
                    <a:pt x="12115" y="2944"/>
                    <a:pt x="14642" y="4237"/>
                    <a:pt x="16333" y="6247"/>
                  </a:cubicBezTo>
                  <a:lnTo>
                    <a:pt x="18600" y="4337"/>
                  </a:lnTo>
                  <a:cubicBezTo>
                    <a:pt x="16372" y="1691"/>
                    <a:pt x="13031" y="0"/>
                    <a:pt x="92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38"/>
          <p:cNvGrpSpPr/>
          <p:nvPr/>
        </p:nvGrpSpPr>
        <p:grpSpPr>
          <a:xfrm>
            <a:off x="6311337" y="1585129"/>
            <a:ext cx="479108" cy="479327"/>
            <a:chOff x="5259159" y="1655375"/>
            <a:chExt cx="425043" cy="425237"/>
          </a:xfrm>
        </p:grpSpPr>
        <p:sp>
          <p:nvSpPr>
            <p:cNvPr id="1015" name="Google Shape;1015;p38"/>
            <p:cNvSpPr/>
            <p:nvPr/>
          </p:nvSpPr>
          <p:spPr>
            <a:xfrm>
              <a:off x="5259159" y="1655375"/>
              <a:ext cx="425043" cy="425237"/>
            </a:xfrm>
            <a:custGeom>
              <a:avLst/>
              <a:gdLst/>
              <a:ahLst/>
              <a:cxnLst/>
              <a:rect l="l" t="t" r="r" b="b"/>
              <a:pathLst>
                <a:path w="43785" h="43805" extrusionOk="0">
                  <a:moveTo>
                    <a:pt x="21882" y="0"/>
                  </a:moveTo>
                  <a:cubicBezTo>
                    <a:pt x="9788" y="0"/>
                    <a:pt x="0" y="9807"/>
                    <a:pt x="0" y="21902"/>
                  </a:cubicBezTo>
                  <a:cubicBezTo>
                    <a:pt x="0" y="33997"/>
                    <a:pt x="9788" y="43804"/>
                    <a:pt x="21882" y="43804"/>
                  </a:cubicBezTo>
                  <a:cubicBezTo>
                    <a:pt x="33977" y="43804"/>
                    <a:pt x="43784" y="33997"/>
                    <a:pt x="43784" y="21902"/>
                  </a:cubicBezTo>
                  <a:cubicBezTo>
                    <a:pt x="43784" y="9807"/>
                    <a:pt x="33977" y="0"/>
                    <a:pt x="21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5386613" y="1730886"/>
              <a:ext cx="161363" cy="268035"/>
            </a:xfrm>
            <a:custGeom>
              <a:avLst/>
              <a:gdLst/>
              <a:ahLst/>
              <a:cxnLst/>
              <a:rect l="l" t="t" r="r" b="b"/>
              <a:pathLst>
                <a:path w="15617" h="25941" extrusionOk="0">
                  <a:moveTo>
                    <a:pt x="13607" y="2308"/>
                  </a:moveTo>
                  <a:cubicBezTo>
                    <a:pt x="14084" y="2308"/>
                    <a:pt x="14482" y="2706"/>
                    <a:pt x="14482" y="3184"/>
                  </a:cubicBezTo>
                  <a:lnTo>
                    <a:pt x="14482" y="20689"/>
                  </a:lnTo>
                  <a:cubicBezTo>
                    <a:pt x="14482" y="21167"/>
                    <a:pt x="14084" y="21564"/>
                    <a:pt x="13607" y="21564"/>
                  </a:cubicBezTo>
                  <a:lnTo>
                    <a:pt x="2010" y="21564"/>
                  </a:lnTo>
                  <a:cubicBezTo>
                    <a:pt x="1512" y="21564"/>
                    <a:pt x="1114" y="21187"/>
                    <a:pt x="1114" y="20689"/>
                  </a:cubicBezTo>
                  <a:lnTo>
                    <a:pt x="1114" y="3184"/>
                  </a:lnTo>
                  <a:cubicBezTo>
                    <a:pt x="1114" y="2706"/>
                    <a:pt x="1512" y="2308"/>
                    <a:pt x="2010" y="2308"/>
                  </a:cubicBezTo>
                  <a:close/>
                  <a:moveTo>
                    <a:pt x="8554" y="22539"/>
                  </a:moveTo>
                  <a:cubicBezTo>
                    <a:pt x="8833" y="22539"/>
                    <a:pt x="9052" y="22778"/>
                    <a:pt x="9052" y="23056"/>
                  </a:cubicBezTo>
                  <a:lnTo>
                    <a:pt x="9052" y="24548"/>
                  </a:lnTo>
                  <a:cubicBezTo>
                    <a:pt x="9052" y="24807"/>
                    <a:pt x="8833" y="25046"/>
                    <a:pt x="8554" y="25046"/>
                  </a:cubicBezTo>
                  <a:lnTo>
                    <a:pt x="7062" y="25046"/>
                  </a:lnTo>
                  <a:cubicBezTo>
                    <a:pt x="6784" y="25046"/>
                    <a:pt x="6545" y="24807"/>
                    <a:pt x="6545" y="24548"/>
                  </a:cubicBezTo>
                  <a:lnTo>
                    <a:pt x="6545" y="23056"/>
                  </a:lnTo>
                  <a:cubicBezTo>
                    <a:pt x="6545" y="22778"/>
                    <a:pt x="6784" y="22539"/>
                    <a:pt x="7062" y="22539"/>
                  </a:cubicBezTo>
                  <a:close/>
                  <a:moveTo>
                    <a:pt x="1094" y="1"/>
                  </a:moveTo>
                  <a:cubicBezTo>
                    <a:pt x="498" y="1"/>
                    <a:pt x="0" y="498"/>
                    <a:pt x="0" y="1095"/>
                  </a:cubicBezTo>
                  <a:lnTo>
                    <a:pt x="0" y="24827"/>
                  </a:lnTo>
                  <a:cubicBezTo>
                    <a:pt x="0" y="25444"/>
                    <a:pt x="498" y="25941"/>
                    <a:pt x="1094" y="25941"/>
                  </a:cubicBezTo>
                  <a:lnTo>
                    <a:pt x="14502" y="25941"/>
                  </a:lnTo>
                  <a:cubicBezTo>
                    <a:pt x="15119" y="25941"/>
                    <a:pt x="15616" y="25444"/>
                    <a:pt x="15616" y="24827"/>
                  </a:cubicBezTo>
                  <a:lnTo>
                    <a:pt x="15616" y="1095"/>
                  </a:lnTo>
                  <a:cubicBezTo>
                    <a:pt x="15616" y="498"/>
                    <a:pt x="15119" y="1"/>
                    <a:pt x="145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8"/>
          <p:cNvGrpSpPr/>
          <p:nvPr/>
        </p:nvGrpSpPr>
        <p:grpSpPr>
          <a:xfrm>
            <a:off x="2347863" y="1567940"/>
            <a:ext cx="524857" cy="478021"/>
            <a:chOff x="3029012" y="1640125"/>
            <a:chExt cx="465629" cy="424078"/>
          </a:xfrm>
        </p:grpSpPr>
        <p:sp>
          <p:nvSpPr>
            <p:cNvPr id="1018" name="Google Shape;1018;p38"/>
            <p:cNvSpPr/>
            <p:nvPr/>
          </p:nvSpPr>
          <p:spPr>
            <a:xfrm>
              <a:off x="3029012" y="1640125"/>
              <a:ext cx="465629" cy="424078"/>
            </a:xfrm>
            <a:custGeom>
              <a:avLst/>
              <a:gdLst/>
              <a:ahLst/>
              <a:cxnLst/>
              <a:rect l="l" t="t" r="r" b="b"/>
              <a:pathLst>
                <a:path w="56457" h="51419" extrusionOk="0">
                  <a:moveTo>
                    <a:pt x="28228" y="1"/>
                  </a:moveTo>
                  <a:cubicBezTo>
                    <a:pt x="21649" y="1"/>
                    <a:pt x="15069" y="2507"/>
                    <a:pt x="10047" y="7520"/>
                  </a:cubicBezTo>
                  <a:cubicBezTo>
                    <a:pt x="1" y="17566"/>
                    <a:pt x="1" y="33858"/>
                    <a:pt x="10047" y="43884"/>
                  </a:cubicBezTo>
                  <a:cubicBezTo>
                    <a:pt x="15069" y="48907"/>
                    <a:pt x="21649" y="51419"/>
                    <a:pt x="28228" y="51419"/>
                  </a:cubicBezTo>
                  <a:cubicBezTo>
                    <a:pt x="34808" y="51419"/>
                    <a:pt x="41388" y="48907"/>
                    <a:pt x="46410" y="43884"/>
                  </a:cubicBezTo>
                  <a:cubicBezTo>
                    <a:pt x="56456" y="33858"/>
                    <a:pt x="56456" y="17566"/>
                    <a:pt x="46410" y="7520"/>
                  </a:cubicBezTo>
                  <a:cubicBezTo>
                    <a:pt x="41388" y="2507"/>
                    <a:pt x="34808" y="1"/>
                    <a:pt x="28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3130824" y="1750250"/>
              <a:ext cx="177852" cy="197821"/>
            </a:xfrm>
            <a:custGeom>
              <a:avLst/>
              <a:gdLst/>
              <a:ahLst/>
              <a:cxnLst/>
              <a:rect l="l" t="t" r="r" b="b"/>
              <a:pathLst>
                <a:path w="24091" h="26796" extrusionOk="0">
                  <a:moveTo>
                    <a:pt x="12891" y="0"/>
                  </a:moveTo>
                  <a:cubicBezTo>
                    <a:pt x="6724" y="0"/>
                    <a:pt x="1711" y="5013"/>
                    <a:pt x="1711" y="11180"/>
                  </a:cubicBezTo>
                  <a:cubicBezTo>
                    <a:pt x="1711" y="14482"/>
                    <a:pt x="3123" y="17446"/>
                    <a:pt x="5391" y="19495"/>
                  </a:cubicBezTo>
                  <a:cubicBezTo>
                    <a:pt x="5053" y="21643"/>
                    <a:pt x="3820" y="24667"/>
                    <a:pt x="0" y="26796"/>
                  </a:cubicBezTo>
                  <a:cubicBezTo>
                    <a:pt x="0" y="26796"/>
                    <a:pt x="6585" y="26617"/>
                    <a:pt x="10702" y="22161"/>
                  </a:cubicBezTo>
                  <a:cubicBezTo>
                    <a:pt x="11419" y="22300"/>
                    <a:pt x="12135" y="22379"/>
                    <a:pt x="12891" y="22379"/>
                  </a:cubicBezTo>
                  <a:cubicBezTo>
                    <a:pt x="19077" y="22379"/>
                    <a:pt x="24090" y="17366"/>
                    <a:pt x="24090" y="11180"/>
                  </a:cubicBezTo>
                  <a:cubicBezTo>
                    <a:pt x="24090" y="5013"/>
                    <a:pt x="19077" y="0"/>
                    <a:pt x="128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3284901" y="1794608"/>
              <a:ext cx="113823" cy="157439"/>
            </a:xfrm>
            <a:custGeom>
              <a:avLst/>
              <a:gdLst/>
              <a:ahLst/>
              <a:cxnLst/>
              <a:rect l="l" t="t" r="r" b="b"/>
              <a:pathLst>
                <a:path w="15418" h="21326" extrusionOk="0">
                  <a:moveTo>
                    <a:pt x="5173" y="1"/>
                  </a:moveTo>
                  <a:cubicBezTo>
                    <a:pt x="4974" y="1"/>
                    <a:pt x="4775" y="21"/>
                    <a:pt x="4576" y="21"/>
                  </a:cubicBezTo>
                  <a:cubicBezTo>
                    <a:pt x="5252" y="1632"/>
                    <a:pt x="5630" y="3383"/>
                    <a:pt x="5630" y="5233"/>
                  </a:cubicBezTo>
                  <a:cubicBezTo>
                    <a:pt x="5630" y="9728"/>
                    <a:pt x="3402" y="13707"/>
                    <a:pt x="1" y="16134"/>
                  </a:cubicBezTo>
                  <a:cubicBezTo>
                    <a:pt x="1453" y="17188"/>
                    <a:pt x="3243" y="17805"/>
                    <a:pt x="5173" y="17805"/>
                  </a:cubicBezTo>
                  <a:cubicBezTo>
                    <a:pt x="5770" y="17805"/>
                    <a:pt x="6346" y="17745"/>
                    <a:pt x="6923" y="17626"/>
                  </a:cubicBezTo>
                  <a:cubicBezTo>
                    <a:pt x="10206" y="21187"/>
                    <a:pt x="15417" y="21326"/>
                    <a:pt x="15417" y="21326"/>
                  </a:cubicBezTo>
                  <a:cubicBezTo>
                    <a:pt x="12394" y="19615"/>
                    <a:pt x="11419" y="17208"/>
                    <a:pt x="11141" y="15517"/>
                  </a:cubicBezTo>
                  <a:cubicBezTo>
                    <a:pt x="12931" y="13886"/>
                    <a:pt x="14085" y="11519"/>
                    <a:pt x="14085" y="8893"/>
                  </a:cubicBezTo>
                  <a:cubicBezTo>
                    <a:pt x="14085" y="3979"/>
                    <a:pt x="10086" y="1"/>
                    <a:pt x="51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38"/>
          <p:cNvGrpSpPr/>
          <p:nvPr/>
        </p:nvGrpSpPr>
        <p:grpSpPr>
          <a:xfrm>
            <a:off x="2333948" y="2812073"/>
            <a:ext cx="524867" cy="478087"/>
            <a:chOff x="2592963" y="2821887"/>
            <a:chExt cx="465638" cy="424136"/>
          </a:xfrm>
        </p:grpSpPr>
        <p:sp>
          <p:nvSpPr>
            <p:cNvPr id="1022" name="Google Shape;1022;p38"/>
            <p:cNvSpPr/>
            <p:nvPr/>
          </p:nvSpPr>
          <p:spPr>
            <a:xfrm>
              <a:off x="2592963" y="2821887"/>
              <a:ext cx="465638" cy="424136"/>
            </a:xfrm>
            <a:custGeom>
              <a:avLst/>
              <a:gdLst/>
              <a:ahLst/>
              <a:cxnLst/>
              <a:rect l="l" t="t" r="r" b="b"/>
              <a:pathLst>
                <a:path w="50190" h="45729" extrusionOk="0">
                  <a:moveTo>
                    <a:pt x="25085" y="1"/>
                  </a:moveTo>
                  <a:cubicBezTo>
                    <a:pt x="19232" y="1"/>
                    <a:pt x="13378" y="2229"/>
                    <a:pt x="8912" y="6684"/>
                  </a:cubicBezTo>
                  <a:cubicBezTo>
                    <a:pt x="0" y="15616"/>
                    <a:pt x="0" y="30098"/>
                    <a:pt x="8912" y="39030"/>
                  </a:cubicBezTo>
                  <a:cubicBezTo>
                    <a:pt x="13378" y="43496"/>
                    <a:pt x="19232" y="45729"/>
                    <a:pt x="25085" y="45729"/>
                  </a:cubicBezTo>
                  <a:cubicBezTo>
                    <a:pt x="30938" y="45729"/>
                    <a:pt x="36792" y="43496"/>
                    <a:pt x="41258" y="39030"/>
                  </a:cubicBezTo>
                  <a:cubicBezTo>
                    <a:pt x="50190" y="30098"/>
                    <a:pt x="50190" y="15616"/>
                    <a:pt x="41258" y="6684"/>
                  </a:cubicBezTo>
                  <a:cubicBezTo>
                    <a:pt x="36792" y="2229"/>
                    <a:pt x="30938" y="1"/>
                    <a:pt x="25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2719918" y="2933307"/>
              <a:ext cx="204169" cy="204169"/>
            </a:xfrm>
            <a:custGeom>
              <a:avLst/>
              <a:gdLst/>
              <a:ahLst/>
              <a:cxnLst/>
              <a:rect l="l" t="t" r="r" b="b"/>
              <a:pathLst>
                <a:path w="23713" h="23713" extrusionOk="0">
                  <a:moveTo>
                    <a:pt x="11857" y="4278"/>
                  </a:moveTo>
                  <a:cubicBezTo>
                    <a:pt x="16034" y="4278"/>
                    <a:pt x="19436" y="7679"/>
                    <a:pt x="19436" y="11857"/>
                  </a:cubicBezTo>
                  <a:cubicBezTo>
                    <a:pt x="19436" y="16054"/>
                    <a:pt x="16034" y="19456"/>
                    <a:pt x="11857" y="19456"/>
                  </a:cubicBezTo>
                  <a:cubicBezTo>
                    <a:pt x="7660" y="19456"/>
                    <a:pt x="4258" y="16054"/>
                    <a:pt x="4258" y="11857"/>
                  </a:cubicBezTo>
                  <a:cubicBezTo>
                    <a:pt x="4258" y="7679"/>
                    <a:pt x="7660" y="4278"/>
                    <a:pt x="11857" y="4278"/>
                  </a:cubicBezTo>
                  <a:close/>
                  <a:moveTo>
                    <a:pt x="11857" y="1"/>
                  </a:moveTo>
                  <a:cubicBezTo>
                    <a:pt x="5312" y="1"/>
                    <a:pt x="1" y="5312"/>
                    <a:pt x="1" y="11857"/>
                  </a:cubicBezTo>
                  <a:cubicBezTo>
                    <a:pt x="1" y="18402"/>
                    <a:pt x="5312" y="23713"/>
                    <a:pt x="11857" y="23713"/>
                  </a:cubicBezTo>
                  <a:cubicBezTo>
                    <a:pt x="18402" y="23713"/>
                    <a:pt x="23713" y="18402"/>
                    <a:pt x="23713" y="11857"/>
                  </a:cubicBezTo>
                  <a:cubicBezTo>
                    <a:pt x="23713" y="5312"/>
                    <a:pt x="18402" y="1"/>
                    <a:pt x="1185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8"/>
          <p:cNvGrpSpPr/>
          <p:nvPr/>
        </p:nvGrpSpPr>
        <p:grpSpPr>
          <a:xfrm>
            <a:off x="4538743" y="2733198"/>
            <a:ext cx="1133946" cy="1203113"/>
            <a:chOff x="4587370" y="2673921"/>
            <a:chExt cx="1005985" cy="1067346"/>
          </a:xfrm>
        </p:grpSpPr>
        <p:sp>
          <p:nvSpPr>
            <p:cNvPr id="1025" name="Google Shape;1025;p38"/>
            <p:cNvSpPr/>
            <p:nvPr/>
          </p:nvSpPr>
          <p:spPr>
            <a:xfrm>
              <a:off x="4587370" y="2673921"/>
              <a:ext cx="1005985" cy="466010"/>
            </a:xfrm>
            <a:custGeom>
              <a:avLst/>
              <a:gdLst/>
              <a:ahLst/>
              <a:cxnLst/>
              <a:rect l="l" t="t" r="r" b="b"/>
              <a:pathLst>
                <a:path w="94949" h="43984" extrusionOk="0">
                  <a:moveTo>
                    <a:pt x="1" y="1"/>
                  </a:moveTo>
                  <a:lnTo>
                    <a:pt x="85321" y="43984"/>
                  </a:lnTo>
                  <a:cubicBezTo>
                    <a:pt x="88842" y="41696"/>
                    <a:pt x="92064" y="39309"/>
                    <a:pt x="94949" y="3684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4895946" y="2804609"/>
              <a:ext cx="188432" cy="103916"/>
            </a:xfrm>
            <a:custGeom>
              <a:avLst/>
              <a:gdLst/>
              <a:ahLst/>
              <a:cxnLst/>
              <a:rect l="l" t="t" r="r" b="b"/>
              <a:pathLst>
                <a:path w="17785" h="9808" extrusionOk="0">
                  <a:moveTo>
                    <a:pt x="2666" y="0"/>
                  </a:moveTo>
                  <a:cubicBezTo>
                    <a:pt x="1771" y="895"/>
                    <a:pt x="876" y="1771"/>
                    <a:pt x="1" y="2666"/>
                  </a:cubicBezTo>
                  <a:lnTo>
                    <a:pt x="13826" y="9807"/>
                  </a:lnTo>
                  <a:lnTo>
                    <a:pt x="17785" y="5849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5192084" y="2930020"/>
              <a:ext cx="237339" cy="141433"/>
            </a:xfrm>
            <a:custGeom>
              <a:avLst/>
              <a:gdLst/>
              <a:ahLst/>
              <a:cxnLst/>
              <a:rect l="l" t="t" r="r" b="b"/>
              <a:pathLst>
                <a:path w="22401" h="13349" extrusionOk="0">
                  <a:moveTo>
                    <a:pt x="5253" y="0"/>
                  </a:moveTo>
                  <a:lnTo>
                    <a:pt x="1" y="5252"/>
                  </a:lnTo>
                  <a:lnTo>
                    <a:pt x="15696" y="13348"/>
                  </a:lnTo>
                  <a:lnTo>
                    <a:pt x="22400" y="6645"/>
                  </a:lnTo>
                  <a:lnTo>
                    <a:pt x="5253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4587370" y="3064289"/>
              <a:ext cx="1005985" cy="676978"/>
            </a:xfrm>
            <a:custGeom>
              <a:avLst/>
              <a:gdLst/>
              <a:ahLst/>
              <a:cxnLst/>
              <a:rect l="l" t="t" r="r" b="b"/>
              <a:pathLst>
                <a:path w="94949" h="63896" extrusionOk="0">
                  <a:moveTo>
                    <a:pt x="94949" y="0"/>
                  </a:moveTo>
                  <a:lnTo>
                    <a:pt x="85321" y="7142"/>
                  </a:lnTo>
                  <a:lnTo>
                    <a:pt x="85321" y="53014"/>
                  </a:lnTo>
                  <a:lnTo>
                    <a:pt x="1" y="19913"/>
                  </a:lnTo>
                  <a:lnTo>
                    <a:pt x="1" y="19913"/>
                  </a:lnTo>
                  <a:lnTo>
                    <a:pt x="85321" y="63895"/>
                  </a:lnTo>
                  <a:cubicBezTo>
                    <a:pt x="88842" y="61628"/>
                    <a:pt x="92064" y="59241"/>
                    <a:pt x="94949" y="56754"/>
                  </a:cubicBezTo>
                  <a:lnTo>
                    <a:pt x="94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9" name="Google Shape;1029;p38"/>
          <p:cNvGrpSpPr/>
          <p:nvPr/>
        </p:nvGrpSpPr>
        <p:grpSpPr>
          <a:xfrm>
            <a:off x="3788447" y="2800201"/>
            <a:ext cx="1807071" cy="1428656"/>
            <a:chOff x="3921741" y="2733363"/>
            <a:chExt cx="1603150" cy="1267437"/>
          </a:xfrm>
        </p:grpSpPr>
        <p:sp>
          <p:nvSpPr>
            <p:cNvPr id="1030" name="Google Shape;1030;p38"/>
            <p:cNvSpPr/>
            <p:nvPr/>
          </p:nvSpPr>
          <p:spPr>
            <a:xfrm>
              <a:off x="3921741" y="2733575"/>
              <a:ext cx="1603076" cy="1267226"/>
            </a:xfrm>
            <a:custGeom>
              <a:avLst/>
              <a:gdLst/>
              <a:ahLst/>
              <a:cxnLst/>
              <a:rect l="l" t="t" r="r" b="b"/>
              <a:pathLst>
                <a:path w="151305" h="119606" extrusionOk="0">
                  <a:moveTo>
                    <a:pt x="62822" y="0"/>
                  </a:moveTo>
                  <a:lnTo>
                    <a:pt x="1" y="58107"/>
                  </a:lnTo>
                  <a:lnTo>
                    <a:pt x="1" y="109231"/>
                  </a:lnTo>
                  <a:cubicBezTo>
                    <a:pt x="19158" y="116147"/>
                    <a:pt x="40992" y="119605"/>
                    <a:pt x="62827" y="119605"/>
                  </a:cubicBezTo>
                  <a:cubicBezTo>
                    <a:pt x="93185" y="119605"/>
                    <a:pt x="123545" y="112919"/>
                    <a:pt x="146709" y="99544"/>
                  </a:cubicBezTo>
                  <a:cubicBezTo>
                    <a:pt x="148281" y="98629"/>
                    <a:pt x="149813" y="97694"/>
                    <a:pt x="151305" y="96739"/>
                  </a:cubicBezTo>
                  <a:lnTo>
                    <a:pt x="151305" y="45594"/>
                  </a:lnTo>
                  <a:lnTo>
                    <a:pt x="62822" y="0"/>
                  </a:lnTo>
                  <a:close/>
                </a:path>
              </a:pathLst>
            </a:custGeom>
            <a:solidFill>
              <a:srgbClr val="9B52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921741" y="2733363"/>
              <a:ext cx="1603076" cy="725736"/>
            </a:xfrm>
            <a:custGeom>
              <a:avLst/>
              <a:gdLst/>
              <a:ahLst/>
              <a:cxnLst/>
              <a:rect l="l" t="t" r="r" b="b"/>
              <a:pathLst>
                <a:path w="151305" h="68498" extrusionOk="0">
                  <a:moveTo>
                    <a:pt x="62822" y="0"/>
                  </a:moveTo>
                  <a:lnTo>
                    <a:pt x="1" y="58107"/>
                  </a:lnTo>
                  <a:cubicBezTo>
                    <a:pt x="19166" y="65034"/>
                    <a:pt x="41010" y="68497"/>
                    <a:pt x="62853" y="68497"/>
                  </a:cubicBezTo>
                  <a:cubicBezTo>
                    <a:pt x="93203" y="68497"/>
                    <a:pt x="123551" y="61811"/>
                    <a:pt x="146709" y="48439"/>
                  </a:cubicBezTo>
                  <a:cubicBezTo>
                    <a:pt x="148281" y="47524"/>
                    <a:pt x="149813" y="46589"/>
                    <a:pt x="151305" y="45614"/>
                  </a:cubicBezTo>
                  <a:lnTo>
                    <a:pt x="62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3982656" y="2744107"/>
              <a:ext cx="652324" cy="635043"/>
            </a:xfrm>
            <a:custGeom>
              <a:avLst/>
              <a:gdLst/>
              <a:ahLst/>
              <a:cxnLst/>
              <a:rect l="l" t="t" r="r" b="b"/>
              <a:pathLst>
                <a:path w="61569" h="59938" extrusionOk="0">
                  <a:moveTo>
                    <a:pt x="59022" y="1"/>
                  </a:moveTo>
                  <a:lnTo>
                    <a:pt x="1" y="59023"/>
                  </a:lnTo>
                  <a:cubicBezTo>
                    <a:pt x="995" y="59341"/>
                    <a:pt x="1990" y="59639"/>
                    <a:pt x="3005" y="59938"/>
                  </a:cubicBezTo>
                  <a:cubicBezTo>
                    <a:pt x="8594" y="54368"/>
                    <a:pt x="14164" y="48778"/>
                    <a:pt x="19754" y="43208"/>
                  </a:cubicBezTo>
                  <a:cubicBezTo>
                    <a:pt x="33699" y="29243"/>
                    <a:pt x="47644" y="15279"/>
                    <a:pt x="61569" y="1314"/>
                  </a:cubicBezTo>
                  <a:lnTo>
                    <a:pt x="5902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4776226" y="3041731"/>
              <a:ext cx="443454" cy="408893"/>
            </a:xfrm>
            <a:custGeom>
              <a:avLst/>
              <a:gdLst/>
              <a:ahLst/>
              <a:cxnLst/>
              <a:rect l="l" t="t" r="r" b="b"/>
              <a:pathLst>
                <a:path w="41855" h="38593" extrusionOk="0">
                  <a:moveTo>
                    <a:pt x="38593" y="1"/>
                  </a:moveTo>
                  <a:lnTo>
                    <a:pt x="1" y="38592"/>
                  </a:lnTo>
                  <a:cubicBezTo>
                    <a:pt x="1851" y="38433"/>
                    <a:pt x="3681" y="38254"/>
                    <a:pt x="5511" y="38035"/>
                  </a:cubicBezTo>
                  <a:cubicBezTo>
                    <a:pt x="17626" y="25921"/>
                    <a:pt x="29740" y="13786"/>
                    <a:pt x="41855" y="1671"/>
                  </a:cubicBezTo>
                  <a:lnTo>
                    <a:pt x="38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5158156" y="3147540"/>
              <a:ext cx="366735" cy="232486"/>
            </a:xfrm>
            <a:custGeom>
              <a:avLst/>
              <a:gdLst/>
              <a:ahLst/>
              <a:cxnLst/>
              <a:rect l="l" t="t" r="r" b="b"/>
              <a:pathLst>
                <a:path w="34614" h="21943" extrusionOk="0">
                  <a:moveTo>
                    <a:pt x="21942" y="1"/>
                  </a:moveTo>
                  <a:lnTo>
                    <a:pt x="0" y="21942"/>
                  </a:lnTo>
                  <a:cubicBezTo>
                    <a:pt x="10822" y="18760"/>
                    <a:pt x="20967" y="14562"/>
                    <a:pt x="30018" y="9350"/>
                  </a:cubicBezTo>
                  <a:cubicBezTo>
                    <a:pt x="31590" y="8435"/>
                    <a:pt x="33122" y="7500"/>
                    <a:pt x="34614" y="6525"/>
                  </a:cubicBezTo>
                  <a:lnTo>
                    <a:pt x="219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4197228" y="2835167"/>
              <a:ext cx="838425" cy="623028"/>
            </a:xfrm>
            <a:custGeom>
              <a:avLst/>
              <a:gdLst/>
              <a:ahLst/>
              <a:cxnLst/>
              <a:rect l="l" t="t" r="r" b="b"/>
              <a:pathLst>
                <a:path w="79134" h="58804" extrusionOk="0">
                  <a:moveTo>
                    <a:pt x="55422" y="1"/>
                  </a:moveTo>
                  <a:cubicBezTo>
                    <a:pt x="36961" y="18501"/>
                    <a:pt x="18481" y="37001"/>
                    <a:pt x="1" y="55481"/>
                  </a:cubicBezTo>
                  <a:cubicBezTo>
                    <a:pt x="10564" y="57471"/>
                    <a:pt x="21524" y="58585"/>
                    <a:pt x="32525" y="58804"/>
                  </a:cubicBezTo>
                  <a:lnTo>
                    <a:pt x="79134" y="12215"/>
                  </a:lnTo>
                  <a:lnTo>
                    <a:pt x="5542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36" name="Google Shape;1036;p38"/>
          <p:cNvSpPr/>
          <p:nvPr/>
        </p:nvSpPr>
        <p:spPr>
          <a:xfrm>
            <a:off x="3788402" y="3347360"/>
            <a:ext cx="1806960" cy="883649"/>
          </a:xfrm>
          <a:custGeom>
            <a:avLst/>
            <a:gdLst/>
            <a:ahLst/>
            <a:cxnLst/>
            <a:rect l="l" t="t" r="r" b="b"/>
            <a:pathLst>
              <a:path w="151305" h="73992" extrusionOk="0">
                <a:moveTo>
                  <a:pt x="151305" y="0"/>
                </a:moveTo>
                <a:lnTo>
                  <a:pt x="148321" y="46689"/>
                </a:lnTo>
                <a:cubicBezTo>
                  <a:pt x="147784" y="47007"/>
                  <a:pt x="147246" y="47325"/>
                  <a:pt x="146709" y="47643"/>
                </a:cubicBezTo>
                <a:cubicBezTo>
                  <a:pt x="123559" y="61017"/>
                  <a:pt x="93222" y="67700"/>
                  <a:pt x="62880" y="67700"/>
                </a:cubicBezTo>
                <a:cubicBezTo>
                  <a:pt x="42042" y="67700"/>
                  <a:pt x="21202" y="64548"/>
                  <a:pt x="2686" y="58246"/>
                </a:cubicBezTo>
                <a:cubicBezTo>
                  <a:pt x="2070" y="47982"/>
                  <a:pt x="1" y="12473"/>
                  <a:pt x="1" y="12473"/>
                </a:cubicBezTo>
                <a:lnTo>
                  <a:pt x="1" y="57331"/>
                </a:lnTo>
                <a:lnTo>
                  <a:pt x="1" y="63617"/>
                </a:lnTo>
                <a:cubicBezTo>
                  <a:pt x="19158" y="70533"/>
                  <a:pt x="40992" y="73991"/>
                  <a:pt x="62827" y="73991"/>
                </a:cubicBezTo>
                <a:cubicBezTo>
                  <a:pt x="93185" y="73991"/>
                  <a:pt x="123545" y="67305"/>
                  <a:pt x="146709" y="53930"/>
                </a:cubicBezTo>
                <a:cubicBezTo>
                  <a:pt x="148281" y="53015"/>
                  <a:pt x="149813" y="52080"/>
                  <a:pt x="151305" y="51125"/>
                </a:cubicBezTo>
                <a:lnTo>
                  <a:pt x="151305" y="44839"/>
                </a:lnTo>
                <a:lnTo>
                  <a:pt x="1513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7" name="Google Shape;1037;p38"/>
          <p:cNvGrpSpPr/>
          <p:nvPr/>
        </p:nvGrpSpPr>
        <p:grpSpPr>
          <a:xfrm>
            <a:off x="6432636" y="2901659"/>
            <a:ext cx="252083" cy="284298"/>
            <a:chOff x="6267544" y="2901364"/>
            <a:chExt cx="223637" cy="252216"/>
          </a:xfrm>
        </p:grpSpPr>
        <p:sp>
          <p:nvSpPr>
            <p:cNvPr id="1038" name="Google Shape;1038;p38"/>
            <p:cNvSpPr/>
            <p:nvPr/>
          </p:nvSpPr>
          <p:spPr>
            <a:xfrm>
              <a:off x="6327768" y="2901364"/>
              <a:ext cx="103397" cy="126015"/>
            </a:xfrm>
            <a:custGeom>
              <a:avLst/>
              <a:gdLst/>
              <a:ahLst/>
              <a:cxnLst/>
              <a:rect l="l" t="t" r="r" b="b"/>
              <a:pathLst>
                <a:path w="10007" h="12196" extrusionOk="0">
                  <a:moveTo>
                    <a:pt x="4994" y="1"/>
                  </a:moveTo>
                  <a:cubicBezTo>
                    <a:pt x="2328" y="1"/>
                    <a:pt x="120" y="2070"/>
                    <a:pt x="60" y="4676"/>
                  </a:cubicBezTo>
                  <a:cubicBezTo>
                    <a:pt x="1" y="7361"/>
                    <a:pt x="2169" y="12195"/>
                    <a:pt x="4994" y="12195"/>
                  </a:cubicBezTo>
                  <a:cubicBezTo>
                    <a:pt x="7819" y="12195"/>
                    <a:pt x="10007" y="7361"/>
                    <a:pt x="9927" y="4676"/>
                  </a:cubicBezTo>
                  <a:cubicBezTo>
                    <a:pt x="9868" y="2070"/>
                    <a:pt x="7659" y="1"/>
                    <a:pt x="49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6267544" y="3036213"/>
              <a:ext cx="223637" cy="117367"/>
            </a:xfrm>
            <a:custGeom>
              <a:avLst/>
              <a:gdLst/>
              <a:ahLst/>
              <a:cxnLst/>
              <a:rect l="l" t="t" r="r" b="b"/>
              <a:pathLst>
                <a:path w="21644" h="11359" extrusionOk="0">
                  <a:moveTo>
                    <a:pt x="8415" y="0"/>
                  </a:moveTo>
                  <a:cubicBezTo>
                    <a:pt x="8355" y="1492"/>
                    <a:pt x="7818" y="2825"/>
                    <a:pt x="6227" y="3064"/>
                  </a:cubicBezTo>
                  <a:cubicBezTo>
                    <a:pt x="2367" y="3660"/>
                    <a:pt x="0" y="4814"/>
                    <a:pt x="756" y="8753"/>
                  </a:cubicBezTo>
                  <a:cubicBezTo>
                    <a:pt x="756" y="8753"/>
                    <a:pt x="3422" y="11359"/>
                    <a:pt x="10822" y="11359"/>
                  </a:cubicBezTo>
                  <a:cubicBezTo>
                    <a:pt x="18242" y="11359"/>
                    <a:pt x="20907" y="8753"/>
                    <a:pt x="20907" y="8753"/>
                  </a:cubicBezTo>
                  <a:cubicBezTo>
                    <a:pt x="21643" y="4814"/>
                    <a:pt x="19276" y="3660"/>
                    <a:pt x="15417" y="3064"/>
                  </a:cubicBezTo>
                  <a:cubicBezTo>
                    <a:pt x="13826" y="2825"/>
                    <a:pt x="13308" y="1492"/>
                    <a:pt x="13229" y="0"/>
                  </a:cubicBezTo>
                  <a:cubicBezTo>
                    <a:pt x="12493" y="557"/>
                    <a:pt x="11677" y="895"/>
                    <a:pt x="10822" y="895"/>
                  </a:cubicBezTo>
                  <a:cubicBezTo>
                    <a:pt x="9966" y="895"/>
                    <a:pt x="9171" y="557"/>
                    <a:pt x="84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0" name="Google Shape;1040;p38"/>
          <p:cNvSpPr txBox="1"/>
          <p:nvPr/>
        </p:nvSpPr>
        <p:spPr>
          <a:xfrm>
            <a:off x="659075" y="4006371"/>
            <a:ext cx="170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38"/>
          <p:cNvSpPr txBox="1"/>
          <p:nvPr/>
        </p:nvSpPr>
        <p:spPr>
          <a:xfrm>
            <a:off x="659074" y="2751021"/>
            <a:ext cx="170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38"/>
          <p:cNvSpPr txBox="1"/>
          <p:nvPr/>
        </p:nvSpPr>
        <p:spPr>
          <a:xfrm>
            <a:off x="658800" y="1482821"/>
            <a:ext cx="170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38"/>
          <p:cNvSpPr txBox="1"/>
          <p:nvPr/>
        </p:nvSpPr>
        <p:spPr>
          <a:xfrm>
            <a:off x="6776778" y="2750996"/>
            <a:ext cx="170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a planet with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4" name="Google Shape;1044;p38"/>
          <p:cNvSpPr txBox="1"/>
          <p:nvPr/>
        </p:nvSpPr>
        <p:spPr>
          <a:xfrm>
            <a:off x="6780000" y="4009921"/>
            <a:ext cx="170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38"/>
          <p:cNvSpPr txBox="1"/>
          <p:nvPr/>
        </p:nvSpPr>
        <p:spPr>
          <a:xfrm>
            <a:off x="6775525" y="1482846"/>
            <a:ext cx="170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9"/>
          <p:cNvSpPr/>
          <p:nvPr/>
        </p:nvSpPr>
        <p:spPr>
          <a:xfrm flipH="1">
            <a:off x="672524" y="1543050"/>
            <a:ext cx="1769860" cy="2881706"/>
          </a:xfrm>
          <a:custGeom>
            <a:avLst/>
            <a:gdLst/>
            <a:ahLst/>
            <a:cxnLst/>
            <a:rect l="l" t="t" r="r" b="b"/>
            <a:pathLst>
              <a:path w="54149" h="88166" extrusionOk="0">
                <a:moveTo>
                  <a:pt x="9152" y="1"/>
                </a:moveTo>
                <a:cubicBezTo>
                  <a:pt x="4099" y="1"/>
                  <a:pt x="1" y="4099"/>
                  <a:pt x="1" y="9151"/>
                </a:cubicBezTo>
                <a:cubicBezTo>
                  <a:pt x="1" y="14224"/>
                  <a:pt x="4099" y="18322"/>
                  <a:pt x="9152" y="18322"/>
                </a:cubicBezTo>
                <a:cubicBezTo>
                  <a:pt x="23872" y="18322"/>
                  <a:pt x="35828" y="30277"/>
                  <a:pt x="35828" y="44998"/>
                </a:cubicBezTo>
                <a:cubicBezTo>
                  <a:pt x="35828" y="56496"/>
                  <a:pt x="28507" y="66661"/>
                  <a:pt x="17586" y="70302"/>
                </a:cubicBezTo>
                <a:cubicBezTo>
                  <a:pt x="12792" y="71893"/>
                  <a:pt x="10186" y="77085"/>
                  <a:pt x="11797" y="81899"/>
                </a:cubicBezTo>
                <a:cubicBezTo>
                  <a:pt x="13070" y="85738"/>
                  <a:pt x="16651" y="88165"/>
                  <a:pt x="20490" y="88165"/>
                </a:cubicBezTo>
                <a:cubicBezTo>
                  <a:pt x="21445" y="88165"/>
                  <a:pt x="22420" y="88006"/>
                  <a:pt x="23375" y="87688"/>
                </a:cubicBezTo>
                <a:cubicBezTo>
                  <a:pt x="41795" y="81561"/>
                  <a:pt x="54149" y="64393"/>
                  <a:pt x="54149" y="44998"/>
                </a:cubicBezTo>
                <a:cubicBezTo>
                  <a:pt x="54149" y="20172"/>
                  <a:pt x="33958" y="1"/>
                  <a:pt x="9152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9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9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9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9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9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9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1058" name="Google Shape;1058;p39"/>
          <p:cNvSpPr/>
          <p:nvPr/>
        </p:nvSpPr>
        <p:spPr>
          <a:xfrm rot="9055192">
            <a:off x="1182638" y="3341415"/>
            <a:ext cx="1716716" cy="1309650"/>
          </a:xfrm>
          <a:custGeom>
            <a:avLst/>
            <a:gdLst/>
            <a:ahLst/>
            <a:cxnLst/>
            <a:rect l="l" t="t" r="r" b="b"/>
            <a:pathLst>
              <a:path w="52518" h="40065" extrusionOk="0">
                <a:moveTo>
                  <a:pt x="9151" y="0"/>
                </a:moveTo>
                <a:cubicBezTo>
                  <a:pt x="4099" y="0"/>
                  <a:pt x="1" y="4118"/>
                  <a:pt x="1" y="9171"/>
                </a:cubicBezTo>
                <a:cubicBezTo>
                  <a:pt x="1" y="14224"/>
                  <a:pt x="4099" y="18322"/>
                  <a:pt x="9151" y="18322"/>
                </a:cubicBezTo>
                <a:cubicBezTo>
                  <a:pt x="19834" y="18322"/>
                  <a:pt x="29482" y="24687"/>
                  <a:pt x="33679" y="34514"/>
                </a:cubicBezTo>
                <a:cubicBezTo>
                  <a:pt x="35171" y="37976"/>
                  <a:pt x="38553" y="40064"/>
                  <a:pt x="42113" y="40064"/>
                </a:cubicBezTo>
                <a:cubicBezTo>
                  <a:pt x="43307" y="40064"/>
                  <a:pt x="44540" y="39826"/>
                  <a:pt x="45714" y="39328"/>
                </a:cubicBezTo>
                <a:cubicBezTo>
                  <a:pt x="50369" y="37339"/>
                  <a:pt x="52517" y="31948"/>
                  <a:pt x="50528" y="27293"/>
                </a:cubicBezTo>
                <a:cubicBezTo>
                  <a:pt x="43426" y="10722"/>
                  <a:pt x="27194" y="0"/>
                  <a:pt x="9151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9"/>
          <p:cNvSpPr/>
          <p:nvPr/>
        </p:nvSpPr>
        <p:spPr>
          <a:xfrm>
            <a:off x="1822690" y="1543050"/>
            <a:ext cx="1769860" cy="2881706"/>
          </a:xfrm>
          <a:custGeom>
            <a:avLst/>
            <a:gdLst/>
            <a:ahLst/>
            <a:cxnLst/>
            <a:rect l="l" t="t" r="r" b="b"/>
            <a:pathLst>
              <a:path w="54149" h="88166" extrusionOk="0">
                <a:moveTo>
                  <a:pt x="9152" y="1"/>
                </a:moveTo>
                <a:cubicBezTo>
                  <a:pt x="4099" y="1"/>
                  <a:pt x="1" y="4099"/>
                  <a:pt x="1" y="9151"/>
                </a:cubicBezTo>
                <a:cubicBezTo>
                  <a:pt x="1" y="14224"/>
                  <a:pt x="4099" y="18322"/>
                  <a:pt x="9152" y="18322"/>
                </a:cubicBezTo>
                <a:cubicBezTo>
                  <a:pt x="23872" y="18322"/>
                  <a:pt x="35828" y="30277"/>
                  <a:pt x="35828" y="44998"/>
                </a:cubicBezTo>
                <a:cubicBezTo>
                  <a:pt x="35828" y="56496"/>
                  <a:pt x="28507" y="66661"/>
                  <a:pt x="17586" y="70302"/>
                </a:cubicBezTo>
                <a:cubicBezTo>
                  <a:pt x="12792" y="71893"/>
                  <a:pt x="10186" y="77085"/>
                  <a:pt x="11797" y="81899"/>
                </a:cubicBezTo>
                <a:cubicBezTo>
                  <a:pt x="13070" y="85738"/>
                  <a:pt x="16651" y="88165"/>
                  <a:pt x="20490" y="88165"/>
                </a:cubicBezTo>
                <a:cubicBezTo>
                  <a:pt x="21445" y="88165"/>
                  <a:pt x="22420" y="88006"/>
                  <a:pt x="23375" y="87688"/>
                </a:cubicBezTo>
                <a:cubicBezTo>
                  <a:pt x="41795" y="81561"/>
                  <a:pt x="54149" y="64393"/>
                  <a:pt x="54149" y="44998"/>
                </a:cubicBezTo>
                <a:cubicBezTo>
                  <a:pt x="54149" y="20172"/>
                  <a:pt x="33958" y="1"/>
                  <a:pt x="9152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9"/>
          <p:cNvSpPr/>
          <p:nvPr/>
        </p:nvSpPr>
        <p:spPr>
          <a:xfrm>
            <a:off x="944750" y="1842191"/>
            <a:ext cx="2342697" cy="2342665"/>
          </a:xfrm>
          <a:custGeom>
            <a:avLst/>
            <a:gdLst/>
            <a:ahLst/>
            <a:cxnLst/>
            <a:rect l="l" t="t" r="r" b="b"/>
            <a:pathLst>
              <a:path w="71675" h="71674" fill="none" extrusionOk="0">
                <a:moveTo>
                  <a:pt x="71674" y="35827"/>
                </a:moveTo>
                <a:cubicBezTo>
                  <a:pt x="71674" y="55620"/>
                  <a:pt x="55621" y="71674"/>
                  <a:pt x="35828" y="71674"/>
                </a:cubicBezTo>
                <a:cubicBezTo>
                  <a:pt x="16034" y="71674"/>
                  <a:pt x="1" y="55620"/>
                  <a:pt x="1" y="35827"/>
                </a:cubicBezTo>
                <a:cubicBezTo>
                  <a:pt x="1" y="16054"/>
                  <a:pt x="16034" y="0"/>
                  <a:pt x="35828" y="0"/>
                </a:cubicBezTo>
                <a:cubicBezTo>
                  <a:pt x="55621" y="0"/>
                  <a:pt x="71674" y="16054"/>
                  <a:pt x="71674" y="35827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9"/>
          <p:cNvSpPr/>
          <p:nvPr/>
        </p:nvSpPr>
        <p:spPr>
          <a:xfrm>
            <a:off x="6247907" y="1886036"/>
            <a:ext cx="30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"/>
          <p:cNvSpPr txBox="1"/>
          <p:nvPr/>
        </p:nvSpPr>
        <p:spPr>
          <a:xfrm>
            <a:off x="4561224" y="1659050"/>
            <a:ext cx="3921900" cy="78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39"/>
          <p:cNvSpPr txBox="1"/>
          <p:nvPr/>
        </p:nvSpPr>
        <p:spPr>
          <a:xfrm>
            <a:off x="4561224" y="2600474"/>
            <a:ext cx="3921900" cy="78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39"/>
          <p:cNvSpPr txBox="1"/>
          <p:nvPr/>
        </p:nvSpPr>
        <p:spPr>
          <a:xfrm>
            <a:off x="4561242" y="3584129"/>
            <a:ext cx="3921900" cy="78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39"/>
          <p:cNvSpPr/>
          <p:nvPr/>
        </p:nvSpPr>
        <p:spPr>
          <a:xfrm>
            <a:off x="4169976" y="1655881"/>
            <a:ext cx="791100" cy="79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39"/>
          <p:cNvSpPr/>
          <p:nvPr/>
        </p:nvSpPr>
        <p:spPr>
          <a:xfrm>
            <a:off x="4169976" y="2594643"/>
            <a:ext cx="791100" cy="79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39"/>
          <p:cNvSpPr/>
          <p:nvPr/>
        </p:nvSpPr>
        <p:spPr>
          <a:xfrm>
            <a:off x="4169976" y="3580070"/>
            <a:ext cx="791100" cy="79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40"/>
          <p:cNvGrpSpPr/>
          <p:nvPr/>
        </p:nvGrpSpPr>
        <p:grpSpPr>
          <a:xfrm>
            <a:off x="5626763" y="3554563"/>
            <a:ext cx="1016303" cy="254867"/>
            <a:chOff x="5722013" y="3554563"/>
            <a:chExt cx="1016303" cy="254867"/>
          </a:xfrm>
        </p:grpSpPr>
        <p:sp>
          <p:nvSpPr>
            <p:cNvPr id="1073" name="Google Shape;1073;p40"/>
            <p:cNvSpPr/>
            <p:nvPr/>
          </p:nvSpPr>
          <p:spPr>
            <a:xfrm>
              <a:off x="5722013" y="3662338"/>
              <a:ext cx="99634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6571650" y="3554563"/>
              <a:ext cx="166666" cy="254867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75" name="Google Shape;1075;p40"/>
          <p:cNvGrpSpPr/>
          <p:nvPr/>
        </p:nvGrpSpPr>
        <p:grpSpPr>
          <a:xfrm>
            <a:off x="5626763" y="2318113"/>
            <a:ext cx="1016303" cy="254867"/>
            <a:chOff x="5722013" y="2318113"/>
            <a:chExt cx="1016303" cy="254867"/>
          </a:xfrm>
        </p:grpSpPr>
        <p:sp>
          <p:nvSpPr>
            <p:cNvPr id="1076" name="Google Shape;1076;p40"/>
            <p:cNvSpPr/>
            <p:nvPr/>
          </p:nvSpPr>
          <p:spPr>
            <a:xfrm>
              <a:off x="5722013" y="2425888"/>
              <a:ext cx="99634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6571650" y="2318113"/>
              <a:ext cx="166666" cy="254867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78" name="Google Shape;1078;p40"/>
          <p:cNvGrpSpPr/>
          <p:nvPr/>
        </p:nvGrpSpPr>
        <p:grpSpPr>
          <a:xfrm>
            <a:off x="2505740" y="2318113"/>
            <a:ext cx="1016303" cy="254867"/>
            <a:chOff x="2448590" y="2318113"/>
            <a:chExt cx="1016303" cy="254867"/>
          </a:xfrm>
        </p:grpSpPr>
        <p:sp>
          <p:nvSpPr>
            <p:cNvPr id="1079" name="Google Shape;1079;p40"/>
            <p:cNvSpPr/>
            <p:nvPr/>
          </p:nvSpPr>
          <p:spPr>
            <a:xfrm flipH="1">
              <a:off x="2468544" y="2425888"/>
              <a:ext cx="99634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 flipH="1">
              <a:off x="2448590" y="2318113"/>
              <a:ext cx="166666" cy="254867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81" name="Google Shape;1081;p40"/>
          <p:cNvSpPr/>
          <p:nvPr/>
        </p:nvSpPr>
        <p:spPr>
          <a:xfrm>
            <a:off x="4845372" y="3552010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0"/>
          <p:cNvSpPr/>
          <p:nvPr/>
        </p:nvSpPr>
        <p:spPr>
          <a:xfrm>
            <a:off x="4655552" y="3231227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0"/>
          <p:cNvSpPr/>
          <p:nvPr/>
        </p:nvSpPr>
        <p:spPr>
          <a:xfrm>
            <a:off x="4400694" y="2849387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0"/>
          <p:cNvSpPr/>
          <p:nvPr/>
        </p:nvSpPr>
        <p:spPr>
          <a:xfrm>
            <a:off x="4062203" y="2414432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1086" name="Google Shape;1086;p40"/>
          <p:cNvSpPr/>
          <p:nvPr/>
        </p:nvSpPr>
        <p:spPr>
          <a:xfrm>
            <a:off x="3004161" y="1642800"/>
            <a:ext cx="3059648" cy="2841951"/>
          </a:xfrm>
          <a:custGeom>
            <a:avLst/>
            <a:gdLst/>
            <a:ahLst/>
            <a:cxnLst/>
            <a:rect l="l" t="t" r="r" b="b"/>
            <a:pathLst>
              <a:path w="213588" h="198391" extrusionOk="0">
                <a:moveTo>
                  <a:pt x="106825" y="3827"/>
                </a:moveTo>
                <a:cubicBezTo>
                  <a:pt x="142665" y="3827"/>
                  <a:pt x="178461" y="24863"/>
                  <a:pt x="196062" y="56033"/>
                </a:cubicBezTo>
                <a:cubicBezTo>
                  <a:pt x="208237" y="77616"/>
                  <a:pt x="210902" y="102880"/>
                  <a:pt x="204736" y="125936"/>
                </a:cubicBezTo>
                <a:cubicBezTo>
                  <a:pt x="189259" y="120764"/>
                  <a:pt x="173783" y="115671"/>
                  <a:pt x="158266" y="110738"/>
                </a:cubicBezTo>
                <a:cubicBezTo>
                  <a:pt x="142114" y="105585"/>
                  <a:pt x="125722" y="99458"/>
                  <a:pt x="109032" y="96335"/>
                </a:cubicBezTo>
                <a:cubicBezTo>
                  <a:pt x="107978" y="65541"/>
                  <a:pt x="103363" y="34827"/>
                  <a:pt x="102428" y="3934"/>
                </a:cubicBezTo>
                <a:cubicBezTo>
                  <a:pt x="103893" y="3862"/>
                  <a:pt x="105359" y="3827"/>
                  <a:pt x="106825" y="3827"/>
                </a:cubicBezTo>
                <a:close/>
                <a:moveTo>
                  <a:pt x="98688" y="4212"/>
                </a:moveTo>
                <a:cubicBezTo>
                  <a:pt x="99563" y="35185"/>
                  <a:pt x="99822" y="68167"/>
                  <a:pt x="106685" y="98523"/>
                </a:cubicBezTo>
                <a:cubicBezTo>
                  <a:pt x="106643" y="98520"/>
                  <a:pt x="106601" y="98519"/>
                  <a:pt x="106559" y="98519"/>
                </a:cubicBezTo>
                <a:cubicBezTo>
                  <a:pt x="106040" y="98519"/>
                  <a:pt x="105503" y="98753"/>
                  <a:pt x="105153" y="99379"/>
                </a:cubicBezTo>
                <a:cubicBezTo>
                  <a:pt x="90532" y="125617"/>
                  <a:pt x="73623" y="150702"/>
                  <a:pt x="59221" y="177020"/>
                </a:cubicBezTo>
                <a:cubicBezTo>
                  <a:pt x="58982" y="177259"/>
                  <a:pt x="58803" y="177577"/>
                  <a:pt x="58703" y="177915"/>
                </a:cubicBezTo>
                <a:cubicBezTo>
                  <a:pt x="58624" y="178074"/>
                  <a:pt x="58524" y="178234"/>
                  <a:pt x="58445" y="178393"/>
                </a:cubicBezTo>
                <a:cubicBezTo>
                  <a:pt x="26676" y="156372"/>
                  <a:pt x="7440" y="120405"/>
                  <a:pt x="14721" y="81058"/>
                </a:cubicBezTo>
                <a:cubicBezTo>
                  <a:pt x="22001" y="41590"/>
                  <a:pt x="53571" y="10995"/>
                  <a:pt x="93217" y="4849"/>
                </a:cubicBezTo>
                <a:cubicBezTo>
                  <a:pt x="95028" y="4570"/>
                  <a:pt x="96838" y="4371"/>
                  <a:pt x="98688" y="4212"/>
                </a:cubicBezTo>
                <a:close/>
                <a:moveTo>
                  <a:pt x="109112" y="98364"/>
                </a:moveTo>
                <a:cubicBezTo>
                  <a:pt x="124011" y="104670"/>
                  <a:pt x="139985" y="108768"/>
                  <a:pt x="155362" y="113702"/>
                </a:cubicBezTo>
                <a:cubicBezTo>
                  <a:pt x="171475" y="118854"/>
                  <a:pt x="187608" y="124165"/>
                  <a:pt x="203701" y="129536"/>
                </a:cubicBezTo>
                <a:cubicBezTo>
                  <a:pt x="199484" y="143063"/>
                  <a:pt x="192183" y="155715"/>
                  <a:pt x="181939" y="166258"/>
                </a:cubicBezTo>
                <a:cubicBezTo>
                  <a:pt x="175255" y="173141"/>
                  <a:pt x="167715" y="178731"/>
                  <a:pt x="159659" y="183028"/>
                </a:cubicBezTo>
                <a:cubicBezTo>
                  <a:pt x="146097" y="190299"/>
                  <a:pt x="131031" y="193941"/>
                  <a:pt x="115877" y="193941"/>
                </a:cubicBezTo>
                <a:cubicBezTo>
                  <a:pt x="97242" y="193941"/>
                  <a:pt x="78474" y="188435"/>
                  <a:pt x="62205" y="177398"/>
                </a:cubicBezTo>
                <a:cubicBezTo>
                  <a:pt x="79730" y="153984"/>
                  <a:pt x="94033" y="127249"/>
                  <a:pt x="108057" y="101686"/>
                </a:cubicBezTo>
                <a:cubicBezTo>
                  <a:pt x="126259" y="127945"/>
                  <a:pt x="144262" y="152851"/>
                  <a:pt x="157610" y="182172"/>
                </a:cubicBezTo>
                <a:cubicBezTo>
                  <a:pt x="157900" y="182807"/>
                  <a:pt x="158400" y="183078"/>
                  <a:pt x="158919" y="183078"/>
                </a:cubicBezTo>
                <a:cubicBezTo>
                  <a:pt x="159148" y="183078"/>
                  <a:pt x="159380" y="183026"/>
                  <a:pt x="159599" y="182928"/>
                </a:cubicBezTo>
                <a:cubicBezTo>
                  <a:pt x="160474" y="182570"/>
                  <a:pt x="161151" y="181536"/>
                  <a:pt x="160634" y="180422"/>
                </a:cubicBezTo>
                <a:cubicBezTo>
                  <a:pt x="147664" y="151856"/>
                  <a:pt x="131232" y="121838"/>
                  <a:pt x="109032" y="99259"/>
                </a:cubicBezTo>
                <a:cubicBezTo>
                  <a:pt x="109072" y="99140"/>
                  <a:pt x="109131" y="99021"/>
                  <a:pt x="109131" y="98862"/>
                </a:cubicBezTo>
                <a:cubicBezTo>
                  <a:pt x="109131" y="98702"/>
                  <a:pt x="109112" y="98523"/>
                  <a:pt x="109112" y="98364"/>
                </a:cubicBezTo>
                <a:close/>
                <a:moveTo>
                  <a:pt x="107303" y="1"/>
                </a:moveTo>
                <a:cubicBezTo>
                  <a:pt x="66003" y="1"/>
                  <a:pt x="28251" y="26807"/>
                  <a:pt x="14840" y="65899"/>
                </a:cubicBezTo>
                <a:cubicBezTo>
                  <a:pt x="0" y="109206"/>
                  <a:pt x="16869" y="160091"/>
                  <a:pt x="58485" y="181297"/>
                </a:cubicBezTo>
                <a:cubicBezTo>
                  <a:pt x="59400" y="181794"/>
                  <a:pt x="61528" y="183107"/>
                  <a:pt x="62205" y="183326"/>
                </a:cubicBezTo>
                <a:cubicBezTo>
                  <a:pt x="78819" y="193328"/>
                  <a:pt x="97118" y="198391"/>
                  <a:pt x="115245" y="198391"/>
                </a:cubicBezTo>
                <a:cubicBezTo>
                  <a:pt x="136164" y="198391"/>
                  <a:pt x="156853" y="191649"/>
                  <a:pt x="174459" y="177975"/>
                </a:cubicBezTo>
                <a:cubicBezTo>
                  <a:pt x="190313" y="165661"/>
                  <a:pt x="201473" y="149011"/>
                  <a:pt x="207242" y="130670"/>
                </a:cubicBezTo>
                <a:cubicBezTo>
                  <a:pt x="207640" y="129238"/>
                  <a:pt x="207919" y="128243"/>
                  <a:pt x="208257" y="127129"/>
                </a:cubicBezTo>
                <a:cubicBezTo>
                  <a:pt x="213588" y="107634"/>
                  <a:pt x="212852" y="86468"/>
                  <a:pt x="205253" y="66735"/>
                </a:cubicBezTo>
                <a:cubicBezTo>
                  <a:pt x="190433" y="28461"/>
                  <a:pt x="149852" y="731"/>
                  <a:pt x="108933" y="15"/>
                </a:cubicBezTo>
                <a:cubicBezTo>
                  <a:pt x="108389" y="5"/>
                  <a:pt x="107846" y="1"/>
                  <a:pt x="1073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87" name="Google Shape;1087;p40"/>
          <p:cNvGrpSpPr/>
          <p:nvPr/>
        </p:nvGrpSpPr>
        <p:grpSpPr>
          <a:xfrm>
            <a:off x="3110745" y="1703139"/>
            <a:ext cx="1421685" cy="2495143"/>
            <a:chOff x="3110745" y="1703139"/>
            <a:chExt cx="1421685" cy="2495143"/>
          </a:xfrm>
        </p:grpSpPr>
        <p:sp>
          <p:nvSpPr>
            <p:cNvPr id="1088" name="Google Shape;1088;p40"/>
            <p:cNvSpPr/>
            <p:nvPr/>
          </p:nvSpPr>
          <p:spPr>
            <a:xfrm>
              <a:off x="3110745" y="1703139"/>
              <a:ext cx="1421685" cy="2495143"/>
            </a:xfrm>
            <a:custGeom>
              <a:avLst/>
              <a:gdLst/>
              <a:ahLst/>
              <a:cxnLst/>
              <a:rect l="l" t="t" r="r" b="b"/>
              <a:pathLst>
                <a:path w="99245" h="174181" extrusionOk="0">
                  <a:moveTo>
                    <a:pt x="91228" y="0"/>
                  </a:moveTo>
                  <a:cubicBezTo>
                    <a:pt x="89398" y="159"/>
                    <a:pt x="87568" y="338"/>
                    <a:pt x="85777" y="637"/>
                  </a:cubicBezTo>
                  <a:cubicBezTo>
                    <a:pt x="46131" y="6783"/>
                    <a:pt x="14561" y="37378"/>
                    <a:pt x="7281" y="76846"/>
                  </a:cubicBezTo>
                  <a:cubicBezTo>
                    <a:pt x="0" y="116193"/>
                    <a:pt x="19216" y="152160"/>
                    <a:pt x="51005" y="174181"/>
                  </a:cubicBezTo>
                  <a:cubicBezTo>
                    <a:pt x="51084" y="174022"/>
                    <a:pt x="51184" y="173862"/>
                    <a:pt x="51263" y="173703"/>
                  </a:cubicBezTo>
                  <a:cubicBezTo>
                    <a:pt x="51343" y="173365"/>
                    <a:pt x="51542" y="173047"/>
                    <a:pt x="51761" y="172808"/>
                  </a:cubicBezTo>
                  <a:cubicBezTo>
                    <a:pt x="66183" y="146490"/>
                    <a:pt x="83072" y="121405"/>
                    <a:pt x="97693" y="95167"/>
                  </a:cubicBezTo>
                  <a:cubicBezTo>
                    <a:pt x="98044" y="94538"/>
                    <a:pt x="98602" y="94287"/>
                    <a:pt x="99127" y="94287"/>
                  </a:cubicBezTo>
                  <a:cubicBezTo>
                    <a:pt x="99166" y="94287"/>
                    <a:pt x="99206" y="94289"/>
                    <a:pt x="99245" y="94292"/>
                  </a:cubicBezTo>
                  <a:cubicBezTo>
                    <a:pt x="92382" y="63955"/>
                    <a:pt x="92123" y="30973"/>
                    <a:pt x="91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 txBox="1"/>
            <p:nvPr/>
          </p:nvSpPr>
          <p:spPr>
            <a:xfrm>
              <a:off x="3395288" y="2808625"/>
              <a:ext cx="8526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33%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0" name="Google Shape;1090;p40"/>
          <p:cNvGrpSpPr/>
          <p:nvPr/>
        </p:nvGrpSpPr>
        <p:grpSpPr>
          <a:xfrm>
            <a:off x="4471501" y="1697624"/>
            <a:ext cx="1553919" cy="1749211"/>
            <a:chOff x="4471501" y="1697624"/>
            <a:chExt cx="1553919" cy="1749211"/>
          </a:xfrm>
        </p:grpSpPr>
        <p:sp>
          <p:nvSpPr>
            <p:cNvPr id="1091" name="Google Shape;1091;p40"/>
            <p:cNvSpPr/>
            <p:nvPr/>
          </p:nvSpPr>
          <p:spPr>
            <a:xfrm>
              <a:off x="4471501" y="1697624"/>
              <a:ext cx="1553919" cy="1749211"/>
            </a:xfrm>
            <a:custGeom>
              <a:avLst/>
              <a:gdLst/>
              <a:ahLst/>
              <a:cxnLst/>
              <a:rect l="l" t="t" r="r" b="b"/>
              <a:pathLst>
                <a:path w="108476" h="122109" extrusionOk="0">
                  <a:moveTo>
                    <a:pt x="4396" y="0"/>
                  </a:moveTo>
                  <a:cubicBezTo>
                    <a:pt x="2930" y="0"/>
                    <a:pt x="1465" y="35"/>
                    <a:pt x="1" y="107"/>
                  </a:cubicBezTo>
                  <a:cubicBezTo>
                    <a:pt x="936" y="31000"/>
                    <a:pt x="5551" y="61714"/>
                    <a:pt x="6605" y="92508"/>
                  </a:cubicBezTo>
                  <a:cubicBezTo>
                    <a:pt x="23295" y="95631"/>
                    <a:pt x="39687" y="101758"/>
                    <a:pt x="55839" y="106911"/>
                  </a:cubicBezTo>
                  <a:cubicBezTo>
                    <a:pt x="71356" y="111844"/>
                    <a:pt x="86832" y="116937"/>
                    <a:pt x="102289" y="122109"/>
                  </a:cubicBezTo>
                  <a:cubicBezTo>
                    <a:pt x="108475" y="99053"/>
                    <a:pt x="105810" y="73789"/>
                    <a:pt x="93635" y="52206"/>
                  </a:cubicBezTo>
                  <a:cubicBezTo>
                    <a:pt x="76034" y="21036"/>
                    <a:pt x="40220" y="0"/>
                    <a:pt x="4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 txBox="1"/>
            <p:nvPr/>
          </p:nvSpPr>
          <p:spPr>
            <a:xfrm>
              <a:off x="4736432" y="2451413"/>
              <a:ext cx="8526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28%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3" name="Google Shape;1093;p40"/>
          <p:cNvGrpSpPr/>
          <p:nvPr/>
        </p:nvGrpSpPr>
        <p:grpSpPr>
          <a:xfrm>
            <a:off x="4566108" y="3051919"/>
            <a:ext cx="1356162" cy="1213098"/>
            <a:chOff x="4566108" y="3051919"/>
            <a:chExt cx="1356162" cy="1213098"/>
          </a:xfrm>
        </p:grpSpPr>
        <p:sp>
          <p:nvSpPr>
            <p:cNvPr id="1094" name="Google Shape;1094;p40"/>
            <p:cNvSpPr/>
            <p:nvPr/>
          </p:nvSpPr>
          <p:spPr>
            <a:xfrm>
              <a:off x="4566108" y="3051919"/>
              <a:ext cx="1356162" cy="1213098"/>
            </a:xfrm>
            <a:custGeom>
              <a:avLst/>
              <a:gdLst/>
              <a:ahLst/>
              <a:cxnLst/>
              <a:rect l="l" t="t" r="r" b="b"/>
              <a:pathLst>
                <a:path w="94671" h="84684" extrusionOk="0">
                  <a:moveTo>
                    <a:pt x="81" y="0"/>
                  </a:moveTo>
                  <a:cubicBezTo>
                    <a:pt x="81" y="179"/>
                    <a:pt x="100" y="338"/>
                    <a:pt x="100" y="518"/>
                  </a:cubicBezTo>
                  <a:cubicBezTo>
                    <a:pt x="100" y="657"/>
                    <a:pt x="41" y="776"/>
                    <a:pt x="1" y="915"/>
                  </a:cubicBezTo>
                  <a:cubicBezTo>
                    <a:pt x="22221" y="23474"/>
                    <a:pt x="38633" y="53492"/>
                    <a:pt x="51603" y="82058"/>
                  </a:cubicBezTo>
                  <a:cubicBezTo>
                    <a:pt x="52120" y="83172"/>
                    <a:pt x="51463" y="84206"/>
                    <a:pt x="50568" y="84564"/>
                  </a:cubicBezTo>
                  <a:lnTo>
                    <a:pt x="50648" y="84684"/>
                  </a:lnTo>
                  <a:cubicBezTo>
                    <a:pt x="58684" y="80367"/>
                    <a:pt x="66224" y="74777"/>
                    <a:pt x="72908" y="67894"/>
                  </a:cubicBezTo>
                  <a:cubicBezTo>
                    <a:pt x="83172" y="57351"/>
                    <a:pt x="90453" y="44699"/>
                    <a:pt x="94670" y="31172"/>
                  </a:cubicBezTo>
                  <a:cubicBezTo>
                    <a:pt x="78577" y="25801"/>
                    <a:pt x="62464" y="20510"/>
                    <a:pt x="46331" y="15338"/>
                  </a:cubicBezTo>
                  <a:cubicBezTo>
                    <a:pt x="30954" y="10404"/>
                    <a:pt x="14980" y="6306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 txBox="1"/>
            <p:nvPr/>
          </p:nvSpPr>
          <p:spPr>
            <a:xfrm>
              <a:off x="4954042" y="3464700"/>
              <a:ext cx="8526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18%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6" name="Google Shape;1096;p40"/>
          <p:cNvGrpSpPr/>
          <p:nvPr/>
        </p:nvGrpSpPr>
        <p:grpSpPr>
          <a:xfrm>
            <a:off x="3895278" y="3099509"/>
            <a:ext cx="1396329" cy="1321567"/>
            <a:chOff x="3895278" y="3099509"/>
            <a:chExt cx="1396329" cy="1321567"/>
          </a:xfrm>
        </p:grpSpPr>
        <p:sp>
          <p:nvSpPr>
            <p:cNvPr id="1097" name="Google Shape;1097;p40"/>
            <p:cNvSpPr/>
            <p:nvPr/>
          </p:nvSpPr>
          <p:spPr>
            <a:xfrm>
              <a:off x="3895278" y="3099509"/>
              <a:ext cx="1396329" cy="1321567"/>
            </a:xfrm>
            <a:custGeom>
              <a:avLst/>
              <a:gdLst/>
              <a:ahLst/>
              <a:cxnLst/>
              <a:rect l="l" t="t" r="r" b="b"/>
              <a:pathLst>
                <a:path w="97475" h="92256" extrusionOk="0">
                  <a:moveTo>
                    <a:pt x="45853" y="0"/>
                  </a:moveTo>
                  <a:cubicBezTo>
                    <a:pt x="31829" y="25563"/>
                    <a:pt x="17526" y="52298"/>
                    <a:pt x="1" y="75712"/>
                  </a:cubicBezTo>
                  <a:cubicBezTo>
                    <a:pt x="16270" y="86749"/>
                    <a:pt x="35038" y="92255"/>
                    <a:pt x="53676" y="92255"/>
                  </a:cubicBezTo>
                  <a:cubicBezTo>
                    <a:pt x="68833" y="92255"/>
                    <a:pt x="83904" y="88613"/>
                    <a:pt x="97475" y="81342"/>
                  </a:cubicBezTo>
                  <a:lnTo>
                    <a:pt x="97395" y="81242"/>
                  </a:lnTo>
                  <a:cubicBezTo>
                    <a:pt x="97182" y="81340"/>
                    <a:pt x="96954" y="81392"/>
                    <a:pt x="96728" y="81392"/>
                  </a:cubicBezTo>
                  <a:cubicBezTo>
                    <a:pt x="96216" y="81392"/>
                    <a:pt x="95716" y="81121"/>
                    <a:pt x="95426" y="80486"/>
                  </a:cubicBezTo>
                  <a:cubicBezTo>
                    <a:pt x="82058" y="51165"/>
                    <a:pt x="64075" y="26259"/>
                    <a:pt x="45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 txBox="1"/>
            <p:nvPr/>
          </p:nvSpPr>
          <p:spPr>
            <a:xfrm>
              <a:off x="4167158" y="3774175"/>
              <a:ext cx="8526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99" name="Google Shape;1099;p40"/>
          <p:cNvSpPr txBox="1"/>
          <p:nvPr/>
        </p:nvSpPr>
        <p:spPr>
          <a:xfrm>
            <a:off x="723500" y="3243954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40"/>
          <p:cNvSpPr txBox="1"/>
          <p:nvPr/>
        </p:nvSpPr>
        <p:spPr>
          <a:xfrm>
            <a:off x="723500" y="3553250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p40"/>
          <p:cNvSpPr txBox="1"/>
          <p:nvPr/>
        </p:nvSpPr>
        <p:spPr>
          <a:xfrm>
            <a:off x="727228" y="2003700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2" name="Google Shape;1102;p40"/>
          <p:cNvSpPr txBox="1"/>
          <p:nvPr/>
        </p:nvSpPr>
        <p:spPr>
          <a:xfrm>
            <a:off x="6710150" y="3240923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3" name="Google Shape;1103;p40"/>
          <p:cNvSpPr txBox="1"/>
          <p:nvPr/>
        </p:nvSpPr>
        <p:spPr>
          <a:xfrm>
            <a:off x="6710150" y="2005250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4" name="Google Shape;1104;p40"/>
          <p:cNvSpPr txBox="1"/>
          <p:nvPr/>
        </p:nvSpPr>
        <p:spPr>
          <a:xfrm>
            <a:off x="725364" y="2319157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40"/>
          <p:cNvSpPr txBox="1"/>
          <p:nvPr/>
        </p:nvSpPr>
        <p:spPr>
          <a:xfrm>
            <a:off x="6806938" y="3556375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40"/>
          <p:cNvSpPr txBox="1"/>
          <p:nvPr/>
        </p:nvSpPr>
        <p:spPr>
          <a:xfrm>
            <a:off x="6808802" y="2320698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07" name="Google Shape;1107;p40"/>
          <p:cNvGrpSpPr/>
          <p:nvPr/>
        </p:nvGrpSpPr>
        <p:grpSpPr>
          <a:xfrm>
            <a:off x="2505740" y="3554563"/>
            <a:ext cx="1699110" cy="254867"/>
            <a:chOff x="2448590" y="3554563"/>
            <a:chExt cx="1699110" cy="254867"/>
          </a:xfrm>
        </p:grpSpPr>
        <p:sp>
          <p:nvSpPr>
            <p:cNvPr id="1108" name="Google Shape;1108;p40"/>
            <p:cNvSpPr/>
            <p:nvPr/>
          </p:nvSpPr>
          <p:spPr>
            <a:xfrm flipH="1">
              <a:off x="2448590" y="3554563"/>
              <a:ext cx="166666" cy="254867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 flipH="1">
              <a:off x="2468621" y="3662350"/>
              <a:ext cx="167907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4" name="Google Shape;1114;p41"/>
          <p:cNvCxnSpPr/>
          <p:nvPr/>
        </p:nvCxnSpPr>
        <p:spPr>
          <a:xfrm>
            <a:off x="2594198" y="2282546"/>
            <a:ext cx="1008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5" name="Google Shape;1115;p41"/>
          <p:cNvCxnSpPr/>
          <p:nvPr/>
        </p:nvCxnSpPr>
        <p:spPr>
          <a:xfrm>
            <a:off x="2634142" y="3599661"/>
            <a:ext cx="958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6" name="Google Shape;1116;p41"/>
          <p:cNvCxnSpPr/>
          <p:nvPr/>
        </p:nvCxnSpPr>
        <p:spPr>
          <a:xfrm rot="10800000">
            <a:off x="5834540" y="2940090"/>
            <a:ext cx="654202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7" name="Google Shape;1117;p41"/>
          <p:cNvSpPr/>
          <p:nvPr/>
        </p:nvSpPr>
        <p:spPr>
          <a:xfrm>
            <a:off x="4973768" y="2404460"/>
            <a:ext cx="953355" cy="1397369"/>
          </a:xfrm>
          <a:custGeom>
            <a:avLst/>
            <a:gdLst/>
            <a:ahLst/>
            <a:cxnLst/>
            <a:rect l="l" t="t" r="r" b="b"/>
            <a:pathLst>
              <a:path w="93795" h="137479" extrusionOk="0">
                <a:moveTo>
                  <a:pt x="81581" y="0"/>
                </a:moveTo>
                <a:lnTo>
                  <a:pt x="6665" y="35887"/>
                </a:lnTo>
                <a:cubicBezTo>
                  <a:pt x="9291" y="41317"/>
                  <a:pt x="10743" y="47405"/>
                  <a:pt x="10743" y="53850"/>
                </a:cubicBezTo>
                <a:cubicBezTo>
                  <a:pt x="10743" y="64592"/>
                  <a:pt x="6685" y="74359"/>
                  <a:pt x="1" y="81739"/>
                </a:cubicBezTo>
                <a:lnTo>
                  <a:pt x="61549" y="137479"/>
                </a:lnTo>
                <a:cubicBezTo>
                  <a:pt x="81581" y="115358"/>
                  <a:pt x="93795" y="86036"/>
                  <a:pt x="93795" y="53850"/>
                </a:cubicBezTo>
                <a:cubicBezTo>
                  <a:pt x="93795" y="34554"/>
                  <a:pt x="89399" y="16312"/>
                  <a:pt x="81581" y="0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6326561" y="2737828"/>
            <a:ext cx="541925" cy="427966"/>
          </a:xfrm>
          <a:custGeom>
            <a:avLst/>
            <a:gdLst/>
            <a:ahLst/>
            <a:cxnLst/>
            <a:rect l="l" t="t" r="r" b="b"/>
            <a:pathLst>
              <a:path w="30934" h="24429" extrusionOk="0">
                <a:moveTo>
                  <a:pt x="4884" y="2959"/>
                </a:moveTo>
                <a:cubicBezTo>
                  <a:pt x="5095" y="2959"/>
                  <a:pt x="5306" y="2986"/>
                  <a:pt x="5511" y="3044"/>
                </a:cubicBezTo>
                <a:cubicBezTo>
                  <a:pt x="6068" y="3203"/>
                  <a:pt x="6664" y="3641"/>
                  <a:pt x="6704" y="4198"/>
                </a:cubicBezTo>
                <a:cubicBezTo>
                  <a:pt x="6724" y="4397"/>
                  <a:pt x="6605" y="4655"/>
                  <a:pt x="6406" y="4795"/>
                </a:cubicBezTo>
                <a:cubicBezTo>
                  <a:pt x="6357" y="4827"/>
                  <a:pt x="6257" y="4885"/>
                  <a:pt x="6157" y="4885"/>
                </a:cubicBezTo>
                <a:cubicBezTo>
                  <a:pt x="6134" y="4885"/>
                  <a:pt x="6110" y="4882"/>
                  <a:pt x="6087" y="4874"/>
                </a:cubicBezTo>
                <a:cubicBezTo>
                  <a:pt x="5991" y="4839"/>
                  <a:pt x="5891" y="4822"/>
                  <a:pt x="5793" y="4822"/>
                </a:cubicBezTo>
                <a:cubicBezTo>
                  <a:pt x="5446" y="4822"/>
                  <a:pt x="5113" y="5030"/>
                  <a:pt x="4973" y="5371"/>
                </a:cubicBezTo>
                <a:cubicBezTo>
                  <a:pt x="4814" y="5829"/>
                  <a:pt x="5033" y="6326"/>
                  <a:pt x="5491" y="6485"/>
                </a:cubicBezTo>
                <a:cubicBezTo>
                  <a:pt x="5705" y="6567"/>
                  <a:pt x="5927" y="6607"/>
                  <a:pt x="6151" y="6607"/>
                </a:cubicBezTo>
                <a:cubicBezTo>
                  <a:pt x="6529" y="6607"/>
                  <a:pt x="6911" y="6492"/>
                  <a:pt x="7261" y="6267"/>
                </a:cubicBezTo>
                <a:cubicBezTo>
                  <a:pt x="7400" y="7023"/>
                  <a:pt x="7619" y="7759"/>
                  <a:pt x="7898" y="8495"/>
                </a:cubicBezTo>
                <a:cubicBezTo>
                  <a:pt x="7261" y="8316"/>
                  <a:pt x="6625" y="8276"/>
                  <a:pt x="6028" y="8256"/>
                </a:cubicBezTo>
                <a:lnTo>
                  <a:pt x="5829" y="8256"/>
                </a:lnTo>
                <a:cubicBezTo>
                  <a:pt x="5133" y="8236"/>
                  <a:pt x="4476" y="8216"/>
                  <a:pt x="3919" y="7997"/>
                </a:cubicBezTo>
                <a:cubicBezTo>
                  <a:pt x="2686" y="7560"/>
                  <a:pt x="1930" y="6008"/>
                  <a:pt x="2328" y="4755"/>
                </a:cubicBezTo>
                <a:cubicBezTo>
                  <a:pt x="2662" y="3703"/>
                  <a:pt x="3780" y="2959"/>
                  <a:pt x="4884" y="2959"/>
                </a:cubicBezTo>
                <a:close/>
                <a:moveTo>
                  <a:pt x="26051" y="2959"/>
                </a:moveTo>
                <a:cubicBezTo>
                  <a:pt x="27159" y="2959"/>
                  <a:pt x="28292" y="3703"/>
                  <a:pt x="28626" y="4755"/>
                </a:cubicBezTo>
                <a:cubicBezTo>
                  <a:pt x="29024" y="6008"/>
                  <a:pt x="28268" y="7560"/>
                  <a:pt x="27034" y="7997"/>
                </a:cubicBezTo>
                <a:cubicBezTo>
                  <a:pt x="26458" y="8216"/>
                  <a:pt x="25801" y="8236"/>
                  <a:pt x="25105" y="8256"/>
                </a:cubicBezTo>
                <a:lnTo>
                  <a:pt x="24926" y="8256"/>
                </a:lnTo>
                <a:cubicBezTo>
                  <a:pt x="24349" y="8276"/>
                  <a:pt x="23692" y="8316"/>
                  <a:pt x="23076" y="8495"/>
                </a:cubicBezTo>
                <a:cubicBezTo>
                  <a:pt x="23334" y="7759"/>
                  <a:pt x="23533" y="7023"/>
                  <a:pt x="23673" y="6267"/>
                </a:cubicBezTo>
                <a:cubicBezTo>
                  <a:pt x="24023" y="6492"/>
                  <a:pt x="24404" y="6607"/>
                  <a:pt x="24788" y="6607"/>
                </a:cubicBezTo>
                <a:cubicBezTo>
                  <a:pt x="25014" y="6607"/>
                  <a:pt x="25241" y="6567"/>
                  <a:pt x="25463" y="6485"/>
                </a:cubicBezTo>
                <a:cubicBezTo>
                  <a:pt x="25901" y="6326"/>
                  <a:pt x="26139" y="5829"/>
                  <a:pt x="25960" y="5391"/>
                </a:cubicBezTo>
                <a:cubicBezTo>
                  <a:pt x="25836" y="5034"/>
                  <a:pt x="25506" y="4822"/>
                  <a:pt x="25149" y="4822"/>
                </a:cubicBezTo>
                <a:cubicBezTo>
                  <a:pt x="25049" y="4822"/>
                  <a:pt x="24947" y="4839"/>
                  <a:pt x="24846" y="4874"/>
                </a:cubicBezTo>
                <a:cubicBezTo>
                  <a:pt x="24824" y="4887"/>
                  <a:pt x="24799" y="4893"/>
                  <a:pt x="24773" y="4893"/>
                </a:cubicBezTo>
                <a:cubicBezTo>
                  <a:pt x="24682" y="4893"/>
                  <a:pt x="24579" y="4826"/>
                  <a:pt x="24548" y="4795"/>
                </a:cubicBezTo>
                <a:cubicBezTo>
                  <a:pt x="24349" y="4655"/>
                  <a:pt x="24230" y="4397"/>
                  <a:pt x="24230" y="4198"/>
                </a:cubicBezTo>
                <a:cubicBezTo>
                  <a:pt x="24289" y="3661"/>
                  <a:pt x="24866" y="3203"/>
                  <a:pt x="25423" y="3044"/>
                </a:cubicBezTo>
                <a:cubicBezTo>
                  <a:pt x="25628" y="2986"/>
                  <a:pt x="25839" y="2959"/>
                  <a:pt x="26051" y="2959"/>
                </a:cubicBezTo>
                <a:close/>
                <a:moveTo>
                  <a:pt x="21564" y="1711"/>
                </a:moveTo>
                <a:cubicBezTo>
                  <a:pt x="21922" y="1711"/>
                  <a:pt x="22201" y="2010"/>
                  <a:pt x="22201" y="2368"/>
                </a:cubicBezTo>
                <a:lnTo>
                  <a:pt x="22201" y="3681"/>
                </a:lnTo>
                <a:cubicBezTo>
                  <a:pt x="22220" y="7162"/>
                  <a:pt x="20748" y="10464"/>
                  <a:pt x="18202" y="12811"/>
                </a:cubicBezTo>
                <a:lnTo>
                  <a:pt x="12752" y="12811"/>
                </a:lnTo>
                <a:cubicBezTo>
                  <a:pt x="10862" y="10902"/>
                  <a:pt x="8733" y="7878"/>
                  <a:pt x="8733" y="3919"/>
                </a:cubicBezTo>
                <a:lnTo>
                  <a:pt x="8733" y="2368"/>
                </a:lnTo>
                <a:cubicBezTo>
                  <a:pt x="8733" y="2010"/>
                  <a:pt x="9032" y="1711"/>
                  <a:pt x="9370" y="1711"/>
                </a:cubicBezTo>
                <a:close/>
                <a:moveTo>
                  <a:pt x="17108" y="14522"/>
                </a:moveTo>
                <a:cubicBezTo>
                  <a:pt x="17028" y="14781"/>
                  <a:pt x="16989" y="15039"/>
                  <a:pt x="16989" y="15318"/>
                </a:cubicBezTo>
                <a:lnTo>
                  <a:pt x="16989" y="16233"/>
                </a:lnTo>
                <a:cubicBezTo>
                  <a:pt x="16989" y="16511"/>
                  <a:pt x="17028" y="16770"/>
                  <a:pt x="17108" y="17029"/>
                </a:cubicBezTo>
                <a:lnTo>
                  <a:pt x="13846" y="17029"/>
                </a:lnTo>
                <a:cubicBezTo>
                  <a:pt x="13905" y="16770"/>
                  <a:pt x="13945" y="16511"/>
                  <a:pt x="13945" y="16233"/>
                </a:cubicBezTo>
                <a:lnTo>
                  <a:pt x="13945" y="15318"/>
                </a:lnTo>
                <a:cubicBezTo>
                  <a:pt x="13945" y="15039"/>
                  <a:pt x="13905" y="14781"/>
                  <a:pt x="13846" y="14522"/>
                </a:cubicBezTo>
                <a:close/>
                <a:moveTo>
                  <a:pt x="18242" y="18739"/>
                </a:moveTo>
                <a:cubicBezTo>
                  <a:pt x="18520" y="18958"/>
                  <a:pt x="18839" y="19137"/>
                  <a:pt x="19197" y="19257"/>
                </a:cubicBezTo>
                <a:cubicBezTo>
                  <a:pt x="20589" y="19714"/>
                  <a:pt x="21783" y="20749"/>
                  <a:pt x="22419" y="22061"/>
                </a:cubicBezTo>
                <a:lnTo>
                  <a:pt x="22718" y="22718"/>
                </a:lnTo>
                <a:lnTo>
                  <a:pt x="8216" y="22698"/>
                </a:lnTo>
                <a:lnTo>
                  <a:pt x="8514" y="22061"/>
                </a:lnTo>
                <a:cubicBezTo>
                  <a:pt x="9171" y="20729"/>
                  <a:pt x="10345" y="19714"/>
                  <a:pt x="11777" y="19237"/>
                </a:cubicBezTo>
                <a:cubicBezTo>
                  <a:pt x="12115" y="19117"/>
                  <a:pt x="12433" y="18958"/>
                  <a:pt x="12712" y="18739"/>
                </a:cubicBezTo>
                <a:close/>
                <a:moveTo>
                  <a:pt x="9390" y="0"/>
                </a:moveTo>
                <a:cubicBezTo>
                  <a:pt x="8236" y="0"/>
                  <a:pt x="7281" y="816"/>
                  <a:pt x="7062" y="1910"/>
                </a:cubicBezTo>
                <a:cubicBezTo>
                  <a:pt x="6724" y="1671"/>
                  <a:pt x="6346" y="1492"/>
                  <a:pt x="5988" y="1393"/>
                </a:cubicBezTo>
                <a:cubicBezTo>
                  <a:pt x="5630" y="1290"/>
                  <a:pt x="5264" y="1242"/>
                  <a:pt x="4898" y="1242"/>
                </a:cubicBezTo>
                <a:cubicBezTo>
                  <a:pt x="3068" y="1242"/>
                  <a:pt x="1260" y="2460"/>
                  <a:pt x="697" y="4218"/>
                </a:cubicBezTo>
                <a:cubicBezTo>
                  <a:pt x="0" y="6346"/>
                  <a:pt x="1254" y="8853"/>
                  <a:pt x="3342" y="9609"/>
                </a:cubicBezTo>
                <a:cubicBezTo>
                  <a:pt x="4158" y="9907"/>
                  <a:pt x="4973" y="9947"/>
                  <a:pt x="5789" y="9967"/>
                </a:cubicBezTo>
                <a:lnTo>
                  <a:pt x="5968" y="9967"/>
                </a:lnTo>
                <a:cubicBezTo>
                  <a:pt x="6664" y="9987"/>
                  <a:pt x="7380" y="10046"/>
                  <a:pt x="7937" y="10325"/>
                </a:cubicBezTo>
                <a:cubicBezTo>
                  <a:pt x="8395" y="10563"/>
                  <a:pt x="8713" y="11021"/>
                  <a:pt x="8674" y="11399"/>
                </a:cubicBezTo>
                <a:cubicBezTo>
                  <a:pt x="8674" y="11518"/>
                  <a:pt x="8534" y="11677"/>
                  <a:pt x="8395" y="11757"/>
                </a:cubicBezTo>
                <a:cubicBezTo>
                  <a:pt x="8351" y="11786"/>
                  <a:pt x="8297" y="11805"/>
                  <a:pt x="8255" y="11805"/>
                </a:cubicBezTo>
                <a:cubicBezTo>
                  <a:pt x="8240" y="11805"/>
                  <a:pt x="8227" y="11802"/>
                  <a:pt x="8216" y="11797"/>
                </a:cubicBezTo>
                <a:cubicBezTo>
                  <a:pt x="8089" y="11730"/>
                  <a:pt x="7951" y="11699"/>
                  <a:pt x="7814" y="11699"/>
                </a:cubicBezTo>
                <a:cubicBezTo>
                  <a:pt x="7501" y="11699"/>
                  <a:pt x="7195" y="11864"/>
                  <a:pt x="7042" y="12155"/>
                </a:cubicBezTo>
                <a:cubicBezTo>
                  <a:pt x="6824" y="12573"/>
                  <a:pt x="6983" y="13090"/>
                  <a:pt x="7400" y="13309"/>
                </a:cubicBezTo>
                <a:cubicBezTo>
                  <a:pt x="7659" y="13448"/>
                  <a:pt x="7957" y="13527"/>
                  <a:pt x="8256" y="13527"/>
                </a:cubicBezTo>
                <a:cubicBezTo>
                  <a:pt x="8574" y="13527"/>
                  <a:pt x="8892" y="13448"/>
                  <a:pt x="9191" y="13289"/>
                </a:cubicBezTo>
                <a:cubicBezTo>
                  <a:pt x="9589" y="13070"/>
                  <a:pt x="9907" y="12752"/>
                  <a:pt x="10106" y="12374"/>
                </a:cubicBezTo>
                <a:cubicBezTo>
                  <a:pt x="10623" y="13030"/>
                  <a:pt x="11160" y="13667"/>
                  <a:pt x="11797" y="14283"/>
                </a:cubicBezTo>
                <a:cubicBezTo>
                  <a:pt x="12075" y="14542"/>
                  <a:pt x="12234" y="14920"/>
                  <a:pt x="12234" y="15318"/>
                </a:cubicBezTo>
                <a:lnTo>
                  <a:pt x="12234" y="16233"/>
                </a:lnTo>
                <a:cubicBezTo>
                  <a:pt x="12234" y="16850"/>
                  <a:pt x="11836" y="17407"/>
                  <a:pt x="11220" y="17605"/>
                </a:cubicBezTo>
                <a:cubicBezTo>
                  <a:pt x="9370" y="18222"/>
                  <a:pt x="7818" y="19575"/>
                  <a:pt x="6983" y="21306"/>
                </a:cubicBezTo>
                <a:lnTo>
                  <a:pt x="6664" y="21942"/>
                </a:lnTo>
                <a:cubicBezTo>
                  <a:pt x="6406" y="22479"/>
                  <a:pt x="6446" y="23116"/>
                  <a:pt x="6764" y="23613"/>
                </a:cubicBezTo>
                <a:cubicBezTo>
                  <a:pt x="7082" y="24130"/>
                  <a:pt x="7619" y="24429"/>
                  <a:pt x="8236" y="24429"/>
                </a:cubicBezTo>
                <a:lnTo>
                  <a:pt x="22718" y="24429"/>
                </a:lnTo>
                <a:cubicBezTo>
                  <a:pt x="23315" y="24429"/>
                  <a:pt x="23872" y="24130"/>
                  <a:pt x="24190" y="23613"/>
                </a:cubicBezTo>
                <a:cubicBezTo>
                  <a:pt x="24508" y="23116"/>
                  <a:pt x="24528" y="22479"/>
                  <a:pt x="24269" y="21942"/>
                </a:cubicBezTo>
                <a:lnTo>
                  <a:pt x="23971" y="21306"/>
                </a:lnTo>
                <a:cubicBezTo>
                  <a:pt x="23116" y="19575"/>
                  <a:pt x="21564" y="18222"/>
                  <a:pt x="19714" y="17605"/>
                </a:cubicBezTo>
                <a:cubicBezTo>
                  <a:pt x="19117" y="17407"/>
                  <a:pt x="18699" y="16850"/>
                  <a:pt x="18699" y="16233"/>
                </a:cubicBezTo>
                <a:lnTo>
                  <a:pt x="18699" y="15318"/>
                </a:lnTo>
                <a:cubicBezTo>
                  <a:pt x="18699" y="14900"/>
                  <a:pt x="18878" y="14522"/>
                  <a:pt x="19157" y="14263"/>
                </a:cubicBezTo>
                <a:cubicBezTo>
                  <a:pt x="19794" y="13707"/>
                  <a:pt x="20351" y="13090"/>
                  <a:pt x="20868" y="12433"/>
                </a:cubicBezTo>
                <a:cubicBezTo>
                  <a:pt x="21087" y="12772"/>
                  <a:pt x="21365" y="13090"/>
                  <a:pt x="21743" y="13269"/>
                </a:cubicBezTo>
                <a:cubicBezTo>
                  <a:pt x="22061" y="13448"/>
                  <a:pt x="22380" y="13527"/>
                  <a:pt x="22698" y="13527"/>
                </a:cubicBezTo>
                <a:cubicBezTo>
                  <a:pt x="22996" y="13527"/>
                  <a:pt x="23275" y="13448"/>
                  <a:pt x="23553" y="13309"/>
                </a:cubicBezTo>
                <a:cubicBezTo>
                  <a:pt x="23971" y="13090"/>
                  <a:pt x="24130" y="12553"/>
                  <a:pt x="23891" y="12135"/>
                </a:cubicBezTo>
                <a:cubicBezTo>
                  <a:pt x="23742" y="11850"/>
                  <a:pt x="23453" y="11694"/>
                  <a:pt x="23152" y="11694"/>
                </a:cubicBezTo>
                <a:cubicBezTo>
                  <a:pt x="23012" y="11694"/>
                  <a:pt x="22870" y="11727"/>
                  <a:pt x="22738" y="11797"/>
                </a:cubicBezTo>
                <a:cubicBezTo>
                  <a:pt x="22727" y="11802"/>
                  <a:pt x="22713" y="11805"/>
                  <a:pt x="22698" y="11805"/>
                </a:cubicBezTo>
                <a:cubicBezTo>
                  <a:pt x="22655" y="11805"/>
                  <a:pt x="22597" y="11786"/>
                  <a:pt x="22539" y="11757"/>
                </a:cubicBezTo>
                <a:cubicBezTo>
                  <a:pt x="22399" y="11677"/>
                  <a:pt x="22280" y="11518"/>
                  <a:pt x="22260" y="11399"/>
                </a:cubicBezTo>
                <a:cubicBezTo>
                  <a:pt x="22220" y="11021"/>
                  <a:pt x="22539" y="10563"/>
                  <a:pt x="22996" y="10325"/>
                </a:cubicBezTo>
                <a:cubicBezTo>
                  <a:pt x="23553" y="10046"/>
                  <a:pt x="24289" y="9987"/>
                  <a:pt x="24966" y="9967"/>
                </a:cubicBezTo>
                <a:lnTo>
                  <a:pt x="25165" y="9967"/>
                </a:lnTo>
                <a:cubicBezTo>
                  <a:pt x="25960" y="9947"/>
                  <a:pt x="26776" y="9907"/>
                  <a:pt x="27611" y="9609"/>
                </a:cubicBezTo>
                <a:cubicBezTo>
                  <a:pt x="29700" y="8873"/>
                  <a:pt x="30933" y="6346"/>
                  <a:pt x="30257" y="4238"/>
                </a:cubicBezTo>
                <a:cubicBezTo>
                  <a:pt x="29692" y="2458"/>
                  <a:pt x="27861" y="1249"/>
                  <a:pt x="26032" y="1249"/>
                </a:cubicBezTo>
                <a:cubicBezTo>
                  <a:pt x="25673" y="1249"/>
                  <a:pt x="25315" y="1295"/>
                  <a:pt x="24966" y="1393"/>
                </a:cubicBezTo>
                <a:cubicBezTo>
                  <a:pt x="24588" y="1492"/>
                  <a:pt x="24230" y="1671"/>
                  <a:pt x="23891" y="1910"/>
                </a:cubicBezTo>
                <a:cubicBezTo>
                  <a:pt x="23673" y="816"/>
                  <a:pt x="22718" y="0"/>
                  <a:pt x="21564" y="0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 txBox="1"/>
          <p:nvPr/>
        </p:nvSpPr>
        <p:spPr>
          <a:xfrm>
            <a:off x="5170684" y="2841945"/>
            <a:ext cx="786929" cy="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0" name="Google Shape;1120;p41"/>
          <p:cNvCxnSpPr/>
          <p:nvPr/>
        </p:nvCxnSpPr>
        <p:spPr>
          <a:xfrm rot="10800000">
            <a:off x="5270560" y="4262561"/>
            <a:ext cx="1143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1" name="Google Shape;1121;p41"/>
          <p:cNvSpPr/>
          <p:nvPr/>
        </p:nvSpPr>
        <p:spPr>
          <a:xfrm>
            <a:off x="3819301" y="3232888"/>
            <a:ext cx="1945720" cy="1206708"/>
          </a:xfrm>
          <a:custGeom>
            <a:avLst/>
            <a:gdLst/>
            <a:ahLst/>
            <a:cxnLst/>
            <a:rect l="l" t="t" r="r" b="b"/>
            <a:pathLst>
              <a:path w="191428" h="118721" extrusionOk="0">
                <a:moveTo>
                  <a:pt x="113568" y="0"/>
                </a:moveTo>
                <a:cubicBezTo>
                  <a:pt x="105949" y="8395"/>
                  <a:pt x="94968" y="13687"/>
                  <a:pt x="82734" y="13687"/>
                </a:cubicBezTo>
                <a:cubicBezTo>
                  <a:pt x="74041" y="13687"/>
                  <a:pt x="65965" y="11001"/>
                  <a:pt x="59281" y="6426"/>
                </a:cubicBezTo>
                <a:lnTo>
                  <a:pt x="12414" y="74976"/>
                </a:lnTo>
                <a:lnTo>
                  <a:pt x="6784" y="83192"/>
                </a:lnTo>
                <a:lnTo>
                  <a:pt x="1" y="93138"/>
                </a:lnTo>
                <a:cubicBezTo>
                  <a:pt x="23553" y="109271"/>
                  <a:pt x="52040" y="118720"/>
                  <a:pt x="82754" y="118720"/>
                </a:cubicBezTo>
                <a:cubicBezTo>
                  <a:pt x="125842" y="118720"/>
                  <a:pt x="164613" y="100101"/>
                  <a:pt x="191428" y="70500"/>
                </a:cubicBezTo>
                <a:lnTo>
                  <a:pt x="182516" y="62424"/>
                </a:lnTo>
                <a:lnTo>
                  <a:pt x="175116" y="55740"/>
                </a:lnTo>
                <a:lnTo>
                  <a:pt x="113568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41"/>
          <p:cNvGrpSpPr/>
          <p:nvPr/>
        </p:nvGrpSpPr>
        <p:grpSpPr>
          <a:xfrm>
            <a:off x="6392776" y="4067050"/>
            <a:ext cx="409176" cy="409176"/>
            <a:chOff x="5708902" y="4619978"/>
            <a:chExt cx="226427" cy="226427"/>
          </a:xfrm>
        </p:grpSpPr>
        <p:sp>
          <p:nvSpPr>
            <p:cNvPr id="1123" name="Google Shape;1123;p41"/>
            <p:cNvSpPr/>
            <p:nvPr/>
          </p:nvSpPr>
          <p:spPr>
            <a:xfrm>
              <a:off x="5818460" y="4623062"/>
              <a:ext cx="113800" cy="113024"/>
            </a:xfrm>
            <a:custGeom>
              <a:avLst/>
              <a:gdLst/>
              <a:ahLst/>
              <a:cxnLst/>
              <a:rect l="l" t="t" r="r" b="b"/>
              <a:pathLst>
                <a:path w="11738" h="11658" extrusionOk="0">
                  <a:moveTo>
                    <a:pt x="7858" y="1"/>
                  </a:moveTo>
                  <a:lnTo>
                    <a:pt x="5590" y="4735"/>
                  </a:lnTo>
                  <a:lnTo>
                    <a:pt x="379" y="9947"/>
                  </a:lnTo>
                  <a:cubicBezTo>
                    <a:pt x="1" y="10345"/>
                    <a:pt x="1" y="10982"/>
                    <a:pt x="379" y="11360"/>
                  </a:cubicBezTo>
                  <a:cubicBezTo>
                    <a:pt x="577" y="11559"/>
                    <a:pt x="836" y="11658"/>
                    <a:pt x="1095" y="11658"/>
                  </a:cubicBezTo>
                  <a:cubicBezTo>
                    <a:pt x="1353" y="11658"/>
                    <a:pt x="1612" y="11559"/>
                    <a:pt x="1811" y="11360"/>
                  </a:cubicBezTo>
                  <a:lnTo>
                    <a:pt x="7023" y="6148"/>
                  </a:lnTo>
                  <a:lnTo>
                    <a:pt x="11737" y="3880"/>
                  </a:lnTo>
                  <a:lnTo>
                    <a:pt x="11737" y="1871"/>
                  </a:lnTo>
                  <a:lnTo>
                    <a:pt x="9867" y="1871"/>
                  </a:lnTo>
                  <a:lnTo>
                    <a:pt x="9867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5708902" y="4619978"/>
              <a:ext cx="226427" cy="226427"/>
            </a:xfrm>
            <a:custGeom>
              <a:avLst/>
              <a:gdLst/>
              <a:ahLst/>
              <a:cxnLst/>
              <a:rect l="l" t="t" r="r" b="b"/>
              <a:pathLst>
                <a:path w="23355" h="23355" extrusionOk="0">
                  <a:moveTo>
                    <a:pt x="11678" y="1"/>
                  </a:moveTo>
                  <a:cubicBezTo>
                    <a:pt x="5252" y="1"/>
                    <a:pt x="1" y="5252"/>
                    <a:pt x="1" y="11678"/>
                  </a:cubicBezTo>
                  <a:cubicBezTo>
                    <a:pt x="1" y="18123"/>
                    <a:pt x="5232" y="23355"/>
                    <a:pt x="11678" y="23355"/>
                  </a:cubicBezTo>
                  <a:cubicBezTo>
                    <a:pt x="18123" y="23355"/>
                    <a:pt x="23355" y="18123"/>
                    <a:pt x="23355" y="11678"/>
                  </a:cubicBezTo>
                  <a:cubicBezTo>
                    <a:pt x="23355" y="10066"/>
                    <a:pt x="23036" y="8515"/>
                    <a:pt x="22400" y="7043"/>
                  </a:cubicBezTo>
                  <a:cubicBezTo>
                    <a:pt x="22161" y="6486"/>
                    <a:pt x="21882" y="5968"/>
                    <a:pt x="21564" y="5471"/>
                  </a:cubicBezTo>
                  <a:lnTo>
                    <a:pt x="19734" y="6346"/>
                  </a:lnTo>
                  <a:cubicBezTo>
                    <a:pt x="20052" y="6824"/>
                    <a:pt x="20331" y="7301"/>
                    <a:pt x="20550" y="7838"/>
                  </a:cubicBezTo>
                  <a:cubicBezTo>
                    <a:pt x="21087" y="9052"/>
                    <a:pt x="21345" y="10345"/>
                    <a:pt x="21345" y="11678"/>
                  </a:cubicBezTo>
                  <a:cubicBezTo>
                    <a:pt x="21345" y="17009"/>
                    <a:pt x="17009" y="21345"/>
                    <a:pt x="11678" y="21345"/>
                  </a:cubicBezTo>
                  <a:cubicBezTo>
                    <a:pt x="6346" y="21345"/>
                    <a:pt x="2010" y="17009"/>
                    <a:pt x="2010" y="11678"/>
                  </a:cubicBezTo>
                  <a:cubicBezTo>
                    <a:pt x="2010" y="6346"/>
                    <a:pt x="6346" y="2010"/>
                    <a:pt x="11678" y="2010"/>
                  </a:cubicBezTo>
                  <a:cubicBezTo>
                    <a:pt x="13627" y="2010"/>
                    <a:pt x="15477" y="2606"/>
                    <a:pt x="17029" y="3621"/>
                  </a:cubicBezTo>
                  <a:lnTo>
                    <a:pt x="17904" y="1811"/>
                  </a:lnTo>
                  <a:cubicBezTo>
                    <a:pt x="16074" y="657"/>
                    <a:pt x="13925" y="1"/>
                    <a:pt x="116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5750373" y="4661449"/>
              <a:ext cx="143496" cy="143496"/>
            </a:xfrm>
            <a:custGeom>
              <a:avLst/>
              <a:gdLst/>
              <a:ahLst/>
              <a:cxnLst/>
              <a:rect l="l" t="t" r="r" b="b"/>
              <a:pathLst>
                <a:path w="14801" h="14801" extrusionOk="0">
                  <a:moveTo>
                    <a:pt x="7401" y="0"/>
                  </a:moveTo>
                  <a:cubicBezTo>
                    <a:pt x="3323" y="0"/>
                    <a:pt x="0" y="3323"/>
                    <a:pt x="0" y="7401"/>
                  </a:cubicBezTo>
                  <a:cubicBezTo>
                    <a:pt x="0" y="11498"/>
                    <a:pt x="3323" y="14801"/>
                    <a:pt x="7401" y="14801"/>
                  </a:cubicBezTo>
                  <a:cubicBezTo>
                    <a:pt x="11479" y="14801"/>
                    <a:pt x="14801" y="11498"/>
                    <a:pt x="14801" y="7401"/>
                  </a:cubicBezTo>
                  <a:cubicBezTo>
                    <a:pt x="14801" y="6227"/>
                    <a:pt x="14522" y="5053"/>
                    <a:pt x="13985" y="4019"/>
                  </a:cubicBezTo>
                  <a:cubicBezTo>
                    <a:pt x="13866" y="3780"/>
                    <a:pt x="13726" y="3581"/>
                    <a:pt x="13587" y="3362"/>
                  </a:cubicBezTo>
                  <a:lnTo>
                    <a:pt x="12135" y="4815"/>
                  </a:lnTo>
                  <a:cubicBezTo>
                    <a:pt x="12155" y="4854"/>
                    <a:pt x="12175" y="4894"/>
                    <a:pt x="12195" y="4934"/>
                  </a:cubicBezTo>
                  <a:cubicBezTo>
                    <a:pt x="12593" y="5710"/>
                    <a:pt x="12791" y="6545"/>
                    <a:pt x="12791" y="7401"/>
                  </a:cubicBezTo>
                  <a:cubicBezTo>
                    <a:pt x="12791" y="10384"/>
                    <a:pt x="10384" y="12792"/>
                    <a:pt x="7401" y="12792"/>
                  </a:cubicBezTo>
                  <a:cubicBezTo>
                    <a:pt x="4437" y="12792"/>
                    <a:pt x="2010" y="10384"/>
                    <a:pt x="2010" y="7401"/>
                  </a:cubicBezTo>
                  <a:cubicBezTo>
                    <a:pt x="2010" y="4437"/>
                    <a:pt x="4437" y="2010"/>
                    <a:pt x="7401" y="2010"/>
                  </a:cubicBezTo>
                  <a:cubicBezTo>
                    <a:pt x="8216" y="2010"/>
                    <a:pt x="9012" y="2189"/>
                    <a:pt x="9728" y="2547"/>
                  </a:cubicBezTo>
                  <a:cubicBezTo>
                    <a:pt x="9827" y="2587"/>
                    <a:pt x="9907" y="2646"/>
                    <a:pt x="10006" y="2686"/>
                  </a:cubicBezTo>
                  <a:lnTo>
                    <a:pt x="11459" y="1234"/>
                  </a:lnTo>
                  <a:cubicBezTo>
                    <a:pt x="11180" y="1035"/>
                    <a:pt x="10902" y="876"/>
                    <a:pt x="10603" y="737"/>
                  </a:cubicBezTo>
                  <a:cubicBezTo>
                    <a:pt x="9609" y="259"/>
                    <a:pt x="8515" y="0"/>
                    <a:pt x="740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5790302" y="4701184"/>
              <a:ext cx="63842" cy="64035"/>
            </a:xfrm>
            <a:custGeom>
              <a:avLst/>
              <a:gdLst/>
              <a:ahLst/>
              <a:cxnLst/>
              <a:rect l="l" t="t" r="r" b="b"/>
              <a:pathLst>
                <a:path w="6585" h="6605" extrusionOk="0">
                  <a:moveTo>
                    <a:pt x="3283" y="0"/>
                  </a:moveTo>
                  <a:cubicBezTo>
                    <a:pt x="3163" y="0"/>
                    <a:pt x="3044" y="20"/>
                    <a:pt x="2924" y="20"/>
                  </a:cubicBezTo>
                  <a:cubicBezTo>
                    <a:pt x="1253" y="219"/>
                    <a:pt x="0" y="1612"/>
                    <a:pt x="0" y="3303"/>
                  </a:cubicBezTo>
                  <a:cubicBezTo>
                    <a:pt x="0" y="5133"/>
                    <a:pt x="1472" y="6605"/>
                    <a:pt x="3283" y="6605"/>
                  </a:cubicBezTo>
                  <a:cubicBezTo>
                    <a:pt x="5113" y="6605"/>
                    <a:pt x="6585" y="5133"/>
                    <a:pt x="6585" y="3303"/>
                  </a:cubicBezTo>
                  <a:cubicBezTo>
                    <a:pt x="6585" y="2964"/>
                    <a:pt x="6525" y="2626"/>
                    <a:pt x="6426" y="2308"/>
                  </a:cubicBezTo>
                  <a:lnTo>
                    <a:pt x="5073" y="3661"/>
                  </a:lnTo>
                  <a:cubicBezTo>
                    <a:pt x="4854" y="3860"/>
                    <a:pt x="4595" y="3999"/>
                    <a:pt x="4317" y="4059"/>
                  </a:cubicBezTo>
                  <a:cubicBezTo>
                    <a:pt x="4098" y="4377"/>
                    <a:pt x="3720" y="4596"/>
                    <a:pt x="3283" y="4596"/>
                  </a:cubicBezTo>
                  <a:cubicBezTo>
                    <a:pt x="2586" y="4596"/>
                    <a:pt x="2009" y="4019"/>
                    <a:pt x="2009" y="3303"/>
                  </a:cubicBezTo>
                  <a:cubicBezTo>
                    <a:pt x="2009" y="2885"/>
                    <a:pt x="2208" y="2507"/>
                    <a:pt x="2527" y="2268"/>
                  </a:cubicBezTo>
                  <a:cubicBezTo>
                    <a:pt x="2586" y="1990"/>
                    <a:pt x="2726" y="1751"/>
                    <a:pt x="2924" y="1532"/>
                  </a:cubicBezTo>
                  <a:lnTo>
                    <a:pt x="4297" y="179"/>
                  </a:lnTo>
                  <a:cubicBezTo>
                    <a:pt x="3979" y="60"/>
                    <a:pt x="3641" y="0"/>
                    <a:pt x="328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" name="Google Shape;1127;p41"/>
          <p:cNvSpPr txBox="1"/>
          <p:nvPr/>
        </p:nvSpPr>
        <p:spPr>
          <a:xfrm>
            <a:off x="4383748" y="3713482"/>
            <a:ext cx="786929" cy="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27%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8" name="Google Shape;1128;p41"/>
          <p:cNvCxnSpPr/>
          <p:nvPr/>
        </p:nvCxnSpPr>
        <p:spPr>
          <a:xfrm rot="10800000">
            <a:off x="4975874" y="1626943"/>
            <a:ext cx="1437985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9" name="Google Shape;1129;p41"/>
          <p:cNvSpPr/>
          <p:nvPr/>
        </p:nvSpPr>
        <p:spPr>
          <a:xfrm>
            <a:off x="3787554" y="1463998"/>
            <a:ext cx="2217064" cy="1307599"/>
          </a:xfrm>
          <a:custGeom>
            <a:avLst/>
            <a:gdLst/>
            <a:ahLst/>
            <a:cxnLst/>
            <a:rect l="l" t="t" r="r" b="b"/>
            <a:pathLst>
              <a:path w="218124" h="128647" extrusionOk="0">
                <a:moveTo>
                  <a:pt x="85857" y="0"/>
                </a:moveTo>
                <a:cubicBezTo>
                  <a:pt x="53790" y="0"/>
                  <a:pt x="24130" y="10305"/>
                  <a:pt x="0" y="27771"/>
                </a:cubicBezTo>
                <a:lnTo>
                  <a:pt x="7042" y="37538"/>
                </a:lnTo>
                <a:lnTo>
                  <a:pt x="12871" y="45614"/>
                </a:lnTo>
                <a:lnTo>
                  <a:pt x="61528" y="112912"/>
                </a:lnTo>
                <a:cubicBezTo>
                  <a:pt x="68372" y="107958"/>
                  <a:pt x="76766" y="105034"/>
                  <a:pt x="85857" y="105034"/>
                </a:cubicBezTo>
                <a:cubicBezTo>
                  <a:pt x="102388" y="105034"/>
                  <a:pt x="116651" y="114682"/>
                  <a:pt x="123355" y="128647"/>
                </a:cubicBezTo>
                <a:lnTo>
                  <a:pt x="198271" y="92760"/>
                </a:lnTo>
                <a:lnTo>
                  <a:pt x="207262" y="88463"/>
                </a:lnTo>
                <a:lnTo>
                  <a:pt x="218124" y="83252"/>
                </a:lnTo>
                <a:cubicBezTo>
                  <a:pt x="194491" y="33997"/>
                  <a:pt x="144143" y="0"/>
                  <a:pt x="85857" y="0"/>
                </a:cubicBezTo>
                <a:close/>
              </a:path>
            </a:pathLst>
          </a:custGeom>
          <a:gradFill>
            <a:gsLst>
              <a:gs pos="0">
                <a:srgbClr val="FAD3A9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1"/>
          <p:cNvSpPr/>
          <p:nvPr/>
        </p:nvSpPr>
        <p:spPr>
          <a:xfrm>
            <a:off x="6387894" y="1417183"/>
            <a:ext cx="419259" cy="419259"/>
          </a:xfrm>
          <a:custGeom>
            <a:avLst/>
            <a:gdLst/>
            <a:ahLst/>
            <a:cxnLst/>
            <a:rect l="l" t="t" r="r" b="b"/>
            <a:pathLst>
              <a:path w="23932" h="23932" extrusionOk="0">
                <a:moveTo>
                  <a:pt x="11956" y="1990"/>
                </a:moveTo>
                <a:cubicBezTo>
                  <a:pt x="13070" y="1990"/>
                  <a:pt x="14502" y="4019"/>
                  <a:pt x="15199" y="7540"/>
                </a:cubicBezTo>
                <a:cubicBezTo>
                  <a:pt x="14124" y="7441"/>
                  <a:pt x="13030" y="7381"/>
                  <a:pt x="11956" y="7381"/>
                </a:cubicBezTo>
                <a:cubicBezTo>
                  <a:pt x="10882" y="7381"/>
                  <a:pt x="9788" y="7441"/>
                  <a:pt x="8733" y="7540"/>
                </a:cubicBezTo>
                <a:cubicBezTo>
                  <a:pt x="9430" y="4019"/>
                  <a:pt x="10842" y="1990"/>
                  <a:pt x="11956" y="1990"/>
                </a:cubicBezTo>
                <a:close/>
                <a:moveTo>
                  <a:pt x="8336" y="2686"/>
                </a:moveTo>
                <a:lnTo>
                  <a:pt x="8336" y="2686"/>
                </a:lnTo>
                <a:cubicBezTo>
                  <a:pt x="7580" y="4019"/>
                  <a:pt x="7003" y="5770"/>
                  <a:pt x="6665" y="7799"/>
                </a:cubicBezTo>
                <a:cubicBezTo>
                  <a:pt x="5033" y="8077"/>
                  <a:pt x="3581" y="8495"/>
                  <a:pt x="2427" y="9052"/>
                </a:cubicBezTo>
                <a:cubicBezTo>
                  <a:pt x="3323" y="6148"/>
                  <a:pt x="5511" y="3800"/>
                  <a:pt x="8336" y="2686"/>
                </a:cubicBezTo>
                <a:close/>
                <a:moveTo>
                  <a:pt x="15596" y="2686"/>
                </a:moveTo>
                <a:lnTo>
                  <a:pt x="15596" y="2686"/>
                </a:lnTo>
                <a:cubicBezTo>
                  <a:pt x="18421" y="3800"/>
                  <a:pt x="20609" y="6148"/>
                  <a:pt x="21505" y="9052"/>
                </a:cubicBezTo>
                <a:cubicBezTo>
                  <a:pt x="20351" y="8495"/>
                  <a:pt x="18879" y="8077"/>
                  <a:pt x="17267" y="7819"/>
                </a:cubicBezTo>
                <a:cubicBezTo>
                  <a:pt x="16929" y="5770"/>
                  <a:pt x="16352" y="4019"/>
                  <a:pt x="15596" y="2686"/>
                </a:cubicBezTo>
                <a:close/>
                <a:moveTo>
                  <a:pt x="6406" y="9887"/>
                </a:moveTo>
                <a:lnTo>
                  <a:pt x="6406" y="9887"/>
                </a:lnTo>
                <a:cubicBezTo>
                  <a:pt x="6366" y="10564"/>
                  <a:pt x="6326" y="11260"/>
                  <a:pt x="6326" y="11956"/>
                </a:cubicBezTo>
                <a:cubicBezTo>
                  <a:pt x="6326" y="12672"/>
                  <a:pt x="6366" y="13369"/>
                  <a:pt x="6406" y="14045"/>
                </a:cubicBezTo>
                <a:cubicBezTo>
                  <a:pt x="3482" y="13448"/>
                  <a:pt x="1990" y="12474"/>
                  <a:pt x="1990" y="11956"/>
                </a:cubicBezTo>
                <a:cubicBezTo>
                  <a:pt x="1990" y="11459"/>
                  <a:pt x="3482" y="10484"/>
                  <a:pt x="6406" y="9887"/>
                </a:cubicBezTo>
                <a:close/>
                <a:moveTo>
                  <a:pt x="17506" y="9887"/>
                </a:moveTo>
                <a:lnTo>
                  <a:pt x="17506" y="9887"/>
                </a:lnTo>
                <a:cubicBezTo>
                  <a:pt x="20430" y="10484"/>
                  <a:pt x="21942" y="11459"/>
                  <a:pt x="21942" y="11956"/>
                </a:cubicBezTo>
                <a:cubicBezTo>
                  <a:pt x="21942" y="12474"/>
                  <a:pt x="20430" y="13448"/>
                  <a:pt x="17506" y="14045"/>
                </a:cubicBezTo>
                <a:cubicBezTo>
                  <a:pt x="17566" y="13369"/>
                  <a:pt x="17606" y="12672"/>
                  <a:pt x="17606" y="11956"/>
                </a:cubicBezTo>
                <a:cubicBezTo>
                  <a:pt x="17606" y="11260"/>
                  <a:pt x="17566" y="10564"/>
                  <a:pt x="17506" y="9887"/>
                </a:cubicBezTo>
                <a:close/>
                <a:moveTo>
                  <a:pt x="11956" y="9370"/>
                </a:moveTo>
                <a:cubicBezTo>
                  <a:pt x="13269" y="9370"/>
                  <a:pt x="14443" y="9450"/>
                  <a:pt x="15497" y="9569"/>
                </a:cubicBezTo>
                <a:cubicBezTo>
                  <a:pt x="15557" y="10325"/>
                  <a:pt x="15596" y="11121"/>
                  <a:pt x="15596" y="11956"/>
                </a:cubicBezTo>
                <a:cubicBezTo>
                  <a:pt x="15596" y="12812"/>
                  <a:pt x="15557" y="13607"/>
                  <a:pt x="15497" y="14363"/>
                </a:cubicBezTo>
                <a:cubicBezTo>
                  <a:pt x="14443" y="14483"/>
                  <a:pt x="13269" y="14562"/>
                  <a:pt x="11956" y="14562"/>
                </a:cubicBezTo>
                <a:cubicBezTo>
                  <a:pt x="10663" y="14562"/>
                  <a:pt x="9489" y="14483"/>
                  <a:pt x="8435" y="14363"/>
                </a:cubicBezTo>
                <a:cubicBezTo>
                  <a:pt x="8355" y="13607"/>
                  <a:pt x="8316" y="12812"/>
                  <a:pt x="8316" y="11956"/>
                </a:cubicBezTo>
                <a:cubicBezTo>
                  <a:pt x="8316" y="11121"/>
                  <a:pt x="8355" y="10325"/>
                  <a:pt x="8435" y="9569"/>
                </a:cubicBezTo>
                <a:cubicBezTo>
                  <a:pt x="9489" y="9450"/>
                  <a:pt x="10663" y="9370"/>
                  <a:pt x="11956" y="9370"/>
                </a:cubicBezTo>
                <a:close/>
                <a:moveTo>
                  <a:pt x="2427" y="14881"/>
                </a:moveTo>
                <a:cubicBezTo>
                  <a:pt x="3581" y="15438"/>
                  <a:pt x="5033" y="15855"/>
                  <a:pt x="6665" y="16114"/>
                </a:cubicBezTo>
                <a:cubicBezTo>
                  <a:pt x="7003" y="18163"/>
                  <a:pt x="7560" y="19913"/>
                  <a:pt x="8316" y="21246"/>
                </a:cubicBezTo>
                <a:cubicBezTo>
                  <a:pt x="5511" y="20132"/>
                  <a:pt x="3323" y="17785"/>
                  <a:pt x="2427" y="14881"/>
                </a:cubicBezTo>
                <a:close/>
                <a:moveTo>
                  <a:pt x="21505" y="14881"/>
                </a:moveTo>
                <a:lnTo>
                  <a:pt x="21505" y="14881"/>
                </a:lnTo>
                <a:cubicBezTo>
                  <a:pt x="20609" y="17785"/>
                  <a:pt x="18421" y="20132"/>
                  <a:pt x="15596" y="21246"/>
                </a:cubicBezTo>
                <a:cubicBezTo>
                  <a:pt x="16352" y="19913"/>
                  <a:pt x="16929" y="18163"/>
                  <a:pt x="17267" y="16114"/>
                </a:cubicBezTo>
                <a:cubicBezTo>
                  <a:pt x="18879" y="15855"/>
                  <a:pt x="20351" y="15438"/>
                  <a:pt x="21505" y="14881"/>
                </a:cubicBezTo>
                <a:close/>
                <a:moveTo>
                  <a:pt x="8733" y="16392"/>
                </a:moveTo>
                <a:lnTo>
                  <a:pt x="8733" y="16392"/>
                </a:lnTo>
                <a:cubicBezTo>
                  <a:pt x="9788" y="16492"/>
                  <a:pt x="10882" y="16552"/>
                  <a:pt x="11956" y="16552"/>
                </a:cubicBezTo>
                <a:cubicBezTo>
                  <a:pt x="13030" y="16552"/>
                  <a:pt x="14124" y="16492"/>
                  <a:pt x="15199" y="16392"/>
                </a:cubicBezTo>
                <a:lnTo>
                  <a:pt x="15199" y="16392"/>
                </a:lnTo>
                <a:cubicBezTo>
                  <a:pt x="14502" y="19913"/>
                  <a:pt x="13070" y="21942"/>
                  <a:pt x="11956" y="21942"/>
                </a:cubicBezTo>
                <a:cubicBezTo>
                  <a:pt x="10842" y="21942"/>
                  <a:pt x="9430" y="19893"/>
                  <a:pt x="8733" y="16392"/>
                </a:cubicBezTo>
                <a:close/>
                <a:moveTo>
                  <a:pt x="11956" y="1"/>
                </a:moveTo>
                <a:cubicBezTo>
                  <a:pt x="5372" y="1"/>
                  <a:pt x="1" y="5372"/>
                  <a:pt x="1" y="11956"/>
                </a:cubicBezTo>
                <a:cubicBezTo>
                  <a:pt x="1" y="18561"/>
                  <a:pt x="5372" y="23932"/>
                  <a:pt x="11956" y="23932"/>
                </a:cubicBezTo>
                <a:cubicBezTo>
                  <a:pt x="18560" y="23932"/>
                  <a:pt x="23931" y="18561"/>
                  <a:pt x="23931" y="11956"/>
                </a:cubicBezTo>
                <a:cubicBezTo>
                  <a:pt x="23931" y="5372"/>
                  <a:pt x="18560" y="1"/>
                  <a:pt x="11956" y="1"/>
                </a:cubicBezTo>
                <a:close/>
              </a:path>
            </a:pathLst>
          </a:custGeom>
          <a:gradFill>
            <a:gsLst>
              <a:gs pos="0">
                <a:srgbClr val="FAD3A9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1"/>
          <p:cNvSpPr txBox="1"/>
          <p:nvPr/>
        </p:nvSpPr>
        <p:spPr>
          <a:xfrm>
            <a:off x="4537905" y="1836440"/>
            <a:ext cx="786929" cy="38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41"/>
          <p:cNvSpPr txBox="1"/>
          <p:nvPr/>
        </p:nvSpPr>
        <p:spPr>
          <a:xfrm>
            <a:off x="6949697" y="1379599"/>
            <a:ext cx="1416284" cy="49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3" name="Google Shape;1133;p41"/>
          <p:cNvGrpSpPr/>
          <p:nvPr/>
        </p:nvGrpSpPr>
        <p:grpSpPr>
          <a:xfrm>
            <a:off x="3292524" y="2747427"/>
            <a:ext cx="1129257" cy="1333477"/>
            <a:chOff x="3351688" y="2867231"/>
            <a:chExt cx="1077124" cy="1271916"/>
          </a:xfrm>
        </p:grpSpPr>
        <p:sp>
          <p:nvSpPr>
            <p:cNvPr id="1134" name="Google Shape;1134;p41"/>
            <p:cNvSpPr/>
            <p:nvPr/>
          </p:nvSpPr>
          <p:spPr>
            <a:xfrm>
              <a:off x="3351688" y="2867231"/>
              <a:ext cx="1077124" cy="1271916"/>
            </a:xfrm>
            <a:custGeom>
              <a:avLst/>
              <a:gdLst/>
              <a:ahLst/>
              <a:cxnLst/>
              <a:rect l="l" t="t" r="r" b="b"/>
              <a:pathLst>
                <a:path w="111101" h="131193" extrusionOk="0">
                  <a:moveTo>
                    <a:pt x="1492" y="0"/>
                  </a:moveTo>
                  <a:cubicBezTo>
                    <a:pt x="497" y="6565"/>
                    <a:pt x="0" y="13269"/>
                    <a:pt x="0" y="20112"/>
                  </a:cubicBezTo>
                  <a:cubicBezTo>
                    <a:pt x="0" y="66243"/>
                    <a:pt x="23215" y="106964"/>
                    <a:pt x="58604" y="131193"/>
                  </a:cubicBezTo>
                  <a:lnTo>
                    <a:pt x="64234" y="122977"/>
                  </a:lnTo>
                  <a:lnTo>
                    <a:pt x="111101" y="54427"/>
                  </a:lnTo>
                  <a:cubicBezTo>
                    <a:pt x="100180" y="46927"/>
                    <a:pt x="92998" y="34355"/>
                    <a:pt x="92998" y="20112"/>
                  </a:cubicBezTo>
                  <a:cubicBezTo>
                    <a:pt x="92998" y="18003"/>
                    <a:pt x="93158" y="15914"/>
                    <a:pt x="93456" y="13905"/>
                  </a:cubicBezTo>
                  <a:lnTo>
                    <a:pt x="11339" y="1492"/>
                  </a:lnTo>
                  <a:lnTo>
                    <a:pt x="149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 txBox="1"/>
            <p:nvPr/>
          </p:nvSpPr>
          <p:spPr>
            <a:xfrm>
              <a:off x="3450172" y="3221462"/>
              <a:ext cx="7506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20%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6" name="Google Shape;1136;p41"/>
          <p:cNvGrpSpPr/>
          <p:nvPr/>
        </p:nvGrpSpPr>
        <p:grpSpPr>
          <a:xfrm>
            <a:off x="3353995" y="1873421"/>
            <a:ext cx="1058900" cy="1015235"/>
            <a:chOff x="3410321" y="2033574"/>
            <a:chExt cx="1010015" cy="968366"/>
          </a:xfrm>
        </p:grpSpPr>
        <p:sp>
          <p:nvSpPr>
            <p:cNvPr id="1137" name="Google Shape;1137;p41"/>
            <p:cNvSpPr/>
            <p:nvPr/>
          </p:nvSpPr>
          <p:spPr>
            <a:xfrm>
              <a:off x="3410321" y="2033574"/>
              <a:ext cx="1010015" cy="968366"/>
            </a:xfrm>
            <a:custGeom>
              <a:avLst/>
              <a:gdLst/>
              <a:ahLst/>
              <a:cxnLst/>
              <a:rect l="l" t="t" r="r" b="b"/>
              <a:pathLst>
                <a:path w="104179" h="99883" extrusionOk="0">
                  <a:moveTo>
                    <a:pt x="52915" y="1"/>
                  </a:moveTo>
                  <a:cubicBezTo>
                    <a:pt x="24986" y="20232"/>
                    <a:pt x="5332" y="51165"/>
                    <a:pt x="0" y="86793"/>
                  </a:cubicBezTo>
                  <a:lnTo>
                    <a:pt x="86514" y="99882"/>
                  </a:lnTo>
                  <a:cubicBezTo>
                    <a:pt x="88284" y="87986"/>
                    <a:pt x="94849" y="77682"/>
                    <a:pt x="104178" y="70919"/>
                  </a:cubicBezTo>
                  <a:lnTo>
                    <a:pt x="5291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 txBox="1"/>
            <p:nvPr/>
          </p:nvSpPr>
          <p:spPr>
            <a:xfrm>
              <a:off x="3543363" y="2408062"/>
              <a:ext cx="7506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12%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39" name="Google Shape;1139;p41"/>
          <p:cNvSpPr txBox="1">
            <a:spLocks noGrp="1"/>
          </p:cNvSpPr>
          <p:nvPr>
            <p:ph type="title"/>
          </p:nvPr>
        </p:nvSpPr>
        <p:spPr>
          <a:xfrm>
            <a:off x="658802" y="536650"/>
            <a:ext cx="3913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Charts Infographics</a:t>
            </a:r>
            <a:endParaRPr/>
          </a:p>
        </p:txBody>
      </p:sp>
      <p:sp>
        <p:nvSpPr>
          <p:cNvPr id="1140" name="Google Shape;1140;p41"/>
          <p:cNvSpPr/>
          <p:nvPr/>
        </p:nvSpPr>
        <p:spPr>
          <a:xfrm>
            <a:off x="4196642" y="2487972"/>
            <a:ext cx="927546" cy="927546"/>
          </a:xfrm>
          <a:custGeom>
            <a:avLst/>
            <a:gdLst/>
            <a:ahLst/>
            <a:cxnLst/>
            <a:rect l="l" t="t" r="r" b="b"/>
            <a:pathLst>
              <a:path w="91249" h="91249" fill="none" extrusionOk="0">
                <a:moveTo>
                  <a:pt x="75016" y="16233"/>
                </a:moveTo>
                <a:cubicBezTo>
                  <a:pt x="91248" y="32466"/>
                  <a:pt x="91248" y="58784"/>
                  <a:pt x="75016" y="75016"/>
                </a:cubicBezTo>
                <a:cubicBezTo>
                  <a:pt x="58783" y="91249"/>
                  <a:pt x="32465" y="91249"/>
                  <a:pt x="16233" y="75016"/>
                </a:cubicBezTo>
                <a:cubicBezTo>
                  <a:pt x="0" y="58784"/>
                  <a:pt x="0" y="32466"/>
                  <a:pt x="16233" y="16233"/>
                </a:cubicBezTo>
                <a:cubicBezTo>
                  <a:pt x="32465" y="1"/>
                  <a:pt x="58783" y="1"/>
                  <a:pt x="75016" y="16233"/>
                </a:cubicBezTo>
                <a:close/>
              </a:path>
            </a:pathLst>
          </a:custGeom>
          <a:noFill/>
          <a:ln w="5975" cap="flat" cmpd="sng">
            <a:solidFill>
              <a:srgbClr val="020203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4116561" y="2407896"/>
            <a:ext cx="1087614" cy="1087614"/>
            <a:chOff x="4137682" y="2543375"/>
            <a:chExt cx="1037404" cy="1037404"/>
          </a:xfrm>
        </p:grpSpPr>
        <p:sp>
          <p:nvSpPr>
            <p:cNvPr id="1142" name="Google Shape;1142;p41"/>
            <p:cNvSpPr/>
            <p:nvPr/>
          </p:nvSpPr>
          <p:spPr>
            <a:xfrm>
              <a:off x="4137682" y="2543375"/>
              <a:ext cx="1037404" cy="1037404"/>
            </a:xfrm>
            <a:custGeom>
              <a:avLst/>
              <a:gdLst/>
              <a:ahLst/>
              <a:cxnLst/>
              <a:rect l="l" t="t" r="r" b="b"/>
              <a:pathLst>
                <a:path w="107004" h="107004" extrusionOk="0">
                  <a:moveTo>
                    <a:pt x="107004" y="53512"/>
                  </a:moveTo>
                  <a:cubicBezTo>
                    <a:pt x="107004" y="83053"/>
                    <a:pt x="83053" y="107003"/>
                    <a:pt x="53492" y="107003"/>
                  </a:cubicBezTo>
                  <a:cubicBezTo>
                    <a:pt x="23952" y="107003"/>
                    <a:pt x="1" y="83053"/>
                    <a:pt x="1" y="53512"/>
                  </a:cubicBezTo>
                  <a:cubicBezTo>
                    <a:pt x="1" y="23951"/>
                    <a:pt x="23952" y="0"/>
                    <a:pt x="53492" y="0"/>
                  </a:cubicBezTo>
                  <a:cubicBezTo>
                    <a:pt x="83053" y="0"/>
                    <a:pt x="107004" y="23951"/>
                    <a:pt x="107004" y="535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4200756" y="2606449"/>
              <a:ext cx="911272" cy="911466"/>
            </a:xfrm>
            <a:custGeom>
              <a:avLst/>
              <a:gdLst/>
              <a:ahLst/>
              <a:cxnLst/>
              <a:rect l="l" t="t" r="r" b="b"/>
              <a:pathLst>
                <a:path w="93994" h="94014" extrusionOk="0">
                  <a:moveTo>
                    <a:pt x="93994" y="47007"/>
                  </a:moveTo>
                  <a:cubicBezTo>
                    <a:pt x="93994" y="72967"/>
                    <a:pt x="72947" y="94013"/>
                    <a:pt x="46987" y="94013"/>
                  </a:cubicBezTo>
                  <a:cubicBezTo>
                    <a:pt x="21027" y="94013"/>
                    <a:pt x="1" y="72967"/>
                    <a:pt x="1" y="47007"/>
                  </a:cubicBezTo>
                  <a:cubicBezTo>
                    <a:pt x="1" y="21047"/>
                    <a:pt x="21027" y="0"/>
                    <a:pt x="46987" y="0"/>
                  </a:cubicBezTo>
                  <a:cubicBezTo>
                    <a:pt x="72947" y="0"/>
                    <a:pt x="93994" y="21047"/>
                    <a:pt x="93994" y="47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4261513" y="2667206"/>
              <a:ext cx="789774" cy="789774"/>
            </a:xfrm>
            <a:custGeom>
              <a:avLst/>
              <a:gdLst/>
              <a:ahLst/>
              <a:cxnLst/>
              <a:rect l="l" t="t" r="r" b="b"/>
              <a:pathLst>
                <a:path w="81462" h="81462" extrusionOk="0">
                  <a:moveTo>
                    <a:pt x="81461" y="40741"/>
                  </a:moveTo>
                  <a:cubicBezTo>
                    <a:pt x="81461" y="63220"/>
                    <a:pt x="63220" y="81461"/>
                    <a:pt x="40721" y="81461"/>
                  </a:cubicBezTo>
                  <a:cubicBezTo>
                    <a:pt x="18242" y="81461"/>
                    <a:pt x="1" y="63220"/>
                    <a:pt x="1" y="40741"/>
                  </a:cubicBezTo>
                  <a:cubicBezTo>
                    <a:pt x="1" y="18242"/>
                    <a:pt x="18242" y="1"/>
                    <a:pt x="40721" y="1"/>
                  </a:cubicBezTo>
                  <a:cubicBezTo>
                    <a:pt x="63220" y="1"/>
                    <a:pt x="81461" y="18242"/>
                    <a:pt x="81461" y="40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41"/>
          <p:cNvSpPr/>
          <p:nvPr/>
        </p:nvSpPr>
        <p:spPr>
          <a:xfrm>
            <a:off x="2358361" y="2029611"/>
            <a:ext cx="325193" cy="504488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1"/>
          <p:cNvSpPr txBox="1"/>
          <p:nvPr/>
        </p:nvSpPr>
        <p:spPr>
          <a:xfrm>
            <a:off x="782300" y="2027763"/>
            <a:ext cx="1416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7" name="Google Shape;1147;p41"/>
          <p:cNvSpPr txBox="1"/>
          <p:nvPr/>
        </p:nvSpPr>
        <p:spPr>
          <a:xfrm>
            <a:off x="782300" y="3347817"/>
            <a:ext cx="1416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41"/>
          <p:cNvSpPr/>
          <p:nvPr/>
        </p:nvSpPr>
        <p:spPr>
          <a:xfrm>
            <a:off x="2367091" y="3373728"/>
            <a:ext cx="317515" cy="446620"/>
          </a:xfrm>
          <a:custGeom>
            <a:avLst/>
            <a:gdLst/>
            <a:ahLst/>
            <a:cxnLst/>
            <a:rect l="l" t="t" r="r" b="b"/>
            <a:pathLst>
              <a:path w="18123" h="25492" extrusionOk="0">
                <a:moveTo>
                  <a:pt x="9072" y="2197"/>
                </a:moveTo>
                <a:cubicBezTo>
                  <a:pt x="12851" y="2197"/>
                  <a:pt x="15915" y="5281"/>
                  <a:pt x="15915" y="9060"/>
                </a:cubicBezTo>
                <a:cubicBezTo>
                  <a:pt x="15915" y="10095"/>
                  <a:pt x="15696" y="11089"/>
                  <a:pt x="15238" y="12024"/>
                </a:cubicBezTo>
                <a:cubicBezTo>
                  <a:pt x="14661" y="13218"/>
                  <a:pt x="14204" y="14431"/>
                  <a:pt x="13846" y="15625"/>
                </a:cubicBezTo>
                <a:lnTo>
                  <a:pt x="4337" y="15625"/>
                </a:lnTo>
                <a:cubicBezTo>
                  <a:pt x="3979" y="14431"/>
                  <a:pt x="3522" y="13258"/>
                  <a:pt x="2965" y="12144"/>
                </a:cubicBezTo>
                <a:cubicBezTo>
                  <a:pt x="2447" y="11129"/>
                  <a:pt x="2189" y="10035"/>
                  <a:pt x="2229" y="8901"/>
                </a:cubicBezTo>
                <a:cubicBezTo>
                  <a:pt x="2308" y="5380"/>
                  <a:pt x="5232" y="2376"/>
                  <a:pt x="8733" y="2217"/>
                </a:cubicBezTo>
                <a:cubicBezTo>
                  <a:pt x="8853" y="2197"/>
                  <a:pt x="8952" y="2197"/>
                  <a:pt x="9072" y="2197"/>
                </a:cubicBezTo>
                <a:close/>
                <a:moveTo>
                  <a:pt x="13329" y="17813"/>
                </a:moveTo>
                <a:cubicBezTo>
                  <a:pt x="13229" y="18330"/>
                  <a:pt x="13170" y="18848"/>
                  <a:pt x="13110" y="19365"/>
                </a:cubicBezTo>
                <a:lnTo>
                  <a:pt x="5033" y="19365"/>
                </a:lnTo>
                <a:cubicBezTo>
                  <a:pt x="4974" y="18848"/>
                  <a:pt x="4914" y="18330"/>
                  <a:pt x="4834" y="17813"/>
                </a:cubicBezTo>
                <a:close/>
                <a:moveTo>
                  <a:pt x="13010" y="21553"/>
                </a:moveTo>
                <a:lnTo>
                  <a:pt x="13010" y="22448"/>
                </a:lnTo>
                <a:cubicBezTo>
                  <a:pt x="13010" y="22926"/>
                  <a:pt x="12632" y="23304"/>
                  <a:pt x="12155" y="23304"/>
                </a:cubicBezTo>
                <a:lnTo>
                  <a:pt x="5968" y="23304"/>
                </a:lnTo>
                <a:cubicBezTo>
                  <a:pt x="5511" y="23304"/>
                  <a:pt x="5113" y="22926"/>
                  <a:pt x="5113" y="22448"/>
                </a:cubicBezTo>
                <a:lnTo>
                  <a:pt x="5113" y="21553"/>
                </a:lnTo>
                <a:close/>
                <a:moveTo>
                  <a:pt x="9027" y="1"/>
                </a:moveTo>
                <a:cubicBezTo>
                  <a:pt x="8897" y="1"/>
                  <a:pt x="8766" y="4"/>
                  <a:pt x="8634" y="9"/>
                </a:cubicBezTo>
                <a:cubicBezTo>
                  <a:pt x="3919" y="228"/>
                  <a:pt x="140" y="4107"/>
                  <a:pt x="20" y="8842"/>
                </a:cubicBezTo>
                <a:cubicBezTo>
                  <a:pt x="1" y="10333"/>
                  <a:pt x="339" y="11825"/>
                  <a:pt x="995" y="13138"/>
                </a:cubicBezTo>
                <a:cubicBezTo>
                  <a:pt x="2268" y="15625"/>
                  <a:pt x="2925" y="18370"/>
                  <a:pt x="2925" y="21115"/>
                </a:cubicBezTo>
                <a:lnTo>
                  <a:pt x="2925" y="22448"/>
                </a:lnTo>
                <a:cubicBezTo>
                  <a:pt x="2925" y="24119"/>
                  <a:pt x="4297" y="25492"/>
                  <a:pt x="5968" y="25492"/>
                </a:cubicBezTo>
                <a:lnTo>
                  <a:pt x="12155" y="25492"/>
                </a:lnTo>
                <a:cubicBezTo>
                  <a:pt x="13846" y="25492"/>
                  <a:pt x="15218" y="24119"/>
                  <a:pt x="15218" y="22448"/>
                </a:cubicBezTo>
                <a:lnTo>
                  <a:pt x="15218" y="21115"/>
                </a:lnTo>
                <a:cubicBezTo>
                  <a:pt x="15218" y="18470"/>
                  <a:pt x="15875" y="15724"/>
                  <a:pt x="17208" y="12979"/>
                </a:cubicBezTo>
                <a:cubicBezTo>
                  <a:pt x="17805" y="11746"/>
                  <a:pt x="18123" y="10413"/>
                  <a:pt x="18123" y="9040"/>
                </a:cubicBezTo>
                <a:cubicBezTo>
                  <a:pt x="18103" y="4058"/>
                  <a:pt x="14040" y="1"/>
                  <a:pt x="902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1"/>
          <p:cNvSpPr txBox="1"/>
          <p:nvPr/>
        </p:nvSpPr>
        <p:spPr>
          <a:xfrm>
            <a:off x="6949697" y="4021949"/>
            <a:ext cx="14163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0" name="Google Shape;1150;p41"/>
          <p:cNvSpPr txBox="1"/>
          <p:nvPr/>
        </p:nvSpPr>
        <p:spPr>
          <a:xfrm>
            <a:off x="6949697" y="2704477"/>
            <a:ext cx="14163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2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2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2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2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42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2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1162" name="Google Shape;1162;p42"/>
          <p:cNvGrpSpPr/>
          <p:nvPr/>
        </p:nvGrpSpPr>
        <p:grpSpPr>
          <a:xfrm flipH="1">
            <a:off x="870874" y="1992521"/>
            <a:ext cx="2427500" cy="2353322"/>
            <a:chOff x="5734593" y="1333593"/>
            <a:chExt cx="2598202" cy="2518807"/>
          </a:xfrm>
        </p:grpSpPr>
        <p:sp>
          <p:nvSpPr>
            <p:cNvPr id="1163" name="Google Shape;1163;p42"/>
            <p:cNvSpPr/>
            <p:nvPr/>
          </p:nvSpPr>
          <p:spPr>
            <a:xfrm flipH="1">
              <a:off x="6106869" y="1333593"/>
              <a:ext cx="2225926" cy="2226100"/>
            </a:xfrm>
            <a:custGeom>
              <a:avLst/>
              <a:gdLst/>
              <a:ahLst/>
              <a:cxnLst/>
              <a:rect l="l" t="t" r="r" b="b"/>
              <a:pathLst>
                <a:path w="256517" h="256537" extrusionOk="0">
                  <a:moveTo>
                    <a:pt x="128249" y="0"/>
                  </a:moveTo>
                  <a:cubicBezTo>
                    <a:pt x="84365" y="0"/>
                    <a:pt x="45634" y="22042"/>
                    <a:pt x="22519" y="55680"/>
                  </a:cubicBezTo>
                  <a:cubicBezTo>
                    <a:pt x="8316" y="76309"/>
                    <a:pt x="0" y="101314"/>
                    <a:pt x="0" y="128269"/>
                  </a:cubicBezTo>
                  <a:cubicBezTo>
                    <a:pt x="0" y="199107"/>
                    <a:pt x="57431" y="256537"/>
                    <a:pt x="128249" y="256537"/>
                  </a:cubicBezTo>
                  <a:cubicBezTo>
                    <a:pt x="153910" y="256537"/>
                    <a:pt x="177801" y="248998"/>
                    <a:pt x="197853" y="236028"/>
                  </a:cubicBezTo>
                  <a:cubicBezTo>
                    <a:pt x="231929" y="213987"/>
                    <a:pt x="254885" y="176170"/>
                    <a:pt x="256417" y="132944"/>
                  </a:cubicBezTo>
                  <a:cubicBezTo>
                    <a:pt x="256437" y="132725"/>
                    <a:pt x="256457" y="132506"/>
                    <a:pt x="256457" y="132287"/>
                  </a:cubicBezTo>
                  <a:cubicBezTo>
                    <a:pt x="256517" y="130954"/>
                    <a:pt x="256517" y="129602"/>
                    <a:pt x="256517" y="128269"/>
                  </a:cubicBezTo>
                  <a:cubicBezTo>
                    <a:pt x="256517" y="98987"/>
                    <a:pt x="246729" y="72012"/>
                    <a:pt x="230179" y="50428"/>
                  </a:cubicBezTo>
                  <a:cubicBezTo>
                    <a:pt x="220769" y="38095"/>
                    <a:pt x="209152" y="27512"/>
                    <a:pt x="195923" y="19276"/>
                  </a:cubicBezTo>
                  <a:cubicBezTo>
                    <a:pt x="195187" y="18819"/>
                    <a:pt x="194432" y="18361"/>
                    <a:pt x="193676" y="17904"/>
                  </a:cubicBezTo>
                  <a:lnTo>
                    <a:pt x="191885" y="16850"/>
                  </a:lnTo>
                  <a:cubicBezTo>
                    <a:pt x="188862" y="15119"/>
                    <a:pt x="185758" y="13508"/>
                    <a:pt x="182575" y="12036"/>
                  </a:cubicBezTo>
                  <a:cubicBezTo>
                    <a:pt x="181064" y="11319"/>
                    <a:pt x="179492" y="10623"/>
                    <a:pt x="177921" y="9967"/>
                  </a:cubicBezTo>
                  <a:cubicBezTo>
                    <a:pt x="177463" y="9768"/>
                    <a:pt x="177006" y="9569"/>
                    <a:pt x="176528" y="9390"/>
                  </a:cubicBezTo>
                  <a:cubicBezTo>
                    <a:pt x="175852" y="9111"/>
                    <a:pt x="175175" y="8853"/>
                    <a:pt x="174479" y="8574"/>
                  </a:cubicBezTo>
                  <a:cubicBezTo>
                    <a:pt x="173803" y="8316"/>
                    <a:pt x="173107" y="8057"/>
                    <a:pt x="172430" y="7818"/>
                  </a:cubicBezTo>
                  <a:cubicBezTo>
                    <a:pt x="171754" y="7560"/>
                    <a:pt x="171038" y="7301"/>
                    <a:pt x="170361" y="7062"/>
                  </a:cubicBezTo>
                  <a:cubicBezTo>
                    <a:pt x="169188" y="6664"/>
                    <a:pt x="168034" y="6267"/>
                    <a:pt x="166840" y="5909"/>
                  </a:cubicBezTo>
                  <a:cubicBezTo>
                    <a:pt x="166263" y="5710"/>
                    <a:pt x="165667" y="5551"/>
                    <a:pt x="165090" y="5371"/>
                  </a:cubicBezTo>
                  <a:cubicBezTo>
                    <a:pt x="162902" y="4715"/>
                    <a:pt x="160694" y="4098"/>
                    <a:pt x="158446" y="3581"/>
                  </a:cubicBezTo>
                  <a:cubicBezTo>
                    <a:pt x="157809" y="3422"/>
                    <a:pt x="157153" y="3263"/>
                    <a:pt x="156516" y="3124"/>
                  </a:cubicBezTo>
                  <a:cubicBezTo>
                    <a:pt x="155820" y="2964"/>
                    <a:pt x="155104" y="2805"/>
                    <a:pt x="154407" y="2666"/>
                  </a:cubicBezTo>
                  <a:cubicBezTo>
                    <a:pt x="153711" y="2527"/>
                    <a:pt x="153015" y="2388"/>
                    <a:pt x="152299" y="2248"/>
                  </a:cubicBezTo>
                  <a:lnTo>
                    <a:pt x="150946" y="1990"/>
                  </a:lnTo>
                  <a:cubicBezTo>
                    <a:pt x="150230" y="1870"/>
                    <a:pt x="149514" y="1751"/>
                    <a:pt x="148778" y="1632"/>
                  </a:cubicBezTo>
                  <a:cubicBezTo>
                    <a:pt x="148380" y="1552"/>
                    <a:pt x="147982" y="1512"/>
                    <a:pt x="147604" y="1453"/>
                  </a:cubicBezTo>
                  <a:cubicBezTo>
                    <a:pt x="147027" y="1373"/>
                    <a:pt x="146450" y="1293"/>
                    <a:pt x="145854" y="1194"/>
                  </a:cubicBezTo>
                  <a:cubicBezTo>
                    <a:pt x="145118" y="1095"/>
                    <a:pt x="144382" y="995"/>
                    <a:pt x="143645" y="896"/>
                  </a:cubicBezTo>
                  <a:cubicBezTo>
                    <a:pt x="142213" y="736"/>
                    <a:pt x="140781" y="597"/>
                    <a:pt x="139329" y="478"/>
                  </a:cubicBezTo>
                  <a:cubicBezTo>
                    <a:pt x="138613" y="398"/>
                    <a:pt x="137877" y="339"/>
                    <a:pt x="137141" y="299"/>
                  </a:cubicBezTo>
                  <a:cubicBezTo>
                    <a:pt x="135748" y="199"/>
                    <a:pt x="134316" y="120"/>
                    <a:pt x="132903" y="80"/>
                  </a:cubicBezTo>
                  <a:cubicBezTo>
                    <a:pt x="132267" y="60"/>
                    <a:pt x="131630" y="40"/>
                    <a:pt x="130994" y="20"/>
                  </a:cubicBezTo>
                  <a:cubicBezTo>
                    <a:pt x="130099" y="20"/>
                    <a:pt x="129184" y="0"/>
                    <a:pt x="12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 rot="10800000">
              <a:off x="5734593" y="3713613"/>
              <a:ext cx="138788" cy="138788"/>
            </a:xfrm>
            <a:custGeom>
              <a:avLst/>
              <a:gdLst/>
              <a:ahLst/>
              <a:cxnLst/>
              <a:rect l="l" t="t" r="r" b="b"/>
              <a:pathLst>
                <a:path w="15994" h="15994" extrusionOk="0">
                  <a:moveTo>
                    <a:pt x="7997" y="0"/>
                  </a:moveTo>
                  <a:cubicBezTo>
                    <a:pt x="3581" y="0"/>
                    <a:pt x="0" y="3581"/>
                    <a:pt x="0" y="7997"/>
                  </a:cubicBezTo>
                  <a:cubicBezTo>
                    <a:pt x="0" y="12413"/>
                    <a:pt x="3581" y="15994"/>
                    <a:pt x="7997" y="15994"/>
                  </a:cubicBezTo>
                  <a:cubicBezTo>
                    <a:pt x="12413" y="15994"/>
                    <a:pt x="15994" y="12413"/>
                    <a:pt x="15994" y="7997"/>
                  </a:cubicBezTo>
                  <a:cubicBezTo>
                    <a:pt x="15994" y="3581"/>
                    <a:pt x="12413" y="0"/>
                    <a:pt x="7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 rot="10800000">
              <a:off x="5803989" y="3396578"/>
              <a:ext cx="1416000" cy="388405"/>
            </a:xfrm>
            <a:custGeom>
              <a:avLst/>
              <a:gdLst/>
              <a:ahLst/>
              <a:cxnLst/>
              <a:rect l="l" t="t" r="r" b="b"/>
              <a:pathLst>
                <a:path w="130537" h="44760" fill="none" extrusionOk="0">
                  <a:moveTo>
                    <a:pt x="1" y="44759"/>
                  </a:moveTo>
                  <a:lnTo>
                    <a:pt x="1" y="1"/>
                  </a:lnTo>
                  <a:lnTo>
                    <a:pt x="130536" y="1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2"/>
          <p:cNvGrpSpPr/>
          <p:nvPr/>
        </p:nvGrpSpPr>
        <p:grpSpPr>
          <a:xfrm flipH="1">
            <a:off x="1910570" y="2401336"/>
            <a:ext cx="1387887" cy="696045"/>
            <a:chOff x="5734504" y="1771156"/>
            <a:chExt cx="1485484" cy="744990"/>
          </a:xfrm>
        </p:grpSpPr>
        <p:sp>
          <p:nvSpPr>
            <p:cNvPr id="1167" name="Google Shape;1167;p42"/>
            <p:cNvSpPr/>
            <p:nvPr/>
          </p:nvSpPr>
          <p:spPr>
            <a:xfrm flipH="1">
              <a:off x="5848231" y="2446575"/>
              <a:ext cx="478165" cy="0"/>
            </a:xfrm>
            <a:custGeom>
              <a:avLst/>
              <a:gdLst/>
              <a:ahLst/>
              <a:cxnLst/>
              <a:rect l="l" t="t" r="r" b="b"/>
              <a:pathLst>
                <a:path w="55104" fill="none" extrusionOk="0">
                  <a:moveTo>
                    <a:pt x="1" y="0"/>
                  </a:moveTo>
                  <a:lnTo>
                    <a:pt x="5510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 flipH="1">
              <a:off x="6106933" y="1771156"/>
              <a:ext cx="1113054" cy="716033"/>
            </a:xfrm>
            <a:custGeom>
              <a:avLst/>
              <a:gdLst/>
              <a:ahLst/>
              <a:cxnLst/>
              <a:rect l="l" t="t" r="r" b="b"/>
              <a:pathLst>
                <a:path w="128269" h="82516" extrusionOk="0">
                  <a:moveTo>
                    <a:pt x="128269" y="77841"/>
                  </a:moveTo>
                  <a:cubicBezTo>
                    <a:pt x="128269" y="79174"/>
                    <a:pt x="128269" y="80526"/>
                    <a:pt x="128209" y="81859"/>
                  </a:cubicBezTo>
                  <a:cubicBezTo>
                    <a:pt x="128209" y="82078"/>
                    <a:pt x="128189" y="82297"/>
                    <a:pt x="128169" y="82516"/>
                  </a:cubicBezTo>
                  <a:lnTo>
                    <a:pt x="1" y="77841"/>
                  </a:lnTo>
                  <a:lnTo>
                    <a:pt x="101951" y="0"/>
                  </a:lnTo>
                  <a:cubicBezTo>
                    <a:pt x="118481" y="21584"/>
                    <a:pt x="128269" y="48559"/>
                    <a:pt x="128269" y="7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 flipH="1">
              <a:off x="5734504" y="2377185"/>
              <a:ext cx="138961" cy="138961"/>
            </a:xfrm>
            <a:custGeom>
              <a:avLst/>
              <a:gdLst/>
              <a:ahLst/>
              <a:cxnLst/>
              <a:rect l="l" t="t" r="r" b="b"/>
              <a:pathLst>
                <a:path w="16014" h="16014" extrusionOk="0">
                  <a:moveTo>
                    <a:pt x="16014" y="7997"/>
                  </a:moveTo>
                  <a:cubicBezTo>
                    <a:pt x="16014" y="12413"/>
                    <a:pt x="12433" y="16014"/>
                    <a:pt x="8017" y="16014"/>
                  </a:cubicBezTo>
                  <a:cubicBezTo>
                    <a:pt x="3581" y="16014"/>
                    <a:pt x="0" y="12413"/>
                    <a:pt x="0" y="7997"/>
                  </a:cubicBezTo>
                  <a:cubicBezTo>
                    <a:pt x="0" y="3581"/>
                    <a:pt x="3581" y="0"/>
                    <a:pt x="8017" y="0"/>
                  </a:cubicBezTo>
                  <a:cubicBezTo>
                    <a:pt x="12433" y="0"/>
                    <a:pt x="16014" y="3581"/>
                    <a:pt x="16014" y="7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42"/>
          <p:cNvGrpSpPr/>
          <p:nvPr/>
        </p:nvGrpSpPr>
        <p:grpSpPr>
          <a:xfrm flipH="1">
            <a:off x="1910570" y="2137659"/>
            <a:ext cx="1322899" cy="894780"/>
            <a:chOff x="5804062" y="1488937"/>
            <a:chExt cx="1415925" cy="957701"/>
          </a:xfrm>
        </p:grpSpPr>
        <p:sp>
          <p:nvSpPr>
            <p:cNvPr id="1171" name="Google Shape;1171;p42"/>
            <p:cNvSpPr/>
            <p:nvPr/>
          </p:nvSpPr>
          <p:spPr>
            <a:xfrm flipH="1">
              <a:off x="6335308" y="1488937"/>
              <a:ext cx="884680" cy="957701"/>
            </a:xfrm>
            <a:custGeom>
              <a:avLst/>
              <a:gdLst/>
              <a:ahLst/>
              <a:cxnLst/>
              <a:rect l="l" t="t" r="r" b="b"/>
              <a:pathLst>
                <a:path w="101951" h="110366" extrusionOk="0">
                  <a:moveTo>
                    <a:pt x="101951" y="32525"/>
                  </a:moveTo>
                  <a:lnTo>
                    <a:pt x="1" y="110366"/>
                  </a:lnTo>
                  <a:lnTo>
                    <a:pt x="65447" y="1"/>
                  </a:lnTo>
                  <a:cubicBezTo>
                    <a:pt x="66203" y="458"/>
                    <a:pt x="66939" y="916"/>
                    <a:pt x="67675" y="1373"/>
                  </a:cubicBezTo>
                  <a:cubicBezTo>
                    <a:pt x="80904" y="9609"/>
                    <a:pt x="92521" y="20192"/>
                    <a:pt x="101951" y="325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 flipH="1">
              <a:off x="5804062" y="1771158"/>
              <a:ext cx="691004" cy="9"/>
            </a:xfrm>
            <a:custGeom>
              <a:avLst/>
              <a:gdLst/>
              <a:ahLst/>
              <a:cxnLst/>
              <a:rect l="l" t="t" r="r" b="b"/>
              <a:pathLst>
                <a:path w="55104" h="1" fill="none" extrusionOk="0">
                  <a:moveTo>
                    <a:pt x="0" y="1"/>
                  </a:moveTo>
                  <a:lnTo>
                    <a:pt x="55103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flipH="1">
            <a:off x="1053426" y="1714316"/>
            <a:ext cx="2244948" cy="1318132"/>
            <a:chOff x="5734593" y="1035825"/>
            <a:chExt cx="2402813" cy="1410823"/>
          </a:xfrm>
        </p:grpSpPr>
        <p:sp>
          <p:nvSpPr>
            <p:cNvPr id="1174" name="Google Shape;1174;p42"/>
            <p:cNvSpPr/>
            <p:nvPr/>
          </p:nvSpPr>
          <p:spPr>
            <a:xfrm flipH="1">
              <a:off x="5734593" y="1035825"/>
              <a:ext cx="138788" cy="138788"/>
            </a:xfrm>
            <a:custGeom>
              <a:avLst/>
              <a:gdLst/>
              <a:ahLst/>
              <a:cxnLst/>
              <a:rect l="l" t="t" r="r" b="b"/>
              <a:pathLst>
                <a:path w="15994" h="15994" extrusionOk="0">
                  <a:moveTo>
                    <a:pt x="7997" y="0"/>
                  </a:moveTo>
                  <a:cubicBezTo>
                    <a:pt x="3581" y="0"/>
                    <a:pt x="0" y="3581"/>
                    <a:pt x="0" y="7997"/>
                  </a:cubicBezTo>
                  <a:cubicBezTo>
                    <a:pt x="0" y="12413"/>
                    <a:pt x="3581" y="15994"/>
                    <a:pt x="7997" y="15994"/>
                  </a:cubicBezTo>
                  <a:cubicBezTo>
                    <a:pt x="12413" y="15994"/>
                    <a:pt x="15994" y="12413"/>
                    <a:pt x="15994" y="7997"/>
                  </a:cubicBezTo>
                  <a:cubicBezTo>
                    <a:pt x="15994" y="3581"/>
                    <a:pt x="12413" y="0"/>
                    <a:pt x="7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 flipH="1">
              <a:off x="6632676" y="1333593"/>
              <a:ext cx="1504731" cy="1113054"/>
            </a:xfrm>
            <a:custGeom>
              <a:avLst/>
              <a:gdLst/>
              <a:ahLst/>
              <a:cxnLst/>
              <a:rect l="l" t="t" r="r" b="b"/>
              <a:pathLst>
                <a:path w="173406" h="128269" extrusionOk="0">
                  <a:moveTo>
                    <a:pt x="173405" y="19276"/>
                  </a:moveTo>
                  <a:lnTo>
                    <a:pt x="105731" y="128269"/>
                  </a:lnTo>
                  <a:cubicBezTo>
                    <a:pt x="105731" y="128269"/>
                    <a:pt x="36902" y="79730"/>
                    <a:pt x="1" y="55680"/>
                  </a:cubicBezTo>
                  <a:cubicBezTo>
                    <a:pt x="23116" y="22042"/>
                    <a:pt x="61847" y="0"/>
                    <a:pt x="105731" y="0"/>
                  </a:cubicBezTo>
                  <a:cubicBezTo>
                    <a:pt x="106666" y="0"/>
                    <a:pt x="107561" y="20"/>
                    <a:pt x="108476" y="20"/>
                  </a:cubicBezTo>
                  <a:cubicBezTo>
                    <a:pt x="109112" y="40"/>
                    <a:pt x="109749" y="60"/>
                    <a:pt x="110385" y="80"/>
                  </a:cubicBezTo>
                  <a:cubicBezTo>
                    <a:pt x="111798" y="120"/>
                    <a:pt x="113210" y="199"/>
                    <a:pt x="114623" y="299"/>
                  </a:cubicBezTo>
                  <a:cubicBezTo>
                    <a:pt x="115359" y="339"/>
                    <a:pt x="116075" y="398"/>
                    <a:pt x="116811" y="478"/>
                  </a:cubicBezTo>
                  <a:cubicBezTo>
                    <a:pt x="118243" y="597"/>
                    <a:pt x="119695" y="736"/>
                    <a:pt x="121127" y="896"/>
                  </a:cubicBezTo>
                  <a:cubicBezTo>
                    <a:pt x="121864" y="995"/>
                    <a:pt x="122600" y="1095"/>
                    <a:pt x="123336" y="1194"/>
                  </a:cubicBezTo>
                  <a:cubicBezTo>
                    <a:pt x="123932" y="1293"/>
                    <a:pt x="124509" y="1373"/>
                    <a:pt x="125066" y="1453"/>
                  </a:cubicBezTo>
                  <a:cubicBezTo>
                    <a:pt x="125464" y="1512"/>
                    <a:pt x="125862" y="1552"/>
                    <a:pt x="126260" y="1632"/>
                  </a:cubicBezTo>
                  <a:cubicBezTo>
                    <a:pt x="126996" y="1751"/>
                    <a:pt x="127712" y="1870"/>
                    <a:pt x="128428" y="1990"/>
                  </a:cubicBezTo>
                  <a:lnTo>
                    <a:pt x="129781" y="2248"/>
                  </a:lnTo>
                  <a:cubicBezTo>
                    <a:pt x="130497" y="2388"/>
                    <a:pt x="131193" y="2527"/>
                    <a:pt x="131889" y="2666"/>
                  </a:cubicBezTo>
                  <a:cubicBezTo>
                    <a:pt x="132586" y="2805"/>
                    <a:pt x="133302" y="2964"/>
                    <a:pt x="133998" y="3124"/>
                  </a:cubicBezTo>
                  <a:cubicBezTo>
                    <a:pt x="134635" y="3263"/>
                    <a:pt x="135291" y="3422"/>
                    <a:pt x="135928" y="3581"/>
                  </a:cubicBezTo>
                  <a:cubicBezTo>
                    <a:pt x="138156" y="4098"/>
                    <a:pt x="140364" y="4715"/>
                    <a:pt x="142572" y="5371"/>
                  </a:cubicBezTo>
                  <a:cubicBezTo>
                    <a:pt x="143149" y="5551"/>
                    <a:pt x="143745" y="5710"/>
                    <a:pt x="144322" y="5909"/>
                  </a:cubicBezTo>
                  <a:cubicBezTo>
                    <a:pt x="145496" y="6267"/>
                    <a:pt x="146670" y="6664"/>
                    <a:pt x="147843" y="7062"/>
                  </a:cubicBezTo>
                  <a:cubicBezTo>
                    <a:pt x="148520" y="7301"/>
                    <a:pt x="149216" y="7560"/>
                    <a:pt x="149912" y="7818"/>
                  </a:cubicBezTo>
                  <a:cubicBezTo>
                    <a:pt x="150589" y="8057"/>
                    <a:pt x="151285" y="8316"/>
                    <a:pt x="151961" y="8574"/>
                  </a:cubicBezTo>
                  <a:cubicBezTo>
                    <a:pt x="152657" y="8853"/>
                    <a:pt x="153334" y="9111"/>
                    <a:pt x="154010" y="9390"/>
                  </a:cubicBezTo>
                  <a:cubicBezTo>
                    <a:pt x="154488" y="9569"/>
                    <a:pt x="154945" y="9768"/>
                    <a:pt x="155403" y="9967"/>
                  </a:cubicBezTo>
                  <a:cubicBezTo>
                    <a:pt x="156974" y="10623"/>
                    <a:pt x="158546" y="11319"/>
                    <a:pt x="160057" y="12036"/>
                  </a:cubicBezTo>
                  <a:cubicBezTo>
                    <a:pt x="163240" y="13508"/>
                    <a:pt x="166344" y="15139"/>
                    <a:pt x="169367" y="16850"/>
                  </a:cubicBezTo>
                  <a:lnTo>
                    <a:pt x="171158" y="17904"/>
                  </a:lnTo>
                  <a:cubicBezTo>
                    <a:pt x="171933" y="18361"/>
                    <a:pt x="172669" y="18819"/>
                    <a:pt x="173405" y="192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 flipH="1">
              <a:off x="5803989" y="1108342"/>
              <a:ext cx="1416000" cy="388405"/>
            </a:xfrm>
            <a:custGeom>
              <a:avLst/>
              <a:gdLst/>
              <a:ahLst/>
              <a:cxnLst/>
              <a:rect l="l" t="t" r="r" b="b"/>
              <a:pathLst>
                <a:path w="130537" h="44760" fill="none" extrusionOk="0">
                  <a:moveTo>
                    <a:pt x="1" y="44759"/>
                  </a:moveTo>
                  <a:lnTo>
                    <a:pt x="1" y="1"/>
                  </a:lnTo>
                  <a:lnTo>
                    <a:pt x="130536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2"/>
          <p:cNvGrpSpPr/>
          <p:nvPr/>
        </p:nvGrpSpPr>
        <p:grpSpPr>
          <a:xfrm flipH="1">
            <a:off x="1910570" y="3032377"/>
            <a:ext cx="1387883" cy="873652"/>
            <a:chOff x="5734509" y="2446572"/>
            <a:chExt cx="1485479" cy="935087"/>
          </a:xfrm>
        </p:grpSpPr>
        <p:sp>
          <p:nvSpPr>
            <p:cNvPr id="1178" name="Google Shape;1178;p42"/>
            <p:cNvSpPr/>
            <p:nvPr/>
          </p:nvSpPr>
          <p:spPr>
            <a:xfrm flipH="1">
              <a:off x="6107454" y="2446572"/>
              <a:ext cx="1112534" cy="935087"/>
            </a:xfrm>
            <a:custGeom>
              <a:avLst/>
              <a:gdLst/>
              <a:ahLst/>
              <a:cxnLst/>
              <a:rect l="l" t="t" r="r" b="b"/>
              <a:pathLst>
                <a:path w="128209" h="107760" extrusionOk="0">
                  <a:moveTo>
                    <a:pt x="128209" y="4019"/>
                  </a:moveTo>
                  <a:cubicBezTo>
                    <a:pt x="126876" y="47524"/>
                    <a:pt x="103860" y="85599"/>
                    <a:pt x="69605" y="1077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 flipH="1">
              <a:off x="5734509" y="3047035"/>
              <a:ext cx="138961" cy="138961"/>
            </a:xfrm>
            <a:custGeom>
              <a:avLst/>
              <a:gdLst/>
              <a:ahLst/>
              <a:cxnLst/>
              <a:rect l="l" t="t" r="r" b="b"/>
              <a:pathLst>
                <a:path w="16014" h="16014" extrusionOk="0">
                  <a:moveTo>
                    <a:pt x="16014" y="8017"/>
                  </a:moveTo>
                  <a:cubicBezTo>
                    <a:pt x="16014" y="12433"/>
                    <a:pt x="12413" y="16014"/>
                    <a:pt x="7997" y="16014"/>
                  </a:cubicBezTo>
                  <a:cubicBezTo>
                    <a:pt x="3581" y="16014"/>
                    <a:pt x="0" y="12433"/>
                    <a:pt x="0" y="8017"/>
                  </a:cubicBezTo>
                  <a:cubicBezTo>
                    <a:pt x="0" y="3581"/>
                    <a:pt x="3581" y="0"/>
                    <a:pt x="7997" y="0"/>
                  </a:cubicBezTo>
                  <a:cubicBezTo>
                    <a:pt x="12433" y="0"/>
                    <a:pt x="16014" y="3581"/>
                    <a:pt x="16014" y="8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 flipH="1">
              <a:off x="5804062" y="3116580"/>
              <a:ext cx="691004" cy="9"/>
            </a:xfrm>
            <a:custGeom>
              <a:avLst/>
              <a:gdLst/>
              <a:ahLst/>
              <a:cxnLst/>
              <a:rect l="l" t="t" r="r" b="b"/>
              <a:pathLst>
                <a:path w="55104" h="1" fill="none" extrusionOk="0">
                  <a:moveTo>
                    <a:pt x="0" y="1"/>
                  </a:moveTo>
                  <a:lnTo>
                    <a:pt x="55103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42"/>
          <p:cNvSpPr/>
          <p:nvPr/>
        </p:nvSpPr>
        <p:spPr>
          <a:xfrm>
            <a:off x="1743841" y="2873236"/>
            <a:ext cx="333754" cy="318259"/>
          </a:xfrm>
          <a:custGeom>
            <a:avLst/>
            <a:gdLst/>
            <a:ahLst/>
            <a:cxnLst/>
            <a:rect l="l" t="t" r="r" b="b"/>
            <a:pathLst>
              <a:path w="155960" h="148719" extrusionOk="0">
                <a:moveTo>
                  <a:pt x="81601" y="0"/>
                </a:moveTo>
                <a:cubicBezTo>
                  <a:pt x="62573" y="0"/>
                  <a:pt x="43546" y="7261"/>
                  <a:pt x="29024" y="21783"/>
                </a:cubicBezTo>
                <a:cubicBezTo>
                  <a:pt x="1" y="50826"/>
                  <a:pt x="1" y="97892"/>
                  <a:pt x="29024" y="126936"/>
                </a:cubicBezTo>
                <a:cubicBezTo>
                  <a:pt x="42969" y="140881"/>
                  <a:pt x="61887" y="148718"/>
                  <a:pt x="81601" y="148718"/>
                </a:cubicBezTo>
                <a:cubicBezTo>
                  <a:pt x="101314" y="148718"/>
                  <a:pt x="120232" y="140881"/>
                  <a:pt x="134177" y="126936"/>
                </a:cubicBezTo>
                <a:cubicBezTo>
                  <a:pt x="148122" y="112991"/>
                  <a:pt x="155959" y="94073"/>
                  <a:pt x="155959" y="74359"/>
                </a:cubicBezTo>
                <a:cubicBezTo>
                  <a:pt x="155959" y="54646"/>
                  <a:pt x="148122" y="35728"/>
                  <a:pt x="134177" y="21783"/>
                </a:cubicBezTo>
                <a:cubicBezTo>
                  <a:pt x="119655" y="7261"/>
                  <a:pt x="100628" y="0"/>
                  <a:pt x="81601" y="0"/>
                </a:cubicBezTo>
                <a:close/>
              </a:path>
            </a:pathLst>
          </a:custGeom>
          <a:solidFill>
            <a:srgbClr val="F2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42"/>
          <p:cNvSpPr/>
          <p:nvPr/>
        </p:nvSpPr>
        <p:spPr>
          <a:xfrm>
            <a:off x="3168677" y="2341681"/>
            <a:ext cx="129834" cy="129834"/>
          </a:xfrm>
          <a:custGeom>
            <a:avLst/>
            <a:gdLst/>
            <a:ahLst/>
            <a:cxnLst/>
            <a:rect l="l" t="t" r="r" b="b"/>
            <a:pathLst>
              <a:path w="16014" h="16014" extrusionOk="0">
                <a:moveTo>
                  <a:pt x="16014" y="8017"/>
                </a:moveTo>
                <a:cubicBezTo>
                  <a:pt x="16014" y="12433"/>
                  <a:pt x="12413" y="16014"/>
                  <a:pt x="7997" y="16014"/>
                </a:cubicBezTo>
                <a:cubicBezTo>
                  <a:pt x="3581" y="16014"/>
                  <a:pt x="0" y="12433"/>
                  <a:pt x="0" y="8017"/>
                </a:cubicBezTo>
                <a:cubicBezTo>
                  <a:pt x="0" y="3581"/>
                  <a:pt x="3581" y="0"/>
                  <a:pt x="7997" y="0"/>
                </a:cubicBezTo>
                <a:cubicBezTo>
                  <a:pt x="12433" y="0"/>
                  <a:pt x="16014" y="3581"/>
                  <a:pt x="16014" y="8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2"/>
          <p:cNvSpPr txBox="1"/>
          <p:nvPr/>
        </p:nvSpPr>
        <p:spPr>
          <a:xfrm>
            <a:off x="4440975" y="1580200"/>
            <a:ext cx="389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42"/>
          <p:cNvSpPr txBox="1"/>
          <p:nvPr/>
        </p:nvSpPr>
        <p:spPr>
          <a:xfrm>
            <a:off x="4440975" y="4083600"/>
            <a:ext cx="389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a planet with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5" name="Google Shape;1185;p42"/>
          <p:cNvSpPr txBox="1"/>
          <p:nvPr/>
        </p:nvSpPr>
        <p:spPr>
          <a:xfrm>
            <a:off x="4440975" y="2206050"/>
            <a:ext cx="389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42"/>
          <p:cNvSpPr txBox="1"/>
          <p:nvPr/>
        </p:nvSpPr>
        <p:spPr>
          <a:xfrm>
            <a:off x="4440975" y="2831900"/>
            <a:ext cx="389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7" name="Google Shape;1187;p42"/>
          <p:cNvSpPr txBox="1"/>
          <p:nvPr/>
        </p:nvSpPr>
        <p:spPr>
          <a:xfrm>
            <a:off x="4440975" y="3457750"/>
            <a:ext cx="389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42"/>
          <p:cNvSpPr txBox="1"/>
          <p:nvPr/>
        </p:nvSpPr>
        <p:spPr>
          <a:xfrm>
            <a:off x="3298449" y="1564600"/>
            <a:ext cx="115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42"/>
          <p:cNvSpPr txBox="1"/>
          <p:nvPr/>
        </p:nvSpPr>
        <p:spPr>
          <a:xfrm>
            <a:off x="3298449" y="2192029"/>
            <a:ext cx="115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42"/>
          <p:cNvSpPr txBox="1"/>
          <p:nvPr/>
        </p:nvSpPr>
        <p:spPr>
          <a:xfrm>
            <a:off x="3298449" y="2817882"/>
            <a:ext cx="115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42"/>
          <p:cNvSpPr txBox="1"/>
          <p:nvPr/>
        </p:nvSpPr>
        <p:spPr>
          <a:xfrm>
            <a:off x="3298449" y="3443736"/>
            <a:ext cx="115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42"/>
          <p:cNvSpPr txBox="1"/>
          <p:nvPr/>
        </p:nvSpPr>
        <p:spPr>
          <a:xfrm>
            <a:off x="3298449" y="4066452"/>
            <a:ext cx="115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3"/>
          <p:cNvSpPr/>
          <p:nvPr/>
        </p:nvSpPr>
        <p:spPr>
          <a:xfrm>
            <a:off x="2924950" y="3397588"/>
            <a:ext cx="3337600" cy="1085855"/>
          </a:xfrm>
          <a:custGeom>
            <a:avLst/>
            <a:gdLst/>
            <a:ahLst/>
            <a:cxnLst/>
            <a:rect l="l" t="t" r="r" b="b"/>
            <a:pathLst>
              <a:path w="265310" h="86316" extrusionOk="0">
                <a:moveTo>
                  <a:pt x="132645" y="1"/>
                </a:moveTo>
                <a:cubicBezTo>
                  <a:pt x="59400" y="1"/>
                  <a:pt x="1" y="19337"/>
                  <a:pt x="1" y="43168"/>
                </a:cubicBezTo>
                <a:cubicBezTo>
                  <a:pt x="1" y="44740"/>
                  <a:pt x="259" y="46291"/>
                  <a:pt x="777" y="47803"/>
                </a:cubicBezTo>
                <a:cubicBezTo>
                  <a:pt x="7341" y="67755"/>
                  <a:pt x="55621" y="83610"/>
                  <a:pt x="116632" y="85997"/>
                </a:cubicBezTo>
                <a:lnTo>
                  <a:pt x="116652" y="85997"/>
                </a:lnTo>
                <a:cubicBezTo>
                  <a:pt x="121883" y="86196"/>
                  <a:pt x="127234" y="86315"/>
                  <a:pt x="132645" y="86315"/>
                </a:cubicBezTo>
                <a:cubicBezTo>
                  <a:pt x="205930" y="86315"/>
                  <a:pt x="265310" y="66980"/>
                  <a:pt x="265310" y="43168"/>
                </a:cubicBezTo>
                <a:cubicBezTo>
                  <a:pt x="265310" y="22440"/>
                  <a:pt x="220392" y="5133"/>
                  <a:pt x="160475" y="956"/>
                </a:cubicBezTo>
                <a:cubicBezTo>
                  <a:pt x="151504" y="339"/>
                  <a:pt x="142194" y="1"/>
                  <a:pt x="1326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8" name="Google Shape;1198;p43"/>
          <p:cNvGrpSpPr/>
          <p:nvPr/>
        </p:nvGrpSpPr>
        <p:grpSpPr>
          <a:xfrm>
            <a:off x="2988760" y="2606395"/>
            <a:ext cx="3375928" cy="1688892"/>
            <a:chOff x="2988760" y="2606395"/>
            <a:chExt cx="3375928" cy="1688892"/>
          </a:xfrm>
        </p:grpSpPr>
        <p:sp>
          <p:nvSpPr>
            <p:cNvPr id="1199" name="Google Shape;1199;p43"/>
            <p:cNvSpPr/>
            <p:nvPr/>
          </p:nvSpPr>
          <p:spPr>
            <a:xfrm>
              <a:off x="2988760" y="2606395"/>
              <a:ext cx="3209724" cy="958973"/>
            </a:xfrm>
            <a:custGeom>
              <a:avLst/>
              <a:gdLst/>
              <a:ahLst/>
              <a:cxnLst/>
              <a:rect l="l" t="t" r="r" b="b"/>
              <a:pathLst>
                <a:path w="255145" h="76230" extrusionOk="0">
                  <a:moveTo>
                    <a:pt x="127572" y="1"/>
                  </a:moveTo>
                  <a:cubicBezTo>
                    <a:pt x="57132" y="1"/>
                    <a:pt x="0" y="17069"/>
                    <a:pt x="0" y="38115"/>
                  </a:cubicBezTo>
                  <a:cubicBezTo>
                    <a:pt x="0" y="39508"/>
                    <a:pt x="259" y="40881"/>
                    <a:pt x="756" y="42233"/>
                  </a:cubicBezTo>
                  <a:cubicBezTo>
                    <a:pt x="7082" y="59838"/>
                    <a:pt x="53492" y="73863"/>
                    <a:pt x="112175" y="75951"/>
                  </a:cubicBezTo>
                  <a:lnTo>
                    <a:pt x="112195" y="75951"/>
                  </a:lnTo>
                  <a:cubicBezTo>
                    <a:pt x="117228" y="76130"/>
                    <a:pt x="122380" y="76230"/>
                    <a:pt x="127572" y="76230"/>
                  </a:cubicBezTo>
                  <a:cubicBezTo>
                    <a:pt x="198032" y="76230"/>
                    <a:pt x="255144" y="59162"/>
                    <a:pt x="255144" y="38115"/>
                  </a:cubicBezTo>
                  <a:cubicBezTo>
                    <a:pt x="255144" y="19814"/>
                    <a:pt x="211957" y="4517"/>
                    <a:pt x="154348" y="817"/>
                  </a:cubicBezTo>
                  <a:cubicBezTo>
                    <a:pt x="145714" y="299"/>
                    <a:pt x="136763" y="1"/>
                    <a:pt x="127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5510699" y="3083820"/>
              <a:ext cx="682704" cy="1211467"/>
            </a:xfrm>
            <a:custGeom>
              <a:avLst/>
              <a:gdLst/>
              <a:ahLst/>
              <a:cxnLst/>
              <a:rect l="l" t="t" r="r" b="b"/>
              <a:pathLst>
                <a:path w="54269" h="96301" extrusionOk="0">
                  <a:moveTo>
                    <a:pt x="1" y="31192"/>
                  </a:moveTo>
                  <a:lnTo>
                    <a:pt x="1" y="31212"/>
                  </a:lnTo>
                  <a:lnTo>
                    <a:pt x="1" y="96301"/>
                  </a:lnTo>
                  <a:cubicBezTo>
                    <a:pt x="32824" y="89398"/>
                    <a:pt x="54268" y="78000"/>
                    <a:pt x="54268" y="65089"/>
                  </a:cubicBezTo>
                  <a:lnTo>
                    <a:pt x="54268" y="0"/>
                  </a:lnTo>
                  <a:cubicBezTo>
                    <a:pt x="54268" y="12891"/>
                    <a:pt x="32824" y="24289"/>
                    <a:pt x="1" y="31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 txBox="1"/>
            <p:nvPr/>
          </p:nvSpPr>
          <p:spPr>
            <a:xfrm>
              <a:off x="5404688" y="3612383"/>
              <a:ext cx="960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02" name="Google Shape;1202;p43"/>
          <p:cNvSpPr/>
          <p:nvPr/>
        </p:nvSpPr>
        <p:spPr>
          <a:xfrm>
            <a:off x="3933485" y="3552010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3"/>
          <p:cNvSpPr/>
          <p:nvPr/>
        </p:nvSpPr>
        <p:spPr>
          <a:xfrm>
            <a:off x="3743665" y="3231227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3"/>
          <p:cNvSpPr/>
          <p:nvPr/>
        </p:nvSpPr>
        <p:spPr>
          <a:xfrm>
            <a:off x="3736053" y="3092525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3"/>
          <p:cNvSpPr/>
          <p:nvPr/>
        </p:nvSpPr>
        <p:spPr>
          <a:xfrm>
            <a:off x="3150316" y="2414432"/>
            <a:ext cx="22" cy="2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3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1207" name="Google Shape;1207;p43"/>
          <p:cNvGrpSpPr/>
          <p:nvPr/>
        </p:nvGrpSpPr>
        <p:grpSpPr>
          <a:xfrm>
            <a:off x="2988760" y="1652325"/>
            <a:ext cx="1941698" cy="1431691"/>
            <a:chOff x="2988760" y="1652325"/>
            <a:chExt cx="1941698" cy="1431691"/>
          </a:xfrm>
        </p:grpSpPr>
        <p:sp>
          <p:nvSpPr>
            <p:cNvPr id="1208" name="Google Shape;1208;p43"/>
            <p:cNvSpPr/>
            <p:nvPr/>
          </p:nvSpPr>
          <p:spPr>
            <a:xfrm>
              <a:off x="2988760" y="1652325"/>
              <a:ext cx="1941698" cy="479487"/>
            </a:xfrm>
            <a:custGeom>
              <a:avLst/>
              <a:gdLst/>
              <a:ahLst/>
              <a:cxnLst/>
              <a:rect l="l" t="t" r="r" b="b"/>
              <a:pathLst>
                <a:path w="154348" h="38115" extrusionOk="0">
                  <a:moveTo>
                    <a:pt x="127572" y="0"/>
                  </a:moveTo>
                  <a:cubicBezTo>
                    <a:pt x="57132" y="0"/>
                    <a:pt x="0" y="17068"/>
                    <a:pt x="0" y="38114"/>
                  </a:cubicBezTo>
                  <a:lnTo>
                    <a:pt x="127592" y="38114"/>
                  </a:lnTo>
                  <a:lnTo>
                    <a:pt x="154348" y="836"/>
                  </a:lnTo>
                  <a:cubicBezTo>
                    <a:pt x="145694" y="298"/>
                    <a:pt x="136743" y="0"/>
                    <a:pt x="127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988760" y="2131738"/>
              <a:ext cx="1605120" cy="952218"/>
            </a:xfrm>
            <a:custGeom>
              <a:avLst/>
              <a:gdLst/>
              <a:ahLst/>
              <a:cxnLst/>
              <a:rect l="l" t="t" r="r" b="b"/>
              <a:pathLst>
                <a:path w="127593" h="75693" extrusionOk="0">
                  <a:moveTo>
                    <a:pt x="0" y="0"/>
                  </a:moveTo>
                  <a:lnTo>
                    <a:pt x="0" y="75692"/>
                  </a:lnTo>
                  <a:lnTo>
                    <a:pt x="127592" y="75692"/>
                  </a:lnTo>
                  <a:lnTo>
                    <a:pt x="127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593665" y="1662073"/>
              <a:ext cx="336590" cy="1421943"/>
            </a:xfrm>
            <a:custGeom>
              <a:avLst/>
              <a:gdLst/>
              <a:ahLst/>
              <a:cxnLst/>
              <a:rect l="l" t="t" r="r" b="b"/>
              <a:pathLst>
                <a:path w="26756" h="113032" extrusionOk="0">
                  <a:moveTo>
                    <a:pt x="26756" y="1"/>
                  </a:moveTo>
                  <a:lnTo>
                    <a:pt x="0" y="37280"/>
                  </a:lnTo>
                  <a:lnTo>
                    <a:pt x="0" y="113031"/>
                  </a:lnTo>
                  <a:lnTo>
                    <a:pt x="26756" y="75732"/>
                  </a:lnTo>
                  <a:lnTo>
                    <a:pt x="267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 txBox="1"/>
            <p:nvPr/>
          </p:nvSpPr>
          <p:spPr>
            <a:xfrm>
              <a:off x="3406199" y="2423311"/>
              <a:ext cx="960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2" name="Google Shape;1212;p43"/>
          <p:cNvSpPr/>
          <p:nvPr/>
        </p:nvSpPr>
        <p:spPr>
          <a:xfrm>
            <a:off x="3021540" y="2982979"/>
            <a:ext cx="3019" cy="3761"/>
          </a:xfrm>
          <a:custGeom>
            <a:avLst/>
            <a:gdLst/>
            <a:ahLst/>
            <a:cxnLst/>
            <a:rect l="l" t="t" r="r" b="b"/>
            <a:pathLst>
              <a:path w="240" h="299" extrusionOk="0">
                <a:moveTo>
                  <a:pt x="0" y="299"/>
                </a:moveTo>
                <a:cubicBezTo>
                  <a:pt x="80" y="199"/>
                  <a:pt x="160" y="100"/>
                  <a:pt x="239" y="1"/>
                </a:cubicBezTo>
                <a:cubicBezTo>
                  <a:pt x="160" y="100"/>
                  <a:pt x="80" y="199"/>
                  <a:pt x="0" y="29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3"/>
          <p:cNvSpPr/>
          <p:nvPr/>
        </p:nvSpPr>
        <p:spPr>
          <a:xfrm>
            <a:off x="3152154" y="2872139"/>
            <a:ext cx="1006" cy="503"/>
          </a:xfrm>
          <a:custGeom>
            <a:avLst/>
            <a:gdLst/>
            <a:ahLst/>
            <a:cxnLst/>
            <a:rect l="l" t="t" r="r" b="b"/>
            <a:pathLst>
              <a:path w="80" h="40" extrusionOk="0">
                <a:moveTo>
                  <a:pt x="0" y="40"/>
                </a:moveTo>
                <a:cubicBezTo>
                  <a:pt x="40" y="40"/>
                  <a:pt x="60" y="20"/>
                  <a:pt x="80" y="0"/>
                </a:cubicBezTo>
                <a:cubicBezTo>
                  <a:pt x="60" y="20"/>
                  <a:pt x="40" y="40"/>
                  <a:pt x="0" y="4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3"/>
          <p:cNvSpPr/>
          <p:nvPr/>
        </p:nvSpPr>
        <p:spPr>
          <a:xfrm>
            <a:off x="3142644" y="2877636"/>
            <a:ext cx="1761" cy="1019"/>
          </a:xfrm>
          <a:custGeom>
            <a:avLst/>
            <a:gdLst/>
            <a:ahLst/>
            <a:cxnLst/>
            <a:rect l="l" t="t" r="r" b="b"/>
            <a:pathLst>
              <a:path w="140" h="81" extrusionOk="0">
                <a:moveTo>
                  <a:pt x="0" y="80"/>
                </a:moveTo>
                <a:cubicBezTo>
                  <a:pt x="60" y="40"/>
                  <a:pt x="100" y="21"/>
                  <a:pt x="140" y="1"/>
                </a:cubicBezTo>
                <a:cubicBezTo>
                  <a:pt x="100" y="21"/>
                  <a:pt x="60" y="40"/>
                  <a:pt x="0" y="8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3"/>
          <p:cNvSpPr/>
          <p:nvPr/>
        </p:nvSpPr>
        <p:spPr>
          <a:xfrm>
            <a:off x="3101111" y="2905157"/>
            <a:ext cx="2768" cy="2264"/>
          </a:xfrm>
          <a:custGeom>
            <a:avLst/>
            <a:gdLst/>
            <a:ahLst/>
            <a:cxnLst/>
            <a:rect l="l" t="t" r="r" b="b"/>
            <a:pathLst>
              <a:path w="220" h="180" extrusionOk="0">
                <a:moveTo>
                  <a:pt x="0" y="180"/>
                </a:moveTo>
                <a:cubicBezTo>
                  <a:pt x="60" y="120"/>
                  <a:pt x="140" y="61"/>
                  <a:pt x="219" y="1"/>
                </a:cubicBezTo>
                <a:cubicBezTo>
                  <a:pt x="140" y="61"/>
                  <a:pt x="60" y="120"/>
                  <a:pt x="0" y="18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3"/>
          <p:cNvSpPr/>
          <p:nvPr/>
        </p:nvSpPr>
        <p:spPr>
          <a:xfrm>
            <a:off x="3108620" y="2899660"/>
            <a:ext cx="2755" cy="2013"/>
          </a:xfrm>
          <a:custGeom>
            <a:avLst/>
            <a:gdLst/>
            <a:ahLst/>
            <a:cxnLst/>
            <a:rect l="l" t="t" r="r" b="b"/>
            <a:pathLst>
              <a:path w="219" h="160" extrusionOk="0">
                <a:moveTo>
                  <a:pt x="0" y="159"/>
                </a:moveTo>
                <a:lnTo>
                  <a:pt x="219" y="0"/>
                </a:lnTo>
                <a:cubicBezTo>
                  <a:pt x="159" y="40"/>
                  <a:pt x="80" y="100"/>
                  <a:pt x="0" y="15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3"/>
          <p:cNvSpPr/>
          <p:nvPr/>
        </p:nvSpPr>
        <p:spPr>
          <a:xfrm>
            <a:off x="3093601" y="2910918"/>
            <a:ext cx="2768" cy="2264"/>
          </a:xfrm>
          <a:custGeom>
            <a:avLst/>
            <a:gdLst/>
            <a:ahLst/>
            <a:cxnLst/>
            <a:rect l="l" t="t" r="r" b="b"/>
            <a:pathLst>
              <a:path w="220" h="180" extrusionOk="0">
                <a:moveTo>
                  <a:pt x="1" y="179"/>
                </a:moveTo>
                <a:cubicBezTo>
                  <a:pt x="60" y="120"/>
                  <a:pt x="140" y="60"/>
                  <a:pt x="219" y="0"/>
                </a:cubicBezTo>
                <a:cubicBezTo>
                  <a:pt x="140" y="60"/>
                  <a:pt x="60" y="120"/>
                  <a:pt x="1" y="1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3"/>
          <p:cNvSpPr/>
          <p:nvPr/>
        </p:nvSpPr>
        <p:spPr>
          <a:xfrm>
            <a:off x="3125123" y="2888642"/>
            <a:ext cx="2264" cy="1522"/>
          </a:xfrm>
          <a:custGeom>
            <a:avLst/>
            <a:gdLst/>
            <a:ahLst/>
            <a:cxnLst/>
            <a:rect l="l" t="t" r="r" b="b"/>
            <a:pathLst>
              <a:path w="180" h="121" extrusionOk="0">
                <a:moveTo>
                  <a:pt x="1" y="120"/>
                </a:moveTo>
                <a:cubicBezTo>
                  <a:pt x="61" y="81"/>
                  <a:pt x="120" y="41"/>
                  <a:pt x="180" y="1"/>
                </a:cubicBezTo>
                <a:cubicBezTo>
                  <a:pt x="120" y="41"/>
                  <a:pt x="61" y="81"/>
                  <a:pt x="1" y="12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3"/>
          <p:cNvSpPr/>
          <p:nvPr/>
        </p:nvSpPr>
        <p:spPr>
          <a:xfrm>
            <a:off x="3133638" y="2883145"/>
            <a:ext cx="2264" cy="1258"/>
          </a:xfrm>
          <a:custGeom>
            <a:avLst/>
            <a:gdLst/>
            <a:ahLst/>
            <a:cxnLst/>
            <a:rect l="l" t="t" r="r" b="b"/>
            <a:pathLst>
              <a:path w="180" h="100" extrusionOk="0">
                <a:moveTo>
                  <a:pt x="0" y="100"/>
                </a:moveTo>
                <a:cubicBezTo>
                  <a:pt x="60" y="60"/>
                  <a:pt x="120" y="20"/>
                  <a:pt x="179" y="0"/>
                </a:cubicBezTo>
                <a:cubicBezTo>
                  <a:pt x="120" y="20"/>
                  <a:pt x="60" y="60"/>
                  <a:pt x="0" y="10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3"/>
          <p:cNvSpPr/>
          <p:nvPr/>
        </p:nvSpPr>
        <p:spPr>
          <a:xfrm>
            <a:off x="3116871" y="2894151"/>
            <a:ext cx="2516" cy="1761"/>
          </a:xfrm>
          <a:custGeom>
            <a:avLst/>
            <a:gdLst/>
            <a:ahLst/>
            <a:cxnLst/>
            <a:rect l="l" t="t" r="r" b="b"/>
            <a:pathLst>
              <a:path w="200" h="140" extrusionOk="0">
                <a:moveTo>
                  <a:pt x="1" y="140"/>
                </a:moveTo>
                <a:cubicBezTo>
                  <a:pt x="60" y="80"/>
                  <a:pt x="120" y="40"/>
                  <a:pt x="199" y="1"/>
                </a:cubicBezTo>
                <a:cubicBezTo>
                  <a:pt x="120" y="40"/>
                  <a:pt x="60" y="80"/>
                  <a:pt x="1" y="14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3"/>
          <p:cNvSpPr/>
          <p:nvPr/>
        </p:nvSpPr>
        <p:spPr>
          <a:xfrm>
            <a:off x="3045564" y="2953458"/>
            <a:ext cx="3258" cy="3510"/>
          </a:xfrm>
          <a:custGeom>
            <a:avLst/>
            <a:gdLst/>
            <a:ahLst/>
            <a:cxnLst/>
            <a:rect l="l" t="t" r="r" b="b"/>
            <a:pathLst>
              <a:path w="259" h="279" extrusionOk="0">
                <a:moveTo>
                  <a:pt x="0" y="279"/>
                </a:moveTo>
                <a:cubicBezTo>
                  <a:pt x="100" y="179"/>
                  <a:pt x="179" y="80"/>
                  <a:pt x="259" y="0"/>
                </a:cubicBezTo>
                <a:cubicBezTo>
                  <a:pt x="179" y="80"/>
                  <a:pt x="80" y="179"/>
                  <a:pt x="0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3"/>
          <p:cNvSpPr/>
          <p:nvPr/>
        </p:nvSpPr>
        <p:spPr>
          <a:xfrm>
            <a:off x="6197312" y="3069808"/>
            <a:ext cx="264" cy="2264"/>
          </a:xfrm>
          <a:custGeom>
            <a:avLst/>
            <a:gdLst/>
            <a:ahLst/>
            <a:cxnLst/>
            <a:rect l="l" t="t" r="r" b="b"/>
            <a:pathLst>
              <a:path w="21" h="180" extrusionOk="0">
                <a:moveTo>
                  <a:pt x="0" y="0"/>
                </a:moveTo>
                <a:cubicBezTo>
                  <a:pt x="20" y="60"/>
                  <a:pt x="20" y="120"/>
                  <a:pt x="20" y="179"/>
                </a:cubicBezTo>
                <a:cubicBezTo>
                  <a:pt x="20" y="120"/>
                  <a:pt x="20" y="60"/>
                  <a:pt x="0" y="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3"/>
          <p:cNvSpPr/>
          <p:nvPr/>
        </p:nvSpPr>
        <p:spPr>
          <a:xfrm>
            <a:off x="6195815" y="3058047"/>
            <a:ext cx="252" cy="2264"/>
          </a:xfrm>
          <a:custGeom>
            <a:avLst/>
            <a:gdLst/>
            <a:ahLst/>
            <a:cxnLst/>
            <a:rect l="l" t="t" r="r" b="b"/>
            <a:pathLst>
              <a:path w="20" h="180" extrusionOk="0">
                <a:moveTo>
                  <a:pt x="0" y="0"/>
                </a:moveTo>
                <a:cubicBezTo>
                  <a:pt x="0" y="60"/>
                  <a:pt x="20" y="120"/>
                  <a:pt x="20" y="179"/>
                </a:cubicBezTo>
                <a:cubicBezTo>
                  <a:pt x="20" y="120"/>
                  <a:pt x="20" y="60"/>
                  <a:pt x="0" y="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3"/>
          <p:cNvSpPr/>
          <p:nvPr/>
        </p:nvSpPr>
        <p:spPr>
          <a:xfrm>
            <a:off x="2997766" y="3029771"/>
            <a:ext cx="1271" cy="3271"/>
          </a:xfrm>
          <a:custGeom>
            <a:avLst/>
            <a:gdLst/>
            <a:ahLst/>
            <a:cxnLst/>
            <a:rect l="l" t="t" r="r" b="b"/>
            <a:pathLst>
              <a:path w="101" h="260" extrusionOk="0">
                <a:moveTo>
                  <a:pt x="1" y="259"/>
                </a:moveTo>
                <a:cubicBezTo>
                  <a:pt x="40" y="160"/>
                  <a:pt x="60" y="80"/>
                  <a:pt x="100" y="0"/>
                </a:cubicBezTo>
                <a:cubicBezTo>
                  <a:pt x="60" y="80"/>
                  <a:pt x="40" y="160"/>
                  <a:pt x="1" y="25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3"/>
          <p:cNvSpPr/>
          <p:nvPr/>
        </p:nvSpPr>
        <p:spPr>
          <a:xfrm>
            <a:off x="2995766" y="3036022"/>
            <a:ext cx="1019" cy="3019"/>
          </a:xfrm>
          <a:custGeom>
            <a:avLst/>
            <a:gdLst/>
            <a:ahLst/>
            <a:cxnLst/>
            <a:rect l="l" t="t" r="r" b="b"/>
            <a:pathLst>
              <a:path w="81" h="240" extrusionOk="0">
                <a:moveTo>
                  <a:pt x="0" y="240"/>
                </a:moveTo>
                <a:cubicBezTo>
                  <a:pt x="20" y="160"/>
                  <a:pt x="40" y="80"/>
                  <a:pt x="80" y="1"/>
                </a:cubicBezTo>
                <a:cubicBezTo>
                  <a:pt x="40" y="80"/>
                  <a:pt x="20" y="160"/>
                  <a:pt x="0" y="24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3"/>
          <p:cNvSpPr/>
          <p:nvPr/>
        </p:nvSpPr>
        <p:spPr>
          <a:xfrm>
            <a:off x="3000018" y="3023268"/>
            <a:ext cx="1510" cy="3510"/>
          </a:xfrm>
          <a:custGeom>
            <a:avLst/>
            <a:gdLst/>
            <a:ahLst/>
            <a:cxnLst/>
            <a:rect l="l" t="t" r="r" b="b"/>
            <a:pathLst>
              <a:path w="120" h="279" extrusionOk="0">
                <a:moveTo>
                  <a:pt x="1" y="279"/>
                </a:moveTo>
                <a:cubicBezTo>
                  <a:pt x="40" y="179"/>
                  <a:pt x="80" y="100"/>
                  <a:pt x="120" y="0"/>
                </a:cubicBezTo>
                <a:cubicBezTo>
                  <a:pt x="80" y="100"/>
                  <a:pt x="40" y="179"/>
                  <a:pt x="1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3"/>
          <p:cNvSpPr/>
          <p:nvPr/>
        </p:nvSpPr>
        <p:spPr>
          <a:xfrm>
            <a:off x="3086344" y="2916666"/>
            <a:ext cx="2516" cy="2264"/>
          </a:xfrm>
          <a:custGeom>
            <a:avLst/>
            <a:gdLst/>
            <a:ahLst/>
            <a:cxnLst/>
            <a:rect l="l" t="t" r="r" b="b"/>
            <a:pathLst>
              <a:path w="200" h="180" extrusionOk="0">
                <a:moveTo>
                  <a:pt x="1" y="180"/>
                </a:moveTo>
                <a:cubicBezTo>
                  <a:pt x="60" y="120"/>
                  <a:pt x="140" y="61"/>
                  <a:pt x="200" y="1"/>
                </a:cubicBezTo>
                <a:cubicBezTo>
                  <a:pt x="140" y="61"/>
                  <a:pt x="60" y="120"/>
                  <a:pt x="1" y="18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3"/>
          <p:cNvSpPr/>
          <p:nvPr/>
        </p:nvSpPr>
        <p:spPr>
          <a:xfrm>
            <a:off x="3002773" y="3017004"/>
            <a:ext cx="1510" cy="3522"/>
          </a:xfrm>
          <a:custGeom>
            <a:avLst/>
            <a:gdLst/>
            <a:ahLst/>
            <a:cxnLst/>
            <a:rect l="l" t="t" r="r" b="b"/>
            <a:pathLst>
              <a:path w="120" h="280" extrusionOk="0">
                <a:moveTo>
                  <a:pt x="0" y="279"/>
                </a:moveTo>
                <a:cubicBezTo>
                  <a:pt x="40" y="200"/>
                  <a:pt x="80" y="100"/>
                  <a:pt x="120" y="1"/>
                </a:cubicBezTo>
                <a:cubicBezTo>
                  <a:pt x="80" y="100"/>
                  <a:pt x="40" y="200"/>
                  <a:pt x="0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3"/>
          <p:cNvSpPr/>
          <p:nvPr/>
        </p:nvSpPr>
        <p:spPr>
          <a:xfrm>
            <a:off x="3005527" y="3011004"/>
            <a:ext cx="1761" cy="3510"/>
          </a:xfrm>
          <a:custGeom>
            <a:avLst/>
            <a:gdLst/>
            <a:ahLst/>
            <a:cxnLst/>
            <a:rect l="l" t="t" r="r" b="b"/>
            <a:pathLst>
              <a:path w="140" h="279" extrusionOk="0">
                <a:moveTo>
                  <a:pt x="0" y="279"/>
                </a:moveTo>
                <a:cubicBezTo>
                  <a:pt x="40" y="180"/>
                  <a:pt x="80" y="80"/>
                  <a:pt x="140" y="1"/>
                </a:cubicBezTo>
                <a:cubicBezTo>
                  <a:pt x="80" y="80"/>
                  <a:pt x="40" y="180"/>
                  <a:pt x="0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3"/>
          <p:cNvSpPr/>
          <p:nvPr/>
        </p:nvSpPr>
        <p:spPr>
          <a:xfrm>
            <a:off x="2989515" y="3068299"/>
            <a:ext cx="264" cy="2516"/>
          </a:xfrm>
          <a:custGeom>
            <a:avLst/>
            <a:gdLst/>
            <a:ahLst/>
            <a:cxnLst/>
            <a:rect l="l" t="t" r="r" b="b"/>
            <a:pathLst>
              <a:path w="21" h="200" extrusionOk="0">
                <a:moveTo>
                  <a:pt x="0" y="200"/>
                </a:moveTo>
                <a:cubicBezTo>
                  <a:pt x="0" y="140"/>
                  <a:pt x="0" y="61"/>
                  <a:pt x="20" y="1"/>
                </a:cubicBezTo>
                <a:cubicBezTo>
                  <a:pt x="0" y="61"/>
                  <a:pt x="0" y="140"/>
                  <a:pt x="0" y="20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3"/>
          <p:cNvSpPr/>
          <p:nvPr/>
        </p:nvSpPr>
        <p:spPr>
          <a:xfrm>
            <a:off x="2990005" y="3061544"/>
            <a:ext cx="516" cy="3019"/>
          </a:xfrm>
          <a:custGeom>
            <a:avLst/>
            <a:gdLst/>
            <a:ahLst/>
            <a:cxnLst/>
            <a:rect l="l" t="t" r="r" b="b"/>
            <a:pathLst>
              <a:path w="41" h="240" extrusionOk="0">
                <a:moveTo>
                  <a:pt x="1" y="240"/>
                </a:moveTo>
                <a:cubicBezTo>
                  <a:pt x="21" y="160"/>
                  <a:pt x="41" y="80"/>
                  <a:pt x="41" y="1"/>
                </a:cubicBezTo>
                <a:cubicBezTo>
                  <a:pt x="41" y="80"/>
                  <a:pt x="21" y="160"/>
                  <a:pt x="1" y="24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3"/>
          <p:cNvSpPr/>
          <p:nvPr/>
        </p:nvSpPr>
        <p:spPr>
          <a:xfrm>
            <a:off x="2989012" y="3075066"/>
            <a:ext cx="13" cy="2264"/>
          </a:xfrm>
          <a:custGeom>
            <a:avLst/>
            <a:gdLst/>
            <a:ahLst/>
            <a:cxnLst/>
            <a:rect l="l" t="t" r="r" b="b"/>
            <a:pathLst>
              <a:path w="1" h="180" extrusionOk="0">
                <a:moveTo>
                  <a:pt x="0" y="179"/>
                </a:moveTo>
                <a:cubicBezTo>
                  <a:pt x="0" y="119"/>
                  <a:pt x="0" y="60"/>
                  <a:pt x="0" y="0"/>
                </a:cubicBezTo>
                <a:cubicBezTo>
                  <a:pt x="0" y="60"/>
                  <a:pt x="0" y="119"/>
                  <a:pt x="0" y="1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3"/>
          <p:cNvSpPr/>
          <p:nvPr/>
        </p:nvSpPr>
        <p:spPr>
          <a:xfrm>
            <a:off x="2992257" y="3048790"/>
            <a:ext cx="767" cy="3007"/>
          </a:xfrm>
          <a:custGeom>
            <a:avLst/>
            <a:gdLst/>
            <a:ahLst/>
            <a:cxnLst/>
            <a:rect l="l" t="t" r="r" b="b"/>
            <a:pathLst>
              <a:path w="61" h="239" extrusionOk="0">
                <a:moveTo>
                  <a:pt x="1" y="239"/>
                </a:moveTo>
                <a:cubicBezTo>
                  <a:pt x="21" y="159"/>
                  <a:pt x="41" y="80"/>
                  <a:pt x="61" y="0"/>
                </a:cubicBezTo>
                <a:cubicBezTo>
                  <a:pt x="41" y="80"/>
                  <a:pt x="21" y="159"/>
                  <a:pt x="1" y="23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3"/>
          <p:cNvSpPr/>
          <p:nvPr/>
        </p:nvSpPr>
        <p:spPr>
          <a:xfrm>
            <a:off x="2994018" y="3042287"/>
            <a:ext cx="755" cy="3258"/>
          </a:xfrm>
          <a:custGeom>
            <a:avLst/>
            <a:gdLst/>
            <a:ahLst/>
            <a:cxnLst/>
            <a:rect l="l" t="t" r="r" b="b"/>
            <a:pathLst>
              <a:path w="60" h="259" extrusionOk="0">
                <a:moveTo>
                  <a:pt x="0" y="259"/>
                </a:moveTo>
                <a:cubicBezTo>
                  <a:pt x="20" y="179"/>
                  <a:pt x="40" y="80"/>
                  <a:pt x="60" y="0"/>
                </a:cubicBezTo>
                <a:cubicBezTo>
                  <a:pt x="40" y="80"/>
                  <a:pt x="20" y="179"/>
                  <a:pt x="0" y="25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3"/>
          <p:cNvSpPr/>
          <p:nvPr/>
        </p:nvSpPr>
        <p:spPr>
          <a:xfrm>
            <a:off x="2991012" y="3055041"/>
            <a:ext cx="767" cy="3019"/>
          </a:xfrm>
          <a:custGeom>
            <a:avLst/>
            <a:gdLst/>
            <a:ahLst/>
            <a:cxnLst/>
            <a:rect l="l" t="t" r="r" b="b"/>
            <a:pathLst>
              <a:path w="61" h="240" extrusionOk="0">
                <a:moveTo>
                  <a:pt x="1" y="239"/>
                </a:moveTo>
                <a:cubicBezTo>
                  <a:pt x="20" y="160"/>
                  <a:pt x="40" y="80"/>
                  <a:pt x="60" y="1"/>
                </a:cubicBezTo>
                <a:cubicBezTo>
                  <a:pt x="40" y="80"/>
                  <a:pt x="20" y="160"/>
                  <a:pt x="1" y="23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3"/>
          <p:cNvSpPr/>
          <p:nvPr/>
        </p:nvSpPr>
        <p:spPr>
          <a:xfrm>
            <a:off x="3008282" y="2993986"/>
            <a:ext cx="8768" cy="15033"/>
          </a:xfrm>
          <a:custGeom>
            <a:avLst/>
            <a:gdLst/>
            <a:ahLst/>
            <a:cxnLst/>
            <a:rect l="l" t="t" r="r" b="b"/>
            <a:pathLst>
              <a:path w="697" h="1195" extrusionOk="0">
                <a:moveTo>
                  <a:pt x="0" y="1194"/>
                </a:moveTo>
                <a:cubicBezTo>
                  <a:pt x="219" y="797"/>
                  <a:pt x="438" y="399"/>
                  <a:pt x="696" y="1"/>
                </a:cubicBezTo>
                <a:cubicBezTo>
                  <a:pt x="438" y="399"/>
                  <a:pt x="219" y="797"/>
                  <a:pt x="0" y="1194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3"/>
          <p:cNvSpPr/>
          <p:nvPr/>
        </p:nvSpPr>
        <p:spPr>
          <a:xfrm>
            <a:off x="3056822" y="2941697"/>
            <a:ext cx="3761" cy="3510"/>
          </a:xfrm>
          <a:custGeom>
            <a:avLst/>
            <a:gdLst/>
            <a:ahLst/>
            <a:cxnLst/>
            <a:rect l="l" t="t" r="r" b="b"/>
            <a:pathLst>
              <a:path w="299" h="279" extrusionOk="0">
                <a:moveTo>
                  <a:pt x="0" y="279"/>
                </a:moveTo>
                <a:cubicBezTo>
                  <a:pt x="100" y="179"/>
                  <a:pt x="199" y="100"/>
                  <a:pt x="299" y="0"/>
                </a:cubicBezTo>
                <a:cubicBezTo>
                  <a:pt x="199" y="100"/>
                  <a:pt x="100" y="179"/>
                  <a:pt x="0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3"/>
          <p:cNvSpPr/>
          <p:nvPr/>
        </p:nvSpPr>
        <p:spPr>
          <a:xfrm>
            <a:off x="3051061" y="2947446"/>
            <a:ext cx="3522" cy="3522"/>
          </a:xfrm>
          <a:custGeom>
            <a:avLst/>
            <a:gdLst/>
            <a:ahLst/>
            <a:cxnLst/>
            <a:rect l="l" t="t" r="r" b="b"/>
            <a:pathLst>
              <a:path w="280" h="280" extrusionOk="0">
                <a:moveTo>
                  <a:pt x="1" y="279"/>
                </a:moveTo>
                <a:cubicBezTo>
                  <a:pt x="100" y="200"/>
                  <a:pt x="180" y="100"/>
                  <a:pt x="279" y="1"/>
                </a:cubicBezTo>
                <a:cubicBezTo>
                  <a:pt x="180" y="100"/>
                  <a:pt x="100" y="200"/>
                  <a:pt x="1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3"/>
          <p:cNvSpPr/>
          <p:nvPr/>
        </p:nvSpPr>
        <p:spPr>
          <a:xfrm>
            <a:off x="3069325" y="2930188"/>
            <a:ext cx="3774" cy="3258"/>
          </a:xfrm>
          <a:custGeom>
            <a:avLst/>
            <a:gdLst/>
            <a:ahLst/>
            <a:cxnLst/>
            <a:rect l="l" t="t" r="r" b="b"/>
            <a:pathLst>
              <a:path w="300" h="259" extrusionOk="0">
                <a:moveTo>
                  <a:pt x="1" y="259"/>
                </a:moveTo>
                <a:cubicBezTo>
                  <a:pt x="100" y="179"/>
                  <a:pt x="200" y="80"/>
                  <a:pt x="299" y="0"/>
                </a:cubicBezTo>
                <a:cubicBezTo>
                  <a:pt x="200" y="80"/>
                  <a:pt x="100" y="179"/>
                  <a:pt x="1" y="25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3"/>
          <p:cNvSpPr/>
          <p:nvPr/>
        </p:nvSpPr>
        <p:spPr>
          <a:xfrm>
            <a:off x="3063073" y="2935936"/>
            <a:ext cx="3522" cy="3271"/>
          </a:xfrm>
          <a:custGeom>
            <a:avLst/>
            <a:gdLst/>
            <a:ahLst/>
            <a:cxnLst/>
            <a:rect l="l" t="t" r="r" b="b"/>
            <a:pathLst>
              <a:path w="280" h="260" extrusionOk="0">
                <a:moveTo>
                  <a:pt x="1" y="259"/>
                </a:moveTo>
                <a:cubicBezTo>
                  <a:pt x="80" y="180"/>
                  <a:pt x="180" y="80"/>
                  <a:pt x="279" y="1"/>
                </a:cubicBezTo>
                <a:cubicBezTo>
                  <a:pt x="180" y="80"/>
                  <a:pt x="80" y="180"/>
                  <a:pt x="1" y="25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3"/>
          <p:cNvSpPr/>
          <p:nvPr/>
        </p:nvSpPr>
        <p:spPr>
          <a:xfrm>
            <a:off x="3076092" y="2924176"/>
            <a:ext cx="4013" cy="3271"/>
          </a:xfrm>
          <a:custGeom>
            <a:avLst/>
            <a:gdLst/>
            <a:ahLst/>
            <a:cxnLst/>
            <a:rect l="l" t="t" r="r" b="b"/>
            <a:pathLst>
              <a:path w="319" h="260" extrusionOk="0">
                <a:moveTo>
                  <a:pt x="0" y="259"/>
                </a:moveTo>
                <a:cubicBezTo>
                  <a:pt x="99" y="160"/>
                  <a:pt x="199" y="80"/>
                  <a:pt x="318" y="1"/>
                </a:cubicBezTo>
                <a:cubicBezTo>
                  <a:pt x="199" y="80"/>
                  <a:pt x="99" y="160"/>
                  <a:pt x="0" y="25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3"/>
          <p:cNvSpPr/>
          <p:nvPr/>
        </p:nvSpPr>
        <p:spPr>
          <a:xfrm>
            <a:off x="3030546" y="2971219"/>
            <a:ext cx="2768" cy="3522"/>
          </a:xfrm>
          <a:custGeom>
            <a:avLst/>
            <a:gdLst/>
            <a:ahLst/>
            <a:cxnLst/>
            <a:rect l="l" t="t" r="r" b="b"/>
            <a:pathLst>
              <a:path w="220" h="280" extrusionOk="0">
                <a:moveTo>
                  <a:pt x="1" y="279"/>
                </a:moveTo>
                <a:cubicBezTo>
                  <a:pt x="80" y="180"/>
                  <a:pt x="140" y="80"/>
                  <a:pt x="219" y="1"/>
                </a:cubicBezTo>
                <a:cubicBezTo>
                  <a:pt x="140" y="80"/>
                  <a:pt x="80" y="180"/>
                  <a:pt x="1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3"/>
          <p:cNvSpPr/>
          <p:nvPr/>
        </p:nvSpPr>
        <p:spPr>
          <a:xfrm>
            <a:off x="3026043" y="2976980"/>
            <a:ext cx="2768" cy="3761"/>
          </a:xfrm>
          <a:custGeom>
            <a:avLst/>
            <a:gdLst/>
            <a:ahLst/>
            <a:cxnLst/>
            <a:rect l="l" t="t" r="r" b="b"/>
            <a:pathLst>
              <a:path w="220" h="299" extrusionOk="0">
                <a:moveTo>
                  <a:pt x="0" y="299"/>
                </a:moveTo>
                <a:cubicBezTo>
                  <a:pt x="60" y="199"/>
                  <a:pt x="140" y="100"/>
                  <a:pt x="219" y="0"/>
                </a:cubicBezTo>
                <a:cubicBezTo>
                  <a:pt x="140" y="100"/>
                  <a:pt x="60" y="199"/>
                  <a:pt x="0" y="29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3"/>
          <p:cNvSpPr/>
          <p:nvPr/>
        </p:nvSpPr>
        <p:spPr>
          <a:xfrm>
            <a:off x="3040307" y="2959206"/>
            <a:ext cx="3258" cy="3774"/>
          </a:xfrm>
          <a:custGeom>
            <a:avLst/>
            <a:gdLst/>
            <a:ahLst/>
            <a:cxnLst/>
            <a:rect l="l" t="t" r="r" b="b"/>
            <a:pathLst>
              <a:path w="259" h="300" extrusionOk="0">
                <a:moveTo>
                  <a:pt x="0" y="299"/>
                </a:moveTo>
                <a:cubicBezTo>
                  <a:pt x="80" y="200"/>
                  <a:pt x="179" y="100"/>
                  <a:pt x="259" y="1"/>
                </a:cubicBezTo>
                <a:cubicBezTo>
                  <a:pt x="160" y="100"/>
                  <a:pt x="80" y="200"/>
                  <a:pt x="0" y="29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3"/>
          <p:cNvSpPr/>
          <p:nvPr/>
        </p:nvSpPr>
        <p:spPr>
          <a:xfrm>
            <a:off x="3017540" y="2988740"/>
            <a:ext cx="2755" cy="4265"/>
          </a:xfrm>
          <a:custGeom>
            <a:avLst/>
            <a:gdLst/>
            <a:ahLst/>
            <a:cxnLst/>
            <a:rect l="l" t="t" r="r" b="b"/>
            <a:pathLst>
              <a:path w="219" h="339" extrusionOk="0">
                <a:moveTo>
                  <a:pt x="0" y="338"/>
                </a:moveTo>
                <a:cubicBezTo>
                  <a:pt x="80" y="219"/>
                  <a:pt x="159" y="119"/>
                  <a:pt x="219" y="0"/>
                </a:cubicBezTo>
                <a:cubicBezTo>
                  <a:pt x="159" y="119"/>
                  <a:pt x="80" y="219"/>
                  <a:pt x="0" y="338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3"/>
          <p:cNvSpPr/>
          <p:nvPr/>
        </p:nvSpPr>
        <p:spPr>
          <a:xfrm>
            <a:off x="3035300" y="2965219"/>
            <a:ext cx="3019" cy="3510"/>
          </a:xfrm>
          <a:custGeom>
            <a:avLst/>
            <a:gdLst/>
            <a:ahLst/>
            <a:cxnLst/>
            <a:rect l="l" t="t" r="r" b="b"/>
            <a:pathLst>
              <a:path w="240" h="279" extrusionOk="0">
                <a:moveTo>
                  <a:pt x="1" y="279"/>
                </a:moveTo>
                <a:cubicBezTo>
                  <a:pt x="80" y="199"/>
                  <a:pt x="160" y="100"/>
                  <a:pt x="239" y="0"/>
                </a:cubicBezTo>
                <a:cubicBezTo>
                  <a:pt x="160" y="100"/>
                  <a:pt x="80" y="179"/>
                  <a:pt x="1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3"/>
          <p:cNvSpPr/>
          <p:nvPr/>
        </p:nvSpPr>
        <p:spPr>
          <a:xfrm>
            <a:off x="3207197" y="4144492"/>
            <a:ext cx="18530" cy="9020"/>
          </a:xfrm>
          <a:custGeom>
            <a:avLst/>
            <a:gdLst/>
            <a:ahLst/>
            <a:cxnLst/>
            <a:rect l="l" t="t" r="r" b="b"/>
            <a:pathLst>
              <a:path w="1473" h="717" extrusionOk="0">
                <a:moveTo>
                  <a:pt x="1473" y="717"/>
                </a:moveTo>
                <a:cubicBezTo>
                  <a:pt x="976" y="478"/>
                  <a:pt x="478" y="239"/>
                  <a:pt x="1" y="1"/>
                </a:cubicBezTo>
                <a:cubicBezTo>
                  <a:pt x="478" y="239"/>
                  <a:pt x="976" y="478"/>
                  <a:pt x="1473" y="717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3"/>
          <p:cNvSpPr/>
          <p:nvPr/>
        </p:nvSpPr>
        <p:spPr>
          <a:xfrm>
            <a:off x="3078583" y="4061173"/>
            <a:ext cx="32544" cy="25537"/>
          </a:xfrm>
          <a:custGeom>
            <a:avLst/>
            <a:gdLst/>
            <a:ahLst/>
            <a:cxnLst/>
            <a:rect l="l" t="t" r="r" b="b"/>
            <a:pathLst>
              <a:path w="2587" h="2030" extrusionOk="0">
                <a:moveTo>
                  <a:pt x="2587" y="2029"/>
                </a:moveTo>
                <a:cubicBezTo>
                  <a:pt x="1672" y="1373"/>
                  <a:pt x="797" y="697"/>
                  <a:pt x="1" y="0"/>
                </a:cubicBezTo>
                <a:cubicBezTo>
                  <a:pt x="797" y="697"/>
                  <a:pt x="1652" y="1373"/>
                  <a:pt x="2587" y="2029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3"/>
          <p:cNvSpPr/>
          <p:nvPr/>
        </p:nvSpPr>
        <p:spPr>
          <a:xfrm>
            <a:off x="3111123" y="4086695"/>
            <a:ext cx="29286" cy="19776"/>
          </a:xfrm>
          <a:custGeom>
            <a:avLst/>
            <a:gdLst/>
            <a:ahLst/>
            <a:cxnLst/>
            <a:rect l="l" t="t" r="r" b="b"/>
            <a:pathLst>
              <a:path w="2328" h="1572" extrusionOk="0">
                <a:moveTo>
                  <a:pt x="2327" y="1572"/>
                </a:moveTo>
                <a:cubicBezTo>
                  <a:pt x="1512" y="1055"/>
                  <a:pt x="736" y="518"/>
                  <a:pt x="0" y="0"/>
                </a:cubicBezTo>
                <a:cubicBezTo>
                  <a:pt x="736" y="518"/>
                  <a:pt x="1512" y="1055"/>
                  <a:pt x="2327" y="1572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3"/>
          <p:cNvSpPr/>
          <p:nvPr/>
        </p:nvSpPr>
        <p:spPr>
          <a:xfrm>
            <a:off x="3140393" y="4106455"/>
            <a:ext cx="15524" cy="9523"/>
          </a:xfrm>
          <a:custGeom>
            <a:avLst/>
            <a:gdLst/>
            <a:ahLst/>
            <a:cxnLst/>
            <a:rect l="l" t="t" r="r" b="b"/>
            <a:pathLst>
              <a:path w="1234" h="757" extrusionOk="0">
                <a:moveTo>
                  <a:pt x="1234" y="757"/>
                </a:moveTo>
                <a:cubicBezTo>
                  <a:pt x="816" y="518"/>
                  <a:pt x="398" y="259"/>
                  <a:pt x="0" y="1"/>
                </a:cubicBezTo>
                <a:cubicBezTo>
                  <a:pt x="398" y="259"/>
                  <a:pt x="816" y="518"/>
                  <a:pt x="1234" y="757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3"/>
          <p:cNvSpPr/>
          <p:nvPr/>
        </p:nvSpPr>
        <p:spPr>
          <a:xfrm>
            <a:off x="3225712" y="4153750"/>
            <a:ext cx="19034" cy="9020"/>
          </a:xfrm>
          <a:custGeom>
            <a:avLst/>
            <a:gdLst/>
            <a:ahLst/>
            <a:cxnLst/>
            <a:rect l="l" t="t" r="r" b="b"/>
            <a:pathLst>
              <a:path w="1513" h="717" extrusionOk="0">
                <a:moveTo>
                  <a:pt x="1513" y="717"/>
                </a:moveTo>
                <a:cubicBezTo>
                  <a:pt x="995" y="478"/>
                  <a:pt x="498" y="239"/>
                  <a:pt x="1" y="1"/>
                </a:cubicBezTo>
                <a:cubicBezTo>
                  <a:pt x="498" y="239"/>
                  <a:pt x="995" y="478"/>
                  <a:pt x="1513" y="717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3"/>
          <p:cNvSpPr/>
          <p:nvPr/>
        </p:nvSpPr>
        <p:spPr>
          <a:xfrm>
            <a:off x="3172418" y="4125725"/>
            <a:ext cx="17033" cy="9523"/>
          </a:xfrm>
          <a:custGeom>
            <a:avLst/>
            <a:gdLst/>
            <a:ahLst/>
            <a:cxnLst/>
            <a:rect l="l" t="t" r="r" b="b"/>
            <a:pathLst>
              <a:path w="1354" h="757" extrusionOk="0">
                <a:moveTo>
                  <a:pt x="1353" y="757"/>
                </a:moveTo>
                <a:cubicBezTo>
                  <a:pt x="896" y="498"/>
                  <a:pt x="438" y="239"/>
                  <a:pt x="1" y="1"/>
                </a:cubicBezTo>
                <a:cubicBezTo>
                  <a:pt x="438" y="239"/>
                  <a:pt x="896" y="498"/>
                  <a:pt x="1353" y="757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3"/>
          <p:cNvSpPr/>
          <p:nvPr/>
        </p:nvSpPr>
        <p:spPr>
          <a:xfrm>
            <a:off x="3010282" y="3981351"/>
            <a:ext cx="62573" cy="74838"/>
          </a:xfrm>
          <a:custGeom>
            <a:avLst/>
            <a:gdLst/>
            <a:ahLst/>
            <a:cxnLst/>
            <a:rect l="l" t="t" r="r" b="b"/>
            <a:pathLst>
              <a:path w="4974" h="5949" extrusionOk="0">
                <a:moveTo>
                  <a:pt x="0" y="1"/>
                </a:moveTo>
                <a:cubicBezTo>
                  <a:pt x="1134" y="2049"/>
                  <a:pt x="2805" y="4039"/>
                  <a:pt x="4973" y="5948"/>
                </a:cubicBezTo>
                <a:cubicBezTo>
                  <a:pt x="2805" y="4039"/>
                  <a:pt x="1134" y="2049"/>
                  <a:pt x="0" y="1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3"/>
          <p:cNvSpPr/>
          <p:nvPr/>
        </p:nvSpPr>
        <p:spPr>
          <a:xfrm>
            <a:off x="2988760" y="3902534"/>
            <a:ext cx="21789" cy="78839"/>
          </a:xfrm>
          <a:custGeom>
            <a:avLst/>
            <a:gdLst/>
            <a:ahLst/>
            <a:cxnLst/>
            <a:rect l="l" t="t" r="r" b="b"/>
            <a:pathLst>
              <a:path w="1732" h="6267" extrusionOk="0">
                <a:moveTo>
                  <a:pt x="0" y="0"/>
                </a:moveTo>
                <a:cubicBezTo>
                  <a:pt x="0" y="2149"/>
                  <a:pt x="597" y="4237"/>
                  <a:pt x="1731" y="6267"/>
                </a:cubicBezTo>
                <a:cubicBezTo>
                  <a:pt x="597" y="4237"/>
                  <a:pt x="0" y="2149"/>
                  <a:pt x="0" y="0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3"/>
          <p:cNvSpPr/>
          <p:nvPr/>
        </p:nvSpPr>
        <p:spPr>
          <a:xfrm>
            <a:off x="3505959" y="4255345"/>
            <a:ext cx="19034" cy="5007"/>
          </a:xfrm>
          <a:custGeom>
            <a:avLst/>
            <a:gdLst/>
            <a:ahLst/>
            <a:cxnLst/>
            <a:rect l="l" t="t" r="r" b="b"/>
            <a:pathLst>
              <a:path w="1513" h="398" extrusionOk="0">
                <a:moveTo>
                  <a:pt x="1513" y="398"/>
                </a:moveTo>
                <a:cubicBezTo>
                  <a:pt x="995" y="279"/>
                  <a:pt x="498" y="139"/>
                  <a:pt x="1" y="0"/>
                </a:cubicBezTo>
                <a:cubicBezTo>
                  <a:pt x="498" y="139"/>
                  <a:pt x="995" y="279"/>
                  <a:pt x="1513" y="398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3"/>
          <p:cNvSpPr/>
          <p:nvPr/>
        </p:nvSpPr>
        <p:spPr>
          <a:xfrm>
            <a:off x="3687617" y="4298628"/>
            <a:ext cx="6026" cy="1019"/>
          </a:xfrm>
          <a:custGeom>
            <a:avLst/>
            <a:gdLst/>
            <a:ahLst/>
            <a:cxnLst/>
            <a:rect l="l" t="t" r="r" b="b"/>
            <a:pathLst>
              <a:path w="479" h="81" extrusionOk="0">
                <a:moveTo>
                  <a:pt x="478" y="80"/>
                </a:moveTo>
                <a:lnTo>
                  <a:pt x="1" y="0"/>
                </a:ln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3"/>
          <p:cNvSpPr/>
          <p:nvPr/>
        </p:nvSpPr>
        <p:spPr>
          <a:xfrm>
            <a:off x="3732660" y="4307382"/>
            <a:ext cx="5523" cy="1019"/>
          </a:xfrm>
          <a:custGeom>
            <a:avLst/>
            <a:gdLst/>
            <a:ahLst/>
            <a:cxnLst/>
            <a:rect l="l" t="t" r="r" b="b"/>
            <a:pathLst>
              <a:path w="439" h="81" extrusionOk="0">
                <a:moveTo>
                  <a:pt x="438" y="80"/>
                </a:moveTo>
                <a:cubicBezTo>
                  <a:pt x="299" y="60"/>
                  <a:pt x="140" y="41"/>
                  <a:pt x="0" y="1"/>
                </a:cubicBezTo>
                <a:cubicBezTo>
                  <a:pt x="140" y="41"/>
                  <a:pt x="299" y="60"/>
                  <a:pt x="438" y="80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3"/>
          <p:cNvSpPr/>
          <p:nvPr/>
        </p:nvSpPr>
        <p:spPr>
          <a:xfrm>
            <a:off x="3338817" y="4201799"/>
            <a:ext cx="22531" cy="8265"/>
          </a:xfrm>
          <a:custGeom>
            <a:avLst/>
            <a:gdLst/>
            <a:ahLst/>
            <a:cxnLst/>
            <a:rect l="l" t="t" r="r" b="b"/>
            <a:pathLst>
              <a:path w="1791" h="657" extrusionOk="0">
                <a:moveTo>
                  <a:pt x="1791" y="656"/>
                </a:moveTo>
                <a:cubicBezTo>
                  <a:pt x="1174" y="438"/>
                  <a:pt x="577" y="219"/>
                  <a:pt x="0" y="0"/>
                </a:cubicBezTo>
                <a:cubicBezTo>
                  <a:pt x="577" y="219"/>
                  <a:pt x="1174" y="438"/>
                  <a:pt x="1791" y="656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3"/>
          <p:cNvSpPr/>
          <p:nvPr/>
        </p:nvSpPr>
        <p:spPr>
          <a:xfrm>
            <a:off x="4023159" y="4350929"/>
            <a:ext cx="3522" cy="503"/>
          </a:xfrm>
          <a:custGeom>
            <a:avLst/>
            <a:gdLst/>
            <a:ahLst/>
            <a:cxnLst/>
            <a:rect l="l" t="t" r="r" b="b"/>
            <a:pathLst>
              <a:path w="280" h="40" extrusionOk="0">
                <a:moveTo>
                  <a:pt x="279" y="40"/>
                </a:moveTo>
                <a:cubicBezTo>
                  <a:pt x="180" y="20"/>
                  <a:pt x="80" y="20"/>
                  <a:pt x="1" y="0"/>
                </a:cubicBezTo>
                <a:cubicBezTo>
                  <a:pt x="80" y="20"/>
                  <a:pt x="180" y="20"/>
                  <a:pt x="279" y="40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3"/>
          <p:cNvSpPr/>
          <p:nvPr/>
        </p:nvSpPr>
        <p:spPr>
          <a:xfrm>
            <a:off x="3629819" y="4286112"/>
            <a:ext cx="5271" cy="1271"/>
          </a:xfrm>
          <a:custGeom>
            <a:avLst/>
            <a:gdLst/>
            <a:ahLst/>
            <a:cxnLst/>
            <a:rect l="l" t="t" r="r" b="b"/>
            <a:pathLst>
              <a:path w="419" h="101" extrusionOk="0">
                <a:moveTo>
                  <a:pt x="418" y="100"/>
                </a:moveTo>
                <a:cubicBezTo>
                  <a:pt x="279" y="61"/>
                  <a:pt x="140" y="41"/>
                  <a:pt x="1" y="1"/>
                </a:cubicBezTo>
                <a:cubicBezTo>
                  <a:pt x="140" y="41"/>
                  <a:pt x="279" y="61"/>
                  <a:pt x="418" y="100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3"/>
          <p:cNvSpPr/>
          <p:nvPr/>
        </p:nvSpPr>
        <p:spPr>
          <a:xfrm>
            <a:off x="3384351" y="4218063"/>
            <a:ext cx="36054" cy="11762"/>
          </a:xfrm>
          <a:custGeom>
            <a:avLst/>
            <a:gdLst/>
            <a:ahLst/>
            <a:cxnLst/>
            <a:rect l="l" t="t" r="r" b="b"/>
            <a:pathLst>
              <a:path w="2866" h="935" extrusionOk="0">
                <a:moveTo>
                  <a:pt x="2865" y="935"/>
                </a:moveTo>
                <a:cubicBezTo>
                  <a:pt x="1891" y="637"/>
                  <a:pt x="936" y="318"/>
                  <a:pt x="1" y="0"/>
                </a:cubicBezTo>
                <a:cubicBezTo>
                  <a:pt x="936" y="318"/>
                  <a:pt x="1891" y="637"/>
                  <a:pt x="2865" y="935"/>
                </a:cubicBezTo>
                <a:close/>
              </a:path>
            </a:pathLst>
          </a:custGeom>
          <a:solidFill>
            <a:srgbClr val="ED4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3"/>
          <p:cNvSpPr/>
          <p:nvPr/>
        </p:nvSpPr>
        <p:spPr>
          <a:xfrm>
            <a:off x="4128503" y="4361683"/>
            <a:ext cx="35299" cy="3019"/>
          </a:xfrm>
          <a:custGeom>
            <a:avLst/>
            <a:gdLst/>
            <a:ahLst/>
            <a:cxnLst/>
            <a:rect l="l" t="t" r="r" b="b"/>
            <a:pathLst>
              <a:path w="2806" h="240" extrusionOk="0">
                <a:moveTo>
                  <a:pt x="2806" y="239"/>
                </a:moveTo>
                <a:cubicBezTo>
                  <a:pt x="1851" y="160"/>
                  <a:pt x="936" y="80"/>
                  <a:pt x="1" y="0"/>
                </a:cubicBezTo>
                <a:cubicBezTo>
                  <a:pt x="936" y="80"/>
                  <a:pt x="1871" y="160"/>
                  <a:pt x="2806" y="23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3"/>
          <p:cNvSpPr/>
          <p:nvPr/>
        </p:nvSpPr>
        <p:spPr>
          <a:xfrm>
            <a:off x="4181307" y="4366186"/>
            <a:ext cx="53805" cy="4013"/>
          </a:xfrm>
          <a:custGeom>
            <a:avLst/>
            <a:gdLst/>
            <a:ahLst/>
            <a:cxnLst/>
            <a:rect l="l" t="t" r="r" b="b"/>
            <a:pathLst>
              <a:path w="4277" h="319" extrusionOk="0">
                <a:moveTo>
                  <a:pt x="4277" y="319"/>
                </a:moveTo>
                <a:cubicBezTo>
                  <a:pt x="2845" y="219"/>
                  <a:pt x="1412" y="120"/>
                  <a:pt x="0" y="1"/>
                </a:cubicBezTo>
                <a:cubicBezTo>
                  <a:pt x="1412" y="120"/>
                  <a:pt x="2845" y="219"/>
                  <a:pt x="4277" y="31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3"/>
          <p:cNvSpPr/>
          <p:nvPr/>
        </p:nvSpPr>
        <p:spPr>
          <a:xfrm>
            <a:off x="4271129" y="4372438"/>
            <a:ext cx="73090" cy="4026"/>
          </a:xfrm>
          <a:custGeom>
            <a:avLst/>
            <a:gdLst/>
            <a:ahLst/>
            <a:cxnLst/>
            <a:rect l="l" t="t" r="r" b="b"/>
            <a:pathLst>
              <a:path w="5810" h="320" extrusionOk="0">
                <a:moveTo>
                  <a:pt x="5809" y="319"/>
                </a:moveTo>
                <a:cubicBezTo>
                  <a:pt x="3860" y="220"/>
                  <a:pt x="1930" y="120"/>
                  <a:pt x="0" y="1"/>
                </a:cubicBezTo>
                <a:cubicBezTo>
                  <a:pt x="1930" y="120"/>
                  <a:pt x="3860" y="220"/>
                  <a:pt x="5809" y="31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3"/>
          <p:cNvSpPr/>
          <p:nvPr/>
        </p:nvSpPr>
        <p:spPr>
          <a:xfrm>
            <a:off x="3482941" y="4248830"/>
            <a:ext cx="23034" cy="6529"/>
          </a:xfrm>
          <a:custGeom>
            <a:avLst/>
            <a:gdLst/>
            <a:ahLst/>
            <a:cxnLst/>
            <a:rect l="l" t="t" r="r" b="b"/>
            <a:pathLst>
              <a:path w="1831" h="519" extrusionOk="0">
                <a:moveTo>
                  <a:pt x="1831" y="518"/>
                </a:moveTo>
                <a:cubicBezTo>
                  <a:pt x="1214" y="339"/>
                  <a:pt x="597" y="180"/>
                  <a:pt x="1" y="1"/>
                </a:cubicBezTo>
                <a:cubicBezTo>
                  <a:pt x="597" y="180"/>
                  <a:pt x="1214" y="339"/>
                  <a:pt x="1831" y="518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3"/>
          <p:cNvSpPr/>
          <p:nvPr/>
        </p:nvSpPr>
        <p:spPr>
          <a:xfrm>
            <a:off x="3457419" y="4241333"/>
            <a:ext cx="25537" cy="7510"/>
          </a:xfrm>
          <a:custGeom>
            <a:avLst/>
            <a:gdLst/>
            <a:ahLst/>
            <a:cxnLst/>
            <a:rect l="l" t="t" r="r" b="b"/>
            <a:pathLst>
              <a:path w="2030" h="597" extrusionOk="0">
                <a:moveTo>
                  <a:pt x="2030" y="597"/>
                </a:moveTo>
                <a:cubicBezTo>
                  <a:pt x="1353" y="398"/>
                  <a:pt x="677" y="199"/>
                  <a:pt x="0" y="0"/>
                </a:cubicBezTo>
                <a:cubicBezTo>
                  <a:pt x="677" y="199"/>
                  <a:pt x="1353" y="398"/>
                  <a:pt x="2030" y="597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3"/>
          <p:cNvSpPr/>
          <p:nvPr/>
        </p:nvSpPr>
        <p:spPr>
          <a:xfrm>
            <a:off x="3991134" y="4347168"/>
            <a:ext cx="32041" cy="3774"/>
          </a:xfrm>
          <a:custGeom>
            <a:avLst/>
            <a:gdLst/>
            <a:ahLst/>
            <a:cxnLst/>
            <a:rect l="l" t="t" r="r" b="b"/>
            <a:pathLst>
              <a:path w="2547" h="300" extrusionOk="0">
                <a:moveTo>
                  <a:pt x="2547" y="299"/>
                </a:moveTo>
                <a:cubicBezTo>
                  <a:pt x="1691" y="200"/>
                  <a:pt x="856" y="100"/>
                  <a:pt x="1" y="1"/>
                </a:cubicBezTo>
                <a:cubicBezTo>
                  <a:pt x="856" y="100"/>
                  <a:pt x="1691" y="200"/>
                  <a:pt x="2547" y="29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3"/>
          <p:cNvSpPr/>
          <p:nvPr/>
        </p:nvSpPr>
        <p:spPr>
          <a:xfrm>
            <a:off x="3693629" y="4299873"/>
            <a:ext cx="39048" cy="7523"/>
          </a:xfrm>
          <a:custGeom>
            <a:avLst/>
            <a:gdLst/>
            <a:ahLst/>
            <a:cxnLst/>
            <a:rect l="l" t="t" r="r" b="b"/>
            <a:pathLst>
              <a:path w="3104" h="598" extrusionOk="0">
                <a:moveTo>
                  <a:pt x="3103" y="598"/>
                </a:moveTo>
                <a:cubicBezTo>
                  <a:pt x="2049" y="399"/>
                  <a:pt x="1015" y="200"/>
                  <a:pt x="0" y="1"/>
                </a:cubicBezTo>
                <a:cubicBezTo>
                  <a:pt x="1015" y="200"/>
                  <a:pt x="2049" y="399"/>
                  <a:pt x="3103" y="598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3"/>
          <p:cNvSpPr/>
          <p:nvPr/>
        </p:nvSpPr>
        <p:spPr>
          <a:xfrm>
            <a:off x="4059196" y="4354929"/>
            <a:ext cx="34545" cy="3510"/>
          </a:xfrm>
          <a:custGeom>
            <a:avLst/>
            <a:gdLst/>
            <a:ahLst/>
            <a:cxnLst/>
            <a:rect l="l" t="t" r="r" b="b"/>
            <a:pathLst>
              <a:path w="2746" h="279" extrusionOk="0">
                <a:moveTo>
                  <a:pt x="2746" y="279"/>
                </a:moveTo>
                <a:cubicBezTo>
                  <a:pt x="1811" y="179"/>
                  <a:pt x="915" y="100"/>
                  <a:pt x="0" y="0"/>
                </a:cubicBezTo>
                <a:cubicBezTo>
                  <a:pt x="915" y="100"/>
                  <a:pt x="1831" y="179"/>
                  <a:pt x="2746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3"/>
          <p:cNvSpPr/>
          <p:nvPr/>
        </p:nvSpPr>
        <p:spPr>
          <a:xfrm>
            <a:off x="3524978" y="4260339"/>
            <a:ext cx="104867" cy="25789"/>
          </a:xfrm>
          <a:custGeom>
            <a:avLst/>
            <a:gdLst/>
            <a:ahLst/>
            <a:cxnLst/>
            <a:rect l="l" t="t" r="r" b="b"/>
            <a:pathLst>
              <a:path w="8336" h="2050" extrusionOk="0">
                <a:moveTo>
                  <a:pt x="8336" y="2050"/>
                </a:moveTo>
                <a:cubicBezTo>
                  <a:pt x="5451" y="1413"/>
                  <a:pt x="2666" y="717"/>
                  <a:pt x="1" y="1"/>
                </a:cubicBezTo>
                <a:cubicBezTo>
                  <a:pt x="2666" y="717"/>
                  <a:pt x="5451" y="1413"/>
                  <a:pt x="8336" y="2050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3"/>
          <p:cNvSpPr/>
          <p:nvPr/>
        </p:nvSpPr>
        <p:spPr>
          <a:xfrm>
            <a:off x="3635077" y="4287370"/>
            <a:ext cx="52559" cy="11272"/>
          </a:xfrm>
          <a:custGeom>
            <a:avLst/>
            <a:gdLst/>
            <a:ahLst/>
            <a:cxnLst/>
            <a:rect l="l" t="t" r="r" b="b"/>
            <a:pathLst>
              <a:path w="4178" h="896" extrusionOk="0">
                <a:moveTo>
                  <a:pt x="4178" y="895"/>
                </a:moveTo>
                <a:cubicBezTo>
                  <a:pt x="2765" y="597"/>
                  <a:pt x="1373" y="299"/>
                  <a:pt x="0" y="0"/>
                </a:cubicBezTo>
                <a:cubicBezTo>
                  <a:pt x="1373" y="299"/>
                  <a:pt x="2765" y="597"/>
                  <a:pt x="4178" y="895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3"/>
          <p:cNvSpPr/>
          <p:nvPr/>
        </p:nvSpPr>
        <p:spPr>
          <a:xfrm>
            <a:off x="4026668" y="4351419"/>
            <a:ext cx="32544" cy="3522"/>
          </a:xfrm>
          <a:custGeom>
            <a:avLst/>
            <a:gdLst/>
            <a:ahLst/>
            <a:cxnLst/>
            <a:rect l="l" t="t" r="r" b="b"/>
            <a:pathLst>
              <a:path w="2587" h="280" extrusionOk="0">
                <a:moveTo>
                  <a:pt x="2586" y="279"/>
                </a:moveTo>
                <a:cubicBezTo>
                  <a:pt x="1711" y="180"/>
                  <a:pt x="856" y="100"/>
                  <a:pt x="0" y="1"/>
                </a:cubicBezTo>
                <a:cubicBezTo>
                  <a:pt x="856" y="100"/>
                  <a:pt x="1731" y="180"/>
                  <a:pt x="2586" y="279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3"/>
          <p:cNvSpPr/>
          <p:nvPr/>
        </p:nvSpPr>
        <p:spPr>
          <a:xfrm>
            <a:off x="3765943" y="4313646"/>
            <a:ext cx="225232" cy="33538"/>
          </a:xfrm>
          <a:custGeom>
            <a:avLst/>
            <a:gdLst/>
            <a:ahLst/>
            <a:cxnLst/>
            <a:rect l="l" t="t" r="r" b="b"/>
            <a:pathLst>
              <a:path w="17904" h="2666" extrusionOk="0">
                <a:moveTo>
                  <a:pt x="17904" y="2666"/>
                </a:moveTo>
                <a:cubicBezTo>
                  <a:pt x="11677" y="1910"/>
                  <a:pt x="5689" y="1015"/>
                  <a:pt x="0" y="0"/>
                </a:cubicBezTo>
                <a:cubicBezTo>
                  <a:pt x="5689" y="1015"/>
                  <a:pt x="11677" y="1930"/>
                  <a:pt x="17904" y="2666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3"/>
          <p:cNvSpPr/>
          <p:nvPr/>
        </p:nvSpPr>
        <p:spPr>
          <a:xfrm>
            <a:off x="3738169" y="4308389"/>
            <a:ext cx="27789" cy="5271"/>
          </a:xfrm>
          <a:custGeom>
            <a:avLst/>
            <a:gdLst/>
            <a:ahLst/>
            <a:cxnLst/>
            <a:rect l="l" t="t" r="r" b="b"/>
            <a:pathLst>
              <a:path w="2209" h="419" extrusionOk="0">
                <a:moveTo>
                  <a:pt x="2208" y="418"/>
                </a:moveTo>
                <a:cubicBezTo>
                  <a:pt x="1472" y="279"/>
                  <a:pt x="736" y="140"/>
                  <a:pt x="0" y="0"/>
                </a:cubicBezTo>
                <a:cubicBezTo>
                  <a:pt x="736" y="140"/>
                  <a:pt x="1472" y="279"/>
                  <a:pt x="2208" y="418"/>
                </a:cubicBezTo>
                <a:close/>
              </a:path>
            </a:pathLst>
          </a:custGeom>
          <a:solidFill>
            <a:srgbClr val="129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" name="Google Shape;1275;p43"/>
          <p:cNvGrpSpPr/>
          <p:nvPr/>
        </p:nvGrpSpPr>
        <p:grpSpPr>
          <a:xfrm>
            <a:off x="2988760" y="3083820"/>
            <a:ext cx="1604868" cy="1295061"/>
            <a:chOff x="2988760" y="3083820"/>
            <a:chExt cx="1604868" cy="1295061"/>
          </a:xfrm>
        </p:grpSpPr>
        <p:sp>
          <p:nvSpPr>
            <p:cNvPr id="1276" name="Google Shape;1276;p43"/>
            <p:cNvSpPr/>
            <p:nvPr/>
          </p:nvSpPr>
          <p:spPr>
            <a:xfrm>
              <a:off x="2988760" y="3083820"/>
              <a:ext cx="1604868" cy="475989"/>
            </a:xfrm>
            <a:custGeom>
              <a:avLst/>
              <a:gdLst/>
              <a:ahLst/>
              <a:cxnLst/>
              <a:rect l="l" t="t" r="r" b="b"/>
              <a:pathLst>
                <a:path w="127573" h="37837" extrusionOk="0">
                  <a:moveTo>
                    <a:pt x="0" y="0"/>
                  </a:moveTo>
                  <a:cubicBezTo>
                    <a:pt x="0" y="1373"/>
                    <a:pt x="259" y="2746"/>
                    <a:pt x="756" y="4098"/>
                  </a:cubicBezTo>
                  <a:cubicBezTo>
                    <a:pt x="7082" y="21723"/>
                    <a:pt x="53492" y="35728"/>
                    <a:pt x="112175" y="37836"/>
                  </a:cubicBezTo>
                  <a:lnTo>
                    <a:pt x="112195" y="37836"/>
                  </a:lnTo>
                  <a:lnTo>
                    <a:pt x="127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2988760" y="3083820"/>
              <a:ext cx="1411426" cy="1295061"/>
            </a:xfrm>
            <a:custGeom>
              <a:avLst/>
              <a:gdLst/>
              <a:ahLst/>
              <a:cxnLst/>
              <a:rect l="l" t="t" r="r" b="b"/>
              <a:pathLst>
                <a:path w="112196" h="102946" extrusionOk="0">
                  <a:moveTo>
                    <a:pt x="0" y="0"/>
                  </a:moveTo>
                  <a:lnTo>
                    <a:pt x="0" y="65089"/>
                  </a:lnTo>
                  <a:cubicBezTo>
                    <a:pt x="0" y="67238"/>
                    <a:pt x="597" y="69326"/>
                    <a:pt x="1731" y="71356"/>
                  </a:cubicBezTo>
                  <a:cubicBezTo>
                    <a:pt x="2845" y="73404"/>
                    <a:pt x="4516" y="75394"/>
                    <a:pt x="6684" y="77303"/>
                  </a:cubicBezTo>
                  <a:cubicBezTo>
                    <a:pt x="6824" y="77443"/>
                    <a:pt x="6983" y="77582"/>
                    <a:pt x="7142" y="77701"/>
                  </a:cubicBezTo>
                  <a:cubicBezTo>
                    <a:pt x="7958" y="78398"/>
                    <a:pt x="8813" y="79074"/>
                    <a:pt x="9728" y="79730"/>
                  </a:cubicBezTo>
                  <a:cubicBezTo>
                    <a:pt x="10464" y="80248"/>
                    <a:pt x="11240" y="80785"/>
                    <a:pt x="12055" y="81302"/>
                  </a:cubicBezTo>
                  <a:cubicBezTo>
                    <a:pt x="12453" y="81560"/>
                    <a:pt x="12871" y="81819"/>
                    <a:pt x="13309" y="82058"/>
                  </a:cubicBezTo>
                  <a:cubicBezTo>
                    <a:pt x="13726" y="82316"/>
                    <a:pt x="14164" y="82575"/>
                    <a:pt x="14602" y="82834"/>
                  </a:cubicBezTo>
                  <a:cubicBezTo>
                    <a:pt x="15039" y="83072"/>
                    <a:pt x="15497" y="83331"/>
                    <a:pt x="15954" y="83570"/>
                  </a:cubicBezTo>
                  <a:cubicBezTo>
                    <a:pt x="16432" y="83828"/>
                    <a:pt x="16889" y="84067"/>
                    <a:pt x="17367" y="84326"/>
                  </a:cubicBezTo>
                  <a:cubicBezTo>
                    <a:pt x="17864" y="84564"/>
                    <a:pt x="18342" y="84803"/>
                    <a:pt x="18839" y="85042"/>
                  </a:cubicBezTo>
                  <a:cubicBezTo>
                    <a:pt x="19336" y="85300"/>
                    <a:pt x="19853" y="85539"/>
                    <a:pt x="20371" y="85778"/>
                  </a:cubicBezTo>
                  <a:cubicBezTo>
                    <a:pt x="22678" y="86832"/>
                    <a:pt x="25165" y="87866"/>
                    <a:pt x="27830" y="88861"/>
                  </a:cubicBezTo>
                  <a:cubicBezTo>
                    <a:pt x="28407" y="89100"/>
                    <a:pt x="29024" y="89319"/>
                    <a:pt x="29621" y="89518"/>
                  </a:cubicBezTo>
                  <a:cubicBezTo>
                    <a:pt x="30237" y="89736"/>
                    <a:pt x="30854" y="89955"/>
                    <a:pt x="31471" y="90174"/>
                  </a:cubicBezTo>
                  <a:cubicBezTo>
                    <a:pt x="32406" y="90492"/>
                    <a:pt x="33341" y="90811"/>
                    <a:pt x="34315" y="91109"/>
                  </a:cubicBezTo>
                  <a:cubicBezTo>
                    <a:pt x="35290" y="91427"/>
                    <a:pt x="36265" y="91726"/>
                    <a:pt x="37259" y="92024"/>
                  </a:cubicBezTo>
                  <a:cubicBezTo>
                    <a:pt x="37936" y="92223"/>
                    <a:pt x="38612" y="92422"/>
                    <a:pt x="39289" y="92621"/>
                  </a:cubicBezTo>
                  <a:cubicBezTo>
                    <a:pt x="39905" y="92800"/>
                    <a:pt x="40522" y="92959"/>
                    <a:pt x="41139" y="93138"/>
                  </a:cubicBezTo>
                  <a:cubicBezTo>
                    <a:pt x="41636" y="93277"/>
                    <a:pt x="42133" y="93417"/>
                    <a:pt x="42631" y="93536"/>
                  </a:cubicBezTo>
                  <a:cubicBezTo>
                    <a:pt x="45316" y="94252"/>
                    <a:pt x="48101" y="94948"/>
                    <a:pt x="50966" y="95585"/>
                  </a:cubicBezTo>
                  <a:cubicBezTo>
                    <a:pt x="51105" y="95625"/>
                    <a:pt x="51244" y="95645"/>
                    <a:pt x="51383" y="95684"/>
                  </a:cubicBezTo>
                  <a:cubicBezTo>
                    <a:pt x="52756" y="95983"/>
                    <a:pt x="54148" y="96281"/>
                    <a:pt x="55561" y="96579"/>
                  </a:cubicBezTo>
                  <a:lnTo>
                    <a:pt x="56038" y="96659"/>
                  </a:lnTo>
                  <a:cubicBezTo>
                    <a:pt x="57053" y="96878"/>
                    <a:pt x="58087" y="97077"/>
                    <a:pt x="59141" y="97276"/>
                  </a:cubicBezTo>
                  <a:cubicBezTo>
                    <a:pt x="59281" y="97316"/>
                    <a:pt x="59440" y="97335"/>
                    <a:pt x="59599" y="97355"/>
                  </a:cubicBezTo>
                  <a:cubicBezTo>
                    <a:pt x="60315" y="97495"/>
                    <a:pt x="61051" y="97634"/>
                    <a:pt x="61787" y="97773"/>
                  </a:cubicBezTo>
                  <a:cubicBezTo>
                    <a:pt x="67496" y="98788"/>
                    <a:pt x="73464" y="99683"/>
                    <a:pt x="79710" y="100439"/>
                  </a:cubicBezTo>
                  <a:cubicBezTo>
                    <a:pt x="80546" y="100538"/>
                    <a:pt x="81381" y="100638"/>
                    <a:pt x="82237" y="100737"/>
                  </a:cubicBezTo>
                  <a:cubicBezTo>
                    <a:pt x="82336" y="100757"/>
                    <a:pt x="82436" y="100757"/>
                    <a:pt x="82535" y="100777"/>
                  </a:cubicBezTo>
                  <a:cubicBezTo>
                    <a:pt x="83391" y="100876"/>
                    <a:pt x="84246" y="100956"/>
                    <a:pt x="85101" y="101055"/>
                  </a:cubicBezTo>
                  <a:cubicBezTo>
                    <a:pt x="86016" y="101155"/>
                    <a:pt x="86932" y="101234"/>
                    <a:pt x="87847" y="101334"/>
                  </a:cubicBezTo>
                  <a:cubicBezTo>
                    <a:pt x="88762" y="101413"/>
                    <a:pt x="89697" y="101513"/>
                    <a:pt x="90612" y="101592"/>
                  </a:cubicBezTo>
                  <a:cubicBezTo>
                    <a:pt x="91547" y="101672"/>
                    <a:pt x="92482" y="101752"/>
                    <a:pt x="93417" y="101831"/>
                  </a:cubicBezTo>
                  <a:cubicBezTo>
                    <a:pt x="93874" y="101871"/>
                    <a:pt x="94351" y="101911"/>
                    <a:pt x="94829" y="101951"/>
                  </a:cubicBezTo>
                  <a:cubicBezTo>
                    <a:pt x="96241" y="102070"/>
                    <a:pt x="97654" y="102169"/>
                    <a:pt x="99086" y="102269"/>
                  </a:cubicBezTo>
                  <a:cubicBezTo>
                    <a:pt x="100041" y="102328"/>
                    <a:pt x="100996" y="102388"/>
                    <a:pt x="101950" y="102448"/>
                  </a:cubicBezTo>
                  <a:cubicBezTo>
                    <a:pt x="103880" y="102567"/>
                    <a:pt x="105810" y="102667"/>
                    <a:pt x="107779" y="102766"/>
                  </a:cubicBezTo>
                  <a:cubicBezTo>
                    <a:pt x="109231" y="102826"/>
                    <a:pt x="110703" y="102885"/>
                    <a:pt x="112195" y="102945"/>
                  </a:cubicBezTo>
                  <a:lnTo>
                    <a:pt x="112195" y="37836"/>
                  </a:lnTo>
                  <a:lnTo>
                    <a:pt x="112175" y="37836"/>
                  </a:lnTo>
                  <a:cubicBezTo>
                    <a:pt x="53492" y="35728"/>
                    <a:pt x="7082" y="21703"/>
                    <a:pt x="756" y="4098"/>
                  </a:cubicBezTo>
                  <a:cubicBezTo>
                    <a:pt x="259" y="2746"/>
                    <a:pt x="0" y="13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 txBox="1"/>
            <p:nvPr/>
          </p:nvSpPr>
          <p:spPr>
            <a:xfrm>
              <a:off x="3181357" y="3699090"/>
              <a:ext cx="960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9" name="Google Shape;1279;p43"/>
          <p:cNvGrpSpPr/>
          <p:nvPr/>
        </p:nvGrpSpPr>
        <p:grpSpPr>
          <a:xfrm>
            <a:off x="4399995" y="3083820"/>
            <a:ext cx="1115620" cy="1294507"/>
            <a:chOff x="4399995" y="3083820"/>
            <a:chExt cx="1115620" cy="1294507"/>
          </a:xfrm>
        </p:grpSpPr>
        <p:sp>
          <p:nvSpPr>
            <p:cNvPr id="1280" name="Google Shape;1280;p43"/>
            <p:cNvSpPr/>
            <p:nvPr/>
          </p:nvSpPr>
          <p:spPr>
            <a:xfrm>
              <a:off x="4399995" y="3083820"/>
              <a:ext cx="1115620" cy="479487"/>
            </a:xfrm>
            <a:custGeom>
              <a:avLst/>
              <a:gdLst/>
              <a:ahLst/>
              <a:cxnLst/>
              <a:rect l="l" t="t" r="r" b="b"/>
              <a:pathLst>
                <a:path w="88682" h="38115" extrusionOk="0">
                  <a:moveTo>
                    <a:pt x="15397" y="0"/>
                  </a:moveTo>
                  <a:lnTo>
                    <a:pt x="6266" y="22419"/>
                  </a:lnTo>
                  <a:lnTo>
                    <a:pt x="0" y="37836"/>
                  </a:lnTo>
                  <a:cubicBezTo>
                    <a:pt x="5033" y="38015"/>
                    <a:pt x="10185" y="38115"/>
                    <a:pt x="15377" y="38115"/>
                  </a:cubicBezTo>
                  <a:cubicBezTo>
                    <a:pt x="42670" y="38115"/>
                    <a:pt x="67954" y="35549"/>
                    <a:pt x="88682" y="31192"/>
                  </a:cubicBezTo>
                  <a:lnTo>
                    <a:pt x="68133" y="22419"/>
                  </a:lnTo>
                  <a:lnTo>
                    <a:pt x="153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4399995" y="3472404"/>
              <a:ext cx="1115620" cy="905924"/>
            </a:xfrm>
            <a:custGeom>
              <a:avLst/>
              <a:gdLst/>
              <a:ahLst/>
              <a:cxnLst/>
              <a:rect l="l" t="t" r="r" b="b"/>
              <a:pathLst>
                <a:path w="88682" h="72013" extrusionOk="0">
                  <a:moveTo>
                    <a:pt x="88682" y="1"/>
                  </a:moveTo>
                  <a:cubicBezTo>
                    <a:pt x="67954" y="4357"/>
                    <a:pt x="42670" y="6923"/>
                    <a:pt x="15377" y="6923"/>
                  </a:cubicBezTo>
                  <a:cubicBezTo>
                    <a:pt x="10185" y="6923"/>
                    <a:pt x="5033" y="6824"/>
                    <a:pt x="0" y="6645"/>
                  </a:cubicBezTo>
                  <a:lnTo>
                    <a:pt x="0" y="71734"/>
                  </a:lnTo>
                  <a:cubicBezTo>
                    <a:pt x="2507" y="71833"/>
                    <a:pt x="5053" y="71893"/>
                    <a:pt x="7619" y="71953"/>
                  </a:cubicBezTo>
                  <a:cubicBezTo>
                    <a:pt x="10185" y="71992"/>
                    <a:pt x="12771" y="72012"/>
                    <a:pt x="15377" y="72012"/>
                  </a:cubicBezTo>
                  <a:cubicBezTo>
                    <a:pt x="24767" y="72012"/>
                    <a:pt x="33897" y="71714"/>
                    <a:pt x="42710" y="71137"/>
                  </a:cubicBezTo>
                  <a:cubicBezTo>
                    <a:pt x="46708" y="70878"/>
                    <a:pt x="50647" y="70560"/>
                    <a:pt x="54486" y="70202"/>
                  </a:cubicBezTo>
                  <a:cubicBezTo>
                    <a:pt x="56794" y="69983"/>
                    <a:pt x="59081" y="69725"/>
                    <a:pt x="61329" y="69466"/>
                  </a:cubicBezTo>
                  <a:cubicBezTo>
                    <a:pt x="62841" y="69307"/>
                    <a:pt x="64313" y="69128"/>
                    <a:pt x="65785" y="68929"/>
                  </a:cubicBezTo>
                  <a:cubicBezTo>
                    <a:pt x="66541" y="68830"/>
                    <a:pt x="67257" y="68730"/>
                    <a:pt x="67993" y="68631"/>
                  </a:cubicBezTo>
                  <a:cubicBezTo>
                    <a:pt x="69446" y="68432"/>
                    <a:pt x="70898" y="68233"/>
                    <a:pt x="72330" y="68034"/>
                  </a:cubicBezTo>
                  <a:cubicBezTo>
                    <a:pt x="78039" y="67178"/>
                    <a:pt x="83510" y="66204"/>
                    <a:pt x="88682" y="65110"/>
                  </a:cubicBezTo>
                  <a:lnTo>
                    <a:pt x="88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 txBox="1"/>
            <p:nvPr/>
          </p:nvSpPr>
          <p:spPr>
            <a:xfrm>
              <a:off x="4477801" y="3771956"/>
              <a:ext cx="960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3" name="Google Shape;1283;p43"/>
          <p:cNvSpPr txBox="1"/>
          <p:nvPr/>
        </p:nvSpPr>
        <p:spPr>
          <a:xfrm>
            <a:off x="799700" y="3243954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43"/>
          <p:cNvSpPr txBox="1"/>
          <p:nvPr/>
        </p:nvSpPr>
        <p:spPr>
          <a:xfrm>
            <a:off x="799700" y="3553250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43"/>
          <p:cNvSpPr txBox="1"/>
          <p:nvPr/>
        </p:nvSpPr>
        <p:spPr>
          <a:xfrm>
            <a:off x="803428" y="1909225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6" name="Google Shape;1286;p43"/>
          <p:cNvSpPr txBox="1"/>
          <p:nvPr/>
        </p:nvSpPr>
        <p:spPr>
          <a:xfrm>
            <a:off x="6633950" y="3240923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43"/>
          <p:cNvSpPr txBox="1"/>
          <p:nvPr/>
        </p:nvSpPr>
        <p:spPr>
          <a:xfrm>
            <a:off x="6633950" y="1909225"/>
            <a:ext cx="1706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43"/>
          <p:cNvSpPr txBox="1"/>
          <p:nvPr/>
        </p:nvSpPr>
        <p:spPr>
          <a:xfrm>
            <a:off x="801564" y="2224677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9" name="Google Shape;1289;p43"/>
          <p:cNvSpPr txBox="1"/>
          <p:nvPr/>
        </p:nvSpPr>
        <p:spPr>
          <a:xfrm>
            <a:off x="6730738" y="3556375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43"/>
          <p:cNvSpPr txBox="1"/>
          <p:nvPr/>
        </p:nvSpPr>
        <p:spPr>
          <a:xfrm>
            <a:off x="6732602" y="2224677"/>
            <a:ext cx="1607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1" name="Google Shape;1291;p43"/>
          <p:cNvCxnSpPr>
            <a:stCxn id="1288" idx="2"/>
          </p:cNvCxnSpPr>
          <p:nvPr/>
        </p:nvCxnSpPr>
        <p:spPr>
          <a:xfrm>
            <a:off x="1605264" y="2791377"/>
            <a:ext cx="1559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43"/>
          <p:cNvCxnSpPr>
            <a:stCxn id="1290" idx="2"/>
          </p:cNvCxnSpPr>
          <p:nvPr/>
        </p:nvCxnSpPr>
        <p:spPr>
          <a:xfrm rot="10800000">
            <a:off x="5393702" y="2791377"/>
            <a:ext cx="21426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3" name="Google Shape;1293;p43"/>
          <p:cNvCxnSpPr>
            <a:stCxn id="1284" idx="2"/>
          </p:cNvCxnSpPr>
          <p:nvPr/>
        </p:nvCxnSpPr>
        <p:spPr>
          <a:xfrm>
            <a:off x="1603400" y="4119950"/>
            <a:ext cx="1780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4" name="Google Shape;1294;p43"/>
          <p:cNvCxnSpPr>
            <a:stCxn id="1289" idx="2"/>
          </p:cNvCxnSpPr>
          <p:nvPr/>
        </p:nvCxnSpPr>
        <p:spPr>
          <a:xfrm rot="10800000">
            <a:off x="5331538" y="4123075"/>
            <a:ext cx="22029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4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4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4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4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4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4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4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1306" name="Google Shape;1306;p44"/>
          <p:cNvGrpSpPr/>
          <p:nvPr/>
        </p:nvGrpSpPr>
        <p:grpSpPr>
          <a:xfrm>
            <a:off x="5460985" y="1677627"/>
            <a:ext cx="3019561" cy="2664638"/>
            <a:chOff x="2608976" y="1597775"/>
            <a:chExt cx="3271464" cy="2886932"/>
          </a:xfrm>
        </p:grpSpPr>
        <p:sp>
          <p:nvSpPr>
            <p:cNvPr id="1307" name="Google Shape;1307;p44"/>
            <p:cNvSpPr/>
            <p:nvPr/>
          </p:nvSpPr>
          <p:spPr>
            <a:xfrm>
              <a:off x="2608976" y="2785678"/>
              <a:ext cx="3271464" cy="1699029"/>
            </a:xfrm>
            <a:custGeom>
              <a:avLst/>
              <a:gdLst/>
              <a:ahLst/>
              <a:cxnLst/>
              <a:rect l="l" t="t" r="r" b="b"/>
              <a:pathLst>
                <a:path w="58610" h="30439" extrusionOk="0">
                  <a:moveTo>
                    <a:pt x="34" y="0"/>
                  </a:moveTo>
                  <a:lnTo>
                    <a:pt x="1" y="13377"/>
                  </a:lnTo>
                  <a:lnTo>
                    <a:pt x="34" y="13377"/>
                  </a:lnTo>
                  <a:cubicBezTo>
                    <a:pt x="1" y="17747"/>
                    <a:pt x="2903" y="22150"/>
                    <a:pt x="8674" y="25485"/>
                  </a:cubicBezTo>
                  <a:cubicBezTo>
                    <a:pt x="14411" y="28788"/>
                    <a:pt x="21916" y="30439"/>
                    <a:pt x="29413" y="30439"/>
                  </a:cubicBezTo>
                  <a:cubicBezTo>
                    <a:pt x="36910" y="30439"/>
                    <a:pt x="44399" y="28788"/>
                    <a:pt x="50103" y="25485"/>
                  </a:cubicBezTo>
                  <a:cubicBezTo>
                    <a:pt x="55540" y="22316"/>
                    <a:pt x="58342" y="18214"/>
                    <a:pt x="58576" y="14044"/>
                  </a:cubicBezTo>
                  <a:cubicBezTo>
                    <a:pt x="58576" y="13977"/>
                    <a:pt x="58576" y="13877"/>
                    <a:pt x="58576" y="13810"/>
                  </a:cubicBezTo>
                  <a:cubicBezTo>
                    <a:pt x="58609" y="13710"/>
                    <a:pt x="58609" y="13644"/>
                    <a:pt x="58609" y="13543"/>
                  </a:cubicBezTo>
                  <a:lnTo>
                    <a:pt x="58609" y="13177"/>
                  </a:lnTo>
                  <a:lnTo>
                    <a:pt x="58609" y="167"/>
                  </a:lnTo>
                  <a:cubicBezTo>
                    <a:pt x="58609" y="1001"/>
                    <a:pt x="58509" y="1868"/>
                    <a:pt x="58276" y="2702"/>
                  </a:cubicBezTo>
                  <a:cubicBezTo>
                    <a:pt x="58009" y="3736"/>
                    <a:pt x="57542" y="4771"/>
                    <a:pt x="56941" y="5771"/>
                  </a:cubicBezTo>
                  <a:cubicBezTo>
                    <a:pt x="55540" y="8073"/>
                    <a:pt x="53272" y="10241"/>
                    <a:pt x="50103" y="12076"/>
                  </a:cubicBezTo>
                  <a:cubicBezTo>
                    <a:pt x="44399" y="15378"/>
                    <a:pt x="36910" y="17029"/>
                    <a:pt x="29413" y="17029"/>
                  </a:cubicBezTo>
                  <a:cubicBezTo>
                    <a:pt x="21916" y="17029"/>
                    <a:pt x="14411" y="15378"/>
                    <a:pt x="8674" y="12076"/>
                  </a:cubicBezTo>
                  <a:cubicBezTo>
                    <a:pt x="5204" y="10074"/>
                    <a:pt x="2769" y="7673"/>
                    <a:pt x="1402" y="5137"/>
                  </a:cubicBezTo>
                  <a:cubicBezTo>
                    <a:pt x="935" y="4304"/>
                    <a:pt x="601" y="3470"/>
                    <a:pt x="368" y="2602"/>
                  </a:cubicBezTo>
                  <a:cubicBezTo>
                    <a:pt x="134" y="1735"/>
                    <a:pt x="34" y="868"/>
                    <a:pt x="34" y="0"/>
                  </a:cubicBezTo>
                  <a:close/>
                </a:path>
              </a:pathLst>
            </a:custGeom>
            <a:solidFill>
              <a:srgbClr val="D0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2610873" y="1842645"/>
              <a:ext cx="3269566" cy="1893609"/>
            </a:xfrm>
            <a:custGeom>
              <a:avLst/>
              <a:gdLst/>
              <a:ahLst/>
              <a:cxnLst/>
              <a:rect l="l" t="t" r="r" b="b"/>
              <a:pathLst>
                <a:path w="58576" h="33925" extrusionOk="0">
                  <a:moveTo>
                    <a:pt x="29196" y="0"/>
                  </a:moveTo>
                  <a:cubicBezTo>
                    <a:pt x="21699" y="0"/>
                    <a:pt x="14210" y="1651"/>
                    <a:pt x="8506" y="4954"/>
                  </a:cubicBezTo>
                  <a:cubicBezTo>
                    <a:pt x="2835" y="8256"/>
                    <a:pt x="0" y="12559"/>
                    <a:pt x="0" y="16895"/>
                  </a:cubicBezTo>
                  <a:cubicBezTo>
                    <a:pt x="0" y="17763"/>
                    <a:pt x="100" y="18630"/>
                    <a:pt x="334" y="19497"/>
                  </a:cubicBezTo>
                  <a:cubicBezTo>
                    <a:pt x="567" y="20365"/>
                    <a:pt x="901" y="21199"/>
                    <a:pt x="1368" y="22032"/>
                  </a:cubicBezTo>
                  <a:cubicBezTo>
                    <a:pt x="2735" y="24568"/>
                    <a:pt x="5170" y="26936"/>
                    <a:pt x="8640" y="28971"/>
                  </a:cubicBezTo>
                  <a:cubicBezTo>
                    <a:pt x="14377" y="32273"/>
                    <a:pt x="21882" y="33924"/>
                    <a:pt x="29379" y="33924"/>
                  </a:cubicBezTo>
                  <a:cubicBezTo>
                    <a:pt x="36876" y="33924"/>
                    <a:pt x="44365" y="32273"/>
                    <a:pt x="50069" y="28971"/>
                  </a:cubicBezTo>
                  <a:cubicBezTo>
                    <a:pt x="53238" y="27136"/>
                    <a:pt x="55506" y="24968"/>
                    <a:pt x="56907" y="22666"/>
                  </a:cubicBezTo>
                  <a:cubicBezTo>
                    <a:pt x="57508" y="21666"/>
                    <a:pt x="57975" y="20631"/>
                    <a:pt x="58242" y="19597"/>
                  </a:cubicBezTo>
                  <a:cubicBezTo>
                    <a:pt x="58442" y="18730"/>
                    <a:pt x="58575" y="17896"/>
                    <a:pt x="58575" y="17029"/>
                  </a:cubicBezTo>
                  <a:cubicBezTo>
                    <a:pt x="58575" y="12659"/>
                    <a:pt x="55707" y="8289"/>
                    <a:pt x="49936" y="4954"/>
                  </a:cubicBezTo>
                  <a:cubicBezTo>
                    <a:pt x="44198" y="1651"/>
                    <a:pt x="36693" y="0"/>
                    <a:pt x="29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3560437" y="1698302"/>
              <a:ext cx="312857" cy="705756"/>
            </a:xfrm>
            <a:custGeom>
              <a:avLst/>
              <a:gdLst/>
              <a:ahLst/>
              <a:cxnLst/>
              <a:rect l="l" t="t" r="r" b="b"/>
              <a:pathLst>
                <a:path w="5605" h="12644" extrusionOk="0">
                  <a:moveTo>
                    <a:pt x="0" y="1"/>
                  </a:moveTo>
                  <a:lnTo>
                    <a:pt x="0" y="7073"/>
                  </a:lnTo>
                  <a:lnTo>
                    <a:pt x="5571" y="12643"/>
                  </a:lnTo>
                  <a:lnTo>
                    <a:pt x="5604" y="5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6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3869497" y="1955285"/>
              <a:ext cx="821187" cy="510228"/>
            </a:xfrm>
            <a:custGeom>
              <a:avLst/>
              <a:gdLst/>
              <a:ahLst/>
              <a:cxnLst/>
              <a:rect l="l" t="t" r="r" b="b"/>
              <a:pathLst>
                <a:path w="14712" h="9141" extrusionOk="0">
                  <a:moveTo>
                    <a:pt x="6105" y="0"/>
                  </a:moveTo>
                  <a:cubicBezTo>
                    <a:pt x="5871" y="0"/>
                    <a:pt x="5638" y="34"/>
                    <a:pt x="5404" y="34"/>
                  </a:cubicBezTo>
                  <a:lnTo>
                    <a:pt x="5138" y="34"/>
                  </a:lnTo>
                  <a:cubicBezTo>
                    <a:pt x="4971" y="67"/>
                    <a:pt x="4804" y="67"/>
                    <a:pt x="4604" y="67"/>
                  </a:cubicBezTo>
                  <a:cubicBezTo>
                    <a:pt x="4537" y="67"/>
                    <a:pt x="4437" y="100"/>
                    <a:pt x="4337" y="100"/>
                  </a:cubicBezTo>
                  <a:cubicBezTo>
                    <a:pt x="4237" y="100"/>
                    <a:pt x="4170" y="100"/>
                    <a:pt x="4070" y="134"/>
                  </a:cubicBezTo>
                  <a:lnTo>
                    <a:pt x="3837" y="134"/>
                  </a:lnTo>
                  <a:cubicBezTo>
                    <a:pt x="3770" y="167"/>
                    <a:pt x="3737" y="167"/>
                    <a:pt x="3670" y="167"/>
                  </a:cubicBezTo>
                  <a:cubicBezTo>
                    <a:pt x="3436" y="200"/>
                    <a:pt x="3203" y="234"/>
                    <a:pt x="2969" y="267"/>
                  </a:cubicBezTo>
                  <a:cubicBezTo>
                    <a:pt x="2803" y="267"/>
                    <a:pt x="2636" y="300"/>
                    <a:pt x="2502" y="334"/>
                  </a:cubicBezTo>
                  <a:cubicBezTo>
                    <a:pt x="2436" y="334"/>
                    <a:pt x="2369" y="367"/>
                    <a:pt x="2336" y="367"/>
                  </a:cubicBezTo>
                  <a:cubicBezTo>
                    <a:pt x="2235" y="367"/>
                    <a:pt x="2169" y="400"/>
                    <a:pt x="2102" y="400"/>
                  </a:cubicBezTo>
                  <a:cubicBezTo>
                    <a:pt x="1935" y="434"/>
                    <a:pt x="1768" y="501"/>
                    <a:pt x="1602" y="534"/>
                  </a:cubicBezTo>
                  <a:cubicBezTo>
                    <a:pt x="1535" y="534"/>
                    <a:pt x="1468" y="567"/>
                    <a:pt x="1402" y="567"/>
                  </a:cubicBezTo>
                  <a:cubicBezTo>
                    <a:pt x="1201" y="634"/>
                    <a:pt x="968" y="667"/>
                    <a:pt x="768" y="734"/>
                  </a:cubicBezTo>
                  <a:cubicBezTo>
                    <a:pt x="734" y="734"/>
                    <a:pt x="701" y="767"/>
                    <a:pt x="668" y="767"/>
                  </a:cubicBezTo>
                  <a:cubicBezTo>
                    <a:pt x="534" y="801"/>
                    <a:pt x="367" y="834"/>
                    <a:pt x="234" y="901"/>
                  </a:cubicBezTo>
                  <a:cubicBezTo>
                    <a:pt x="167" y="901"/>
                    <a:pt x="101" y="934"/>
                    <a:pt x="34" y="968"/>
                  </a:cubicBezTo>
                  <a:lnTo>
                    <a:pt x="1" y="8006"/>
                  </a:lnTo>
                  <a:cubicBezTo>
                    <a:pt x="234" y="7939"/>
                    <a:pt x="434" y="7872"/>
                    <a:pt x="634" y="7839"/>
                  </a:cubicBezTo>
                  <a:cubicBezTo>
                    <a:pt x="668" y="7806"/>
                    <a:pt x="701" y="7806"/>
                    <a:pt x="734" y="7806"/>
                  </a:cubicBezTo>
                  <a:cubicBezTo>
                    <a:pt x="968" y="7739"/>
                    <a:pt x="1168" y="7672"/>
                    <a:pt x="1402" y="7639"/>
                  </a:cubicBezTo>
                  <a:cubicBezTo>
                    <a:pt x="1468" y="7606"/>
                    <a:pt x="1502" y="7606"/>
                    <a:pt x="1568" y="7572"/>
                  </a:cubicBezTo>
                  <a:cubicBezTo>
                    <a:pt x="1735" y="7539"/>
                    <a:pt x="1902" y="7506"/>
                    <a:pt x="2069" y="7472"/>
                  </a:cubicBezTo>
                  <a:cubicBezTo>
                    <a:pt x="2135" y="7472"/>
                    <a:pt x="2235" y="7439"/>
                    <a:pt x="2302" y="7439"/>
                  </a:cubicBezTo>
                  <a:cubicBezTo>
                    <a:pt x="2502" y="7372"/>
                    <a:pt x="2736" y="7339"/>
                    <a:pt x="2936" y="7305"/>
                  </a:cubicBezTo>
                  <a:cubicBezTo>
                    <a:pt x="3169" y="7272"/>
                    <a:pt x="3403" y="7239"/>
                    <a:pt x="3636" y="7239"/>
                  </a:cubicBezTo>
                  <a:cubicBezTo>
                    <a:pt x="3703" y="7205"/>
                    <a:pt x="3770" y="7205"/>
                    <a:pt x="3837" y="7205"/>
                  </a:cubicBezTo>
                  <a:cubicBezTo>
                    <a:pt x="4003" y="7172"/>
                    <a:pt x="4137" y="7172"/>
                    <a:pt x="4304" y="7172"/>
                  </a:cubicBezTo>
                  <a:cubicBezTo>
                    <a:pt x="4404" y="7139"/>
                    <a:pt x="4504" y="7139"/>
                    <a:pt x="4604" y="7139"/>
                  </a:cubicBezTo>
                  <a:cubicBezTo>
                    <a:pt x="4771" y="7139"/>
                    <a:pt x="4937" y="7105"/>
                    <a:pt x="5104" y="7105"/>
                  </a:cubicBezTo>
                  <a:lnTo>
                    <a:pt x="5338" y="7105"/>
                  </a:lnTo>
                  <a:cubicBezTo>
                    <a:pt x="5571" y="7072"/>
                    <a:pt x="5838" y="7072"/>
                    <a:pt x="6072" y="7072"/>
                  </a:cubicBezTo>
                  <a:cubicBezTo>
                    <a:pt x="6305" y="7072"/>
                    <a:pt x="6539" y="7072"/>
                    <a:pt x="6772" y="7105"/>
                  </a:cubicBezTo>
                  <a:lnTo>
                    <a:pt x="6972" y="7105"/>
                  </a:lnTo>
                  <a:cubicBezTo>
                    <a:pt x="7172" y="7105"/>
                    <a:pt x="7339" y="7105"/>
                    <a:pt x="7539" y="7139"/>
                  </a:cubicBezTo>
                  <a:lnTo>
                    <a:pt x="7706" y="7139"/>
                  </a:lnTo>
                  <a:cubicBezTo>
                    <a:pt x="7940" y="7172"/>
                    <a:pt x="8173" y="7205"/>
                    <a:pt x="8407" y="7205"/>
                  </a:cubicBezTo>
                  <a:cubicBezTo>
                    <a:pt x="8473" y="7205"/>
                    <a:pt x="8507" y="7239"/>
                    <a:pt x="8540" y="7239"/>
                  </a:cubicBezTo>
                  <a:cubicBezTo>
                    <a:pt x="8773" y="7239"/>
                    <a:pt x="9007" y="7272"/>
                    <a:pt x="9207" y="7305"/>
                  </a:cubicBezTo>
                  <a:cubicBezTo>
                    <a:pt x="9507" y="7372"/>
                    <a:pt x="9808" y="7405"/>
                    <a:pt x="10074" y="7472"/>
                  </a:cubicBezTo>
                  <a:cubicBezTo>
                    <a:pt x="10241" y="7506"/>
                    <a:pt x="10375" y="7539"/>
                    <a:pt x="10541" y="7572"/>
                  </a:cubicBezTo>
                  <a:cubicBezTo>
                    <a:pt x="10608" y="7606"/>
                    <a:pt x="10675" y="7606"/>
                    <a:pt x="10775" y="7639"/>
                  </a:cubicBezTo>
                  <a:cubicBezTo>
                    <a:pt x="10975" y="7672"/>
                    <a:pt x="11209" y="7739"/>
                    <a:pt x="11409" y="7806"/>
                  </a:cubicBezTo>
                  <a:lnTo>
                    <a:pt x="11442" y="7806"/>
                  </a:lnTo>
                  <a:cubicBezTo>
                    <a:pt x="11676" y="7872"/>
                    <a:pt x="11909" y="7939"/>
                    <a:pt x="12143" y="8006"/>
                  </a:cubicBezTo>
                  <a:cubicBezTo>
                    <a:pt x="12409" y="8106"/>
                    <a:pt x="12643" y="8173"/>
                    <a:pt x="12876" y="8273"/>
                  </a:cubicBezTo>
                  <a:cubicBezTo>
                    <a:pt x="13043" y="8373"/>
                    <a:pt x="13243" y="8440"/>
                    <a:pt x="13410" y="8506"/>
                  </a:cubicBezTo>
                  <a:cubicBezTo>
                    <a:pt x="13477" y="8540"/>
                    <a:pt x="13510" y="8540"/>
                    <a:pt x="13544" y="8573"/>
                  </a:cubicBezTo>
                  <a:cubicBezTo>
                    <a:pt x="13710" y="8640"/>
                    <a:pt x="13844" y="8706"/>
                    <a:pt x="14011" y="8773"/>
                  </a:cubicBezTo>
                  <a:lnTo>
                    <a:pt x="14144" y="8840"/>
                  </a:lnTo>
                  <a:cubicBezTo>
                    <a:pt x="14311" y="8940"/>
                    <a:pt x="14511" y="9040"/>
                    <a:pt x="14678" y="9140"/>
                  </a:cubicBezTo>
                  <a:lnTo>
                    <a:pt x="14711" y="2068"/>
                  </a:lnTo>
                  <a:cubicBezTo>
                    <a:pt x="14544" y="2002"/>
                    <a:pt x="14377" y="1902"/>
                    <a:pt x="14177" y="1801"/>
                  </a:cubicBezTo>
                  <a:cubicBezTo>
                    <a:pt x="14144" y="1768"/>
                    <a:pt x="14077" y="1735"/>
                    <a:pt x="14044" y="1735"/>
                  </a:cubicBezTo>
                  <a:cubicBezTo>
                    <a:pt x="13877" y="1668"/>
                    <a:pt x="13744" y="1568"/>
                    <a:pt x="13577" y="1501"/>
                  </a:cubicBezTo>
                  <a:cubicBezTo>
                    <a:pt x="13544" y="1501"/>
                    <a:pt x="13510" y="1468"/>
                    <a:pt x="13443" y="1468"/>
                  </a:cubicBezTo>
                  <a:cubicBezTo>
                    <a:pt x="13277" y="1368"/>
                    <a:pt x="13110" y="1301"/>
                    <a:pt x="12943" y="1234"/>
                  </a:cubicBezTo>
                  <a:lnTo>
                    <a:pt x="12910" y="1234"/>
                  </a:lnTo>
                  <a:cubicBezTo>
                    <a:pt x="12676" y="1134"/>
                    <a:pt x="12443" y="1034"/>
                    <a:pt x="12176" y="968"/>
                  </a:cubicBezTo>
                  <a:cubicBezTo>
                    <a:pt x="11976" y="901"/>
                    <a:pt x="11742" y="801"/>
                    <a:pt x="11475" y="734"/>
                  </a:cubicBezTo>
                  <a:lnTo>
                    <a:pt x="11442" y="734"/>
                  </a:lnTo>
                  <a:cubicBezTo>
                    <a:pt x="11242" y="667"/>
                    <a:pt x="11008" y="634"/>
                    <a:pt x="10808" y="567"/>
                  </a:cubicBezTo>
                  <a:cubicBezTo>
                    <a:pt x="10742" y="567"/>
                    <a:pt x="10641" y="534"/>
                    <a:pt x="10575" y="501"/>
                  </a:cubicBezTo>
                  <a:cubicBezTo>
                    <a:pt x="10441" y="501"/>
                    <a:pt x="10341" y="467"/>
                    <a:pt x="10208" y="434"/>
                  </a:cubicBezTo>
                  <a:lnTo>
                    <a:pt x="10141" y="434"/>
                  </a:lnTo>
                  <a:cubicBezTo>
                    <a:pt x="9841" y="367"/>
                    <a:pt x="9541" y="300"/>
                    <a:pt x="9240" y="267"/>
                  </a:cubicBezTo>
                  <a:lnTo>
                    <a:pt x="9007" y="234"/>
                  </a:lnTo>
                  <a:cubicBezTo>
                    <a:pt x="8874" y="200"/>
                    <a:pt x="8740" y="200"/>
                    <a:pt x="8607" y="167"/>
                  </a:cubicBezTo>
                  <a:lnTo>
                    <a:pt x="8440" y="167"/>
                  </a:lnTo>
                  <a:cubicBezTo>
                    <a:pt x="8240" y="134"/>
                    <a:pt x="8040" y="100"/>
                    <a:pt x="7806" y="100"/>
                  </a:cubicBezTo>
                  <a:lnTo>
                    <a:pt x="7739" y="100"/>
                  </a:lnTo>
                  <a:lnTo>
                    <a:pt x="7573" y="67"/>
                  </a:lnTo>
                  <a:cubicBezTo>
                    <a:pt x="7372" y="67"/>
                    <a:pt x="7206" y="34"/>
                    <a:pt x="7006" y="34"/>
                  </a:cubicBezTo>
                  <a:lnTo>
                    <a:pt x="6639" y="34"/>
                  </a:lnTo>
                  <a:cubicBezTo>
                    <a:pt x="6472" y="34"/>
                    <a:pt x="6272" y="0"/>
                    <a:pt x="6105" y="0"/>
                  </a:cubicBezTo>
                  <a:close/>
                </a:path>
              </a:pathLst>
            </a:custGeom>
            <a:solidFill>
              <a:srgbClr val="F9C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3560437" y="1597775"/>
              <a:ext cx="1565904" cy="474839"/>
            </a:xfrm>
            <a:custGeom>
              <a:avLst/>
              <a:gdLst/>
              <a:ahLst/>
              <a:cxnLst/>
              <a:rect l="l" t="t" r="r" b="b"/>
              <a:pathLst>
                <a:path w="28054" h="8507" extrusionOk="0">
                  <a:moveTo>
                    <a:pt x="11609" y="1"/>
                  </a:moveTo>
                  <a:cubicBezTo>
                    <a:pt x="9607" y="1"/>
                    <a:pt x="7572" y="167"/>
                    <a:pt x="5604" y="468"/>
                  </a:cubicBezTo>
                  <a:cubicBezTo>
                    <a:pt x="3670" y="768"/>
                    <a:pt x="1802" y="1201"/>
                    <a:pt x="0" y="1802"/>
                  </a:cubicBezTo>
                  <a:lnTo>
                    <a:pt x="5571" y="7373"/>
                  </a:lnTo>
                  <a:cubicBezTo>
                    <a:pt x="6505" y="7072"/>
                    <a:pt x="7506" y="6839"/>
                    <a:pt x="8506" y="6672"/>
                  </a:cubicBezTo>
                  <a:cubicBezTo>
                    <a:pt x="9540" y="6505"/>
                    <a:pt x="10608" y="6439"/>
                    <a:pt x="11642" y="6439"/>
                  </a:cubicBezTo>
                  <a:cubicBezTo>
                    <a:pt x="12709" y="6439"/>
                    <a:pt x="13777" y="6505"/>
                    <a:pt x="14811" y="6672"/>
                  </a:cubicBezTo>
                  <a:cubicBezTo>
                    <a:pt x="15812" y="6839"/>
                    <a:pt x="16812" y="7072"/>
                    <a:pt x="17746" y="7373"/>
                  </a:cubicBezTo>
                  <a:cubicBezTo>
                    <a:pt x="18614" y="7673"/>
                    <a:pt x="19481" y="8040"/>
                    <a:pt x="20248" y="8507"/>
                  </a:cubicBezTo>
                  <a:lnTo>
                    <a:pt x="28054" y="3937"/>
                  </a:lnTo>
                  <a:cubicBezTo>
                    <a:pt x="26586" y="3103"/>
                    <a:pt x="24951" y="2369"/>
                    <a:pt x="23250" y="1802"/>
                  </a:cubicBezTo>
                  <a:cubicBezTo>
                    <a:pt x="21449" y="1201"/>
                    <a:pt x="19581" y="768"/>
                    <a:pt x="17646" y="468"/>
                  </a:cubicBezTo>
                  <a:cubicBezTo>
                    <a:pt x="15678" y="167"/>
                    <a:pt x="13643" y="1"/>
                    <a:pt x="11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2959006" y="1698302"/>
              <a:ext cx="914291" cy="549356"/>
            </a:xfrm>
            <a:custGeom>
              <a:avLst/>
              <a:gdLst/>
              <a:ahLst/>
              <a:cxnLst/>
              <a:rect l="l" t="t" r="r" b="b"/>
              <a:pathLst>
                <a:path w="16380" h="9842" extrusionOk="0">
                  <a:moveTo>
                    <a:pt x="10775" y="1"/>
                  </a:moveTo>
                  <a:cubicBezTo>
                    <a:pt x="9074" y="568"/>
                    <a:pt x="7440" y="1302"/>
                    <a:pt x="5972" y="2136"/>
                  </a:cubicBezTo>
                  <a:cubicBezTo>
                    <a:pt x="4504" y="3003"/>
                    <a:pt x="3303" y="3937"/>
                    <a:pt x="2303" y="4938"/>
                  </a:cubicBezTo>
                  <a:cubicBezTo>
                    <a:pt x="1302" y="5972"/>
                    <a:pt x="535" y="7039"/>
                    <a:pt x="1" y="8173"/>
                  </a:cubicBezTo>
                  <a:lnTo>
                    <a:pt x="10742" y="9841"/>
                  </a:lnTo>
                  <a:cubicBezTo>
                    <a:pt x="11009" y="9241"/>
                    <a:pt x="11409" y="8674"/>
                    <a:pt x="11943" y="8140"/>
                  </a:cubicBezTo>
                  <a:cubicBezTo>
                    <a:pt x="12443" y="7606"/>
                    <a:pt x="13077" y="7139"/>
                    <a:pt x="13844" y="6672"/>
                  </a:cubicBezTo>
                  <a:cubicBezTo>
                    <a:pt x="14611" y="6239"/>
                    <a:pt x="15479" y="5872"/>
                    <a:pt x="16379" y="5572"/>
                  </a:cubicBezTo>
                  <a:lnTo>
                    <a:pt x="10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3556697" y="2009260"/>
              <a:ext cx="314699" cy="633082"/>
            </a:xfrm>
            <a:custGeom>
              <a:avLst/>
              <a:gdLst/>
              <a:ahLst/>
              <a:cxnLst/>
              <a:rect l="l" t="t" r="r" b="b"/>
              <a:pathLst>
                <a:path w="5638" h="11342" extrusionOk="0">
                  <a:moveTo>
                    <a:pt x="5638" y="1"/>
                  </a:moveTo>
                  <a:cubicBezTo>
                    <a:pt x="4771" y="301"/>
                    <a:pt x="3903" y="668"/>
                    <a:pt x="3136" y="1135"/>
                  </a:cubicBezTo>
                  <a:cubicBezTo>
                    <a:pt x="3103" y="1168"/>
                    <a:pt x="3036" y="1201"/>
                    <a:pt x="2969" y="1235"/>
                  </a:cubicBezTo>
                  <a:cubicBezTo>
                    <a:pt x="2869" y="1301"/>
                    <a:pt x="2769" y="1335"/>
                    <a:pt x="2669" y="1402"/>
                  </a:cubicBezTo>
                  <a:cubicBezTo>
                    <a:pt x="2636" y="1435"/>
                    <a:pt x="2602" y="1468"/>
                    <a:pt x="2569" y="1468"/>
                  </a:cubicBezTo>
                  <a:cubicBezTo>
                    <a:pt x="2402" y="1568"/>
                    <a:pt x="2269" y="1702"/>
                    <a:pt x="2135" y="1802"/>
                  </a:cubicBezTo>
                  <a:cubicBezTo>
                    <a:pt x="2069" y="1835"/>
                    <a:pt x="2035" y="1869"/>
                    <a:pt x="2002" y="1902"/>
                  </a:cubicBezTo>
                  <a:cubicBezTo>
                    <a:pt x="1902" y="1969"/>
                    <a:pt x="1802" y="2069"/>
                    <a:pt x="1702" y="2135"/>
                  </a:cubicBezTo>
                  <a:cubicBezTo>
                    <a:pt x="1668" y="2169"/>
                    <a:pt x="1602" y="2235"/>
                    <a:pt x="1568" y="2269"/>
                  </a:cubicBezTo>
                  <a:lnTo>
                    <a:pt x="1468" y="2369"/>
                  </a:lnTo>
                  <a:cubicBezTo>
                    <a:pt x="1368" y="2436"/>
                    <a:pt x="1301" y="2502"/>
                    <a:pt x="1235" y="2569"/>
                  </a:cubicBezTo>
                  <a:cubicBezTo>
                    <a:pt x="1101" y="2702"/>
                    <a:pt x="1001" y="2836"/>
                    <a:pt x="901" y="2936"/>
                  </a:cubicBezTo>
                  <a:cubicBezTo>
                    <a:pt x="868" y="2969"/>
                    <a:pt x="834" y="3003"/>
                    <a:pt x="801" y="3069"/>
                  </a:cubicBezTo>
                  <a:cubicBezTo>
                    <a:pt x="768" y="3103"/>
                    <a:pt x="734" y="3136"/>
                    <a:pt x="701" y="3169"/>
                  </a:cubicBezTo>
                  <a:cubicBezTo>
                    <a:pt x="668" y="3203"/>
                    <a:pt x="634" y="3270"/>
                    <a:pt x="601" y="3336"/>
                  </a:cubicBezTo>
                  <a:cubicBezTo>
                    <a:pt x="568" y="3370"/>
                    <a:pt x="534" y="3403"/>
                    <a:pt x="501" y="3470"/>
                  </a:cubicBezTo>
                  <a:cubicBezTo>
                    <a:pt x="434" y="3570"/>
                    <a:pt x="367" y="3670"/>
                    <a:pt x="301" y="3770"/>
                  </a:cubicBezTo>
                  <a:cubicBezTo>
                    <a:pt x="301" y="3803"/>
                    <a:pt x="267" y="3837"/>
                    <a:pt x="234" y="3870"/>
                  </a:cubicBezTo>
                  <a:cubicBezTo>
                    <a:pt x="234" y="3870"/>
                    <a:pt x="234" y="3870"/>
                    <a:pt x="234" y="3903"/>
                  </a:cubicBezTo>
                  <a:cubicBezTo>
                    <a:pt x="167" y="4037"/>
                    <a:pt x="101" y="4137"/>
                    <a:pt x="34" y="4270"/>
                  </a:cubicBezTo>
                  <a:lnTo>
                    <a:pt x="1" y="11342"/>
                  </a:lnTo>
                  <a:cubicBezTo>
                    <a:pt x="67" y="11209"/>
                    <a:pt x="134" y="11075"/>
                    <a:pt x="234" y="10942"/>
                  </a:cubicBezTo>
                  <a:cubicBezTo>
                    <a:pt x="234" y="10875"/>
                    <a:pt x="267" y="10842"/>
                    <a:pt x="301" y="10808"/>
                  </a:cubicBezTo>
                  <a:cubicBezTo>
                    <a:pt x="334" y="10708"/>
                    <a:pt x="401" y="10608"/>
                    <a:pt x="468" y="10541"/>
                  </a:cubicBezTo>
                  <a:cubicBezTo>
                    <a:pt x="501" y="10475"/>
                    <a:pt x="534" y="10441"/>
                    <a:pt x="568" y="10375"/>
                  </a:cubicBezTo>
                  <a:cubicBezTo>
                    <a:pt x="634" y="10275"/>
                    <a:pt x="701" y="10208"/>
                    <a:pt x="801" y="10108"/>
                  </a:cubicBezTo>
                  <a:cubicBezTo>
                    <a:pt x="801" y="10074"/>
                    <a:pt x="834" y="10041"/>
                    <a:pt x="868" y="10008"/>
                  </a:cubicBezTo>
                  <a:cubicBezTo>
                    <a:pt x="968" y="9874"/>
                    <a:pt x="1101" y="9774"/>
                    <a:pt x="1201" y="9641"/>
                  </a:cubicBezTo>
                  <a:cubicBezTo>
                    <a:pt x="1301" y="9541"/>
                    <a:pt x="1435" y="9441"/>
                    <a:pt x="1535" y="9307"/>
                  </a:cubicBezTo>
                  <a:cubicBezTo>
                    <a:pt x="1602" y="9274"/>
                    <a:pt x="1635" y="9240"/>
                    <a:pt x="1668" y="9207"/>
                  </a:cubicBezTo>
                  <a:cubicBezTo>
                    <a:pt x="1768" y="9107"/>
                    <a:pt x="1869" y="9040"/>
                    <a:pt x="2002" y="8940"/>
                  </a:cubicBezTo>
                  <a:cubicBezTo>
                    <a:pt x="2035" y="8907"/>
                    <a:pt x="2069" y="8907"/>
                    <a:pt x="2102" y="8874"/>
                  </a:cubicBezTo>
                  <a:cubicBezTo>
                    <a:pt x="2235" y="8740"/>
                    <a:pt x="2402" y="8640"/>
                    <a:pt x="2536" y="8540"/>
                  </a:cubicBezTo>
                  <a:cubicBezTo>
                    <a:pt x="2569" y="8507"/>
                    <a:pt x="2636" y="8507"/>
                    <a:pt x="2669" y="8473"/>
                  </a:cubicBezTo>
                  <a:cubicBezTo>
                    <a:pt x="2803" y="8373"/>
                    <a:pt x="2969" y="8273"/>
                    <a:pt x="3136" y="8173"/>
                  </a:cubicBezTo>
                  <a:cubicBezTo>
                    <a:pt x="3903" y="7739"/>
                    <a:pt x="4737" y="7372"/>
                    <a:pt x="5638" y="7072"/>
                  </a:cubicBezTo>
                  <a:lnTo>
                    <a:pt x="5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>
              <a:off x="3534370" y="2247600"/>
              <a:ext cx="24225" cy="493427"/>
            </a:xfrm>
            <a:custGeom>
              <a:avLst/>
              <a:gdLst/>
              <a:ahLst/>
              <a:cxnLst/>
              <a:rect l="l" t="t" r="r" b="b"/>
              <a:pathLst>
                <a:path w="434" h="8840" extrusionOk="0">
                  <a:moveTo>
                    <a:pt x="434" y="0"/>
                  </a:moveTo>
                  <a:cubicBezTo>
                    <a:pt x="367" y="100"/>
                    <a:pt x="334" y="200"/>
                    <a:pt x="300" y="300"/>
                  </a:cubicBezTo>
                  <a:cubicBezTo>
                    <a:pt x="300" y="334"/>
                    <a:pt x="267" y="367"/>
                    <a:pt x="267" y="401"/>
                  </a:cubicBezTo>
                  <a:cubicBezTo>
                    <a:pt x="267" y="434"/>
                    <a:pt x="234" y="467"/>
                    <a:pt x="234" y="534"/>
                  </a:cubicBezTo>
                  <a:cubicBezTo>
                    <a:pt x="200" y="601"/>
                    <a:pt x="167" y="701"/>
                    <a:pt x="134" y="801"/>
                  </a:cubicBezTo>
                  <a:cubicBezTo>
                    <a:pt x="134" y="868"/>
                    <a:pt x="134" y="901"/>
                    <a:pt x="134" y="934"/>
                  </a:cubicBezTo>
                  <a:cubicBezTo>
                    <a:pt x="100" y="968"/>
                    <a:pt x="100" y="968"/>
                    <a:pt x="100" y="1001"/>
                  </a:cubicBezTo>
                  <a:cubicBezTo>
                    <a:pt x="67" y="1101"/>
                    <a:pt x="67" y="1234"/>
                    <a:pt x="34" y="1335"/>
                  </a:cubicBezTo>
                  <a:cubicBezTo>
                    <a:pt x="34" y="1435"/>
                    <a:pt x="34" y="1568"/>
                    <a:pt x="34" y="1668"/>
                  </a:cubicBezTo>
                  <a:lnTo>
                    <a:pt x="34" y="1768"/>
                  </a:lnTo>
                  <a:lnTo>
                    <a:pt x="1" y="8737"/>
                  </a:lnTo>
                  <a:lnTo>
                    <a:pt x="1" y="8737"/>
                  </a:lnTo>
                  <a:cubicBezTo>
                    <a:pt x="2" y="8627"/>
                    <a:pt x="8" y="8507"/>
                    <a:pt x="34" y="8406"/>
                  </a:cubicBezTo>
                  <a:cubicBezTo>
                    <a:pt x="34" y="8273"/>
                    <a:pt x="67" y="8139"/>
                    <a:pt x="100" y="8006"/>
                  </a:cubicBezTo>
                  <a:cubicBezTo>
                    <a:pt x="100" y="7939"/>
                    <a:pt x="134" y="7906"/>
                    <a:pt x="134" y="7873"/>
                  </a:cubicBezTo>
                  <a:cubicBezTo>
                    <a:pt x="167" y="7772"/>
                    <a:pt x="167" y="7672"/>
                    <a:pt x="200" y="7572"/>
                  </a:cubicBezTo>
                  <a:cubicBezTo>
                    <a:pt x="234" y="7539"/>
                    <a:pt x="234" y="7506"/>
                    <a:pt x="267" y="7439"/>
                  </a:cubicBezTo>
                  <a:cubicBezTo>
                    <a:pt x="300" y="7305"/>
                    <a:pt x="334" y="7205"/>
                    <a:pt x="401" y="7072"/>
                  </a:cubicBezTo>
                  <a:lnTo>
                    <a:pt x="434" y="0"/>
                  </a:lnTo>
                  <a:close/>
                  <a:moveTo>
                    <a:pt x="1" y="8737"/>
                  </a:moveTo>
                  <a:cubicBezTo>
                    <a:pt x="0" y="8773"/>
                    <a:pt x="0" y="8807"/>
                    <a:pt x="0" y="8840"/>
                  </a:cubicBezTo>
                  <a:lnTo>
                    <a:pt x="1" y="87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4"/>
            <p:cNvSpPr/>
            <p:nvPr/>
          </p:nvSpPr>
          <p:spPr>
            <a:xfrm>
              <a:off x="4688727" y="2072557"/>
              <a:ext cx="203008" cy="672210"/>
            </a:xfrm>
            <a:custGeom>
              <a:avLst/>
              <a:gdLst/>
              <a:ahLst/>
              <a:cxnLst/>
              <a:rect l="l" t="t" r="r" b="b"/>
              <a:pathLst>
                <a:path w="3637" h="12043" extrusionOk="0">
                  <a:moveTo>
                    <a:pt x="34" y="1"/>
                  </a:moveTo>
                  <a:lnTo>
                    <a:pt x="1" y="7039"/>
                  </a:lnTo>
                  <a:cubicBezTo>
                    <a:pt x="801" y="7506"/>
                    <a:pt x="1435" y="7973"/>
                    <a:pt x="1969" y="8507"/>
                  </a:cubicBezTo>
                  <a:cubicBezTo>
                    <a:pt x="2502" y="9040"/>
                    <a:pt x="2903" y="9608"/>
                    <a:pt x="3170" y="10208"/>
                  </a:cubicBezTo>
                  <a:cubicBezTo>
                    <a:pt x="3470" y="10808"/>
                    <a:pt x="3603" y="11409"/>
                    <a:pt x="3603" y="12009"/>
                  </a:cubicBezTo>
                  <a:lnTo>
                    <a:pt x="3603" y="12043"/>
                  </a:lnTo>
                  <a:lnTo>
                    <a:pt x="3637" y="4971"/>
                  </a:lnTo>
                  <a:cubicBezTo>
                    <a:pt x="3603" y="4337"/>
                    <a:pt x="3470" y="3737"/>
                    <a:pt x="3203" y="3136"/>
                  </a:cubicBezTo>
                  <a:cubicBezTo>
                    <a:pt x="2936" y="2536"/>
                    <a:pt x="2502" y="1969"/>
                    <a:pt x="1969" y="1435"/>
                  </a:cubicBezTo>
                  <a:cubicBezTo>
                    <a:pt x="1468" y="935"/>
                    <a:pt x="801" y="434"/>
                    <a:pt x="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4"/>
            <p:cNvSpPr/>
            <p:nvPr/>
          </p:nvSpPr>
          <p:spPr>
            <a:xfrm>
              <a:off x="5465145" y="2351866"/>
              <a:ext cx="44766" cy="586530"/>
            </a:xfrm>
            <a:custGeom>
              <a:avLst/>
              <a:gdLst/>
              <a:ahLst/>
              <a:cxnLst/>
              <a:rect l="l" t="t" r="r" b="b"/>
              <a:pathLst>
                <a:path w="802" h="10508" extrusionOk="0">
                  <a:moveTo>
                    <a:pt x="801" y="0"/>
                  </a:moveTo>
                  <a:lnTo>
                    <a:pt x="799" y="508"/>
                  </a:lnTo>
                  <a:lnTo>
                    <a:pt x="799" y="508"/>
                  </a:lnTo>
                  <a:cubicBezTo>
                    <a:pt x="800" y="506"/>
                    <a:pt x="800" y="503"/>
                    <a:pt x="801" y="501"/>
                  </a:cubicBezTo>
                  <a:cubicBezTo>
                    <a:pt x="801" y="467"/>
                    <a:pt x="801" y="401"/>
                    <a:pt x="801" y="367"/>
                  </a:cubicBezTo>
                  <a:cubicBezTo>
                    <a:pt x="801" y="267"/>
                    <a:pt x="801" y="134"/>
                    <a:pt x="801" y="0"/>
                  </a:cubicBezTo>
                  <a:close/>
                  <a:moveTo>
                    <a:pt x="799" y="508"/>
                  </a:moveTo>
                  <a:lnTo>
                    <a:pt x="799" y="508"/>
                  </a:lnTo>
                  <a:cubicBezTo>
                    <a:pt x="768" y="607"/>
                    <a:pt x="768" y="737"/>
                    <a:pt x="768" y="868"/>
                  </a:cubicBezTo>
                  <a:lnTo>
                    <a:pt x="735" y="868"/>
                  </a:lnTo>
                  <a:cubicBezTo>
                    <a:pt x="735" y="1001"/>
                    <a:pt x="701" y="1134"/>
                    <a:pt x="701" y="1268"/>
                  </a:cubicBezTo>
                  <a:cubicBezTo>
                    <a:pt x="701" y="1301"/>
                    <a:pt x="668" y="1335"/>
                    <a:pt x="668" y="1401"/>
                  </a:cubicBezTo>
                  <a:cubicBezTo>
                    <a:pt x="668" y="1468"/>
                    <a:pt x="634" y="1568"/>
                    <a:pt x="634" y="1668"/>
                  </a:cubicBezTo>
                  <a:cubicBezTo>
                    <a:pt x="601" y="1701"/>
                    <a:pt x="601" y="1768"/>
                    <a:pt x="601" y="1802"/>
                  </a:cubicBezTo>
                  <a:cubicBezTo>
                    <a:pt x="568" y="1902"/>
                    <a:pt x="534" y="2002"/>
                    <a:pt x="501" y="2102"/>
                  </a:cubicBezTo>
                  <a:cubicBezTo>
                    <a:pt x="501" y="2135"/>
                    <a:pt x="501" y="2168"/>
                    <a:pt x="501" y="2168"/>
                  </a:cubicBezTo>
                  <a:cubicBezTo>
                    <a:pt x="468" y="2302"/>
                    <a:pt x="401" y="2435"/>
                    <a:pt x="368" y="2569"/>
                  </a:cubicBezTo>
                  <a:cubicBezTo>
                    <a:pt x="368" y="2602"/>
                    <a:pt x="334" y="2635"/>
                    <a:pt x="334" y="2669"/>
                  </a:cubicBezTo>
                  <a:cubicBezTo>
                    <a:pt x="301" y="2769"/>
                    <a:pt x="268" y="2836"/>
                    <a:pt x="234" y="2936"/>
                  </a:cubicBezTo>
                  <a:cubicBezTo>
                    <a:pt x="167" y="3102"/>
                    <a:pt x="101" y="3269"/>
                    <a:pt x="34" y="3436"/>
                  </a:cubicBezTo>
                  <a:lnTo>
                    <a:pt x="1" y="10508"/>
                  </a:lnTo>
                  <a:cubicBezTo>
                    <a:pt x="101" y="10341"/>
                    <a:pt x="167" y="10141"/>
                    <a:pt x="234" y="9974"/>
                  </a:cubicBezTo>
                  <a:lnTo>
                    <a:pt x="234" y="9907"/>
                  </a:lnTo>
                  <a:cubicBezTo>
                    <a:pt x="268" y="9841"/>
                    <a:pt x="301" y="9774"/>
                    <a:pt x="301" y="9741"/>
                  </a:cubicBezTo>
                  <a:cubicBezTo>
                    <a:pt x="334" y="9707"/>
                    <a:pt x="334" y="9674"/>
                    <a:pt x="334" y="9640"/>
                  </a:cubicBezTo>
                  <a:cubicBezTo>
                    <a:pt x="401" y="9507"/>
                    <a:pt x="434" y="9374"/>
                    <a:pt x="468" y="9240"/>
                  </a:cubicBezTo>
                  <a:cubicBezTo>
                    <a:pt x="468" y="9207"/>
                    <a:pt x="468" y="9173"/>
                    <a:pt x="501" y="9173"/>
                  </a:cubicBezTo>
                  <a:cubicBezTo>
                    <a:pt x="534" y="9073"/>
                    <a:pt x="534" y="8973"/>
                    <a:pt x="568" y="8840"/>
                  </a:cubicBezTo>
                  <a:cubicBezTo>
                    <a:pt x="568" y="8807"/>
                    <a:pt x="568" y="8773"/>
                    <a:pt x="601" y="8740"/>
                  </a:cubicBezTo>
                  <a:cubicBezTo>
                    <a:pt x="601" y="8673"/>
                    <a:pt x="601" y="8640"/>
                    <a:pt x="634" y="8606"/>
                  </a:cubicBezTo>
                  <a:cubicBezTo>
                    <a:pt x="634" y="8540"/>
                    <a:pt x="634" y="8506"/>
                    <a:pt x="668" y="8440"/>
                  </a:cubicBezTo>
                  <a:cubicBezTo>
                    <a:pt x="668" y="8406"/>
                    <a:pt x="668" y="8373"/>
                    <a:pt x="668" y="8340"/>
                  </a:cubicBezTo>
                  <a:cubicBezTo>
                    <a:pt x="701" y="8206"/>
                    <a:pt x="701" y="8073"/>
                    <a:pt x="735" y="7939"/>
                  </a:cubicBezTo>
                  <a:cubicBezTo>
                    <a:pt x="735" y="7939"/>
                    <a:pt x="735" y="7939"/>
                    <a:pt x="735" y="7906"/>
                  </a:cubicBezTo>
                  <a:cubicBezTo>
                    <a:pt x="735" y="7806"/>
                    <a:pt x="768" y="7672"/>
                    <a:pt x="768" y="7539"/>
                  </a:cubicBezTo>
                  <a:cubicBezTo>
                    <a:pt x="768" y="7506"/>
                    <a:pt x="768" y="7472"/>
                    <a:pt x="768" y="7439"/>
                  </a:cubicBezTo>
                  <a:cubicBezTo>
                    <a:pt x="768" y="7372"/>
                    <a:pt x="768" y="7339"/>
                    <a:pt x="768" y="7272"/>
                  </a:cubicBezTo>
                  <a:cubicBezTo>
                    <a:pt x="768" y="7205"/>
                    <a:pt x="768" y="7139"/>
                    <a:pt x="768" y="7072"/>
                  </a:cubicBezTo>
                  <a:lnTo>
                    <a:pt x="799" y="5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4690625" y="1817472"/>
              <a:ext cx="819289" cy="726241"/>
            </a:xfrm>
            <a:custGeom>
              <a:avLst/>
              <a:gdLst/>
              <a:ahLst/>
              <a:cxnLst/>
              <a:rect l="l" t="t" r="r" b="b"/>
              <a:pathLst>
                <a:path w="14678" h="13011" extrusionOk="0">
                  <a:moveTo>
                    <a:pt x="7806" y="1"/>
                  </a:moveTo>
                  <a:lnTo>
                    <a:pt x="0" y="4537"/>
                  </a:lnTo>
                  <a:cubicBezTo>
                    <a:pt x="767" y="5004"/>
                    <a:pt x="1434" y="5471"/>
                    <a:pt x="1935" y="6005"/>
                  </a:cubicBezTo>
                  <a:cubicBezTo>
                    <a:pt x="2468" y="6539"/>
                    <a:pt x="2902" y="7106"/>
                    <a:pt x="3169" y="7706"/>
                  </a:cubicBezTo>
                  <a:cubicBezTo>
                    <a:pt x="3436" y="8307"/>
                    <a:pt x="3569" y="8907"/>
                    <a:pt x="3603" y="9541"/>
                  </a:cubicBezTo>
                  <a:cubicBezTo>
                    <a:pt x="3603" y="10141"/>
                    <a:pt x="3436" y="10742"/>
                    <a:pt x="3169" y="11342"/>
                  </a:cubicBezTo>
                  <a:lnTo>
                    <a:pt x="13910" y="13010"/>
                  </a:lnTo>
                  <a:cubicBezTo>
                    <a:pt x="14444" y="11876"/>
                    <a:pt x="14677" y="10708"/>
                    <a:pt x="14677" y="9508"/>
                  </a:cubicBezTo>
                  <a:cubicBezTo>
                    <a:pt x="14677" y="8340"/>
                    <a:pt x="14410" y="7173"/>
                    <a:pt x="13877" y="6038"/>
                  </a:cubicBezTo>
                  <a:cubicBezTo>
                    <a:pt x="13343" y="4904"/>
                    <a:pt x="12576" y="3837"/>
                    <a:pt x="11542" y="2803"/>
                  </a:cubicBezTo>
                  <a:cubicBezTo>
                    <a:pt x="10541" y="1802"/>
                    <a:pt x="9307" y="868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4213945" y="2740968"/>
              <a:ext cx="3796" cy="754150"/>
            </a:xfrm>
            <a:custGeom>
              <a:avLst/>
              <a:gdLst/>
              <a:ahLst/>
              <a:cxnLst/>
              <a:rect l="l" t="t" r="r" b="b"/>
              <a:pathLst>
                <a:path w="68" h="13511" extrusionOk="0">
                  <a:moveTo>
                    <a:pt x="34" y="1"/>
                  </a:moveTo>
                  <a:lnTo>
                    <a:pt x="1" y="7073"/>
                  </a:lnTo>
                  <a:lnTo>
                    <a:pt x="34" y="13511"/>
                  </a:lnTo>
                  <a:lnTo>
                    <a:pt x="67" y="643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4215787" y="2450551"/>
              <a:ext cx="1251261" cy="649827"/>
            </a:xfrm>
            <a:custGeom>
              <a:avLst/>
              <a:gdLst/>
              <a:ahLst/>
              <a:cxnLst/>
              <a:rect l="l" t="t" r="r" b="b"/>
              <a:pathLst>
                <a:path w="22417" h="11642" extrusionOk="0">
                  <a:moveTo>
                    <a:pt x="11676" y="0"/>
                  </a:moveTo>
                  <a:cubicBezTo>
                    <a:pt x="11409" y="601"/>
                    <a:pt x="11009" y="1168"/>
                    <a:pt x="10475" y="1701"/>
                  </a:cubicBezTo>
                  <a:cubicBezTo>
                    <a:pt x="9975" y="2202"/>
                    <a:pt x="9341" y="2702"/>
                    <a:pt x="8574" y="3169"/>
                  </a:cubicBezTo>
                  <a:cubicBezTo>
                    <a:pt x="7807" y="3603"/>
                    <a:pt x="6939" y="3970"/>
                    <a:pt x="6072" y="4270"/>
                  </a:cubicBezTo>
                  <a:cubicBezTo>
                    <a:pt x="5138" y="4570"/>
                    <a:pt x="4137" y="4804"/>
                    <a:pt x="3137" y="4970"/>
                  </a:cubicBezTo>
                  <a:cubicBezTo>
                    <a:pt x="2102" y="5137"/>
                    <a:pt x="1035" y="5204"/>
                    <a:pt x="1" y="5204"/>
                  </a:cubicBezTo>
                  <a:lnTo>
                    <a:pt x="34" y="11642"/>
                  </a:lnTo>
                  <a:cubicBezTo>
                    <a:pt x="2069" y="11642"/>
                    <a:pt x="4071" y="11475"/>
                    <a:pt x="6039" y="11175"/>
                  </a:cubicBezTo>
                  <a:cubicBezTo>
                    <a:pt x="7973" y="10875"/>
                    <a:pt x="9875" y="10441"/>
                    <a:pt x="11643" y="9841"/>
                  </a:cubicBezTo>
                  <a:cubicBezTo>
                    <a:pt x="13344" y="9273"/>
                    <a:pt x="14978" y="8540"/>
                    <a:pt x="16446" y="7706"/>
                  </a:cubicBezTo>
                  <a:cubicBezTo>
                    <a:pt x="17914" y="6838"/>
                    <a:pt x="19115" y="5904"/>
                    <a:pt x="20115" y="4904"/>
                  </a:cubicBezTo>
                  <a:cubicBezTo>
                    <a:pt x="21116" y="3870"/>
                    <a:pt x="21917" y="2802"/>
                    <a:pt x="22417" y="1668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4"/>
            <p:cNvSpPr/>
            <p:nvPr/>
          </p:nvSpPr>
          <p:spPr>
            <a:xfrm>
              <a:off x="4215787" y="2543654"/>
              <a:ext cx="1251261" cy="949623"/>
            </a:xfrm>
            <a:custGeom>
              <a:avLst/>
              <a:gdLst/>
              <a:ahLst/>
              <a:cxnLst/>
              <a:rect l="l" t="t" r="r" b="b"/>
              <a:pathLst>
                <a:path w="22417" h="17013" extrusionOk="0">
                  <a:moveTo>
                    <a:pt x="22417" y="0"/>
                  </a:moveTo>
                  <a:lnTo>
                    <a:pt x="22417" y="0"/>
                  </a:lnTo>
                  <a:cubicBezTo>
                    <a:pt x="21917" y="1134"/>
                    <a:pt x="21149" y="2202"/>
                    <a:pt x="20115" y="3236"/>
                  </a:cubicBezTo>
                  <a:cubicBezTo>
                    <a:pt x="19115" y="4236"/>
                    <a:pt x="17914" y="5170"/>
                    <a:pt x="16446" y="6038"/>
                  </a:cubicBezTo>
                  <a:cubicBezTo>
                    <a:pt x="14978" y="6872"/>
                    <a:pt x="13344" y="7605"/>
                    <a:pt x="11643" y="8173"/>
                  </a:cubicBezTo>
                  <a:cubicBezTo>
                    <a:pt x="9875" y="8773"/>
                    <a:pt x="7973" y="9207"/>
                    <a:pt x="6039" y="9507"/>
                  </a:cubicBezTo>
                  <a:cubicBezTo>
                    <a:pt x="4071" y="9807"/>
                    <a:pt x="2069" y="9974"/>
                    <a:pt x="34" y="9974"/>
                  </a:cubicBezTo>
                  <a:lnTo>
                    <a:pt x="1" y="17012"/>
                  </a:lnTo>
                  <a:cubicBezTo>
                    <a:pt x="2036" y="17012"/>
                    <a:pt x="4037" y="16879"/>
                    <a:pt x="6005" y="16579"/>
                  </a:cubicBezTo>
                  <a:cubicBezTo>
                    <a:pt x="7973" y="16278"/>
                    <a:pt x="9841" y="15811"/>
                    <a:pt x="11609" y="15244"/>
                  </a:cubicBezTo>
                  <a:cubicBezTo>
                    <a:pt x="13344" y="14644"/>
                    <a:pt x="14945" y="13943"/>
                    <a:pt x="16413" y="13076"/>
                  </a:cubicBezTo>
                  <a:cubicBezTo>
                    <a:pt x="17880" y="12242"/>
                    <a:pt x="19115" y="11308"/>
                    <a:pt x="20082" y="10307"/>
                  </a:cubicBezTo>
                  <a:cubicBezTo>
                    <a:pt x="21116" y="9273"/>
                    <a:pt x="21883" y="8173"/>
                    <a:pt x="22384" y="7072"/>
                  </a:cubicBezTo>
                  <a:lnTo>
                    <a:pt x="22417" y="0"/>
                  </a:lnTo>
                  <a:close/>
                </a:path>
              </a:pathLst>
            </a:custGeom>
            <a:solidFill>
              <a:srgbClr val="9B52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4"/>
            <p:cNvSpPr/>
            <p:nvPr/>
          </p:nvSpPr>
          <p:spPr>
            <a:xfrm>
              <a:off x="5444660" y="2543654"/>
              <a:ext cx="22383" cy="435711"/>
            </a:xfrm>
            <a:custGeom>
              <a:avLst/>
              <a:gdLst/>
              <a:ahLst/>
              <a:cxnLst/>
              <a:rect l="l" t="t" r="r" b="b"/>
              <a:pathLst>
                <a:path w="401" h="7806" extrusionOk="0">
                  <a:moveTo>
                    <a:pt x="401" y="0"/>
                  </a:moveTo>
                  <a:cubicBezTo>
                    <a:pt x="301" y="267"/>
                    <a:pt x="168" y="500"/>
                    <a:pt x="34" y="734"/>
                  </a:cubicBezTo>
                  <a:lnTo>
                    <a:pt x="1" y="7806"/>
                  </a:lnTo>
                  <a:cubicBezTo>
                    <a:pt x="134" y="7572"/>
                    <a:pt x="268" y="7305"/>
                    <a:pt x="368" y="7072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9B52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2916194" y="2154496"/>
              <a:ext cx="1301552" cy="945883"/>
            </a:xfrm>
            <a:custGeom>
              <a:avLst/>
              <a:gdLst/>
              <a:ahLst/>
              <a:cxnLst/>
              <a:rect l="l" t="t" r="r" b="b"/>
              <a:pathLst>
                <a:path w="23318" h="16946" extrusionOk="0">
                  <a:moveTo>
                    <a:pt x="768" y="0"/>
                  </a:moveTo>
                  <a:cubicBezTo>
                    <a:pt x="268" y="1135"/>
                    <a:pt x="1" y="2335"/>
                    <a:pt x="1" y="3503"/>
                  </a:cubicBezTo>
                  <a:cubicBezTo>
                    <a:pt x="1" y="4670"/>
                    <a:pt x="268" y="5838"/>
                    <a:pt x="801" y="6972"/>
                  </a:cubicBezTo>
                  <a:cubicBezTo>
                    <a:pt x="1335" y="8106"/>
                    <a:pt x="2102" y="9207"/>
                    <a:pt x="3136" y="10208"/>
                  </a:cubicBezTo>
                  <a:cubicBezTo>
                    <a:pt x="4137" y="11208"/>
                    <a:pt x="5371" y="12142"/>
                    <a:pt x="6872" y="13010"/>
                  </a:cubicBezTo>
                  <a:cubicBezTo>
                    <a:pt x="8340" y="13844"/>
                    <a:pt x="9974" y="14577"/>
                    <a:pt x="11676" y="15145"/>
                  </a:cubicBezTo>
                  <a:cubicBezTo>
                    <a:pt x="13477" y="15745"/>
                    <a:pt x="15345" y="16179"/>
                    <a:pt x="17280" y="16479"/>
                  </a:cubicBezTo>
                  <a:cubicBezTo>
                    <a:pt x="19281" y="16779"/>
                    <a:pt x="21283" y="16946"/>
                    <a:pt x="23317" y="16946"/>
                  </a:cubicBezTo>
                  <a:lnTo>
                    <a:pt x="23284" y="10508"/>
                  </a:lnTo>
                  <a:cubicBezTo>
                    <a:pt x="22217" y="10508"/>
                    <a:pt x="21149" y="10441"/>
                    <a:pt x="20115" y="10274"/>
                  </a:cubicBezTo>
                  <a:cubicBezTo>
                    <a:pt x="19114" y="10141"/>
                    <a:pt x="18114" y="9907"/>
                    <a:pt x="17213" y="9574"/>
                  </a:cubicBezTo>
                  <a:cubicBezTo>
                    <a:pt x="16312" y="9274"/>
                    <a:pt x="15445" y="8907"/>
                    <a:pt x="14678" y="8473"/>
                  </a:cubicBezTo>
                  <a:cubicBezTo>
                    <a:pt x="13911" y="8006"/>
                    <a:pt x="13243" y="7539"/>
                    <a:pt x="12743" y="7005"/>
                  </a:cubicBezTo>
                  <a:cubicBezTo>
                    <a:pt x="12209" y="6472"/>
                    <a:pt x="11776" y="5905"/>
                    <a:pt x="11509" y="5304"/>
                  </a:cubicBezTo>
                  <a:cubicBezTo>
                    <a:pt x="11242" y="4704"/>
                    <a:pt x="11109" y="4103"/>
                    <a:pt x="11109" y="3503"/>
                  </a:cubicBezTo>
                  <a:cubicBezTo>
                    <a:pt x="11075" y="2869"/>
                    <a:pt x="11242" y="2269"/>
                    <a:pt x="11509" y="16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2914352" y="2344387"/>
              <a:ext cx="1303394" cy="1148892"/>
            </a:xfrm>
            <a:custGeom>
              <a:avLst/>
              <a:gdLst/>
              <a:ahLst/>
              <a:cxnLst/>
              <a:rect l="l" t="t" r="r" b="b"/>
              <a:pathLst>
                <a:path w="23351" h="20583" extrusionOk="0">
                  <a:moveTo>
                    <a:pt x="34" y="1"/>
                  </a:moveTo>
                  <a:lnTo>
                    <a:pt x="0" y="7073"/>
                  </a:lnTo>
                  <a:lnTo>
                    <a:pt x="0" y="7139"/>
                  </a:lnTo>
                  <a:cubicBezTo>
                    <a:pt x="34" y="8307"/>
                    <a:pt x="301" y="9474"/>
                    <a:pt x="834" y="10608"/>
                  </a:cubicBezTo>
                  <a:cubicBezTo>
                    <a:pt x="1335" y="11743"/>
                    <a:pt x="2135" y="12843"/>
                    <a:pt x="3169" y="13877"/>
                  </a:cubicBezTo>
                  <a:cubicBezTo>
                    <a:pt x="4170" y="14878"/>
                    <a:pt x="5404" y="15812"/>
                    <a:pt x="6872" y="16646"/>
                  </a:cubicBezTo>
                  <a:cubicBezTo>
                    <a:pt x="7105" y="16779"/>
                    <a:pt x="7339" y="16913"/>
                    <a:pt x="7606" y="17046"/>
                  </a:cubicBezTo>
                  <a:cubicBezTo>
                    <a:pt x="7639" y="17080"/>
                    <a:pt x="7739" y="17113"/>
                    <a:pt x="7806" y="17146"/>
                  </a:cubicBezTo>
                  <a:cubicBezTo>
                    <a:pt x="8006" y="17280"/>
                    <a:pt x="8206" y="17380"/>
                    <a:pt x="8406" y="17480"/>
                  </a:cubicBezTo>
                  <a:cubicBezTo>
                    <a:pt x="8473" y="17480"/>
                    <a:pt x="8506" y="17513"/>
                    <a:pt x="8540" y="17547"/>
                  </a:cubicBezTo>
                  <a:cubicBezTo>
                    <a:pt x="8807" y="17647"/>
                    <a:pt x="9040" y="17780"/>
                    <a:pt x="9307" y="17880"/>
                  </a:cubicBezTo>
                  <a:cubicBezTo>
                    <a:pt x="9374" y="17914"/>
                    <a:pt x="9440" y="17947"/>
                    <a:pt x="9507" y="17980"/>
                  </a:cubicBezTo>
                  <a:cubicBezTo>
                    <a:pt x="9707" y="18047"/>
                    <a:pt x="9907" y="18147"/>
                    <a:pt x="10108" y="18214"/>
                  </a:cubicBezTo>
                  <a:lnTo>
                    <a:pt x="10241" y="18281"/>
                  </a:lnTo>
                  <a:cubicBezTo>
                    <a:pt x="10274" y="18281"/>
                    <a:pt x="10308" y="18281"/>
                    <a:pt x="10341" y="18314"/>
                  </a:cubicBezTo>
                  <a:cubicBezTo>
                    <a:pt x="10474" y="18347"/>
                    <a:pt x="10641" y="18414"/>
                    <a:pt x="10775" y="18481"/>
                  </a:cubicBezTo>
                  <a:cubicBezTo>
                    <a:pt x="10841" y="18514"/>
                    <a:pt x="10941" y="18514"/>
                    <a:pt x="11008" y="18547"/>
                  </a:cubicBezTo>
                  <a:cubicBezTo>
                    <a:pt x="11242" y="18647"/>
                    <a:pt x="11475" y="18714"/>
                    <a:pt x="11675" y="18781"/>
                  </a:cubicBezTo>
                  <a:cubicBezTo>
                    <a:pt x="11909" y="18881"/>
                    <a:pt x="12142" y="18948"/>
                    <a:pt x="12376" y="19014"/>
                  </a:cubicBezTo>
                  <a:cubicBezTo>
                    <a:pt x="12443" y="19014"/>
                    <a:pt x="12509" y="19048"/>
                    <a:pt x="12543" y="19081"/>
                  </a:cubicBezTo>
                  <a:cubicBezTo>
                    <a:pt x="12709" y="19114"/>
                    <a:pt x="12876" y="19181"/>
                    <a:pt x="13043" y="19215"/>
                  </a:cubicBezTo>
                  <a:lnTo>
                    <a:pt x="13076" y="19215"/>
                  </a:lnTo>
                  <a:cubicBezTo>
                    <a:pt x="13410" y="19315"/>
                    <a:pt x="13777" y="19415"/>
                    <a:pt x="14144" y="19515"/>
                  </a:cubicBezTo>
                  <a:cubicBezTo>
                    <a:pt x="14210" y="19515"/>
                    <a:pt x="14277" y="19548"/>
                    <a:pt x="14311" y="19548"/>
                  </a:cubicBezTo>
                  <a:cubicBezTo>
                    <a:pt x="14677" y="19615"/>
                    <a:pt x="15011" y="19715"/>
                    <a:pt x="15378" y="19782"/>
                  </a:cubicBezTo>
                  <a:cubicBezTo>
                    <a:pt x="15411" y="19782"/>
                    <a:pt x="15445" y="19815"/>
                    <a:pt x="15478" y="19815"/>
                  </a:cubicBezTo>
                  <a:cubicBezTo>
                    <a:pt x="15511" y="19815"/>
                    <a:pt x="15578" y="19815"/>
                    <a:pt x="15611" y="19848"/>
                  </a:cubicBezTo>
                  <a:cubicBezTo>
                    <a:pt x="15812" y="19882"/>
                    <a:pt x="16012" y="19915"/>
                    <a:pt x="16212" y="19948"/>
                  </a:cubicBezTo>
                  <a:cubicBezTo>
                    <a:pt x="16312" y="19982"/>
                    <a:pt x="16379" y="19982"/>
                    <a:pt x="16479" y="19982"/>
                  </a:cubicBezTo>
                  <a:cubicBezTo>
                    <a:pt x="16746" y="20048"/>
                    <a:pt x="17012" y="20082"/>
                    <a:pt x="17313" y="20149"/>
                  </a:cubicBezTo>
                  <a:cubicBezTo>
                    <a:pt x="17446" y="20149"/>
                    <a:pt x="17613" y="20182"/>
                    <a:pt x="17780" y="20215"/>
                  </a:cubicBezTo>
                  <a:lnTo>
                    <a:pt x="17880" y="20215"/>
                  </a:lnTo>
                  <a:cubicBezTo>
                    <a:pt x="18213" y="20282"/>
                    <a:pt x="18547" y="20315"/>
                    <a:pt x="18847" y="20349"/>
                  </a:cubicBezTo>
                  <a:lnTo>
                    <a:pt x="19014" y="20349"/>
                  </a:lnTo>
                  <a:cubicBezTo>
                    <a:pt x="19314" y="20382"/>
                    <a:pt x="19614" y="20415"/>
                    <a:pt x="19881" y="20449"/>
                  </a:cubicBezTo>
                  <a:lnTo>
                    <a:pt x="20048" y="20449"/>
                  </a:lnTo>
                  <a:cubicBezTo>
                    <a:pt x="20081" y="20449"/>
                    <a:pt x="20115" y="20449"/>
                    <a:pt x="20115" y="20482"/>
                  </a:cubicBezTo>
                  <a:cubicBezTo>
                    <a:pt x="20448" y="20482"/>
                    <a:pt x="20782" y="20515"/>
                    <a:pt x="21115" y="20549"/>
                  </a:cubicBezTo>
                  <a:lnTo>
                    <a:pt x="21282" y="20549"/>
                  </a:lnTo>
                  <a:cubicBezTo>
                    <a:pt x="21582" y="20549"/>
                    <a:pt x="21883" y="20582"/>
                    <a:pt x="22149" y="20582"/>
                  </a:cubicBezTo>
                  <a:lnTo>
                    <a:pt x="23317" y="20582"/>
                  </a:lnTo>
                  <a:lnTo>
                    <a:pt x="23350" y="13544"/>
                  </a:lnTo>
                  <a:lnTo>
                    <a:pt x="22416" y="13544"/>
                  </a:lnTo>
                  <a:cubicBezTo>
                    <a:pt x="22350" y="13544"/>
                    <a:pt x="22283" y="13544"/>
                    <a:pt x="22183" y="13510"/>
                  </a:cubicBezTo>
                  <a:cubicBezTo>
                    <a:pt x="21883" y="13510"/>
                    <a:pt x="21616" y="13510"/>
                    <a:pt x="21316" y="13477"/>
                  </a:cubicBezTo>
                  <a:lnTo>
                    <a:pt x="21149" y="13477"/>
                  </a:lnTo>
                  <a:cubicBezTo>
                    <a:pt x="20815" y="13477"/>
                    <a:pt x="20482" y="13444"/>
                    <a:pt x="20148" y="13410"/>
                  </a:cubicBezTo>
                  <a:lnTo>
                    <a:pt x="19915" y="13410"/>
                  </a:lnTo>
                  <a:cubicBezTo>
                    <a:pt x="19648" y="13377"/>
                    <a:pt x="19347" y="13344"/>
                    <a:pt x="19047" y="13310"/>
                  </a:cubicBezTo>
                  <a:lnTo>
                    <a:pt x="18880" y="13310"/>
                  </a:lnTo>
                  <a:cubicBezTo>
                    <a:pt x="18547" y="13244"/>
                    <a:pt x="18247" y="13210"/>
                    <a:pt x="17913" y="13177"/>
                  </a:cubicBezTo>
                  <a:cubicBezTo>
                    <a:pt x="17713" y="13144"/>
                    <a:pt x="17513" y="13110"/>
                    <a:pt x="17346" y="13077"/>
                  </a:cubicBezTo>
                  <a:cubicBezTo>
                    <a:pt x="17046" y="13043"/>
                    <a:pt x="16779" y="13010"/>
                    <a:pt x="16512" y="12943"/>
                  </a:cubicBezTo>
                  <a:cubicBezTo>
                    <a:pt x="16412" y="12910"/>
                    <a:pt x="16345" y="12910"/>
                    <a:pt x="16245" y="12910"/>
                  </a:cubicBezTo>
                  <a:cubicBezTo>
                    <a:pt x="16045" y="12843"/>
                    <a:pt x="15845" y="12810"/>
                    <a:pt x="15645" y="12777"/>
                  </a:cubicBezTo>
                  <a:cubicBezTo>
                    <a:pt x="15578" y="12777"/>
                    <a:pt x="15478" y="12743"/>
                    <a:pt x="15411" y="12743"/>
                  </a:cubicBezTo>
                  <a:cubicBezTo>
                    <a:pt x="15044" y="12643"/>
                    <a:pt x="14711" y="12576"/>
                    <a:pt x="14344" y="12476"/>
                  </a:cubicBezTo>
                  <a:cubicBezTo>
                    <a:pt x="14311" y="12476"/>
                    <a:pt x="14244" y="12476"/>
                    <a:pt x="14177" y="12443"/>
                  </a:cubicBezTo>
                  <a:cubicBezTo>
                    <a:pt x="13810" y="12343"/>
                    <a:pt x="13443" y="12276"/>
                    <a:pt x="13110" y="12176"/>
                  </a:cubicBezTo>
                  <a:lnTo>
                    <a:pt x="13076" y="12176"/>
                  </a:lnTo>
                  <a:cubicBezTo>
                    <a:pt x="12943" y="12109"/>
                    <a:pt x="12776" y="12076"/>
                    <a:pt x="12643" y="12043"/>
                  </a:cubicBezTo>
                  <a:cubicBezTo>
                    <a:pt x="12543" y="12009"/>
                    <a:pt x="12476" y="11976"/>
                    <a:pt x="12409" y="11943"/>
                  </a:cubicBezTo>
                  <a:cubicBezTo>
                    <a:pt x="12176" y="11876"/>
                    <a:pt x="11942" y="11809"/>
                    <a:pt x="11709" y="11743"/>
                  </a:cubicBezTo>
                  <a:cubicBezTo>
                    <a:pt x="11475" y="11642"/>
                    <a:pt x="11242" y="11576"/>
                    <a:pt x="11042" y="11509"/>
                  </a:cubicBezTo>
                  <a:cubicBezTo>
                    <a:pt x="10941" y="11476"/>
                    <a:pt x="10875" y="11442"/>
                    <a:pt x="10808" y="11409"/>
                  </a:cubicBezTo>
                  <a:cubicBezTo>
                    <a:pt x="10641" y="11342"/>
                    <a:pt x="10508" y="11309"/>
                    <a:pt x="10341" y="11242"/>
                  </a:cubicBezTo>
                  <a:cubicBezTo>
                    <a:pt x="10274" y="11209"/>
                    <a:pt x="10208" y="11175"/>
                    <a:pt x="10141" y="11175"/>
                  </a:cubicBezTo>
                  <a:cubicBezTo>
                    <a:pt x="9941" y="11075"/>
                    <a:pt x="9741" y="10975"/>
                    <a:pt x="9507" y="10909"/>
                  </a:cubicBezTo>
                  <a:cubicBezTo>
                    <a:pt x="9440" y="10875"/>
                    <a:pt x="9374" y="10842"/>
                    <a:pt x="9340" y="10809"/>
                  </a:cubicBezTo>
                  <a:cubicBezTo>
                    <a:pt x="9073" y="10708"/>
                    <a:pt x="8807" y="10608"/>
                    <a:pt x="8573" y="10475"/>
                  </a:cubicBezTo>
                  <a:cubicBezTo>
                    <a:pt x="8506" y="10442"/>
                    <a:pt x="8473" y="10442"/>
                    <a:pt x="8440" y="10408"/>
                  </a:cubicBezTo>
                  <a:cubicBezTo>
                    <a:pt x="8240" y="10308"/>
                    <a:pt x="8006" y="10208"/>
                    <a:pt x="7806" y="10108"/>
                  </a:cubicBezTo>
                  <a:cubicBezTo>
                    <a:pt x="7739" y="10075"/>
                    <a:pt x="7672" y="10008"/>
                    <a:pt x="7606" y="9975"/>
                  </a:cubicBezTo>
                  <a:cubicBezTo>
                    <a:pt x="7372" y="9875"/>
                    <a:pt x="7139" y="9741"/>
                    <a:pt x="6905" y="9608"/>
                  </a:cubicBezTo>
                  <a:cubicBezTo>
                    <a:pt x="5404" y="8740"/>
                    <a:pt x="4170" y="7806"/>
                    <a:pt x="3169" y="6806"/>
                  </a:cubicBezTo>
                  <a:cubicBezTo>
                    <a:pt x="2135" y="5772"/>
                    <a:pt x="1368" y="4671"/>
                    <a:pt x="834" y="3570"/>
                  </a:cubicBezTo>
                  <a:cubicBezTo>
                    <a:pt x="301" y="2436"/>
                    <a:pt x="34" y="1268"/>
                    <a:pt x="34" y="6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" name="Google Shape;1324;p44"/>
          <p:cNvSpPr/>
          <p:nvPr/>
        </p:nvSpPr>
        <p:spPr>
          <a:xfrm>
            <a:off x="668325" y="3457569"/>
            <a:ext cx="534397" cy="216014"/>
          </a:xfrm>
          <a:custGeom>
            <a:avLst/>
            <a:gdLst/>
            <a:ahLst/>
            <a:cxnLst/>
            <a:rect l="l" t="t" r="r" b="b"/>
            <a:pathLst>
              <a:path w="9574" h="3870" extrusionOk="0">
                <a:moveTo>
                  <a:pt x="0" y="0"/>
                </a:moveTo>
                <a:lnTo>
                  <a:pt x="0" y="1635"/>
                </a:lnTo>
                <a:cubicBezTo>
                  <a:pt x="0" y="2869"/>
                  <a:pt x="2135" y="3870"/>
                  <a:pt x="4770" y="3870"/>
                </a:cubicBezTo>
                <a:cubicBezTo>
                  <a:pt x="7439" y="3870"/>
                  <a:pt x="9574" y="2869"/>
                  <a:pt x="9574" y="1635"/>
                </a:cubicBezTo>
                <a:lnTo>
                  <a:pt x="9574" y="0"/>
                </a:lnTo>
                <a:cubicBezTo>
                  <a:pt x="9574" y="167"/>
                  <a:pt x="9540" y="300"/>
                  <a:pt x="9473" y="467"/>
                </a:cubicBezTo>
                <a:cubicBezTo>
                  <a:pt x="9006" y="1468"/>
                  <a:pt x="7105" y="2235"/>
                  <a:pt x="4803" y="2235"/>
                </a:cubicBezTo>
                <a:cubicBezTo>
                  <a:pt x="2502" y="2235"/>
                  <a:pt x="567" y="1468"/>
                  <a:pt x="100" y="467"/>
                </a:cubicBezTo>
                <a:cubicBezTo>
                  <a:pt x="33" y="334"/>
                  <a:pt x="0" y="16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4"/>
          <p:cNvSpPr/>
          <p:nvPr/>
        </p:nvSpPr>
        <p:spPr>
          <a:xfrm>
            <a:off x="668325" y="3332818"/>
            <a:ext cx="534397" cy="249560"/>
          </a:xfrm>
          <a:custGeom>
            <a:avLst/>
            <a:gdLst/>
            <a:ahLst/>
            <a:cxnLst/>
            <a:rect l="l" t="t" r="r" b="b"/>
            <a:pathLst>
              <a:path w="9574" h="4471" extrusionOk="0">
                <a:moveTo>
                  <a:pt x="4803" y="0"/>
                </a:moveTo>
                <a:cubicBezTo>
                  <a:pt x="2135" y="0"/>
                  <a:pt x="0" y="1001"/>
                  <a:pt x="0" y="2235"/>
                </a:cubicBezTo>
                <a:cubicBezTo>
                  <a:pt x="0" y="2402"/>
                  <a:pt x="33" y="2535"/>
                  <a:pt x="100" y="2702"/>
                </a:cubicBezTo>
                <a:cubicBezTo>
                  <a:pt x="567" y="3703"/>
                  <a:pt x="2502" y="4470"/>
                  <a:pt x="4803" y="4470"/>
                </a:cubicBezTo>
                <a:cubicBezTo>
                  <a:pt x="7105" y="4470"/>
                  <a:pt x="9006" y="3703"/>
                  <a:pt x="9473" y="2702"/>
                </a:cubicBezTo>
                <a:cubicBezTo>
                  <a:pt x="9540" y="2535"/>
                  <a:pt x="9574" y="2402"/>
                  <a:pt x="9574" y="2235"/>
                </a:cubicBezTo>
                <a:cubicBezTo>
                  <a:pt x="9574" y="1001"/>
                  <a:pt x="7439" y="0"/>
                  <a:pt x="48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4"/>
          <p:cNvSpPr/>
          <p:nvPr/>
        </p:nvSpPr>
        <p:spPr>
          <a:xfrm>
            <a:off x="668325" y="2484042"/>
            <a:ext cx="534397" cy="216070"/>
          </a:xfrm>
          <a:custGeom>
            <a:avLst/>
            <a:gdLst/>
            <a:ahLst/>
            <a:cxnLst/>
            <a:rect l="l" t="t" r="r" b="b"/>
            <a:pathLst>
              <a:path w="9574" h="3871" extrusionOk="0">
                <a:moveTo>
                  <a:pt x="0" y="1"/>
                </a:moveTo>
                <a:lnTo>
                  <a:pt x="0" y="1635"/>
                </a:lnTo>
                <a:cubicBezTo>
                  <a:pt x="0" y="2869"/>
                  <a:pt x="2135" y="3870"/>
                  <a:pt x="4770" y="3870"/>
                </a:cubicBezTo>
                <a:cubicBezTo>
                  <a:pt x="7439" y="3870"/>
                  <a:pt x="9574" y="2869"/>
                  <a:pt x="9574" y="1635"/>
                </a:cubicBezTo>
                <a:lnTo>
                  <a:pt x="9574" y="1"/>
                </a:lnTo>
                <a:cubicBezTo>
                  <a:pt x="9574" y="167"/>
                  <a:pt x="9540" y="334"/>
                  <a:pt x="9473" y="468"/>
                </a:cubicBezTo>
                <a:cubicBezTo>
                  <a:pt x="9006" y="1502"/>
                  <a:pt x="7105" y="2236"/>
                  <a:pt x="4803" y="2236"/>
                </a:cubicBezTo>
                <a:cubicBezTo>
                  <a:pt x="2502" y="2236"/>
                  <a:pt x="567" y="1502"/>
                  <a:pt x="100" y="468"/>
                </a:cubicBezTo>
                <a:cubicBezTo>
                  <a:pt x="33" y="334"/>
                  <a:pt x="0" y="167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4"/>
          <p:cNvSpPr/>
          <p:nvPr/>
        </p:nvSpPr>
        <p:spPr>
          <a:xfrm>
            <a:off x="668325" y="2359290"/>
            <a:ext cx="534397" cy="249560"/>
          </a:xfrm>
          <a:custGeom>
            <a:avLst/>
            <a:gdLst/>
            <a:ahLst/>
            <a:cxnLst/>
            <a:rect l="l" t="t" r="r" b="b"/>
            <a:pathLst>
              <a:path w="9574" h="4471" extrusionOk="0">
                <a:moveTo>
                  <a:pt x="4803" y="1"/>
                </a:moveTo>
                <a:cubicBezTo>
                  <a:pt x="2135" y="1"/>
                  <a:pt x="0" y="1001"/>
                  <a:pt x="0" y="2236"/>
                </a:cubicBezTo>
                <a:cubicBezTo>
                  <a:pt x="0" y="2402"/>
                  <a:pt x="33" y="2569"/>
                  <a:pt x="100" y="2703"/>
                </a:cubicBezTo>
                <a:cubicBezTo>
                  <a:pt x="567" y="3737"/>
                  <a:pt x="2502" y="4471"/>
                  <a:pt x="4803" y="4471"/>
                </a:cubicBezTo>
                <a:cubicBezTo>
                  <a:pt x="7105" y="4471"/>
                  <a:pt x="9006" y="3737"/>
                  <a:pt x="9473" y="2703"/>
                </a:cubicBezTo>
                <a:cubicBezTo>
                  <a:pt x="9540" y="2569"/>
                  <a:pt x="9574" y="2402"/>
                  <a:pt x="9574" y="2236"/>
                </a:cubicBezTo>
                <a:cubicBezTo>
                  <a:pt x="9574" y="1001"/>
                  <a:pt x="7439" y="1"/>
                  <a:pt x="4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4"/>
          <p:cNvSpPr/>
          <p:nvPr/>
        </p:nvSpPr>
        <p:spPr>
          <a:xfrm>
            <a:off x="668325" y="2970831"/>
            <a:ext cx="534397" cy="216014"/>
          </a:xfrm>
          <a:custGeom>
            <a:avLst/>
            <a:gdLst/>
            <a:ahLst/>
            <a:cxnLst/>
            <a:rect l="l" t="t" r="r" b="b"/>
            <a:pathLst>
              <a:path w="9574" h="3870" extrusionOk="0">
                <a:moveTo>
                  <a:pt x="0" y="0"/>
                </a:moveTo>
                <a:lnTo>
                  <a:pt x="0" y="1635"/>
                </a:lnTo>
                <a:cubicBezTo>
                  <a:pt x="0" y="2869"/>
                  <a:pt x="2135" y="3870"/>
                  <a:pt x="4770" y="3870"/>
                </a:cubicBezTo>
                <a:cubicBezTo>
                  <a:pt x="7439" y="3870"/>
                  <a:pt x="9574" y="2869"/>
                  <a:pt x="9574" y="1635"/>
                </a:cubicBezTo>
                <a:lnTo>
                  <a:pt x="9574" y="0"/>
                </a:lnTo>
                <a:cubicBezTo>
                  <a:pt x="9574" y="167"/>
                  <a:pt x="9540" y="334"/>
                  <a:pt x="9473" y="467"/>
                </a:cubicBezTo>
                <a:cubicBezTo>
                  <a:pt x="9006" y="1501"/>
                  <a:pt x="7105" y="2235"/>
                  <a:pt x="4803" y="2235"/>
                </a:cubicBezTo>
                <a:cubicBezTo>
                  <a:pt x="2502" y="2235"/>
                  <a:pt x="567" y="1501"/>
                  <a:pt x="100" y="467"/>
                </a:cubicBezTo>
                <a:cubicBezTo>
                  <a:pt x="33" y="334"/>
                  <a:pt x="0" y="167"/>
                  <a:pt x="0" y="0"/>
                </a:cubicBezTo>
                <a:close/>
              </a:path>
            </a:pathLst>
          </a:custGeom>
          <a:solidFill>
            <a:srgbClr val="F9C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4"/>
          <p:cNvSpPr/>
          <p:nvPr/>
        </p:nvSpPr>
        <p:spPr>
          <a:xfrm>
            <a:off x="668325" y="2846080"/>
            <a:ext cx="534397" cy="249560"/>
          </a:xfrm>
          <a:custGeom>
            <a:avLst/>
            <a:gdLst/>
            <a:ahLst/>
            <a:cxnLst/>
            <a:rect l="l" t="t" r="r" b="b"/>
            <a:pathLst>
              <a:path w="9574" h="4471" extrusionOk="0">
                <a:moveTo>
                  <a:pt x="4803" y="0"/>
                </a:moveTo>
                <a:cubicBezTo>
                  <a:pt x="2135" y="0"/>
                  <a:pt x="0" y="1001"/>
                  <a:pt x="0" y="2235"/>
                </a:cubicBezTo>
                <a:cubicBezTo>
                  <a:pt x="0" y="2402"/>
                  <a:pt x="33" y="2569"/>
                  <a:pt x="100" y="2702"/>
                </a:cubicBezTo>
                <a:cubicBezTo>
                  <a:pt x="567" y="3736"/>
                  <a:pt x="2502" y="4470"/>
                  <a:pt x="4803" y="4470"/>
                </a:cubicBezTo>
                <a:cubicBezTo>
                  <a:pt x="7105" y="4470"/>
                  <a:pt x="9006" y="3736"/>
                  <a:pt x="9473" y="2702"/>
                </a:cubicBezTo>
                <a:cubicBezTo>
                  <a:pt x="9540" y="2569"/>
                  <a:pt x="9574" y="2402"/>
                  <a:pt x="9574" y="2235"/>
                </a:cubicBezTo>
                <a:cubicBezTo>
                  <a:pt x="9574" y="1001"/>
                  <a:pt x="7439" y="0"/>
                  <a:pt x="4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4"/>
          <p:cNvSpPr/>
          <p:nvPr/>
        </p:nvSpPr>
        <p:spPr>
          <a:xfrm>
            <a:off x="668325" y="1994515"/>
            <a:ext cx="534397" cy="214172"/>
          </a:xfrm>
          <a:custGeom>
            <a:avLst/>
            <a:gdLst/>
            <a:ahLst/>
            <a:cxnLst/>
            <a:rect l="l" t="t" r="r" b="b"/>
            <a:pathLst>
              <a:path w="9574" h="3837" extrusionOk="0">
                <a:moveTo>
                  <a:pt x="0" y="0"/>
                </a:moveTo>
                <a:lnTo>
                  <a:pt x="0" y="1601"/>
                </a:lnTo>
                <a:cubicBezTo>
                  <a:pt x="0" y="2836"/>
                  <a:pt x="2135" y="3836"/>
                  <a:pt x="4770" y="3836"/>
                </a:cubicBezTo>
                <a:cubicBezTo>
                  <a:pt x="7439" y="3836"/>
                  <a:pt x="9574" y="2836"/>
                  <a:pt x="9574" y="1601"/>
                </a:cubicBezTo>
                <a:lnTo>
                  <a:pt x="9574" y="0"/>
                </a:lnTo>
                <a:cubicBezTo>
                  <a:pt x="9574" y="167"/>
                  <a:pt x="9540" y="301"/>
                  <a:pt x="9473" y="467"/>
                </a:cubicBezTo>
                <a:cubicBezTo>
                  <a:pt x="9006" y="1468"/>
                  <a:pt x="7105" y="2235"/>
                  <a:pt x="4803" y="2235"/>
                </a:cubicBezTo>
                <a:cubicBezTo>
                  <a:pt x="2502" y="2235"/>
                  <a:pt x="567" y="1468"/>
                  <a:pt x="100" y="467"/>
                </a:cubicBezTo>
                <a:cubicBezTo>
                  <a:pt x="33" y="301"/>
                  <a:pt x="0" y="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4"/>
          <p:cNvSpPr/>
          <p:nvPr/>
        </p:nvSpPr>
        <p:spPr>
          <a:xfrm>
            <a:off x="668325" y="1869763"/>
            <a:ext cx="534397" cy="249560"/>
          </a:xfrm>
          <a:custGeom>
            <a:avLst/>
            <a:gdLst/>
            <a:ahLst/>
            <a:cxnLst/>
            <a:rect l="l" t="t" r="r" b="b"/>
            <a:pathLst>
              <a:path w="9574" h="4471" extrusionOk="0">
                <a:moveTo>
                  <a:pt x="4803" y="0"/>
                </a:moveTo>
                <a:cubicBezTo>
                  <a:pt x="2135" y="0"/>
                  <a:pt x="0" y="1001"/>
                  <a:pt x="0" y="2235"/>
                </a:cubicBezTo>
                <a:cubicBezTo>
                  <a:pt x="0" y="2402"/>
                  <a:pt x="33" y="2536"/>
                  <a:pt x="100" y="2702"/>
                </a:cubicBezTo>
                <a:cubicBezTo>
                  <a:pt x="567" y="3703"/>
                  <a:pt x="2502" y="4470"/>
                  <a:pt x="4803" y="4470"/>
                </a:cubicBezTo>
                <a:cubicBezTo>
                  <a:pt x="7105" y="4470"/>
                  <a:pt x="9006" y="3703"/>
                  <a:pt x="9473" y="2702"/>
                </a:cubicBezTo>
                <a:cubicBezTo>
                  <a:pt x="9540" y="2536"/>
                  <a:pt x="9574" y="2369"/>
                  <a:pt x="9574" y="2235"/>
                </a:cubicBezTo>
                <a:cubicBezTo>
                  <a:pt x="9574" y="1001"/>
                  <a:pt x="7439" y="0"/>
                  <a:pt x="48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4"/>
          <p:cNvSpPr/>
          <p:nvPr/>
        </p:nvSpPr>
        <p:spPr>
          <a:xfrm>
            <a:off x="668325" y="3934035"/>
            <a:ext cx="534397" cy="216070"/>
          </a:xfrm>
          <a:custGeom>
            <a:avLst/>
            <a:gdLst/>
            <a:ahLst/>
            <a:cxnLst/>
            <a:rect l="l" t="t" r="r" b="b"/>
            <a:pathLst>
              <a:path w="9574" h="3871" extrusionOk="0">
                <a:moveTo>
                  <a:pt x="0" y="1"/>
                </a:moveTo>
                <a:lnTo>
                  <a:pt x="0" y="1635"/>
                </a:lnTo>
                <a:cubicBezTo>
                  <a:pt x="0" y="2870"/>
                  <a:pt x="2135" y="3870"/>
                  <a:pt x="4770" y="3870"/>
                </a:cubicBezTo>
                <a:cubicBezTo>
                  <a:pt x="7439" y="3870"/>
                  <a:pt x="9574" y="2870"/>
                  <a:pt x="9574" y="1635"/>
                </a:cubicBezTo>
                <a:lnTo>
                  <a:pt x="9574" y="1"/>
                </a:lnTo>
                <a:cubicBezTo>
                  <a:pt x="9574" y="168"/>
                  <a:pt x="9540" y="335"/>
                  <a:pt x="9473" y="468"/>
                </a:cubicBezTo>
                <a:cubicBezTo>
                  <a:pt x="9006" y="1502"/>
                  <a:pt x="7105" y="2236"/>
                  <a:pt x="4803" y="2236"/>
                </a:cubicBezTo>
                <a:cubicBezTo>
                  <a:pt x="2502" y="2236"/>
                  <a:pt x="567" y="1502"/>
                  <a:pt x="100" y="468"/>
                </a:cubicBezTo>
                <a:cubicBezTo>
                  <a:pt x="33" y="335"/>
                  <a:pt x="0" y="168"/>
                  <a:pt x="0" y="1"/>
                </a:cubicBezTo>
                <a:close/>
              </a:path>
            </a:pathLst>
          </a:custGeom>
          <a:solidFill>
            <a:srgbClr val="9B5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4"/>
          <p:cNvSpPr/>
          <p:nvPr/>
        </p:nvSpPr>
        <p:spPr>
          <a:xfrm>
            <a:off x="668325" y="3809284"/>
            <a:ext cx="534397" cy="249560"/>
          </a:xfrm>
          <a:custGeom>
            <a:avLst/>
            <a:gdLst/>
            <a:ahLst/>
            <a:cxnLst/>
            <a:rect l="l" t="t" r="r" b="b"/>
            <a:pathLst>
              <a:path w="9574" h="4471" extrusionOk="0">
                <a:moveTo>
                  <a:pt x="4803" y="1"/>
                </a:moveTo>
                <a:cubicBezTo>
                  <a:pt x="2135" y="1"/>
                  <a:pt x="0" y="1002"/>
                  <a:pt x="0" y="2236"/>
                </a:cubicBezTo>
                <a:cubicBezTo>
                  <a:pt x="0" y="2403"/>
                  <a:pt x="33" y="2570"/>
                  <a:pt x="100" y="2703"/>
                </a:cubicBezTo>
                <a:cubicBezTo>
                  <a:pt x="567" y="3737"/>
                  <a:pt x="2502" y="4471"/>
                  <a:pt x="4803" y="4471"/>
                </a:cubicBezTo>
                <a:cubicBezTo>
                  <a:pt x="7105" y="4471"/>
                  <a:pt x="9006" y="3737"/>
                  <a:pt x="9473" y="2703"/>
                </a:cubicBezTo>
                <a:cubicBezTo>
                  <a:pt x="9540" y="2570"/>
                  <a:pt x="9574" y="2403"/>
                  <a:pt x="9574" y="2236"/>
                </a:cubicBezTo>
                <a:cubicBezTo>
                  <a:pt x="9574" y="1002"/>
                  <a:pt x="7439" y="1"/>
                  <a:pt x="48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4"/>
          <p:cNvSpPr txBox="1"/>
          <p:nvPr/>
        </p:nvSpPr>
        <p:spPr>
          <a:xfrm>
            <a:off x="1278925" y="1839675"/>
            <a:ext cx="728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44"/>
          <p:cNvSpPr txBox="1"/>
          <p:nvPr/>
        </p:nvSpPr>
        <p:spPr>
          <a:xfrm>
            <a:off x="1278925" y="2325031"/>
            <a:ext cx="728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44"/>
          <p:cNvSpPr txBox="1"/>
          <p:nvPr/>
        </p:nvSpPr>
        <p:spPr>
          <a:xfrm>
            <a:off x="1278925" y="3781100"/>
            <a:ext cx="728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45%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7" name="Google Shape;1337;p44"/>
          <p:cNvSpPr txBox="1"/>
          <p:nvPr/>
        </p:nvSpPr>
        <p:spPr>
          <a:xfrm>
            <a:off x="1278925" y="2810388"/>
            <a:ext cx="728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8" name="Google Shape;1338;p44"/>
          <p:cNvSpPr txBox="1"/>
          <p:nvPr/>
        </p:nvSpPr>
        <p:spPr>
          <a:xfrm>
            <a:off x="1278925" y="3295744"/>
            <a:ext cx="728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9" name="Google Shape;1339;p44"/>
          <p:cNvSpPr txBox="1"/>
          <p:nvPr/>
        </p:nvSpPr>
        <p:spPr>
          <a:xfrm>
            <a:off x="2046050" y="1869775"/>
            <a:ext cx="3067200" cy="3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0" name="Google Shape;1340;p44"/>
          <p:cNvSpPr txBox="1"/>
          <p:nvPr/>
        </p:nvSpPr>
        <p:spPr>
          <a:xfrm>
            <a:off x="2046050" y="3818625"/>
            <a:ext cx="3067200" cy="3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1" name="Google Shape;1341;p44"/>
          <p:cNvSpPr txBox="1"/>
          <p:nvPr/>
        </p:nvSpPr>
        <p:spPr>
          <a:xfrm>
            <a:off x="2046050" y="2356988"/>
            <a:ext cx="3067200" cy="3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2" name="Google Shape;1342;p44"/>
          <p:cNvSpPr txBox="1"/>
          <p:nvPr/>
        </p:nvSpPr>
        <p:spPr>
          <a:xfrm>
            <a:off x="2046050" y="2844200"/>
            <a:ext cx="3067200" cy="3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3" name="Google Shape;1343;p44"/>
          <p:cNvSpPr txBox="1"/>
          <p:nvPr/>
        </p:nvSpPr>
        <p:spPr>
          <a:xfrm>
            <a:off x="2046050" y="3331413"/>
            <a:ext cx="3067200" cy="3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1349" name="Google Shape;1349;p45"/>
          <p:cNvSpPr/>
          <p:nvPr/>
        </p:nvSpPr>
        <p:spPr>
          <a:xfrm>
            <a:off x="5654245" y="1774797"/>
            <a:ext cx="2720539" cy="2478010"/>
          </a:xfrm>
          <a:custGeom>
            <a:avLst/>
            <a:gdLst/>
            <a:ahLst/>
            <a:cxnLst/>
            <a:rect l="l" t="t" r="r" b="b"/>
            <a:pathLst>
              <a:path w="117785" h="107308" extrusionOk="0">
                <a:moveTo>
                  <a:pt x="58893" y="1"/>
                </a:moveTo>
                <a:cubicBezTo>
                  <a:pt x="45162" y="1"/>
                  <a:pt x="31431" y="5243"/>
                  <a:pt x="20947" y="15726"/>
                </a:cubicBezTo>
                <a:cubicBezTo>
                  <a:pt x="0" y="36673"/>
                  <a:pt x="0" y="70650"/>
                  <a:pt x="20947" y="91597"/>
                </a:cubicBezTo>
                <a:cubicBezTo>
                  <a:pt x="31431" y="102070"/>
                  <a:pt x="45162" y="107307"/>
                  <a:pt x="58893" y="107307"/>
                </a:cubicBezTo>
                <a:cubicBezTo>
                  <a:pt x="72624" y="107307"/>
                  <a:pt x="86354" y="102070"/>
                  <a:pt x="96838" y="91597"/>
                </a:cubicBezTo>
                <a:cubicBezTo>
                  <a:pt x="117785" y="70650"/>
                  <a:pt x="117785" y="36673"/>
                  <a:pt x="96838" y="15726"/>
                </a:cubicBezTo>
                <a:cubicBezTo>
                  <a:pt x="86354" y="5243"/>
                  <a:pt x="72624" y="1"/>
                  <a:pt x="58893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5"/>
          <p:cNvSpPr/>
          <p:nvPr/>
        </p:nvSpPr>
        <p:spPr>
          <a:xfrm rot="10800000">
            <a:off x="5543568" y="1543103"/>
            <a:ext cx="2941500" cy="2941500"/>
          </a:xfrm>
          <a:prstGeom prst="blockArc">
            <a:avLst>
              <a:gd name="adj1" fmla="val 10813443"/>
              <a:gd name="adj2" fmla="val 6789"/>
              <a:gd name="adj3" fmla="val 16393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5"/>
          <p:cNvSpPr/>
          <p:nvPr/>
        </p:nvSpPr>
        <p:spPr>
          <a:xfrm>
            <a:off x="6315913" y="2377485"/>
            <a:ext cx="1396888" cy="1272803"/>
          </a:xfrm>
          <a:custGeom>
            <a:avLst/>
            <a:gdLst/>
            <a:ahLst/>
            <a:cxnLst/>
            <a:rect l="l" t="t" r="r" b="b"/>
            <a:pathLst>
              <a:path w="31352" h="28567" extrusionOk="0">
                <a:moveTo>
                  <a:pt x="15673" y="1"/>
                </a:moveTo>
                <a:cubicBezTo>
                  <a:pt x="12020" y="1"/>
                  <a:pt x="8365" y="1393"/>
                  <a:pt x="5570" y="4178"/>
                </a:cubicBezTo>
                <a:cubicBezTo>
                  <a:pt x="0" y="9768"/>
                  <a:pt x="0" y="18799"/>
                  <a:pt x="5570" y="24389"/>
                </a:cubicBezTo>
                <a:cubicBezTo>
                  <a:pt x="8365" y="27174"/>
                  <a:pt x="12020" y="28566"/>
                  <a:pt x="15673" y="28566"/>
                </a:cubicBezTo>
                <a:cubicBezTo>
                  <a:pt x="19326" y="28566"/>
                  <a:pt x="22976" y="27174"/>
                  <a:pt x="25761" y="24389"/>
                </a:cubicBezTo>
                <a:cubicBezTo>
                  <a:pt x="31351" y="18799"/>
                  <a:pt x="31351" y="9768"/>
                  <a:pt x="25761" y="4178"/>
                </a:cubicBezTo>
                <a:cubicBezTo>
                  <a:pt x="22976" y="1393"/>
                  <a:pt x="19326" y="1"/>
                  <a:pt x="156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52" name="Google Shape;1352;p45"/>
          <p:cNvSpPr/>
          <p:nvPr/>
        </p:nvSpPr>
        <p:spPr>
          <a:xfrm>
            <a:off x="5543726" y="1543122"/>
            <a:ext cx="2941500" cy="2941500"/>
          </a:xfrm>
          <a:prstGeom prst="blockArc">
            <a:avLst>
              <a:gd name="adj1" fmla="val 10813443"/>
              <a:gd name="adj2" fmla="val 7303"/>
              <a:gd name="adj3" fmla="val 16376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5"/>
          <p:cNvSpPr/>
          <p:nvPr/>
        </p:nvSpPr>
        <p:spPr>
          <a:xfrm rot="10800000">
            <a:off x="5543688" y="1543103"/>
            <a:ext cx="2941500" cy="2941500"/>
          </a:xfrm>
          <a:prstGeom prst="blockArc">
            <a:avLst>
              <a:gd name="adj1" fmla="val 10813443"/>
              <a:gd name="adj2" fmla="val 19766113"/>
              <a:gd name="adj3" fmla="val 16350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5"/>
          <p:cNvSpPr txBox="1"/>
          <p:nvPr/>
        </p:nvSpPr>
        <p:spPr>
          <a:xfrm>
            <a:off x="3739570" y="3126296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45"/>
          <p:cNvSpPr txBox="1"/>
          <p:nvPr/>
        </p:nvSpPr>
        <p:spPr>
          <a:xfrm>
            <a:off x="3841181" y="2680963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6" name="Google Shape;1356;p45"/>
          <p:cNvSpPr txBox="1"/>
          <p:nvPr/>
        </p:nvSpPr>
        <p:spPr>
          <a:xfrm>
            <a:off x="554037" y="3129088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7" name="Google Shape;1357;p45"/>
          <p:cNvSpPr txBox="1"/>
          <p:nvPr/>
        </p:nvSpPr>
        <p:spPr>
          <a:xfrm>
            <a:off x="655643" y="2680971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8" name="Google Shape;1358;p45"/>
          <p:cNvSpPr txBox="1"/>
          <p:nvPr/>
        </p:nvSpPr>
        <p:spPr>
          <a:xfrm>
            <a:off x="2146803" y="3129086"/>
            <a:ext cx="1491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more than 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9" name="Google Shape;1359;p45"/>
          <p:cNvSpPr txBox="1"/>
          <p:nvPr/>
        </p:nvSpPr>
        <p:spPr>
          <a:xfrm>
            <a:off x="2248409" y="2680963"/>
            <a:ext cx="1287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60" name="Google Shape;1360;p45"/>
          <p:cNvGrpSpPr/>
          <p:nvPr/>
        </p:nvGrpSpPr>
        <p:grpSpPr>
          <a:xfrm>
            <a:off x="1045024" y="2075916"/>
            <a:ext cx="509173" cy="509205"/>
            <a:chOff x="-65131525" y="2281350"/>
            <a:chExt cx="316650" cy="316650"/>
          </a:xfrm>
        </p:grpSpPr>
        <p:sp>
          <p:nvSpPr>
            <p:cNvPr id="1361" name="Google Shape;1361;p45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5"/>
          <p:cNvGrpSpPr/>
          <p:nvPr/>
        </p:nvGrpSpPr>
        <p:grpSpPr>
          <a:xfrm>
            <a:off x="4212656" y="2074647"/>
            <a:ext cx="509173" cy="511738"/>
            <a:chOff x="-62150375" y="2664925"/>
            <a:chExt cx="316650" cy="318225"/>
          </a:xfrm>
        </p:grpSpPr>
        <p:sp>
          <p:nvSpPr>
            <p:cNvPr id="1364" name="Google Shape;1364;p45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45"/>
          <p:cNvGrpSpPr/>
          <p:nvPr/>
        </p:nvGrpSpPr>
        <p:grpSpPr>
          <a:xfrm>
            <a:off x="2637714" y="2075900"/>
            <a:ext cx="509173" cy="509205"/>
            <a:chOff x="-61783350" y="2297100"/>
            <a:chExt cx="316650" cy="316650"/>
          </a:xfrm>
        </p:grpSpPr>
        <p:sp>
          <p:nvSpPr>
            <p:cNvPr id="1369" name="Google Shape;1369;p45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 rot="-5400000" flipH="1">
            <a:off x="3408223" y="1789523"/>
            <a:ext cx="2327688" cy="2218934"/>
          </a:xfrm>
          <a:custGeom>
            <a:avLst/>
            <a:gdLst/>
            <a:ahLst/>
            <a:cxnLst/>
            <a:rect l="l" t="t" r="r" b="b"/>
            <a:pathLst>
              <a:path w="85318" h="84242" extrusionOk="0">
                <a:moveTo>
                  <a:pt x="39190" y="2643"/>
                </a:moveTo>
                <a:cubicBezTo>
                  <a:pt x="54769" y="2643"/>
                  <a:pt x="68262" y="12908"/>
                  <a:pt x="74180" y="27090"/>
                </a:cubicBezTo>
                <a:cubicBezTo>
                  <a:pt x="85317" y="53888"/>
                  <a:pt x="64298" y="81615"/>
                  <a:pt x="37187" y="81615"/>
                </a:cubicBezTo>
                <a:cubicBezTo>
                  <a:pt x="34613" y="81615"/>
                  <a:pt x="31984" y="81365"/>
                  <a:pt x="29322" y="80840"/>
                </a:cubicBezTo>
                <a:cubicBezTo>
                  <a:pt x="35231" y="67035"/>
                  <a:pt x="40761" y="53090"/>
                  <a:pt x="46470" y="39205"/>
                </a:cubicBezTo>
                <a:cubicBezTo>
                  <a:pt x="46782" y="38445"/>
                  <a:pt x="46006" y="37533"/>
                  <a:pt x="45245" y="37533"/>
                </a:cubicBezTo>
                <a:cubicBezTo>
                  <a:pt x="45229" y="37533"/>
                  <a:pt x="45213" y="37533"/>
                  <a:pt x="45197" y="37534"/>
                </a:cubicBezTo>
                <a:cubicBezTo>
                  <a:pt x="38799" y="37934"/>
                  <a:pt x="32427" y="38039"/>
                  <a:pt x="26058" y="38039"/>
                </a:cubicBezTo>
                <a:cubicBezTo>
                  <a:pt x="18999" y="38039"/>
                  <a:pt x="11945" y="37910"/>
                  <a:pt x="4867" y="37910"/>
                </a:cubicBezTo>
                <a:cubicBezTo>
                  <a:pt x="4352" y="37910"/>
                  <a:pt x="3838" y="37910"/>
                  <a:pt x="3323" y="37912"/>
                </a:cubicBezTo>
                <a:cubicBezTo>
                  <a:pt x="3362" y="37812"/>
                  <a:pt x="3402" y="37713"/>
                  <a:pt x="3402" y="37593"/>
                </a:cubicBezTo>
                <a:cubicBezTo>
                  <a:pt x="5033" y="19232"/>
                  <a:pt x="18401" y="3597"/>
                  <a:pt x="37538" y="2682"/>
                </a:cubicBezTo>
                <a:cubicBezTo>
                  <a:pt x="38091" y="2656"/>
                  <a:pt x="38642" y="2643"/>
                  <a:pt x="39190" y="2643"/>
                </a:cubicBezTo>
                <a:close/>
                <a:moveTo>
                  <a:pt x="39242" y="0"/>
                </a:moveTo>
                <a:cubicBezTo>
                  <a:pt x="37803" y="0"/>
                  <a:pt x="36351" y="84"/>
                  <a:pt x="34892" y="255"/>
                </a:cubicBezTo>
                <a:cubicBezTo>
                  <a:pt x="15915" y="2483"/>
                  <a:pt x="1532" y="18536"/>
                  <a:pt x="1552" y="37593"/>
                </a:cubicBezTo>
                <a:cubicBezTo>
                  <a:pt x="1552" y="37713"/>
                  <a:pt x="1572" y="37812"/>
                  <a:pt x="1612" y="37912"/>
                </a:cubicBezTo>
                <a:lnTo>
                  <a:pt x="1095" y="37912"/>
                </a:lnTo>
                <a:cubicBezTo>
                  <a:pt x="259" y="37912"/>
                  <a:pt x="1" y="39304"/>
                  <a:pt x="896" y="39443"/>
                </a:cubicBezTo>
                <a:cubicBezTo>
                  <a:pt x="8466" y="40559"/>
                  <a:pt x="16166" y="40961"/>
                  <a:pt x="23874" y="40961"/>
                </a:cubicBezTo>
                <a:cubicBezTo>
                  <a:pt x="30323" y="40961"/>
                  <a:pt x="36779" y="40679"/>
                  <a:pt x="43168" y="40299"/>
                </a:cubicBezTo>
                <a:lnTo>
                  <a:pt x="43168" y="40299"/>
                </a:lnTo>
                <a:cubicBezTo>
                  <a:pt x="37697" y="53547"/>
                  <a:pt x="32107" y="66756"/>
                  <a:pt x="26836" y="80104"/>
                </a:cubicBezTo>
                <a:cubicBezTo>
                  <a:pt x="26637" y="80621"/>
                  <a:pt x="26856" y="81079"/>
                  <a:pt x="27254" y="81397"/>
                </a:cubicBezTo>
                <a:cubicBezTo>
                  <a:pt x="26856" y="82093"/>
                  <a:pt x="26995" y="83088"/>
                  <a:pt x="27990" y="83307"/>
                </a:cubicBezTo>
                <a:cubicBezTo>
                  <a:pt x="30953" y="83936"/>
                  <a:pt x="33952" y="84242"/>
                  <a:pt x="36936" y="84242"/>
                </a:cubicBezTo>
                <a:cubicBezTo>
                  <a:pt x="50377" y="84242"/>
                  <a:pt x="63526" y="78039"/>
                  <a:pt x="71893" y="67214"/>
                </a:cubicBezTo>
                <a:cubicBezTo>
                  <a:pt x="81740" y="54482"/>
                  <a:pt x="82396" y="37355"/>
                  <a:pt x="75334" y="23171"/>
                </a:cubicBezTo>
                <a:cubicBezTo>
                  <a:pt x="68479" y="9425"/>
                  <a:pt x="54545" y="0"/>
                  <a:pt x="39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658799" y="1888075"/>
            <a:ext cx="14430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7042324" y="1896641"/>
            <a:ext cx="14430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4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4294967295"/>
          </p:nvPr>
        </p:nvSpPr>
        <p:spPr>
          <a:xfrm>
            <a:off x="658800" y="4249387"/>
            <a:ext cx="78264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Jupiter is a gas giant, the biggest planet in the Solar System and the fourth-brightest object in the sky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cxnSp>
        <p:nvCxnSpPr>
          <p:cNvPr id="173" name="Google Shape;173;p19"/>
          <p:cNvCxnSpPr>
            <a:stCxn id="170" idx="3"/>
          </p:cNvCxnSpPr>
          <p:nvPr/>
        </p:nvCxnSpPr>
        <p:spPr>
          <a:xfrm>
            <a:off x="2101799" y="2129725"/>
            <a:ext cx="7977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4" name="Google Shape;174;p19"/>
          <p:cNvSpPr/>
          <p:nvPr/>
        </p:nvSpPr>
        <p:spPr>
          <a:xfrm rot="-5400000" flipH="1">
            <a:off x="4565027" y="1720783"/>
            <a:ext cx="1148839" cy="954772"/>
          </a:xfrm>
          <a:custGeom>
            <a:avLst/>
            <a:gdLst/>
            <a:ahLst/>
            <a:cxnLst/>
            <a:rect l="l" t="t" r="r" b="b"/>
            <a:pathLst>
              <a:path w="42109" h="36248" extrusionOk="0">
                <a:moveTo>
                  <a:pt x="37936" y="2646"/>
                </a:moveTo>
                <a:lnTo>
                  <a:pt x="37936" y="2646"/>
                </a:lnTo>
                <a:cubicBezTo>
                  <a:pt x="37080" y="3900"/>
                  <a:pt x="36205" y="5153"/>
                  <a:pt x="35350" y="6406"/>
                </a:cubicBezTo>
                <a:cubicBezTo>
                  <a:pt x="32545" y="4994"/>
                  <a:pt x="29641" y="3959"/>
                  <a:pt x="26517" y="3422"/>
                </a:cubicBezTo>
                <a:cubicBezTo>
                  <a:pt x="26493" y="3418"/>
                  <a:pt x="26468" y="3416"/>
                  <a:pt x="26445" y="3416"/>
                </a:cubicBezTo>
                <a:cubicBezTo>
                  <a:pt x="26061" y="3416"/>
                  <a:pt x="25926" y="4004"/>
                  <a:pt x="26338" y="4079"/>
                </a:cubicBezTo>
                <a:cubicBezTo>
                  <a:pt x="29342" y="4656"/>
                  <a:pt x="32187" y="5670"/>
                  <a:pt x="34813" y="7182"/>
                </a:cubicBezTo>
                <a:cubicBezTo>
                  <a:pt x="34216" y="8037"/>
                  <a:pt x="33639" y="8893"/>
                  <a:pt x="33042" y="9768"/>
                </a:cubicBezTo>
                <a:cubicBezTo>
                  <a:pt x="31272" y="8913"/>
                  <a:pt x="29501" y="7659"/>
                  <a:pt x="27970" y="6824"/>
                </a:cubicBezTo>
                <a:cubicBezTo>
                  <a:pt x="25801" y="5650"/>
                  <a:pt x="23653" y="4477"/>
                  <a:pt x="21485" y="3283"/>
                </a:cubicBezTo>
                <a:cubicBezTo>
                  <a:pt x="21430" y="3254"/>
                  <a:pt x="21377" y="3242"/>
                  <a:pt x="21326" y="3242"/>
                </a:cubicBezTo>
                <a:cubicBezTo>
                  <a:pt x="21024" y="3242"/>
                  <a:pt x="20823" y="3689"/>
                  <a:pt x="21146" y="3860"/>
                </a:cubicBezTo>
                <a:cubicBezTo>
                  <a:pt x="23295" y="5053"/>
                  <a:pt x="25443" y="6247"/>
                  <a:pt x="27592" y="7460"/>
                </a:cubicBezTo>
                <a:cubicBezTo>
                  <a:pt x="29143" y="8316"/>
                  <a:pt x="30874" y="9589"/>
                  <a:pt x="32565" y="10464"/>
                </a:cubicBezTo>
                <a:cubicBezTo>
                  <a:pt x="32286" y="10862"/>
                  <a:pt x="32008" y="11280"/>
                  <a:pt x="31729" y="11678"/>
                </a:cubicBezTo>
                <a:cubicBezTo>
                  <a:pt x="25622" y="9748"/>
                  <a:pt x="20251" y="6884"/>
                  <a:pt x="15318" y="2726"/>
                </a:cubicBezTo>
                <a:cubicBezTo>
                  <a:pt x="15268" y="2692"/>
                  <a:pt x="15218" y="2687"/>
                  <a:pt x="15179" y="2686"/>
                </a:cubicBezTo>
                <a:lnTo>
                  <a:pt x="15179" y="2686"/>
                </a:lnTo>
                <a:cubicBezTo>
                  <a:pt x="17475" y="2704"/>
                  <a:pt x="19773" y="2711"/>
                  <a:pt x="22073" y="2711"/>
                </a:cubicBezTo>
                <a:cubicBezTo>
                  <a:pt x="27356" y="2711"/>
                  <a:pt x="32646" y="2674"/>
                  <a:pt x="37936" y="2646"/>
                </a:cubicBezTo>
                <a:close/>
                <a:moveTo>
                  <a:pt x="3024" y="2428"/>
                </a:moveTo>
                <a:cubicBezTo>
                  <a:pt x="7023" y="2587"/>
                  <a:pt x="11041" y="2646"/>
                  <a:pt x="15079" y="2686"/>
                </a:cubicBezTo>
                <a:cubicBezTo>
                  <a:pt x="14880" y="2726"/>
                  <a:pt x="14741" y="2965"/>
                  <a:pt x="14920" y="3124"/>
                </a:cubicBezTo>
                <a:cubicBezTo>
                  <a:pt x="19694" y="7242"/>
                  <a:pt x="25185" y="10464"/>
                  <a:pt x="31113" y="12593"/>
                </a:cubicBezTo>
                <a:cubicBezTo>
                  <a:pt x="30615" y="13289"/>
                  <a:pt x="30138" y="14025"/>
                  <a:pt x="29641" y="14741"/>
                </a:cubicBezTo>
                <a:cubicBezTo>
                  <a:pt x="22221" y="10802"/>
                  <a:pt x="14900" y="6685"/>
                  <a:pt x="7460" y="2766"/>
                </a:cubicBezTo>
                <a:cubicBezTo>
                  <a:pt x="7412" y="2740"/>
                  <a:pt x="7364" y="2729"/>
                  <a:pt x="7319" y="2729"/>
                </a:cubicBezTo>
                <a:cubicBezTo>
                  <a:pt x="7050" y="2729"/>
                  <a:pt x="6872" y="3132"/>
                  <a:pt x="7162" y="3303"/>
                </a:cubicBezTo>
                <a:cubicBezTo>
                  <a:pt x="14383" y="7480"/>
                  <a:pt x="21743" y="11479"/>
                  <a:pt x="28984" y="15656"/>
                </a:cubicBezTo>
                <a:cubicBezTo>
                  <a:pt x="28646" y="16154"/>
                  <a:pt x="28288" y="16651"/>
                  <a:pt x="27950" y="17148"/>
                </a:cubicBezTo>
                <a:cubicBezTo>
                  <a:pt x="27910" y="17188"/>
                  <a:pt x="27890" y="17248"/>
                  <a:pt x="27850" y="17287"/>
                </a:cubicBezTo>
                <a:cubicBezTo>
                  <a:pt x="19078" y="13945"/>
                  <a:pt x="10822" y="10086"/>
                  <a:pt x="2905" y="4974"/>
                </a:cubicBezTo>
                <a:cubicBezTo>
                  <a:pt x="2925" y="4118"/>
                  <a:pt x="2965" y="3283"/>
                  <a:pt x="3024" y="2428"/>
                </a:cubicBezTo>
                <a:close/>
                <a:moveTo>
                  <a:pt x="2905" y="5809"/>
                </a:moveTo>
                <a:lnTo>
                  <a:pt x="2905" y="5809"/>
                </a:lnTo>
                <a:cubicBezTo>
                  <a:pt x="10384" y="10981"/>
                  <a:pt x="18521" y="15398"/>
                  <a:pt x="27114" y="18401"/>
                </a:cubicBezTo>
                <a:cubicBezTo>
                  <a:pt x="25960" y="20192"/>
                  <a:pt x="24588" y="22559"/>
                  <a:pt x="23096" y="24807"/>
                </a:cubicBezTo>
                <a:cubicBezTo>
                  <a:pt x="17228" y="21544"/>
                  <a:pt x="11081" y="18322"/>
                  <a:pt x="4934" y="15636"/>
                </a:cubicBezTo>
                <a:cubicBezTo>
                  <a:pt x="4894" y="15621"/>
                  <a:pt x="4856" y="15613"/>
                  <a:pt x="4820" y="15613"/>
                </a:cubicBezTo>
                <a:cubicBezTo>
                  <a:pt x="4581" y="15613"/>
                  <a:pt x="4434" y="15919"/>
                  <a:pt x="4675" y="16074"/>
                </a:cubicBezTo>
                <a:cubicBezTo>
                  <a:pt x="10345" y="19595"/>
                  <a:pt x="16452" y="22798"/>
                  <a:pt x="22439" y="25762"/>
                </a:cubicBezTo>
                <a:cubicBezTo>
                  <a:pt x="21266" y="27393"/>
                  <a:pt x="20052" y="28905"/>
                  <a:pt x="18779" y="29979"/>
                </a:cubicBezTo>
                <a:cubicBezTo>
                  <a:pt x="15139" y="28427"/>
                  <a:pt x="11578" y="26995"/>
                  <a:pt x="8176" y="25145"/>
                </a:cubicBezTo>
                <a:cubicBezTo>
                  <a:pt x="7301" y="23633"/>
                  <a:pt x="6545" y="22042"/>
                  <a:pt x="5948" y="20610"/>
                </a:cubicBezTo>
                <a:lnTo>
                  <a:pt x="5948" y="20610"/>
                </a:lnTo>
                <a:cubicBezTo>
                  <a:pt x="10583" y="23056"/>
                  <a:pt x="15258" y="25563"/>
                  <a:pt x="20052" y="27632"/>
                </a:cubicBezTo>
                <a:cubicBezTo>
                  <a:pt x="20123" y="27664"/>
                  <a:pt x="20192" y="27679"/>
                  <a:pt x="20259" y="27679"/>
                </a:cubicBezTo>
                <a:cubicBezTo>
                  <a:pt x="20681" y="27679"/>
                  <a:pt x="20974" y="27096"/>
                  <a:pt x="20510" y="26856"/>
                </a:cubicBezTo>
                <a:cubicBezTo>
                  <a:pt x="15716" y="24230"/>
                  <a:pt x="10603" y="22002"/>
                  <a:pt x="5610" y="19754"/>
                </a:cubicBezTo>
                <a:cubicBezTo>
                  <a:pt x="5372" y="19157"/>
                  <a:pt x="5153" y="18620"/>
                  <a:pt x="4974" y="18123"/>
                </a:cubicBezTo>
                <a:cubicBezTo>
                  <a:pt x="4098" y="15716"/>
                  <a:pt x="3541" y="13249"/>
                  <a:pt x="3223" y="10763"/>
                </a:cubicBezTo>
                <a:lnTo>
                  <a:pt x="3223" y="10763"/>
                </a:lnTo>
                <a:cubicBezTo>
                  <a:pt x="10245" y="14124"/>
                  <a:pt x="17247" y="17586"/>
                  <a:pt x="24389" y="20669"/>
                </a:cubicBezTo>
                <a:cubicBezTo>
                  <a:pt x="24471" y="20705"/>
                  <a:pt x="24553" y="20721"/>
                  <a:pt x="24630" y="20721"/>
                </a:cubicBezTo>
                <a:cubicBezTo>
                  <a:pt x="25154" y="20721"/>
                  <a:pt x="25517" y="19994"/>
                  <a:pt x="24946" y="19734"/>
                </a:cubicBezTo>
                <a:cubicBezTo>
                  <a:pt x="17785" y="16273"/>
                  <a:pt x="10424" y="13170"/>
                  <a:pt x="3124" y="10007"/>
                </a:cubicBezTo>
                <a:cubicBezTo>
                  <a:pt x="2984" y="8614"/>
                  <a:pt x="2925" y="7222"/>
                  <a:pt x="2905" y="5809"/>
                </a:cubicBezTo>
                <a:close/>
                <a:moveTo>
                  <a:pt x="9151" y="26756"/>
                </a:moveTo>
                <a:lnTo>
                  <a:pt x="9151" y="26756"/>
                </a:lnTo>
                <a:cubicBezTo>
                  <a:pt x="11936" y="28427"/>
                  <a:pt x="14900" y="29800"/>
                  <a:pt x="17983" y="30576"/>
                </a:cubicBezTo>
                <a:cubicBezTo>
                  <a:pt x="17287" y="31033"/>
                  <a:pt x="16591" y="31371"/>
                  <a:pt x="15875" y="31471"/>
                </a:cubicBezTo>
                <a:cubicBezTo>
                  <a:pt x="15694" y="31497"/>
                  <a:pt x="15514" y="31509"/>
                  <a:pt x="15335" y="31509"/>
                </a:cubicBezTo>
                <a:cubicBezTo>
                  <a:pt x="13020" y="31509"/>
                  <a:pt x="10905" y="29416"/>
                  <a:pt x="9151" y="26756"/>
                </a:cubicBezTo>
                <a:close/>
                <a:moveTo>
                  <a:pt x="40447" y="0"/>
                </a:moveTo>
                <a:cubicBezTo>
                  <a:pt x="40439" y="0"/>
                  <a:pt x="40431" y="0"/>
                  <a:pt x="40422" y="1"/>
                </a:cubicBezTo>
                <a:cubicBezTo>
                  <a:pt x="27930" y="100"/>
                  <a:pt x="15378" y="40"/>
                  <a:pt x="2885" y="677"/>
                </a:cubicBezTo>
                <a:cubicBezTo>
                  <a:pt x="2665" y="358"/>
                  <a:pt x="2279" y="198"/>
                  <a:pt x="1879" y="198"/>
                </a:cubicBezTo>
                <a:cubicBezTo>
                  <a:pt x="1231" y="198"/>
                  <a:pt x="544" y="617"/>
                  <a:pt x="458" y="1453"/>
                </a:cubicBezTo>
                <a:cubicBezTo>
                  <a:pt x="199" y="3721"/>
                  <a:pt x="199" y="6247"/>
                  <a:pt x="418" y="8893"/>
                </a:cubicBezTo>
                <a:cubicBezTo>
                  <a:pt x="180" y="8893"/>
                  <a:pt x="1" y="9211"/>
                  <a:pt x="279" y="9330"/>
                </a:cubicBezTo>
                <a:lnTo>
                  <a:pt x="478" y="9430"/>
                </a:lnTo>
                <a:cubicBezTo>
                  <a:pt x="896" y="13806"/>
                  <a:pt x="1930" y="18441"/>
                  <a:pt x="3701" y="22658"/>
                </a:cubicBezTo>
                <a:cubicBezTo>
                  <a:pt x="3581" y="22778"/>
                  <a:pt x="3561" y="22977"/>
                  <a:pt x="3720" y="23096"/>
                </a:cubicBezTo>
                <a:cubicBezTo>
                  <a:pt x="3800" y="23156"/>
                  <a:pt x="3880" y="23215"/>
                  <a:pt x="3939" y="23255"/>
                </a:cubicBezTo>
                <a:cubicBezTo>
                  <a:pt x="6406" y="28905"/>
                  <a:pt x="10146" y="33719"/>
                  <a:pt x="15318" y="36066"/>
                </a:cubicBezTo>
                <a:cubicBezTo>
                  <a:pt x="15541" y="36166"/>
                  <a:pt x="15807" y="36248"/>
                  <a:pt x="16068" y="36248"/>
                </a:cubicBezTo>
                <a:cubicBezTo>
                  <a:pt x="16273" y="36248"/>
                  <a:pt x="16476" y="36198"/>
                  <a:pt x="16651" y="36066"/>
                </a:cubicBezTo>
                <a:cubicBezTo>
                  <a:pt x="21226" y="32605"/>
                  <a:pt x="24429" y="26597"/>
                  <a:pt x="27751" y="21982"/>
                </a:cubicBezTo>
                <a:cubicBezTo>
                  <a:pt x="30277" y="18461"/>
                  <a:pt x="32764" y="14920"/>
                  <a:pt x="35230" y="11359"/>
                </a:cubicBezTo>
                <a:cubicBezTo>
                  <a:pt x="35887" y="11359"/>
                  <a:pt x="36384" y="11081"/>
                  <a:pt x="36086" y="10086"/>
                </a:cubicBezTo>
                <a:cubicBezTo>
                  <a:pt x="37916" y="7381"/>
                  <a:pt x="39766" y="4695"/>
                  <a:pt x="41556" y="1970"/>
                </a:cubicBezTo>
                <a:cubicBezTo>
                  <a:pt x="42109" y="1142"/>
                  <a:pt x="41390" y="0"/>
                  <a:pt x="404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19"/>
          <p:cNvCxnSpPr>
            <a:stCxn id="171" idx="1"/>
          </p:cNvCxnSpPr>
          <p:nvPr/>
        </p:nvCxnSpPr>
        <p:spPr>
          <a:xfrm rot="10800000">
            <a:off x="6010624" y="2138291"/>
            <a:ext cx="1031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6" name="Google Shape;176;p19"/>
          <p:cNvSpPr txBox="1"/>
          <p:nvPr/>
        </p:nvSpPr>
        <p:spPr>
          <a:xfrm>
            <a:off x="658800" y="2394819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6465875" y="2394819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176975" y="2798975"/>
            <a:ext cx="2308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hot and has a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658800" y="2798975"/>
            <a:ext cx="2308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6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46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46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6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6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6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1382" name="Google Shape;1382;p46"/>
          <p:cNvSpPr txBox="1"/>
          <p:nvPr/>
        </p:nvSpPr>
        <p:spPr>
          <a:xfrm>
            <a:off x="4553744" y="3096173"/>
            <a:ext cx="1713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46"/>
          <p:cNvSpPr txBox="1"/>
          <p:nvPr/>
        </p:nvSpPr>
        <p:spPr>
          <a:xfrm>
            <a:off x="6602147" y="3097393"/>
            <a:ext cx="1713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46"/>
          <p:cNvSpPr txBox="1"/>
          <p:nvPr/>
        </p:nvSpPr>
        <p:spPr>
          <a:xfrm>
            <a:off x="4551875" y="3469509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5" name="Google Shape;1385;p46"/>
          <p:cNvSpPr txBox="1"/>
          <p:nvPr/>
        </p:nvSpPr>
        <p:spPr>
          <a:xfrm>
            <a:off x="6600135" y="3471050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46"/>
          <p:cNvSpPr txBox="1"/>
          <p:nvPr/>
        </p:nvSpPr>
        <p:spPr>
          <a:xfrm>
            <a:off x="4551875" y="1941475"/>
            <a:ext cx="1713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7" name="Google Shape;1387;p46"/>
          <p:cNvSpPr txBox="1"/>
          <p:nvPr/>
        </p:nvSpPr>
        <p:spPr>
          <a:xfrm>
            <a:off x="4551875" y="2312808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8" name="Google Shape;1388;p46"/>
          <p:cNvSpPr/>
          <p:nvPr/>
        </p:nvSpPr>
        <p:spPr>
          <a:xfrm flipH="1">
            <a:off x="909797" y="1386525"/>
            <a:ext cx="1513934" cy="1508049"/>
          </a:xfrm>
          <a:custGeom>
            <a:avLst/>
            <a:gdLst/>
            <a:ahLst/>
            <a:cxnLst/>
            <a:rect l="l" t="t" r="r" b="b"/>
            <a:pathLst>
              <a:path w="30022" h="17313" extrusionOk="0">
                <a:moveTo>
                  <a:pt x="1" y="1"/>
                </a:moveTo>
                <a:lnTo>
                  <a:pt x="101" y="17313"/>
                </a:lnTo>
                <a:lnTo>
                  <a:pt x="30022" y="17313"/>
                </a:lnTo>
                <a:cubicBezTo>
                  <a:pt x="30022" y="12876"/>
                  <a:pt x="27053" y="8440"/>
                  <a:pt x="21216" y="5071"/>
                </a:cubicBezTo>
                <a:cubicBezTo>
                  <a:pt x="15345" y="1668"/>
                  <a:pt x="7673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6"/>
          <p:cNvSpPr txBox="1"/>
          <p:nvPr/>
        </p:nvSpPr>
        <p:spPr>
          <a:xfrm>
            <a:off x="1277456" y="2214182"/>
            <a:ext cx="9975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46"/>
          <p:cNvSpPr txBox="1"/>
          <p:nvPr/>
        </p:nvSpPr>
        <p:spPr>
          <a:xfrm>
            <a:off x="6602148" y="1941475"/>
            <a:ext cx="1713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46"/>
          <p:cNvSpPr txBox="1"/>
          <p:nvPr/>
        </p:nvSpPr>
        <p:spPr>
          <a:xfrm>
            <a:off x="6600135" y="2312789"/>
            <a:ext cx="1715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46"/>
          <p:cNvSpPr/>
          <p:nvPr/>
        </p:nvSpPr>
        <p:spPr>
          <a:xfrm flipH="1">
            <a:off x="2527893" y="1663258"/>
            <a:ext cx="1201082" cy="1200133"/>
          </a:xfrm>
          <a:custGeom>
            <a:avLst/>
            <a:gdLst/>
            <a:ahLst/>
            <a:cxnLst/>
            <a:rect l="l" t="t" r="r" b="b"/>
            <a:pathLst>
              <a:path w="23818" h="13778" extrusionOk="0">
                <a:moveTo>
                  <a:pt x="23751" y="1"/>
                </a:moveTo>
                <a:cubicBezTo>
                  <a:pt x="17646" y="1"/>
                  <a:pt x="11575" y="1369"/>
                  <a:pt x="6939" y="4037"/>
                </a:cubicBezTo>
                <a:cubicBezTo>
                  <a:pt x="2302" y="6739"/>
                  <a:pt x="0" y="10275"/>
                  <a:pt x="34" y="13777"/>
                </a:cubicBezTo>
                <a:lnTo>
                  <a:pt x="23817" y="13777"/>
                </a:lnTo>
                <a:lnTo>
                  <a:pt x="237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46"/>
          <p:cNvSpPr txBox="1"/>
          <p:nvPr/>
        </p:nvSpPr>
        <p:spPr>
          <a:xfrm>
            <a:off x="2573993" y="2214182"/>
            <a:ext cx="9975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46"/>
          <p:cNvSpPr/>
          <p:nvPr/>
        </p:nvSpPr>
        <p:spPr>
          <a:xfrm flipH="1">
            <a:off x="1426199" y="2973673"/>
            <a:ext cx="2580426" cy="1511010"/>
          </a:xfrm>
          <a:custGeom>
            <a:avLst/>
            <a:gdLst/>
            <a:ahLst/>
            <a:cxnLst/>
            <a:rect l="l" t="t" r="r" b="b"/>
            <a:pathLst>
              <a:path w="51171" h="17347" extrusionOk="0">
                <a:moveTo>
                  <a:pt x="0" y="1"/>
                </a:moveTo>
                <a:cubicBezTo>
                  <a:pt x="34" y="4437"/>
                  <a:pt x="3002" y="8874"/>
                  <a:pt x="8840" y="12276"/>
                </a:cubicBezTo>
                <a:cubicBezTo>
                  <a:pt x="14711" y="15646"/>
                  <a:pt x="22383" y="17347"/>
                  <a:pt x="30022" y="17347"/>
                </a:cubicBezTo>
                <a:cubicBezTo>
                  <a:pt x="37694" y="17347"/>
                  <a:pt x="45333" y="15646"/>
                  <a:pt x="51170" y="12276"/>
                </a:cubicBezTo>
                <a:lnTo>
                  <a:pt x="299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46"/>
          <p:cNvSpPr txBox="1"/>
          <p:nvPr/>
        </p:nvSpPr>
        <p:spPr>
          <a:xfrm>
            <a:off x="2252346" y="3520616"/>
            <a:ext cx="9975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6" name="Google Shape;1396;p46"/>
          <p:cNvSpPr/>
          <p:nvPr/>
        </p:nvSpPr>
        <p:spPr>
          <a:xfrm flipH="1">
            <a:off x="828905" y="2973673"/>
            <a:ext cx="1508942" cy="1069388"/>
          </a:xfrm>
          <a:custGeom>
            <a:avLst/>
            <a:gdLst/>
            <a:ahLst/>
            <a:cxnLst/>
            <a:rect l="l" t="t" r="r" b="b"/>
            <a:pathLst>
              <a:path w="29923" h="12277" extrusionOk="0">
                <a:moveTo>
                  <a:pt x="1" y="1"/>
                </a:moveTo>
                <a:lnTo>
                  <a:pt x="21216" y="12276"/>
                </a:lnTo>
                <a:cubicBezTo>
                  <a:pt x="27020" y="8874"/>
                  <a:pt x="29922" y="4437"/>
                  <a:pt x="29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6"/>
          <p:cNvSpPr txBox="1"/>
          <p:nvPr/>
        </p:nvSpPr>
        <p:spPr>
          <a:xfrm>
            <a:off x="926117" y="3104933"/>
            <a:ext cx="9975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7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47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7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7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7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7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1409" name="Google Shape;1409;p47"/>
          <p:cNvGrpSpPr/>
          <p:nvPr/>
        </p:nvGrpSpPr>
        <p:grpSpPr>
          <a:xfrm>
            <a:off x="1296370" y="1958126"/>
            <a:ext cx="1151372" cy="1084237"/>
            <a:chOff x="1296370" y="1958126"/>
            <a:chExt cx="1151372" cy="1084237"/>
          </a:xfrm>
        </p:grpSpPr>
        <p:sp>
          <p:nvSpPr>
            <p:cNvPr id="1410" name="Google Shape;1410;p47"/>
            <p:cNvSpPr/>
            <p:nvPr/>
          </p:nvSpPr>
          <p:spPr>
            <a:xfrm>
              <a:off x="1296370" y="2159424"/>
              <a:ext cx="1151372" cy="882939"/>
            </a:xfrm>
            <a:custGeom>
              <a:avLst/>
              <a:gdLst/>
              <a:ahLst/>
              <a:cxnLst/>
              <a:rect l="l" t="t" r="r" b="b"/>
              <a:pathLst>
                <a:path w="18315" h="14045" extrusionOk="0">
                  <a:moveTo>
                    <a:pt x="1" y="1"/>
                  </a:moveTo>
                  <a:lnTo>
                    <a:pt x="134" y="5838"/>
                  </a:lnTo>
                  <a:lnTo>
                    <a:pt x="18314" y="14044"/>
                  </a:lnTo>
                  <a:lnTo>
                    <a:pt x="18147" y="8207"/>
                  </a:lnTo>
                  <a:lnTo>
                    <a:pt x="17080" y="2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1296370" y="2159424"/>
              <a:ext cx="1151372" cy="882939"/>
            </a:xfrm>
            <a:custGeom>
              <a:avLst/>
              <a:gdLst/>
              <a:ahLst/>
              <a:cxnLst/>
              <a:rect l="l" t="t" r="r" b="b"/>
              <a:pathLst>
                <a:path w="18315" h="14045" fill="none" extrusionOk="0">
                  <a:moveTo>
                    <a:pt x="134" y="5838"/>
                  </a:moveTo>
                  <a:lnTo>
                    <a:pt x="18314" y="14044"/>
                  </a:lnTo>
                  <a:lnTo>
                    <a:pt x="18147" y="8207"/>
                  </a:lnTo>
                  <a:lnTo>
                    <a:pt x="17080" y="263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1296370" y="1958126"/>
              <a:ext cx="1140874" cy="717227"/>
            </a:xfrm>
            <a:custGeom>
              <a:avLst/>
              <a:gdLst/>
              <a:ahLst/>
              <a:cxnLst/>
              <a:rect l="l" t="t" r="r" b="b"/>
              <a:pathLst>
                <a:path w="18148" h="11409" extrusionOk="0">
                  <a:moveTo>
                    <a:pt x="16913" y="1"/>
                  </a:moveTo>
                  <a:cubicBezTo>
                    <a:pt x="10242" y="1"/>
                    <a:pt x="4571" y="1101"/>
                    <a:pt x="1" y="3203"/>
                  </a:cubicBezTo>
                  <a:lnTo>
                    <a:pt x="18147" y="11409"/>
                  </a:lnTo>
                  <a:lnTo>
                    <a:pt x="18147" y="11409"/>
                  </a:lnTo>
                  <a:lnTo>
                    <a:pt x="16913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1296370" y="1958126"/>
              <a:ext cx="1140874" cy="717227"/>
            </a:xfrm>
            <a:custGeom>
              <a:avLst/>
              <a:gdLst/>
              <a:ahLst/>
              <a:cxnLst/>
              <a:rect l="l" t="t" r="r" b="b"/>
              <a:pathLst>
                <a:path w="18148" h="11409" fill="none" extrusionOk="0">
                  <a:moveTo>
                    <a:pt x="15379" y="10174"/>
                  </a:moveTo>
                  <a:lnTo>
                    <a:pt x="18147" y="11409"/>
                  </a:lnTo>
                  <a:lnTo>
                    <a:pt x="16913" y="1"/>
                  </a:lnTo>
                  <a:cubicBezTo>
                    <a:pt x="10242" y="1"/>
                    <a:pt x="4571" y="1101"/>
                    <a:pt x="1" y="3203"/>
                  </a:cubicBezTo>
                  <a:lnTo>
                    <a:pt x="13577" y="934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2196060" y="2557872"/>
              <a:ext cx="31495" cy="27346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34" y="1"/>
                  </a:moveTo>
                  <a:cubicBezTo>
                    <a:pt x="100" y="34"/>
                    <a:pt x="0" y="101"/>
                    <a:pt x="0" y="234"/>
                  </a:cubicBezTo>
                  <a:cubicBezTo>
                    <a:pt x="0" y="334"/>
                    <a:pt x="100" y="434"/>
                    <a:pt x="267" y="434"/>
                  </a:cubicBezTo>
                  <a:cubicBezTo>
                    <a:pt x="400" y="434"/>
                    <a:pt x="501" y="334"/>
                    <a:pt x="501" y="234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47"/>
          <p:cNvGrpSpPr/>
          <p:nvPr/>
        </p:nvGrpSpPr>
        <p:grpSpPr>
          <a:xfrm>
            <a:off x="832978" y="2232852"/>
            <a:ext cx="1400821" cy="849315"/>
            <a:chOff x="832978" y="2232852"/>
            <a:chExt cx="1400821" cy="849315"/>
          </a:xfrm>
        </p:grpSpPr>
        <p:sp>
          <p:nvSpPr>
            <p:cNvPr id="1416" name="Google Shape;1416;p47"/>
            <p:cNvSpPr/>
            <p:nvPr/>
          </p:nvSpPr>
          <p:spPr>
            <a:xfrm>
              <a:off x="832978" y="2589368"/>
              <a:ext cx="1400821" cy="492799"/>
            </a:xfrm>
            <a:custGeom>
              <a:avLst/>
              <a:gdLst/>
              <a:ahLst/>
              <a:cxnLst/>
              <a:rect l="l" t="t" r="r" b="b"/>
              <a:pathLst>
                <a:path w="22283" h="7839" extrusionOk="0">
                  <a:moveTo>
                    <a:pt x="0" y="0"/>
                  </a:moveTo>
                  <a:lnTo>
                    <a:pt x="167" y="5838"/>
                  </a:lnTo>
                  <a:lnTo>
                    <a:pt x="12442" y="6938"/>
                  </a:lnTo>
                  <a:lnTo>
                    <a:pt x="22283" y="7839"/>
                  </a:lnTo>
                  <a:lnTo>
                    <a:pt x="22116" y="2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828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832978" y="2589368"/>
              <a:ext cx="1400821" cy="492799"/>
            </a:xfrm>
            <a:custGeom>
              <a:avLst/>
              <a:gdLst/>
              <a:ahLst/>
              <a:cxnLst/>
              <a:rect l="l" t="t" r="r" b="b"/>
              <a:pathLst>
                <a:path w="22283" h="7839" fill="none" extrusionOk="0">
                  <a:moveTo>
                    <a:pt x="0" y="0"/>
                  </a:moveTo>
                  <a:lnTo>
                    <a:pt x="167" y="5838"/>
                  </a:lnTo>
                  <a:lnTo>
                    <a:pt x="12442" y="6938"/>
                  </a:lnTo>
                  <a:lnTo>
                    <a:pt x="22283" y="7839"/>
                  </a:lnTo>
                  <a:lnTo>
                    <a:pt x="22116" y="200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832978" y="2232852"/>
              <a:ext cx="1390322" cy="482363"/>
            </a:xfrm>
            <a:custGeom>
              <a:avLst/>
              <a:gdLst/>
              <a:ahLst/>
              <a:cxnLst/>
              <a:rect l="l" t="t" r="r" b="b"/>
              <a:pathLst>
                <a:path w="22116" h="7673" extrusionOk="0">
                  <a:moveTo>
                    <a:pt x="5137" y="0"/>
                  </a:moveTo>
                  <a:cubicBezTo>
                    <a:pt x="2402" y="1635"/>
                    <a:pt x="667" y="3536"/>
                    <a:pt x="0" y="5671"/>
                  </a:cubicBezTo>
                  <a:lnTo>
                    <a:pt x="12275" y="6772"/>
                  </a:lnTo>
                  <a:lnTo>
                    <a:pt x="22116" y="7672"/>
                  </a:lnTo>
                  <a:lnTo>
                    <a:pt x="22116" y="7672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832978" y="2232852"/>
              <a:ext cx="1390322" cy="482363"/>
            </a:xfrm>
            <a:custGeom>
              <a:avLst/>
              <a:gdLst/>
              <a:ahLst/>
              <a:cxnLst/>
              <a:rect l="l" t="t" r="r" b="b"/>
              <a:pathLst>
                <a:path w="22116" h="7673" fill="none" extrusionOk="0">
                  <a:moveTo>
                    <a:pt x="5871" y="6205"/>
                  </a:moveTo>
                  <a:lnTo>
                    <a:pt x="22116" y="7672"/>
                  </a:lnTo>
                  <a:lnTo>
                    <a:pt x="5137" y="0"/>
                  </a:lnTo>
                  <a:cubicBezTo>
                    <a:pt x="2402" y="1635"/>
                    <a:pt x="667" y="3536"/>
                    <a:pt x="0" y="5671"/>
                  </a:cubicBezTo>
                  <a:lnTo>
                    <a:pt x="3636" y="597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1116068" y="2601942"/>
              <a:ext cx="31495" cy="27283"/>
            </a:xfrm>
            <a:custGeom>
              <a:avLst/>
              <a:gdLst/>
              <a:ahLst/>
              <a:cxnLst/>
              <a:rect l="l" t="t" r="r" b="b"/>
              <a:pathLst>
                <a:path w="501" h="434" extrusionOk="0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34" y="334"/>
                    <a:pt x="134" y="434"/>
                    <a:pt x="267" y="434"/>
                  </a:cubicBezTo>
                  <a:cubicBezTo>
                    <a:pt x="401" y="434"/>
                    <a:pt x="501" y="334"/>
                    <a:pt x="501" y="200"/>
                  </a:cubicBezTo>
                  <a:cubicBezTo>
                    <a:pt x="501" y="100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47"/>
          <p:cNvGrpSpPr/>
          <p:nvPr/>
        </p:nvGrpSpPr>
        <p:grpSpPr>
          <a:xfrm>
            <a:off x="4759910" y="1784500"/>
            <a:ext cx="3578390" cy="359350"/>
            <a:chOff x="4759910" y="1784500"/>
            <a:chExt cx="3578390" cy="359350"/>
          </a:xfrm>
        </p:grpSpPr>
        <p:sp>
          <p:nvSpPr>
            <p:cNvPr id="1422" name="Google Shape;1422;p47"/>
            <p:cNvSpPr/>
            <p:nvPr/>
          </p:nvSpPr>
          <p:spPr>
            <a:xfrm>
              <a:off x="4759910" y="1786557"/>
              <a:ext cx="370652" cy="339014"/>
            </a:xfrm>
            <a:custGeom>
              <a:avLst/>
              <a:gdLst/>
              <a:ahLst/>
              <a:cxnLst/>
              <a:rect l="l" t="t" r="r" b="b"/>
              <a:pathLst>
                <a:path w="8107" h="7415" extrusionOk="0">
                  <a:moveTo>
                    <a:pt x="3981" y="1"/>
                  </a:moveTo>
                  <a:cubicBezTo>
                    <a:pt x="3741" y="1"/>
                    <a:pt x="3495" y="51"/>
                    <a:pt x="3303" y="155"/>
                  </a:cubicBezTo>
                  <a:lnTo>
                    <a:pt x="634" y="1556"/>
                  </a:lnTo>
                  <a:cubicBezTo>
                    <a:pt x="267" y="1723"/>
                    <a:pt x="1" y="2157"/>
                    <a:pt x="1" y="2490"/>
                  </a:cubicBezTo>
                  <a:lnTo>
                    <a:pt x="67" y="5159"/>
                  </a:lnTo>
                  <a:cubicBezTo>
                    <a:pt x="101" y="5492"/>
                    <a:pt x="401" y="5893"/>
                    <a:pt x="734" y="6059"/>
                  </a:cubicBezTo>
                  <a:lnTo>
                    <a:pt x="3503" y="7294"/>
                  </a:lnTo>
                  <a:cubicBezTo>
                    <a:pt x="3678" y="7373"/>
                    <a:pt x="3899" y="7415"/>
                    <a:pt x="4122" y="7415"/>
                  </a:cubicBezTo>
                  <a:cubicBezTo>
                    <a:pt x="4366" y="7415"/>
                    <a:pt x="4612" y="7365"/>
                    <a:pt x="4804" y="7260"/>
                  </a:cubicBezTo>
                  <a:lnTo>
                    <a:pt x="7473" y="5859"/>
                  </a:lnTo>
                  <a:cubicBezTo>
                    <a:pt x="7839" y="5693"/>
                    <a:pt x="8106" y="5259"/>
                    <a:pt x="8073" y="4925"/>
                  </a:cubicBezTo>
                  <a:lnTo>
                    <a:pt x="8006" y="2257"/>
                  </a:lnTo>
                  <a:cubicBezTo>
                    <a:pt x="8006" y="1923"/>
                    <a:pt x="7706" y="1523"/>
                    <a:pt x="7339" y="1356"/>
                  </a:cubicBezTo>
                  <a:lnTo>
                    <a:pt x="4570" y="122"/>
                  </a:lnTo>
                  <a:cubicBezTo>
                    <a:pt x="4411" y="42"/>
                    <a:pt x="4199" y="1"/>
                    <a:pt x="398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4939864" y="1786009"/>
              <a:ext cx="190698" cy="340157"/>
            </a:xfrm>
            <a:custGeom>
              <a:avLst/>
              <a:gdLst/>
              <a:ahLst/>
              <a:cxnLst/>
              <a:rect l="l" t="t" r="r" b="b"/>
              <a:pathLst>
                <a:path w="4171" h="7440" extrusionOk="0">
                  <a:moveTo>
                    <a:pt x="1" y="0"/>
                  </a:moveTo>
                  <a:lnTo>
                    <a:pt x="234" y="7439"/>
                  </a:lnTo>
                  <a:cubicBezTo>
                    <a:pt x="434" y="7439"/>
                    <a:pt x="668" y="7372"/>
                    <a:pt x="868" y="7272"/>
                  </a:cubicBezTo>
                  <a:lnTo>
                    <a:pt x="3537" y="5871"/>
                  </a:lnTo>
                  <a:cubicBezTo>
                    <a:pt x="3903" y="5705"/>
                    <a:pt x="4170" y="5271"/>
                    <a:pt x="4170" y="4937"/>
                  </a:cubicBezTo>
                  <a:lnTo>
                    <a:pt x="4070" y="2269"/>
                  </a:lnTo>
                  <a:cubicBezTo>
                    <a:pt x="4070" y="1935"/>
                    <a:pt x="3770" y="1535"/>
                    <a:pt x="3403" y="1368"/>
                  </a:cubicBezTo>
                  <a:lnTo>
                    <a:pt x="668" y="134"/>
                  </a:lnTo>
                  <a:cubicBezTo>
                    <a:pt x="468" y="34"/>
                    <a:pt x="23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772117" y="1786557"/>
              <a:ext cx="340157" cy="161574"/>
            </a:xfrm>
            <a:custGeom>
              <a:avLst/>
              <a:gdLst/>
              <a:ahLst/>
              <a:cxnLst/>
              <a:rect l="l" t="t" r="r" b="b"/>
              <a:pathLst>
                <a:path w="7440" h="3534" extrusionOk="0">
                  <a:moveTo>
                    <a:pt x="3718" y="1"/>
                  </a:moveTo>
                  <a:cubicBezTo>
                    <a:pt x="3474" y="1"/>
                    <a:pt x="3228" y="51"/>
                    <a:pt x="3036" y="155"/>
                  </a:cubicBezTo>
                  <a:lnTo>
                    <a:pt x="367" y="1556"/>
                  </a:lnTo>
                  <a:cubicBezTo>
                    <a:pt x="0" y="1723"/>
                    <a:pt x="0" y="1990"/>
                    <a:pt x="367" y="2157"/>
                  </a:cubicBezTo>
                  <a:lnTo>
                    <a:pt x="3136" y="3424"/>
                  </a:lnTo>
                  <a:cubicBezTo>
                    <a:pt x="3301" y="3499"/>
                    <a:pt x="3507" y="3534"/>
                    <a:pt x="3714" y="3534"/>
                  </a:cubicBezTo>
                  <a:cubicBezTo>
                    <a:pt x="3966" y="3534"/>
                    <a:pt x="4220" y="3483"/>
                    <a:pt x="4404" y="3391"/>
                  </a:cubicBezTo>
                  <a:lnTo>
                    <a:pt x="7105" y="1990"/>
                  </a:lnTo>
                  <a:cubicBezTo>
                    <a:pt x="7439" y="1790"/>
                    <a:pt x="7439" y="1523"/>
                    <a:pt x="7072" y="1356"/>
                  </a:cubicBezTo>
                  <a:lnTo>
                    <a:pt x="4337" y="122"/>
                  </a:lnTo>
                  <a:cubicBezTo>
                    <a:pt x="4162" y="42"/>
                    <a:pt x="3941" y="1"/>
                    <a:pt x="37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4759910" y="1784500"/>
              <a:ext cx="370652" cy="343174"/>
            </a:xfrm>
            <a:custGeom>
              <a:avLst/>
              <a:gdLst/>
              <a:ahLst/>
              <a:cxnLst/>
              <a:rect l="l" t="t" r="r" b="b"/>
              <a:pathLst>
                <a:path w="8107" h="7506" fill="none" extrusionOk="0">
                  <a:moveTo>
                    <a:pt x="1" y="2535"/>
                  </a:moveTo>
                  <a:lnTo>
                    <a:pt x="67" y="5204"/>
                  </a:lnTo>
                  <a:cubicBezTo>
                    <a:pt x="101" y="5537"/>
                    <a:pt x="401" y="5938"/>
                    <a:pt x="734" y="6104"/>
                  </a:cubicBezTo>
                  <a:lnTo>
                    <a:pt x="3503" y="7339"/>
                  </a:lnTo>
                  <a:cubicBezTo>
                    <a:pt x="3870" y="7505"/>
                    <a:pt x="4437" y="7505"/>
                    <a:pt x="4804" y="7305"/>
                  </a:cubicBezTo>
                  <a:lnTo>
                    <a:pt x="7473" y="5904"/>
                  </a:lnTo>
                  <a:cubicBezTo>
                    <a:pt x="7839" y="5738"/>
                    <a:pt x="8106" y="5304"/>
                    <a:pt x="8073" y="4970"/>
                  </a:cubicBezTo>
                  <a:lnTo>
                    <a:pt x="8006" y="2302"/>
                  </a:lnTo>
                  <a:cubicBezTo>
                    <a:pt x="8006" y="1968"/>
                    <a:pt x="7706" y="1568"/>
                    <a:pt x="7339" y="1401"/>
                  </a:cubicBezTo>
                  <a:lnTo>
                    <a:pt x="4570" y="167"/>
                  </a:lnTo>
                  <a:cubicBezTo>
                    <a:pt x="4237" y="0"/>
                    <a:pt x="3670" y="0"/>
                    <a:pt x="3303" y="200"/>
                  </a:cubicBezTo>
                  <a:lnTo>
                    <a:pt x="634" y="1601"/>
                  </a:lnTo>
                  <a:cubicBezTo>
                    <a:pt x="267" y="1768"/>
                    <a:pt x="1" y="2202"/>
                    <a:pt x="1" y="25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4772117" y="1784500"/>
              <a:ext cx="340157" cy="166238"/>
            </a:xfrm>
            <a:custGeom>
              <a:avLst/>
              <a:gdLst/>
              <a:ahLst/>
              <a:cxnLst/>
              <a:rect l="l" t="t" r="r" b="b"/>
              <a:pathLst>
                <a:path w="7440" h="3636" fill="none" extrusionOk="0">
                  <a:moveTo>
                    <a:pt x="2402" y="3136"/>
                  </a:moveTo>
                  <a:lnTo>
                    <a:pt x="3136" y="3469"/>
                  </a:lnTo>
                  <a:cubicBezTo>
                    <a:pt x="3503" y="3636"/>
                    <a:pt x="4070" y="3603"/>
                    <a:pt x="4404" y="3436"/>
                  </a:cubicBezTo>
                  <a:lnTo>
                    <a:pt x="7105" y="2035"/>
                  </a:lnTo>
                  <a:cubicBezTo>
                    <a:pt x="7439" y="1835"/>
                    <a:pt x="7439" y="1568"/>
                    <a:pt x="7072" y="1401"/>
                  </a:cubicBezTo>
                  <a:lnTo>
                    <a:pt x="4337" y="167"/>
                  </a:lnTo>
                  <a:cubicBezTo>
                    <a:pt x="3970" y="0"/>
                    <a:pt x="3403" y="0"/>
                    <a:pt x="3036" y="200"/>
                  </a:cubicBezTo>
                  <a:lnTo>
                    <a:pt x="367" y="1601"/>
                  </a:lnTo>
                  <a:cubicBezTo>
                    <a:pt x="0" y="1768"/>
                    <a:pt x="0" y="2035"/>
                    <a:pt x="367" y="2202"/>
                  </a:cubicBezTo>
                  <a:lnTo>
                    <a:pt x="901" y="243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4837680" y="1903418"/>
              <a:ext cx="22951" cy="18379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34" y="401"/>
                  </a:cubicBezTo>
                  <a:cubicBezTo>
                    <a:pt x="368" y="401"/>
                    <a:pt x="501" y="301"/>
                    <a:pt x="501" y="201"/>
                  </a:cubicBezTo>
                  <a:cubicBezTo>
                    <a:pt x="501" y="68"/>
                    <a:pt x="3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7"/>
            <p:cNvSpPr txBox="1"/>
            <p:nvPr/>
          </p:nvSpPr>
          <p:spPr>
            <a:xfrm>
              <a:off x="5271100" y="1786550"/>
              <a:ext cx="3067200" cy="35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9" name="Google Shape;1429;p47"/>
          <p:cNvGrpSpPr/>
          <p:nvPr/>
        </p:nvGrpSpPr>
        <p:grpSpPr>
          <a:xfrm>
            <a:off x="4759917" y="3886263"/>
            <a:ext cx="3578383" cy="357300"/>
            <a:chOff x="4759917" y="3886263"/>
            <a:chExt cx="3578383" cy="357300"/>
          </a:xfrm>
        </p:grpSpPr>
        <p:sp>
          <p:nvSpPr>
            <p:cNvPr id="1430" name="Google Shape;1430;p47"/>
            <p:cNvSpPr/>
            <p:nvPr/>
          </p:nvSpPr>
          <p:spPr>
            <a:xfrm>
              <a:off x="4759917" y="3901353"/>
              <a:ext cx="370606" cy="339471"/>
            </a:xfrm>
            <a:custGeom>
              <a:avLst/>
              <a:gdLst/>
              <a:ahLst/>
              <a:cxnLst/>
              <a:rect l="l" t="t" r="r" b="b"/>
              <a:pathLst>
                <a:path w="8106" h="7425" extrusionOk="0">
                  <a:moveTo>
                    <a:pt x="4017" y="0"/>
                  </a:moveTo>
                  <a:cubicBezTo>
                    <a:pt x="3766" y="0"/>
                    <a:pt x="3504" y="52"/>
                    <a:pt x="3303" y="143"/>
                  </a:cubicBezTo>
                  <a:lnTo>
                    <a:pt x="634" y="1544"/>
                  </a:lnTo>
                  <a:cubicBezTo>
                    <a:pt x="267" y="1744"/>
                    <a:pt x="0" y="2145"/>
                    <a:pt x="0" y="2512"/>
                  </a:cubicBezTo>
                  <a:lnTo>
                    <a:pt x="67" y="5147"/>
                  </a:lnTo>
                  <a:cubicBezTo>
                    <a:pt x="100" y="5480"/>
                    <a:pt x="401" y="5914"/>
                    <a:pt x="734" y="6048"/>
                  </a:cubicBezTo>
                  <a:lnTo>
                    <a:pt x="3503" y="7315"/>
                  </a:lnTo>
                  <a:cubicBezTo>
                    <a:pt x="3668" y="7390"/>
                    <a:pt x="3874" y="7425"/>
                    <a:pt x="4084" y="7425"/>
                  </a:cubicBezTo>
                  <a:cubicBezTo>
                    <a:pt x="4340" y="7425"/>
                    <a:pt x="4602" y="7373"/>
                    <a:pt x="4804" y="7282"/>
                  </a:cubicBezTo>
                  <a:lnTo>
                    <a:pt x="7472" y="5881"/>
                  </a:lnTo>
                  <a:cubicBezTo>
                    <a:pt x="7839" y="5681"/>
                    <a:pt x="8106" y="5247"/>
                    <a:pt x="8073" y="4913"/>
                  </a:cubicBezTo>
                  <a:lnTo>
                    <a:pt x="8006" y="2278"/>
                  </a:lnTo>
                  <a:cubicBezTo>
                    <a:pt x="8006" y="1945"/>
                    <a:pt x="7706" y="1511"/>
                    <a:pt x="7339" y="1344"/>
                  </a:cubicBezTo>
                  <a:lnTo>
                    <a:pt x="4570" y="110"/>
                  </a:lnTo>
                  <a:cubicBezTo>
                    <a:pt x="4420" y="35"/>
                    <a:pt x="4222" y="0"/>
                    <a:pt x="4017" y="0"/>
                  </a:cubicBezTo>
                  <a:close/>
                </a:path>
              </a:pathLst>
            </a:custGeom>
            <a:solidFill>
              <a:srgbClr val="07828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4939872" y="3901399"/>
              <a:ext cx="190652" cy="339014"/>
            </a:xfrm>
            <a:custGeom>
              <a:avLst/>
              <a:gdLst/>
              <a:ahLst/>
              <a:cxnLst/>
              <a:rect l="l" t="t" r="r" b="b"/>
              <a:pathLst>
                <a:path w="4170" h="7415" extrusionOk="0">
                  <a:moveTo>
                    <a:pt x="129" y="0"/>
                  </a:moveTo>
                  <a:cubicBezTo>
                    <a:pt x="86" y="0"/>
                    <a:pt x="43" y="3"/>
                    <a:pt x="0" y="9"/>
                  </a:cubicBezTo>
                  <a:lnTo>
                    <a:pt x="234" y="7414"/>
                  </a:lnTo>
                  <a:cubicBezTo>
                    <a:pt x="434" y="7414"/>
                    <a:pt x="668" y="7347"/>
                    <a:pt x="868" y="7281"/>
                  </a:cubicBezTo>
                  <a:lnTo>
                    <a:pt x="3536" y="5880"/>
                  </a:lnTo>
                  <a:cubicBezTo>
                    <a:pt x="3903" y="5680"/>
                    <a:pt x="4170" y="5246"/>
                    <a:pt x="4170" y="4912"/>
                  </a:cubicBezTo>
                  <a:lnTo>
                    <a:pt x="4070" y="2277"/>
                  </a:lnTo>
                  <a:cubicBezTo>
                    <a:pt x="4070" y="1944"/>
                    <a:pt x="3770" y="1510"/>
                    <a:pt x="3403" y="1343"/>
                  </a:cubicBezTo>
                  <a:lnTo>
                    <a:pt x="668" y="109"/>
                  </a:lnTo>
                  <a:cubicBezTo>
                    <a:pt x="504" y="54"/>
                    <a:pt x="318" y="0"/>
                    <a:pt x="129" y="0"/>
                  </a:cubicBezTo>
                  <a:close/>
                </a:path>
              </a:pathLst>
            </a:custGeom>
            <a:solidFill>
              <a:srgbClr val="07828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4772124" y="3901353"/>
              <a:ext cx="340111" cy="161026"/>
            </a:xfrm>
            <a:custGeom>
              <a:avLst/>
              <a:gdLst/>
              <a:ahLst/>
              <a:cxnLst/>
              <a:rect l="l" t="t" r="r" b="b"/>
              <a:pathLst>
                <a:path w="7439" h="3522" extrusionOk="0">
                  <a:moveTo>
                    <a:pt x="3755" y="0"/>
                  </a:moveTo>
                  <a:cubicBezTo>
                    <a:pt x="3499" y="0"/>
                    <a:pt x="3237" y="52"/>
                    <a:pt x="3036" y="143"/>
                  </a:cubicBezTo>
                  <a:lnTo>
                    <a:pt x="367" y="1544"/>
                  </a:lnTo>
                  <a:cubicBezTo>
                    <a:pt x="0" y="1744"/>
                    <a:pt x="0" y="2011"/>
                    <a:pt x="367" y="2178"/>
                  </a:cubicBezTo>
                  <a:lnTo>
                    <a:pt x="3136" y="3412"/>
                  </a:lnTo>
                  <a:cubicBezTo>
                    <a:pt x="3301" y="3487"/>
                    <a:pt x="3507" y="3522"/>
                    <a:pt x="3714" y="3522"/>
                  </a:cubicBezTo>
                  <a:cubicBezTo>
                    <a:pt x="3966" y="3522"/>
                    <a:pt x="4220" y="3471"/>
                    <a:pt x="4403" y="3379"/>
                  </a:cubicBezTo>
                  <a:lnTo>
                    <a:pt x="7105" y="1978"/>
                  </a:lnTo>
                  <a:cubicBezTo>
                    <a:pt x="7439" y="1778"/>
                    <a:pt x="7439" y="1511"/>
                    <a:pt x="7072" y="1344"/>
                  </a:cubicBezTo>
                  <a:lnTo>
                    <a:pt x="4337" y="110"/>
                  </a:lnTo>
                  <a:cubicBezTo>
                    <a:pt x="4171" y="35"/>
                    <a:pt x="3965" y="0"/>
                    <a:pt x="37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4759917" y="3898747"/>
              <a:ext cx="370606" cy="344683"/>
            </a:xfrm>
            <a:custGeom>
              <a:avLst/>
              <a:gdLst/>
              <a:ahLst/>
              <a:cxnLst/>
              <a:rect l="l" t="t" r="r" b="b"/>
              <a:pathLst>
                <a:path w="8106" h="7539" fill="none" extrusionOk="0">
                  <a:moveTo>
                    <a:pt x="0" y="2569"/>
                  </a:moveTo>
                  <a:lnTo>
                    <a:pt x="67" y="5204"/>
                  </a:lnTo>
                  <a:cubicBezTo>
                    <a:pt x="100" y="5537"/>
                    <a:pt x="401" y="5971"/>
                    <a:pt x="734" y="6105"/>
                  </a:cubicBezTo>
                  <a:lnTo>
                    <a:pt x="3503" y="7372"/>
                  </a:lnTo>
                  <a:cubicBezTo>
                    <a:pt x="3870" y="7539"/>
                    <a:pt x="4437" y="7506"/>
                    <a:pt x="4804" y="7339"/>
                  </a:cubicBezTo>
                  <a:lnTo>
                    <a:pt x="7472" y="5938"/>
                  </a:lnTo>
                  <a:cubicBezTo>
                    <a:pt x="7839" y="5738"/>
                    <a:pt x="8106" y="5304"/>
                    <a:pt x="8073" y="4970"/>
                  </a:cubicBezTo>
                  <a:lnTo>
                    <a:pt x="8006" y="2335"/>
                  </a:lnTo>
                  <a:cubicBezTo>
                    <a:pt x="8006" y="2002"/>
                    <a:pt x="7706" y="1568"/>
                    <a:pt x="7339" y="1401"/>
                  </a:cubicBezTo>
                  <a:lnTo>
                    <a:pt x="4570" y="167"/>
                  </a:lnTo>
                  <a:cubicBezTo>
                    <a:pt x="4237" y="0"/>
                    <a:pt x="3670" y="34"/>
                    <a:pt x="3303" y="200"/>
                  </a:cubicBezTo>
                  <a:lnTo>
                    <a:pt x="634" y="1601"/>
                  </a:lnTo>
                  <a:cubicBezTo>
                    <a:pt x="267" y="1801"/>
                    <a:pt x="0" y="2202"/>
                    <a:pt x="0" y="256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4772124" y="3898747"/>
              <a:ext cx="340111" cy="166284"/>
            </a:xfrm>
            <a:custGeom>
              <a:avLst/>
              <a:gdLst/>
              <a:ahLst/>
              <a:cxnLst/>
              <a:rect l="l" t="t" r="r" b="b"/>
              <a:pathLst>
                <a:path w="7439" h="3637" fill="none" extrusionOk="0">
                  <a:moveTo>
                    <a:pt x="2402" y="3136"/>
                  </a:moveTo>
                  <a:lnTo>
                    <a:pt x="3136" y="3469"/>
                  </a:lnTo>
                  <a:cubicBezTo>
                    <a:pt x="3503" y="3636"/>
                    <a:pt x="4070" y="3636"/>
                    <a:pt x="4403" y="3436"/>
                  </a:cubicBezTo>
                  <a:lnTo>
                    <a:pt x="7105" y="2035"/>
                  </a:lnTo>
                  <a:cubicBezTo>
                    <a:pt x="7439" y="1868"/>
                    <a:pt x="7439" y="1568"/>
                    <a:pt x="7072" y="1401"/>
                  </a:cubicBezTo>
                  <a:lnTo>
                    <a:pt x="4337" y="167"/>
                  </a:lnTo>
                  <a:cubicBezTo>
                    <a:pt x="3970" y="0"/>
                    <a:pt x="3403" y="34"/>
                    <a:pt x="3036" y="200"/>
                  </a:cubicBezTo>
                  <a:lnTo>
                    <a:pt x="367" y="1601"/>
                  </a:lnTo>
                  <a:cubicBezTo>
                    <a:pt x="0" y="1801"/>
                    <a:pt x="0" y="2068"/>
                    <a:pt x="367" y="2235"/>
                  </a:cubicBezTo>
                  <a:lnTo>
                    <a:pt x="901" y="2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4837687" y="4017711"/>
              <a:ext cx="22906" cy="19842"/>
            </a:xfrm>
            <a:custGeom>
              <a:avLst/>
              <a:gdLst/>
              <a:ahLst/>
              <a:cxnLst/>
              <a:rect l="l" t="t" r="r" b="b"/>
              <a:pathLst>
                <a:path w="501" h="434" extrusionOk="0">
                  <a:moveTo>
                    <a:pt x="234" y="0"/>
                  </a:moveTo>
                  <a:cubicBezTo>
                    <a:pt x="101" y="0"/>
                    <a:pt x="0" y="100"/>
                    <a:pt x="0" y="200"/>
                  </a:cubicBezTo>
                  <a:cubicBezTo>
                    <a:pt x="0" y="334"/>
                    <a:pt x="101" y="434"/>
                    <a:pt x="234" y="434"/>
                  </a:cubicBezTo>
                  <a:cubicBezTo>
                    <a:pt x="367" y="400"/>
                    <a:pt x="501" y="300"/>
                    <a:pt x="501" y="200"/>
                  </a:cubicBezTo>
                  <a:cubicBezTo>
                    <a:pt x="501" y="100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 txBox="1"/>
            <p:nvPr/>
          </p:nvSpPr>
          <p:spPr>
            <a:xfrm>
              <a:off x="5271100" y="3886263"/>
              <a:ext cx="3067200" cy="35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7" name="Google Shape;1437;p47"/>
          <p:cNvGrpSpPr/>
          <p:nvPr/>
        </p:nvGrpSpPr>
        <p:grpSpPr>
          <a:xfrm>
            <a:off x="4759921" y="2298241"/>
            <a:ext cx="3578379" cy="370537"/>
            <a:chOff x="4759921" y="2298241"/>
            <a:chExt cx="3578379" cy="370537"/>
          </a:xfrm>
        </p:grpSpPr>
        <p:sp>
          <p:nvSpPr>
            <p:cNvPr id="1438" name="Google Shape;1438;p47"/>
            <p:cNvSpPr/>
            <p:nvPr/>
          </p:nvSpPr>
          <p:spPr>
            <a:xfrm>
              <a:off x="4759921" y="2300847"/>
              <a:ext cx="370606" cy="339471"/>
            </a:xfrm>
            <a:custGeom>
              <a:avLst/>
              <a:gdLst/>
              <a:ahLst/>
              <a:cxnLst/>
              <a:rect l="l" t="t" r="r" b="b"/>
              <a:pathLst>
                <a:path w="8106" h="7425" extrusionOk="0">
                  <a:moveTo>
                    <a:pt x="4022" y="0"/>
                  </a:moveTo>
                  <a:cubicBezTo>
                    <a:pt x="3766" y="0"/>
                    <a:pt x="3504" y="52"/>
                    <a:pt x="3303" y="143"/>
                  </a:cubicBezTo>
                  <a:lnTo>
                    <a:pt x="634" y="1544"/>
                  </a:lnTo>
                  <a:cubicBezTo>
                    <a:pt x="267" y="1711"/>
                    <a:pt x="0" y="2145"/>
                    <a:pt x="0" y="2512"/>
                  </a:cubicBezTo>
                  <a:lnTo>
                    <a:pt x="100" y="5147"/>
                  </a:lnTo>
                  <a:cubicBezTo>
                    <a:pt x="100" y="5480"/>
                    <a:pt x="400" y="5914"/>
                    <a:pt x="767" y="6047"/>
                  </a:cubicBezTo>
                  <a:lnTo>
                    <a:pt x="3503" y="7315"/>
                  </a:lnTo>
                  <a:cubicBezTo>
                    <a:pt x="3668" y="7390"/>
                    <a:pt x="3874" y="7425"/>
                    <a:pt x="4084" y="7425"/>
                  </a:cubicBezTo>
                  <a:cubicBezTo>
                    <a:pt x="4340" y="7425"/>
                    <a:pt x="4602" y="7373"/>
                    <a:pt x="4804" y="7282"/>
                  </a:cubicBezTo>
                  <a:lnTo>
                    <a:pt x="7472" y="5881"/>
                  </a:lnTo>
                  <a:cubicBezTo>
                    <a:pt x="7839" y="5680"/>
                    <a:pt x="8106" y="5247"/>
                    <a:pt x="8106" y="4913"/>
                  </a:cubicBezTo>
                  <a:lnTo>
                    <a:pt x="8006" y="2278"/>
                  </a:lnTo>
                  <a:cubicBezTo>
                    <a:pt x="8006" y="1944"/>
                    <a:pt x="7706" y="1511"/>
                    <a:pt x="7339" y="1344"/>
                  </a:cubicBezTo>
                  <a:lnTo>
                    <a:pt x="4603" y="110"/>
                  </a:lnTo>
                  <a:cubicBezTo>
                    <a:pt x="4438" y="35"/>
                    <a:pt x="4232" y="0"/>
                    <a:pt x="402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4941384" y="2300847"/>
              <a:ext cx="189144" cy="339060"/>
            </a:xfrm>
            <a:custGeom>
              <a:avLst/>
              <a:gdLst/>
              <a:ahLst/>
              <a:cxnLst/>
              <a:rect l="l" t="t" r="r" b="b"/>
              <a:pathLst>
                <a:path w="4137" h="7416" extrusionOk="0">
                  <a:moveTo>
                    <a:pt x="114" y="1"/>
                  </a:moveTo>
                  <a:cubicBezTo>
                    <a:pt x="75" y="1"/>
                    <a:pt x="37" y="4"/>
                    <a:pt x="1" y="10"/>
                  </a:cubicBezTo>
                  <a:lnTo>
                    <a:pt x="201" y="7415"/>
                  </a:lnTo>
                  <a:cubicBezTo>
                    <a:pt x="434" y="7415"/>
                    <a:pt x="668" y="7348"/>
                    <a:pt x="835" y="7282"/>
                  </a:cubicBezTo>
                  <a:lnTo>
                    <a:pt x="3503" y="5881"/>
                  </a:lnTo>
                  <a:cubicBezTo>
                    <a:pt x="3870" y="5680"/>
                    <a:pt x="4137" y="5247"/>
                    <a:pt x="4137" y="4913"/>
                  </a:cubicBezTo>
                  <a:lnTo>
                    <a:pt x="4070" y="2278"/>
                  </a:lnTo>
                  <a:cubicBezTo>
                    <a:pt x="4037" y="1944"/>
                    <a:pt x="3737" y="1511"/>
                    <a:pt x="3403" y="1344"/>
                  </a:cubicBezTo>
                  <a:lnTo>
                    <a:pt x="634" y="110"/>
                  </a:lnTo>
                  <a:cubicBezTo>
                    <a:pt x="471" y="55"/>
                    <a:pt x="285" y="1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4772082" y="2300847"/>
              <a:ext cx="341666" cy="161026"/>
            </a:xfrm>
            <a:custGeom>
              <a:avLst/>
              <a:gdLst/>
              <a:ahLst/>
              <a:cxnLst/>
              <a:rect l="l" t="t" r="r" b="b"/>
              <a:pathLst>
                <a:path w="7473" h="3522" extrusionOk="0">
                  <a:moveTo>
                    <a:pt x="3756" y="0"/>
                  </a:moveTo>
                  <a:cubicBezTo>
                    <a:pt x="3500" y="0"/>
                    <a:pt x="3238" y="52"/>
                    <a:pt x="3037" y="143"/>
                  </a:cubicBezTo>
                  <a:lnTo>
                    <a:pt x="368" y="1544"/>
                  </a:lnTo>
                  <a:cubicBezTo>
                    <a:pt x="1" y="1711"/>
                    <a:pt x="34" y="2011"/>
                    <a:pt x="368" y="2178"/>
                  </a:cubicBezTo>
                  <a:lnTo>
                    <a:pt x="3137" y="3412"/>
                  </a:lnTo>
                  <a:cubicBezTo>
                    <a:pt x="3302" y="3487"/>
                    <a:pt x="3508" y="3522"/>
                    <a:pt x="3718" y="3522"/>
                  </a:cubicBezTo>
                  <a:cubicBezTo>
                    <a:pt x="3974" y="3522"/>
                    <a:pt x="4236" y="3470"/>
                    <a:pt x="4438" y="3379"/>
                  </a:cubicBezTo>
                  <a:lnTo>
                    <a:pt x="7106" y="1978"/>
                  </a:lnTo>
                  <a:cubicBezTo>
                    <a:pt x="7473" y="1778"/>
                    <a:pt x="7440" y="1511"/>
                    <a:pt x="7106" y="1344"/>
                  </a:cubicBezTo>
                  <a:lnTo>
                    <a:pt x="4337" y="110"/>
                  </a:lnTo>
                  <a:cubicBezTo>
                    <a:pt x="4172" y="35"/>
                    <a:pt x="3966" y="0"/>
                    <a:pt x="375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4759921" y="2298241"/>
              <a:ext cx="370606" cy="344683"/>
            </a:xfrm>
            <a:custGeom>
              <a:avLst/>
              <a:gdLst/>
              <a:ahLst/>
              <a:cxnLst/>
              <a:rect l="l" t="t" r="r" b="b"/>
              <a:pathLst>
                <a:path w="8106" h="7539" fill="none" extrusionOk="0">
                  <a:moveTo>
                    <a:pt x="0" y="2569"/>
                  </a:moveTo>
                  <a:lnTo>
                    <a:pt x="100" y="5204"/>
                  </a:lnTo>
                  <a:cubicBezTo>
                    <a:pt x="100" y="5537"/>
                    <a:pt x="400" y="5971"/>
                    <a:pt x="767" y="6104"/>
                  </a:cubicBezTo>
                  <a:lnTo>
                    <a:pt x="3503" y="7372"/>
                  </a:lnTo>
                  <a:cubicBezTo>
                    <a:pt x="3870" y="7539"/>
                    <a:pt x="4437" y="7505"/>
                    <a:pt x="4804" y="7339"/>
                  </a:cubicBezTo>
                  <a:lnTo>
                    <a:pt x="7472" y="5938"/>
                  </a:lnTo>
                  <a:cubicBezTo>
                    <a:pt x="7839" y="5737"/>
                    <a:pt x="8106" y="5304"/>
                    <a:pt x="8106" y="4970"/>
                  </a:cubicBezTo>
                  <a:lnTo>
                    <a:pt x="8006" y="2335"/>
                  </a:lnTo>
                  <a:cubicBezTo>
                    <a:pt x="8006" y="2001"/>
                    <a:pt x="7706" y="1568"/>
                    <a:pt x="7339" y="1401"/>
                  </a:cubicBezTo>
                  <a:lnTo>
                    <a:pt x="4603" y="167"/>
                  </a:lnTo>
                  <a:cubicBezTo>
                    <a:pt x="4237" y="0"/>
                    <a:pt x="3669" y="33"/>
                    <a:pt x="3303" y="200"/>
                  </a:cubicBezTo>
                  <a:lnTo>
                    <a:pt x="634" y="1601"/>
                  </a:lnTo>
                  <a:cubicBezTo>
                    <a:pt x="267" y="1768"/>
                    <a:pt x="0" y="2202"/>
                    <a:pt x="0" y="256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4772082" y="2298241"/>
              <a:ext cx="341666" cy="166238"/>
            </a:xfrm>
            <a:custGeom>
              <a:avLst/>
              <a:gdLst/>
              <a:ahLst/>
              <a:cxnLst/>
              <a:rect l="l" t="t" r="r" b="b"/>
              <a:pathLst>
                <a:path w="7473" h="3636" fill="none" extrusionOk="0">
                  <a:moveTo>
                    <a:pt x="2403" y="3136"/>
                  </a:moveTo>
                  <a:lnTo>
                    <a:pt x="3137" y="3469"/>
                  </a:lnTo>
                  <a:cubicBezTo>
                    <a:pt x="3504" y="3636"/>
                    <a:pt x="4071" y="3603"/>
                    <a:pt x="4438" y="3436"/>
                  </a:cubicBezTo>
                  <a:lnTo>
                    <a:pt x="7106" y="2035"/>
                  </a:lnTo>
                  <a:cubicBezTo>
                    <a:pt x="7473" y="1835"/>
                    <a:pt x="7440" y="1568"/>
                    <a:pt x="7106" y="1401"/>
                  </a:cubicBezTo>
                  <a:lnTo>
                    <a:pt x="4337" y="167"/>
                  </a:lnTo>
                  <a:cubicBezTo>
                    <a:pt x="3971" y="0"/>
                    <a:pt x="3403" y="33"/>
                    <a:pt x="3037" y="200"/>
                  </a:cubicBezTo>
                  <a:lnTo>
                    <a:pt x="368" y="1601"/>
                  </a:lnTo>
                  <a:cubicBezTo>
                    <a:pt x="1" y="1801"/>
                    <a:pt x="34" y="2068"/>
                    <a:pt x="368" y="2235"/>
                  </a:cubicBezTo>
                  <a:lnTo>
                    <a:pt x="902" y="2468"/>
                  </a:ln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4837691" y="2417159"/>
              <a:ext cx="22906" cy="19888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5"/>
                    <a:pt x="267" y="435"/>
                  </a:cubicBezTo>
                  <a:cubicBezTo>
                    <a:pt x="401" y="401"/>
                    <a:pt x="501" y="334"/>
                    <a:pt x="501" y="201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 txBox="1"/>
            <p:nvPr/>
          </p:nvSpPr>
          <p:spPr>
            <a:xfrm>
              <a:off x="5271100" y="2311478"/>
              <a:ext cx="3067200" cy="35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5" name="Google Shape;1445;p47"/>
          <p:cNvGrpSpPr/>
          <p:nvPr/>
        </p:nvGrpSpPr>
        <p:grpSpPr>
          <a:xfrm>
            <a:off x="4756874" y="2830986"/>
            <a:ext cx="3581426" cy="362721"/>
            <a:chOff x="4756874" y="2830986"/>
            <a:chExt cx="3581426" cy="362721"/>
          </a:xfrm>
        </p:grpSpPr>
        <p:sp>
          <p:nvSpPr>
            <p:cNvPr id="1446" name="Google Shape;1446;p47"/>
            <p:cNvSpPr/>
            <p:nvPr/>
          </p:nvSpPr>
          <p:spPr>
            <a:xfrm>
              <a:off x="4756874" y="2834369"/>
              <a:ext cx="370652" cy="339288"/>
            </a:xfrm>
            <a:custGeom>
              <a:avLst/>
              <a:gdLst/>
              <a:ahLst/>
              <a:cxnLst/>
              <a:rect l="l" t="t" r="r" b="b"/>
              <a:pathLst>
                <a:path w="8107" h="7421" extrusionOk="0">
                  <a:moveTo>
                    <a:pt x="4027" y="1"/>
                  </a:moveTo>
                  <a:cubicBezTo>
                    <a:pt x="3774" y="1"/>
                    <a:pt x="3520" y="50"/>
                    <a:pt x="3336" y="160"/>
                  </a:cubicBezTo>
                  <a:lnTo>
                    <a:pt x="635" y="1561"/>
                  </a:lnTo>
                  <a:cubicBezTo>
                    <a:pt x="301" y="1728"/>
                    <a:pt x="1" y="2162"/>
                    <a:pt x="34" y="2495"/>
                  </a:cubicBezTo>
                  <a:lnTo>
                    <a:pt x="101" y="5131"/>
                  </a:lnTo>
                  <a:cubicBezTo>
                    <a:pt x="101" y="5498"/>
                    <a:pt x="401" y="5898"/>
                    <a:pt x="768" y="6065"/>
                  </a:cubicBezTo>
                  <a:lnTo>
                    <a:pt x="3537" y="7299"/>
                  </a:lnTo>
                  <a:cubicBezTo>
                    <a:pt x="3696" y="7378"/>
                    <a:pt x="3916" y="7420"/>
                    <a:pt x="4138" y="7420"/>
                  </a:cubicBezTo>
                  <a:cubicBezTo>
                    <a:pt x="4382" y="7420"/>
                    <a:pt x="4630" y="7370"/>
                    <a:pt x="4804" y="7266"/>
                  </a:cubicBezTo>
                  <a:lnTo>
                    <a:pt x="7506" y="5865"/>
                  </a:lnTo>
                  <a:cubicBezTo>
                    <a:pt x="7840" y="5698"/>
                    <a:pt x="8107" y="5264"/>
                    <a:pt x="8107" y="4931"/>
                  </a:cubicBezTo>
                  <a:lnTo>
                    <a:pt x="8040" y="2262"/>
                  </a:lnTo>
                  <a:cubicBezTo>
                    <a:pt x="8006" y="1928"/>
                    <a:pt x="7706" y="1528"/>
                    <a:pt x="7373" y="1361"/>
                  </a:cubicBezTo>
                  <a:lnTo>
                    <a:pt x="4604" y="94"/>
                  </a:lnTo>
                  <a:cubicBezTo>
                    <a:pt x="4439" y="34"/>
                    <a:pt x="4234" y="1"/>
                    <a:pt x="4027" y="1"/>
                  </a:cubicBezTo>
                  <a:close/>
                </a:path>
              </a:pathLst>
            </a:custGeom>
            <a:solidFill>
              <a:srgbClr val="9B520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4938383" y="2834049"/>
              <a:ext cx="189144" cy="338602"/>
            </a:xfrm>
            <a:custGeom>
              <a:avLst/>
              <a:gdLst/>
              <a:ahLst/>
              <a:cxnLst/>
              <a:rect l="l" t="t" r="r" b="b"/>
              <a:pathLst>
                <a:path w="4137" h="7406" extrusionOk="0">
                  <a:moveTo>
                    <a:pt x="0" y="1"/>
                  </a:moveTo>
                  <a:lnTo>
                    <a:pt x="200" y="7406"/>
                  </a:lnTo>
                  <a:cubicBezTo>
                    <a:pt x="434" y="7406"/>
                    <a:pt x="667" y="7373"/>
                    <a:pt x="834" y="7273"/>
                  </a:cubicBezTo>
                  <a:lnTo>
                    <a:pt x="3536" y="5872"/>
                  </a:lnTo>
                  <a:cubicBezTo>
                    <a:pt x="3870" y="5671"/>
                    <a:pt x="4137" y="5271"/>
                    <a:pt x="4137" y="4904"/>
                  </a:cubicBezTo>
                  <a:lnTo>
                    <a:pt x="4070" y="2269"/>
                  </a:lnTo>
                  <a:cubicBezTo>
                    <a:pt x="4070" y="1935"/>
                    <a:pt x="3770" y="1502"/>
                    <a:pt x="3403" y="1368"/>
                  </a:cubicBezTo>
                  <a:lnTo>
                    <a:pt x="634" y="101"/>
                  </a:lnTo>
                  <a:cubicBezTo>
                    <a:pt x="467" y="34"/>
                    <a:pt x="234" y="1"/>
                    <a:pt x="0" y="1"/>
                  </a:cubicBezTo>
                  <a:close/>
                </a:path>
              </a:pathLst>
            </a:custGeom>
            <a:solidFill>
              <a:srgbClr val="9B520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4770590" y="2833638"/>
              <a:ext cx="340157" cy="161574"/>
            </a:xfrm>
            <a:custGeom>
              <a:avLst/>
              <a:gdLst/>
              <a:ahLst/>
              <a:cxnLst/>
              <a:rect l="l" t="t" r="r" b="b"/>
              <a:pathLst>
                <a:path w="7440" h="3534" extrusionOk="0">
                  <a:moveTo>
                    <a:pt x="3726" y="0"/>
                  </a:moveTo>
                  <a:cubicBezTo>
                    <a:pt x="3474" y="0"/>
                    <a:pt x="3220" y="51"/>
                    <a:pt x="3036" y="143"/>
                  </a:cubicBezTo>
                  <a:lnTo>
                    <a:pt x="335" y="1544"/>
                  </a:lnTo>
                  <a:cubicBezTo>
                    <a:pt x="1" y="1744"/>
                    <a:pt x="1" y="2011"/>
                    <a:pt x="368" y="2178"/>
                  </a:cubicBezTo>
                  <a:lnTo>
                    <a:pt x="3103" y="3412"/>
                  </a:lnTo>
                  <a:cubicBezTo>
                    <a:pt x="3278" y="3492"/>
                    <a:pt x="3499" y="3533"/>
                    <a:pt x="3722" y="3533"/>
                  </a:cubicBezTo>
                  <a:cubicBezTo>
                    <a:pt x="3966" y="3533"/>
                    <a:pt x="4212" y="3483"/>
                    <a:pt x="4404" y="3379"/>
                  </a:cubicBezTo>
                  <a:lnTo>
                    <a:pt x="7073" y="1978"/>
                  </a:lnTo>
                  <a:cubicBezTo>
                    <a:pt x="7440" y="1811"/>
                    <a:pt x="7440" y="1544"/>
                    <a:pt x="7073" y="1377"/>
                  </a:cubicBezTo>
                  <a:lnTo>
                    <a:pt x="4304" y="110"/>
                  </a:lnTo>
                  <a:cubicBezTo>
                    <a:pt x="4139" y="35"/>
                    <a:pt x="3933" y="0"/>
                    <a:pt x="372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4756874" y="2832540"/>
              <a:ext cx="370652" cy="343174"/>
            </a:xfrm>
            <a:custGeom>
              <a:avLst/>
              <a:gdLst/>
              <a:ahLst/>
              <a:cxnLst/>
              <a:rect l="l" t="t" r="r" b="b"/>
              <a:pathLst>
                <a:path w="8107" h="7506" fill="none" extrusionOk="0">
                  <a:moveTo>
                    <a:pt x="34" y="2535"/>
                  </a:moveTo>
                  <a:lnTo>
                    <a:pt x="101" y="5171"/>
                  </a:lnTo>
                  <a:cubicBezTo>
                    <a:pt x="101" y="5538"/>
                    <a:pt x="401" y="5938"/>
                    <a:pt x="768" y="6105"/>
                  </a:cubicBezTo>
                  <a:lnTo>
                    <a:pt x="3537" y="7339"/>
                  </a:lnTo>
                  <a:cubicBezTo>
                    <a:pt x="3870" y="7506"/>
                    <a:pt x="4471" y="7506"/>
                    <a:pt x="4804" y="7306"/>
                  </a:cubicBezTo>
                  <a:lnTo>
                    <a:pt x="7506" y="5905"/>
                  </a:lnTo>
                  <a:cubicBezTo>
                    <a:pt x="7840" y="5738"/>
                    <a:pt x="8107" y="5304"/>
                    <a:pt x="8107" y="4971"/>
                  </a:cubicBezTo>
                  <a:lnTo>
                    <a:pt x="8040" y="2302"/>
                  </a:lnTo>
                  <a:cubicBezTo>
                    <a:pt x="8006" y="1968"/>
                    <a:pt x="7706" y="1568"/>
                    <a:pt x="7373" y="1401"/>
                  </a:cubicBezTo>
                  <a:lnTo>
                    <a:pt x="4604" y="134"/>
                  </a:lnTo>
                  <a:cubicBezTo>
                    <a:pt x="4237" y="0"/>
                    <a:pt x="3670" y="0"/>
                    <a:pt x="3336" y="200"/>
                  </a:cubicBezTo>
                  <a:lnTo>
                    <a:pt x="635" y="1601"/>
                  </a:lnTo>
                  <a:cubicBezTo>
                    <a:pt x="301" y="1768"/>
                    <a:pt x="1" y="2202"/>
                    <a:pt x="34" y="25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4770590" y="2830986"/>
              <a:ext cx="340157" cy="166284"/>
            </a:xfrm>
            <a:custGeom>
              <a:avLst/>
              <a:gdLst/>
              <a:ahLst/>
              <a:cxnLst/>
              <a:rect l="l" t="t" r="r" b="b"/>
              <a:pathLst>
                <a:path w="7440" h="3637" fill="none" extrusionOk="0">
                  <a:moveTo>
                    <a:pt x="2369" y="3137"/>
                  </a:moveTo>
                  <a:lnTo>
                    <a:pt x="3103" y="3470"/>
                  </a:lnTo>
                  <a:cubicBezTo>
                    <a:pt x="3470" y="3637"/>
                    <a:pt x="4037" y="3637"/>
                    <a:pt x="4404" y="3437"/>
                  </a:cubicBezTo>
                  <a:lnTo>
                    <a:pt x="7073" y="2036"/>
                  </a:lnTo>
                  <a:cubicBezTo>
                    <a:pt x="7440" y="1869"/>
                    <a:pt x="7440" y="1602"/>
                    <a:pt x="7073" y="1435"/>
                  </a:cubicBezTo>
                  <a:lnTo>
                    <a:pt x="4304" y="168"/>
                  </a:lnTo>
                  <a:cubicBezTo>
                    <a:pt x="3937" y="1"/>
                    <a:pt x="3370" y="34"/>
                    <a:pt x="3036" y="201"/>
                  </a:cubicBezTo>
                  <a:lnTo>
                    <a:pt x="335" y="1602"/>
                  </a:lnTo>
                  <a:cubicBezTo>
                    <a:pt x="1" y="1802"/>
                    <a:pt x="1" y="2069"/>
                    <a:pt x="368" y="2236"/>
                  </a:cubicBezTo>
                  <a:lnTo>
                    <a:pt x="902" y="2469"/>
                  </a:ln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4834644" y="2949950"/>
              <a:ext cx="22951" cy="19888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68" y="1"/>
                  </a:moveTo>
                  <a:cubicBezTo>
                    <a:pt x="101" y="34"/>
                    <a:pt x="1" y="101"/>
                    <a:pt x="1" y="234"/>
                  </a:cubicBezTo>
                  <a:cubicBezTo>
                    <a:pt x="1" y="334"/>
                    <a:pt x="134" y="434"/>
                    <a:pt x="268" y="434"/>
                  </a:cubicBezTo>
                  <a:cubicBezTo>
                    <a:pt x="401" y="434"/>
                    <a:pt x="501" y="334"/>
                    <a:pt x="501" y="201"/>
                  </a:cubicBezTo>
                  <a:cubicBezTo>
                    <a:pt x="501" y="10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 txBox="1"/>
            <p:nvPr/>
          </p:nvSpPr>
          <p:spPr>
            <a:xfrm>
              <a:off x="5271100" y="2836407"/>
              <a:ext cx="3067200" cy="35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3" name="Google Shape;1453;p47"/>
          <p:cNvGrpSpPr/>
          <p:nvPr/>
        </p:nvGrpSpPr>
        <p:grpSpPr>
          <a:xfrm>
            <a:off x="4753893" y="3361335"/>
            <a:ext cx="3584407" cy="357300"/>
            <a:chOff x="4753893" y="3361335"/>
            <a:chExt cx="3584407" cy="357300"/>
          </a:xfrm>
        </p:grpSpPr>
        <p:sp>
          <p:nvSpPr>
            <p:cNvPr id="1454" name="Google Shape;1454;p47"/>
            <p:cNvSpPr/>
            <p:nvPr/>
          </p:nvSpPr>
          <p:spPr>
            <a:xfrm>
              <a:off x="4753893" y="3371626"/>
              <a:ext cx="369143" cy="339288"/>
            </a:xfrm>
            <a:custGeom>
              <a:avLst/>
              <a:gdLst/>
              <a:ahLst/>
              <a:cxnLst/>
              <a:rect l="l" t="t" r="r" b="b"/>
              <a:pathLst>
                <a:path w="8074" h="7421" extrusionOk="0">
                  <a:moveTo>
                    <a:pt x="3956" y="1"/>
                  </a:moveTo>
                  <a:cubicBezTo>
                    <a:pt x="3716" y="1"/>
                    <a:pt x="3477" y="51"/>
                    <a:pt x="3303" y="155"/>
                  </a:cubicBezTo>
                  <a:lnTo>
                    <a:pt x="601" y="1556"/>
                  </a:lnTo>
                  <a:cubicBezTo>
                    <a:pt x="268" y="1723"/>
                    <a:pt x="1" y="2157"/>
                    <a:pt x="1" y="2490"/>
                  </a:cubicBezTo>
                  <a:lnTo>
                    <a:pt x="67" y="5159"/>
                  </a:lnTo>
                  <a:cubicBezTo>
                    <a:pt x="67" y="5493"/>
                    <a:pt x="368" y="5893"/>
                    <a:pt x="735" y="6060"/>
                  </a:cubicBezTo>
                  <a:lnTo>
                    <a:pt x="3503" y="7327"/>
                  </a:lnTo>
                  <a:cubicBezTo>
                    <a:pt x="3668" y="7387"/>
                    <a:pt x="3873" y="7420"/>
                    <a:pt x="4080" y="7420"/>
                  </a:cubicBezTo>
                  <a:cubicBezTo>
                    <a:pt x="4333" y="7420"/>
                    <a:pt x="4587" y="7371"/>
                    <a:pt x="4771" y="7260"/>
                  </a:cubicBezTo>
                  <a:lnTo>
                    <a:pt x="7473" y="5859"/>
                  </a:lnTo>
                  <a:cubicBezTo>
                    <a:pt x="7806" y="5693"/>
                    <a:pt x="8073" y="5259"/>
                    <a:pt x="8073" y="4925"/>
                  </a:cubicBezTo>
                  <a:lnTo>
                    <a:pt x="8006" y="2290"/>
                  </a:lnTo>
                  <a:cubicBezTo>
                    <a:pt x="8006" y="1923"/>
                    <a:pt x="7706" y="1523"/>
                    <a:pt x="7339" y="1356"/>
                  </a:cubicBezTo>
                  <a:lnTo>
                    <a:pt x="4571" y="122"/>
                  </a:lnTo>
                  <a:cubicBezTo>
                    <a:pt x="4395" y="42"/>
                    <a:pt x="4175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4933848" y="3371078"/>
              <a:ext cx="190698" cy="340157"/>
            </a:xfrm>
            <a:custGeom>
              <a:avLst/>
              <a:gdLst/>
              <a:ahLst/>
              <a:cxnLst/>
              <a:rect l="l" t="t" r="r" b="b"/>
              <a:pathLst>
                <a:path w="4171" h="7440" extrusionOk="0">
                  <a:moveTo>
                    <a:pt x="1" y="1"/>
                  </a:moveTo>
                  <a:lnTo>
                    <a:pt x="201" y="7439"/>
                  </a:lnTo>
                  <a:cubicBezTo>
                    <a:pt x="434" y="7406"/>
                    <a:pt x="668" y="7373"/>
                    <a:pt x="835" y="7272"/>
                  </a:cubicBezTo>
                  <a:lnTo>
                    <a:pt x="3537" y="5871"/>
                  </a:lnTo>
                  <a:cubicBezTo>
                    <a:pt x="3870" y="5705"/>
                    <a:pt x="4170" y="5271"/>
                    <a:pt x="4137" y="4937"/>
                  </a:cubicBezTo>
                  <a:lnTo>
                    <a:pt x="4070" y="2269"/>
                  </a:lnTo>
                  <a:cubicBezTo>
                    <a:pt x="4070" y="1935"/>
                    <a:pt x="3770" y="1535"/>
                    <a:pt x="3403" y="1368"/>
                  </a:cubicBezTo>
                  <a:lnTo>
                    <a:pt x="635" y="134"/>
                  </a:lnTo>
                  <a:cubicBezTo>
                    <a:pt x="468" y="34"/>
                    <a:pt x="234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4766101" y="3371626"/>
              <a:ext cx="340157" cy="161620"/>
            </a:xfrm>
            <a:custGeom>
              <a:avLst/>
              <a:gdLst/>
              <a:ahLst/>
              <a:cxnLst/>
              <a:rect l="l" t="t" r="r" b="b"/>
              <a:pathLst>
                <a:path w="7440" h="3535" extrusionOk="0">
                  <a:moveTo>
                    <a:pt x="3702" y="1"/>
                  </a:moveTo>
                  <a:cubicBezTo>
                    <a:pt x="3458" y="1"/>
                    <a:pt x="3210" y="51"/>
                    <a:pt x="3036" y="155"/>
                  </a:cubicBezTo>
                  <a:lnTo>
                    <a:pt x="334" y="1556"/>
                  </a:lnTo>
                  <a:cubicBezTo>
                    <a:pt x="1" y="1723"/>
                    <a:pt x="1" y="2023"/>
                    <a:pt x="367" y="2157"/>
                  </a:cubicBezTo>
                  <a:lnTo>
                    <a:pt x="3136" y="3424"/>
                  </a:lnTo>
                  <a:cubicBezTo>
                    <a:pt x="3286" y="3500"/>
                    <a:pt x="3491" y="3534"/>
                    <a:pt x="3701" y="3534"/>
                  </a:cubicBezTo>
                  <a:cubicBezTo>
                    <a:pt x="3956" y="3534"/>
                    <a:pt x="4220" y="3483"/>
                    <a:pt x="4404" y="3391"/>
                  </a:cubicBezTo>
                  <a:lnTo>
                    <a:pt x="7106" y="1990"/>
                  </a:lnTo>
                  <a:cubicBezTo>
                    <a:pt x="7439" y="1790"/>
                    <a:pt x="7439" y="1523"/>
                    <a:pt x="7072" y="1356"/>
                  </a:cubicBezTo>
                  <a:lnTo>
                    <a:pt x="4304" y="122"/>
                  </a:lnTo>
                  <a:cubicBezTo>
                    <a:pt x="4144" y="42"/>
                    <a:pt x="3924" y="1"/>
                    <a:pt x="370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4753893" y="3369569"/>
              <a:ext cx="369143" cy="343174"/>
            </a:xfrm>
            <a:custGeom>
              <a:avLst/>
              <a:gdLst/>
              <a:ahLst/>
              <a:cxnLst/>
              <a:rect l="l" t="t" r="r" b="b"/>
              <a:pathLst>
                <a:path w="8074" h="7506" fill="none" extrusionOk="0">
                  <a:moveTo>
                    <a:pt x="1" y="2535"/>
                  </a:moveTo>
                  <a:lnTo>
                    <a:pt x="67" y="5204"/>
                  </a:lnTo>
                  <a:cubicBezTo>
                    <a:pt x="67" y="5538"/>
                    <a:pt x="368" y="5938"/>
                    <a:pt x="735" y="6105"/>
                  </a:cubicBezTo>
                  <a:lnTo>
                    <a:pt x="3503" y="7372"/>
                  </a:lnTo>
                  <a:cubicBezTo>
                    <a:pt x="3870" y="7506"/>
                    <a:pt x="4437" y="7506"/>
                    <a:pt x="4771" y="7305"/>
                  </a:cubicBezTo>
                  <a:lnTo>
                    <a:pt x="7473" y="5904"/>
                  </a:lnTo>
                  <a:cubicBezTo>
                    <a:pt x="7806" y="5738"/>
                    <a:pt x="8073" y="5304"/>
                    <a:pt x="8073" y="4970"/>
                  </a:cubicBezTo>
                  <a:lnTo>
                    <a:pt x="8006" y="2335"/>
                  </a:lnTo>
                  <a:cubicBezTo>
                    <a:pt x="8006" y="1968"/>
                    <a:pt x="7706" y="1568"/>
                    <a:pt x="7339" y="1401"/>
                  </a:cubicBezTo>
                  <a:lnTo>
                    <a:pt x="4571" y="167"/>
                  </a:lnTo>
                  <a:cubicBezTo>
                    <a:pt x="4204" y="0"/>
                    <a:pt x="3637" y="0"/>
                    <a:pt x="3303" y="200"/>
                  </a:cubicBezTo>
                  <a:lnTo>
                    <a:pt x="601" y="1601"/>
                  </a:lnTo>
                  <a:cubicBezTo>
                    <a:pt x="268" y="1768"/>
                    <a:pt x="1" y="2202"/>
                    <a:pt x="1" y="25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4766101" y="3369569"/>
              <a:ext cx="340157" cy="166284"/>
            </a:xfrm>
            <a:custGeom>
              <a:avLst/>
              <a:gdLst/>
              <a:ahLst/>
              <a:cxnLst/>
              <a:rect l="l" t="t" r="r" b="b"/>
              <a:pathLst>
                <a:path w="7440" h="3637" fill="none" extrusionOk="0">
                  <a:moveTo>
                    <a:pt x="2369" y="3136"/>
                  </a:moveTo>
                  <a:lnTo>
                    <a:pt x="3136" y="3469"/>
                  </a:lnTo>
                  <a:cubicBezTo>
                    <a:pt x="3470" y="3636"/>
                    <a:pt x="4070" y="3603"/>
                    <a:pt x="4404" y="3436"/>
                  </a:cubicBezTo>
                  <a:lnTo>
                    <a:pt x="7106" y="2035"/>
                  </a:lnTo>
                  <a:cubicBezTo>
                    <a:pt x="7439" y="1835"/>
                    <a:pt x="7439" y="1568"/>
                    <a:pt x="7072" y="1401"/>
                  </a:cubicBezTo>
                  <a:lnTo>
                    <a:pt x="4304" y="167"/>
                  </a:lnTo>
                  <a:cubicBezTo>
                    <a:pt x="3970" y="0"/>
                    <a:pt x="3370" y="0"/>
                    <a:pt x="3036" y="200"/>
                  </a:cubicBezTo>
                  <a:lnTo>
                    <a:pt x="334" y="1601"/>
                  </a:lnTo>
                  <a:cubicBezTo>
                    <a:pt x="1" y="1768"/>
                    <a:pt x="1" y="2068"/>
                    <a:pt x="367" y="2202"/>
                  </a:cubicBezTo>
                  <a:lnTo>
                    <a:pt x="901" y="2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4830155" y="3488533"/>
              <a:ext cx="22906" cy="18334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134" y="0"/>
                    <a:pt x="1" y="100"/>
                    <a:pt x="34" y="200"/>
                  </a:cubicBezTo>
                  <a:cubicBezTo>
                    <a:pt x="34" y="334"/>
                    <a:pt x="134" y="400"/>
                    <a:pt x="267" y="400"/>
                  </a:cubicBezTo>
                  <a:cubicBezTo>
                    <a:pt x="401" y="400"/>
                    <a:pt x="501" y="300"/>
                    <a:pt x="501" y="200"/>
                  </a:cubicBezTo>
                  <a:cubicBezTo>
                    <a:pt x="501" y="67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 txBox="1"/>
            <p:nvPr/>
          </p:nvSpPr>
          <p:spPr>
            <a:xfrm>
              <a:off x="5271100" y="3361335"/>
              <a:ext cx="3067200" cy="35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1" name="Google Shape;1461;p47"/>
          <p:cNvGrpSpPr/>
          <p:nvPr/>
        </p:nvGrpSpPr>
        <p:grpSpPr>
          <a:xfrm>
            <a:off x="2570004" y="1962338"/>
            <a:ext cx="1536896" cy="1141912"/>
            <a:chOff x="2570004" y="1962338"/>
            <a:chExt cx="1536896" cy="1141912"/>
          </a:xfrm>
        </p:grpSpPr>
        <p:sp>
          <p:nvSpPr>
            <p:cNvPr id="1462" name="Google Shape;1462;p47"/>
            <p:cNvSpPr/>
            <p:nvPr/>
          </p:nvSpPr>
          <p:spPr>
            <a:xfrm rot="18046">
              <a:off x="2572955" y="1967111"/>
              <a:ext cx="1524560" cy="1128254"/>
            </a:xfrm>
            <a:custGeom>
              <a:avLst/>
              <a:gdLst/>
              <a:ahLst/>
              <a:cxnLst/>
              <a:rect l="l" t="t" r="r" b="b"/>
              <a:pathLst>
                <a:path w="24251" h="17947" extrusionOk="0">
                  <a:moveTo>
                    <a:pt x="0" y="0"/>
                  </a:moveTo>
                  <a:lnTo>
                    <a:pt x="167" y="5838"/>
                  </a:lnTo>
                  <a:lnTo>
                    <a:pt x="1468" y="17946"/>
                  </a:lnTo>
                  <a:lnTo>
                    <a:pt x="24251" y="13977"/>
                  </a:lnTo>
                  <a:lnTo>
                    <a:pt x="24084" y="8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2661475" y="2473225"/>
              <a:ext cx="1445425" cy="631025"/>
            </a:xfrm>
            <a:custGeom>
              <a:avLst/>
              <a:gdLst/>
              <a:ahLst/>
              <a:cxnLst/>
              <a:rect l="l" t="t" r="r" b="b"/>
              <a:pathLst>
                <a:path w="57817" h="25241" extrusionOk="0">
                  <a:moveTo>
                    <a:pt x="0" y="10001"/>
                  </a:moveTo>
                  <a:lnTo>
                    <a:pt x="0" y="25241"/>
                  </a:lnTo>
                  <a:lnTo>
                    <a:pt x="57817" y="15907"/>
                  </a:lnTo>
                  <a:lnTo>
                    <a:pt x="5734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64" name="Google Shape;1464;p47"/>
            <p:cNvSpPr/>
            <p:nvPr/>
          </p:nvSpPr>
          <p:spPr>
            <a:xfrm>
              <a:off x="2577725" y="1962338"/>
              <a:ext cx="1514104" cy="761232"/>
            </a:xfrm>
            <a:custGeom>
              <a:avLst/>
              <a:gdLst/>
              <a:ahLst/>
              <a:cxnLst/>
              <a:rect l="l" t="t" r="r" b="b"/>
              <a:pathLst>
                <a:path w="24085" h="12109" extrusionOk="0">
                  <a:moveTo>
                    <a:pt x="0" y="0"/>
                  </a:moveTo>
                  <a:lnTo>
                    <a:pt x="1301" y="12109"/>
                  </a:lnTo>
                  <a:lnTo>
                    <a:pt x="24084" y="8139"/>
                  </a:lnTo>
                  <a:cubicBezTo>
                    <a:pt x="19181" y="3503"/>
                    <a:pt x="10374" y="5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2577725" y="1962338"/>
              <a:ext cx="1514104" cy="761232"/>
            </a:xfrm>
            <a:custGeom>
              <a:avLst/>
              <a:gdLst/>
              <a:ahLst/>
              <a:cxnLst/>
              <a:rect l="l" t="t" r="r" b="b"/>
              <a:pathLst>
                <a:path w="24085" h="12109" fill="none" extrusionOk="0">
                  <a:moveTo>
                    <a:pt x="20415" y="8773"/>
                  </a:moveTo>
                  <a:lnTo>
                    <a:pt x="24084" y="8139"/>
                  </a:lnTo>
                  <a:cubicBezTo>
                    <a:pt x="19181" y="3503"/>
                    <a:pt x="10374" y="534"/>
                    <a:pt x="0" y="0"/>
                  </a:cubicBezTo>
                  <a:lnTo>
                    <a:pt x="1301" y="12109"/>
                  </a:lnTo>
                  <a:lnTo>
                    <a:pt x="17813" y="9207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3262860" y="2598353"/>
              <a:ext cx="31495" cy="27346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34" y="1"/>
                  </a:moveTo>
                  <a:cubicBezTo>
                    <a:pt x="100" y="34"/>
                    <a:pt x="0" y="101"/>
                    <a:pt x="0" y="234"/>
                  </a:cubicBezTo>
                  <a:cubicBezTo>
                    <a:pt x="0" y="334"/>
                    <a:pt x="100" y="434"/>
                    <a:pt x="267" y="434"/>
                  </a:cubicBezTo>
                  <a:cubicBezTo>
                    <a:pt x="400" y="434"/>
                    <a:pt x="501" y="334"/>
                    <a:pt x="501" y="234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2596122" y="2245928"/>
              <a:ext cx="31495" cy="27346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234" y="1"/>
                  </a:moveTo>
                  <a:cubicBezTo>
                    <a:pt x="100" y="34"/>
                    <a:pt x="0" y="101"/>
                    <a:pt x="0" y="234"/>
                  </a:cubicBezTo>
                  <a:cubicBezTo>
                    <a:pt x="0" y="334"/>
                    <a:pt x="100" y="434"/>
                    <a:pt x="267" y="434"/>
                  </a:cubicBezTo>
                  <a:cubicBezTo>
                    <a:pt x="400" y="434"/>
                    <a:pt x="501" y="334"/>
                    <a:pt x="501" y="234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47"/>
          <p:cNvGrpSpPr/>
          <p:nvPr/>
        </p:nvGrpSpPr>
        <p:grpSpPr>
          <a:xfrm>
            <a:off x="2695161" y="2572583"/>
            <a:ext cx="1650395" cy="1392491"/>
            <a:chOff x="2695161" y="2572583"/>
            <a:chExt cx="1650395" cy="1392491"/>
          </a:xfrm>
        </p:grpSpPr>
        <p:sp>
          <p:nvSpPr>
            <p:cNvPr id="1469" name="Google Shape;1469;p47"/>
            <p:cNvSpPr/>
            <p:nvPr/>
          </p:nvSpPr>
          <p:spPr>
            <a:xfrm>
              <a:off x="2695161" y="2832599"/>
              <a:ext cx="1621037" cy="1132450"/>
            </a:xfrm>
            <a:custGeom>
              <a:avLst/>
              <a:gdLst/>
              <a:ahLst/>
              <a:cxnLst/>
              <a:rect l="l" t="t" r="r" b="b"/>
              <a:pathLst>
                <a:path w="25786" h="18014" extrusionOk="0">
                  <a:moveTo>
                    <a:pt x="0" y="0"/>
                  </a:moveTo>
                  <a:lnTo>
                    <a:pt x="167" y="5838"/>
                  </a:lnTo>
                  <a:lnTo>
                    <a:pt x="7973" y="16479"/>
                  </a:lnTo>
                  <a:lnTo>
                    <a:pt x="9073" y="18013"/>
                  </a:lnTo>
                  <a:cubicBezTo>
                    <a:pt x="9307" y="17980"/>
                    <a:pt x="9507" y="17947"/>
                    <a:pt x="9707" y="17913"/>
                  </a:cubicBezTo>
                  <a:cubicBezTo>
                    <a:pt x="16412" y="16746"/>
                    <a:pt x="21516" y="14344"/>
                    <a:pt x="24051" y="11142"/>
                  </a:cubicBezTo>
                  <a:cubicBezTo>
                    <a:pt x="25218" y="9641"/>
                    <a:pt x="25785" y="8073"/>
                    <a:pt x="25752" y="6472"/>
                  </a:cubicBezTo>
                  <a:cubicBezTo>
                    <a:pt x="25719" y="5071"/>
                    <a:pt x="25585" y="634"/>
                    <a:pt x="25585" y="6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520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2695161" y="2832599"/>
              <a:ext cx="1621037" cy="1132450"/>
            </a:xfrm>
            <a:custGeom>
              <a:avLst/>
              <a:gdLst/>
              <a:ahLst/>
              <a:cxnLst/>
              <a:rect l="l" t="t" r="r" b="b"/>
              <a:pathLst>
                <a:path w="25786" h="18014" fill="none" extrusionOk="0">
                  <a:moveTo>
                    <a:pt x="0" y="0"/>
                  </a:moveTo>
                  <a:lnTo>
                    <a:pt x="167" y="5838"/>
                  </a:lnTo>
                  <a:lnTo>
                    <a:pt x="7973" y="16479"/>
                  </a:lnTo>
                  <a:lnTo>
                    <a:pt x="9073" y="18013"/>
                  </a:lnTo>
                  <a:cubicBezTo>
                    <a:pt x="9307" y="17980"/>
                    <a:pt x="9507" y="17947"/>
                    <a:pt x="9707" y="17913"/>
                  </a:cubicBezTo>
                  <a:cubicBezTo>
                    <a:pt x="16412" y="16746"/>
                    <a:pt x="21516" y="14344"/>
                    <a:pt x="24051" y="11142"/>
                  </a:cubicBezTo>
                  <a:cubicBezTo>
                    <a:pt x="25218" y="9641"/>
                    <a:pt x="25785" y="8073"/>
                    <a:pt x="25752" y="6472"/>
                  </a:cubicBezTo>
                  <a:cubicBezTo>
                    <a:pt x="25719" y="5071"/>
                    <a:pt x="25585" y="634"/>
                    <a:pt x="25585" y="63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2695161" y="2572583"/>
              <a:ext cx="1648257" cy="1025454"/>
            </a:xfrm>
            <a:custGeom>
              <a:avLst/>
              <a:gdLst/>
              <a:ahLst/>
              <a:cxnLst/>
              <a:rect l="l" t="t" r="r" b="b"/>
              <a:pathLst>
                <a:path w="26219" h="16312" extrusionOk="0">
                  <a:moveTo>
                    <a:pt x="23650" y="0"/>
                  </a:moveTo>
                  <a:lnTo>
                    <a:pt x="1034" y="3936"/>
                  </a:lnTo>
                  <a:lnTo>
                    <a:pt x="0" y="4136"/>
                  </a:lnTo>
                  <a:lnTo>
                    <a:pt x="400" y="4670"/>
                  </a:lnTo>
                  <a:lnTo>
                    <a:pt x="7806" y="14777"/>
                  </a:lnTo>
                  <a:lnTo>
                    <a:pt x="8907" y="16312"/>
                  </a:lnTo>
                  <a:cubicBezTo>
                    <a:pt x="9140" y="16279"/>
                    <a:pt x="9340" y="16245"/>
                    <a:pt x="9540" y="16212"/>
                  </a:cubicBezTo>
                  <a:cubicBezTo>
                    <a:pt x="16245" y="15044"/>
                    <a:pt x="21349" y="12643"/>
                    <a:pt x="23884" y="9407"/>
                  </a:cubicBezTo>
                  <a:cubicBezTo>
                    <a:pt x="26219" y="6471"/>
                    <a:pt x="26152" y="3136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2695161" y="2572583"/>
              <a:ext cx="1650395" cy="939517"/>
            </a:xfrm>
            <a:custGeom>
              <a:avLst/>
              <a:gdLst/>
              <a:ahLst/>
              <a:cxnLst/>
              <a:rect l="l" t="t" r="r" b="b"/>
              <a:pathLst>
                <a:path w="26253" h="14945" fill="none" extrusionOk="0">
                  <a:moveTo>
                    <a:pt x="14811" y="14944"/>
                  </a:moveTo>
                  <a:cubicBezTo>
                    <a:pt x="18914" y="13643"/>
                    <a:pt x="22083" y="11742"/>
                    <a:pt x="23884" y="9440"/>
                  </a:cubicBezTo>
                  <a:cubicBezTo>
                    <a:pt x="26252" y="6471"/>
                    <a:pt x="26152" y="3136"/>
                    <a:pt x="23684" y="0"/>
                  </a:cubicBezTo>
                  <a:lnTo>
                    <a:pt x="1034" y="3936"/>
                  </a:lnTo>
                  <a:lnTo>
                    <a:pt x="0" y="4136"/>
                  </a:lnTo>
                  <a:lnTo>
                    <a:pt x="400" y="4670"/>
                  </a:lnTo>
                  <a:lnTo>
                    <a:pt x="2168" y="70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2894386" y="3103113"/>
              <a:ext cx="610293" cy="494936"/>
            </a:xfrm>
            <a:custGeom>
              <a:avLst/>
              <a:gdLst/>
              <a:ahLst/>
              <a:cxnLst/>
              <a:rect l="l" t="t" r="r" b="b"/>
              <a:pathLst>
                <a:path w="9708" h="7873" fill="none" extrusionOk="0">
                  <a:moveTo>
                    <a:pt x="0" y="1"/>
                  </a:moveTo>
                  <a:lnTo>
                    <a:pt x="4637" y="6338"/>
                  </a:lnTo>
                  <a:lnTo>
                    <a:pt x="5771" y="7873"/>
                  </a:lnTo>
                  <a:cubicBezTo>
                    <a:pt x="5971" y="7840"/>
                    <a:pt x="6171" y="7806"/>
                    <a:pt x="6371" y="7773"/>
                  </a:cubicBezTo>
                  <a:cubicBezTo>
                    <a:pt x="7539" y="7573"/>
                    <a:pt x="8640" y="7339"/>
                    <a:pt x="9707" y="707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3263415" y="3879011"/>
              <a:ext cx="2200" cy="86062"/>
            </a:xfrm>
            <a:custGeom>
              <a:avLst/>
              <a:gdLst/>
              <a:ahLst/>
              <a:cxnLst/>
              <a:rect l="l" t="t" r="r" b="b"/>
              <a:pathLst>
                <a:path w="35" h="1369" fill="none" extrusionOk="0">
                  <a:moveTo>
                    <a:pt x="1" y="1"/>
                  </a:moveTo>
                  <a:lnTo>
                    <a:pt x="34" y="136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3255054" y="3597998"/>
              <a:ext cx="6349" cy="184635"/>
            </a:xfrm>
            <a:custGeom>
              <a:avLst/>
              <a:gdLst/>
              <a:ahLst/>
              <a:cxnLst/>
              <a:rect l="l" t="t" r="r" b="b"/>
              <a:pathLst>
                <a:path w="101" h="2937" fill="none" extrusionOk="0">
                  <a:moveTo>
                    <a:pt x="1" y="1"/>
                  </a:moveTo>
                  <a:lnTo>
                    <a:pt x="101" y="293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3246693" y="3816145"/>
              <a:ext cx="31495" cy="27283"/>
            </a:xfrm>
            <a:custGeom>
              <a:avLst/>
              <a:gdLst/>
              <a:ahLst/>
              <a:cxnLst/>
              <a:rect l="l" t="t" r="r" b="b"/>
              <a:pathLst>
                <a:path w="501" h="434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34"/>
                    <a:pt x="134" y="434"/>
                    <a:pt x="267" y="434"/>
                  </a:cubicBezTo>
                  <a:cubicBezTo>
                    <a:pt x="400" y="434"/>
                    <a:pt x="500" y="334"/>
                    <a:pt x="500" y="200"/>
                  </a:cubicBezTo>
                  <a:cubicBezTo>
                    <a:pt x="500" y="100"/>
                    <a:pt x="400" y="0"/>
                    <a:pt x="234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2844030" y="3046471"/>
              <a:ext cx="31495" cy="25272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67" y="401"/>
                  </a:cubicBezTo>
                  <a:cubicBezTo>
                    <a:pt x="401" y="401"/>
                    <a:pt x="501" y="301"/>
                    <a:pt x="501" y="201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3548643" y="3518346"/>
              <a:ext cx="31495" cy="25209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34" y="401"/>
                  </a:cubicBezTo>
                  <a:cubicBezTo>
                    <a:pt x="367" y="401"/>
                    <a:pt x="501" y="301"/>
                    <a:pt x="468" y="200"/>
                  </a:cubicBezTo>
                  <a:cubicBezTo>
                    <a:pt x="468" y="67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7"/>
          <p:cNvGrpSpPr/>
          <p:nvPr/>
        </p:nvGrpSpPr>
        <p:grpSpPr>
          <a:xfrm>
            <a:off x="805693" y="2692092"/>
            <a:ext cx="2256414" cy="1379887"/>
            <a:chOff x="805693" y="2692092"/>
            <a:chExt cx="2256414" cy="1379887"/>
          </a:xfrm>
        </p:grpSpPr>
        <p:sp>
          <p:nvSpPr>
            <p:cNvPr id="1480" name="Google Shape;1480;p47"/>
            <p:cNvSpPr/>
            <p:nvPr/>
          </p:nvSpPr>
          <p:spPr>
            <a:xfrm>
              <a:off x="814055" y="2692092"/>
              <a:ext cx="2248052" cy="1314193"/>
            </a:xfrm>
            <a:custGeom>
              <a:avLst/>
              <a:gdLst/>
              <a:ahLst/>
              <a:cxnLst/>
              <a:rect l="l" t="t" r="r" b="b"/>
              <a:pathLst>
                <a:path w="35760" h="20905" extrusionOk="0">
                  <a:moveTo>
                    <a:pt x="1" y="1"/>
                  </a:moveTo>
                  <a:lnTo>
                    <a:pt x="168" y="5838"/>
                  </a:lnTo>
                  <a:cubicBezTo>
                    <a:pt x="34" y="7539"/>
                    <a:pt x="535" y="9040"/>
                    <a:pt x="1835" y="10775"/>
                  </a:cubicBezTo>
                  <a:cubicBezTo>
                    <a:pt x="6277" y="16864"/>
                    <a:pt x="18424" y="20904"/>
                    <a:pt x="30795" y="20904"/>
                  </a:cubicBezTo>
                  <a:cubicBezTo>
                    <a:pt x="32452" y="20904"/>
                    <a:pt x="34113" y="20832"/>
                    <a:pt x="35760" y="20682"/>
                  </a:cubicBezTo>
                  <a:lnTo>
                    <a:pt x="35593" y="14845"/>
                  </a:lnTo>
                  <a:lnTo>
                    <a:pt x="26653" y="8240"/>
                  </a:lnTo>
                  <a:lnTo>
                    <a:pt x="14011" y="7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814055" y="2692092"/>
              <a:ext cx="2248052" cy="1379887"/>
            </a:xfrm>
            <a:custGeom>
              <a:avLst/>
              <a:gdLst/>
              <a:ahLst/>
              <a:cxnLst/>
              <a:rect l="l" t="t" r="r" b="b"/>
              <a:pathLst>
                <a:path w="35760" h="21950" fill="none" extrusionOk="0">
                  <a:moveTo>
                    <a:pt x="1835" y="10775"/>
                  </a:moveTo>
                  <a:cubicBezTo>
                    <a:pt x="6872" y="17680"/>
                    <a:pt x="21816" y="21950"/>
                    <a:pt x="35760" y="20682"/>
                  </a:cubicBezTo>
                  <a:lnTo>
                    <a:pt x="35593" y="14845"/>
                  </a:lnTo>
                  <a:lnTo>
                    <a:pt x="26653" y="8240"/>
                  </a:lnTo>
                  <a:lnTo>
                    <a:pt x="14011" y="7106"/>
                  </a:lnTo>
                  <a:lnTo>
                    <a:pt x="1" y="1"/>
                  </a:lnTo>
                  <a:lnTo>
                    <a:pt x="168" y="5838"/>
                  </a:lnTo>
                  <a:cubicBezTo>
                    <a:pt x="34" y="7539"/>
                    <a:pt x="535" y="9040"/>
                    <a:pt x="1835" y="1077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805693" y="2692092"/>
              <a:ext cx="2245915" cy="947187"/>
            </a:xfrm>
            <a:custGeom>
              <a:avLst/>
              <a:gdLst/>
              <a:ahLst/>
              <a:cxnLst/>
              <a:rect l="l" t="t" r="r" b="b"/>
              <a:pathLst>
                <a:path w="35726" h="15067" extrusionOk="0">
                  <a:moveTo>
                    <a:pt x="134" y="1"/>
                  </a:moveTo>
                  <a:cubicBezTo>
                    <a:pt x="0" y="1702"/>
                    <a:pt x="501" y="3203"/>
                    <a:pt x="1802" y="4937"/>
                  </a:cubicBezTo>
                  <a:cubicBezTo>
                    <a:pt x="6244" y="11027"/>
                    <a:pt x="18391" y="15067"/>
                    <a:pt x="30761" y="15067"/>
                  </a:cubicBezTo>
                  <a:cubicBezTo>
                    <a:pt x="32418" y="15067"/>
                    <a:pt x="34079" y="14994"/>
                    <a:pt x="35726" y="14845"/>
                  </a:cubicBezTo>
                  <a:lnTo>
                    <a:pt x="26619" y="2402"/>
                  </a:lnTo>
                  <a:lnTo>
                    <a:pt x="13977" y="12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805693" y="2692092"/>
              <a:ext cx="2245915" cy="962589"/>
            </a:xfrm>
            <a:custGeom>
              <a:avLst/>
              <a:gdLst/>
              <a:ahLst/>
              <a:cxnLst/>
              <a:rect l="l" t="t" r="r" b="b"/>
              <a:pathLst>
                <a:path w="35726" h="15312" fill="none" extrusionOk="0">
                  <a:moveTo>
                    <a:pt x="19915" y="14011"/>
                  </a:moveTo>
                  <a:cubicBezTo>
                    <a:pt x="24918" y="14978"/>
                    <a:pt x="30389" y="15312"/>
                    <a:pt x="35726" y="14811"/>
                  </a:cubicBezTo>
                  <a:lnTo>
                    <a:pt x="26619" y="2402"/>
                  </a:lnTo>
                  <a:lnTo>
                    <a:pt x="13977" y="1268"/>
                  </a:lnTo>
                  <a:lnTo>
                    <a:pt x="134" y="1"/>
                  </a:lnTo>
                  <a:cubicBezTo>
                    <a:pt x="0" y="1702"/>
                    <a:pt x="534" y="3203"/>
                    <a:pt x="1802" y="493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1006994" y="3103113"/>
              <a:ext cx="926944" cy="444644"/>
            </a:xfrm>
            <a:custGeom>
              <a:avLst/>
              <a:gdLst/>
              <a:ahLst/>
              <a:cxnLst/>
              <a:rect l="l" t="t" r="r" b="b"/>
              <a:pathLst>
                <a:path w="14745" h="7073" fill="none" extrusionOk="0">
                  <a:moveTo>
                    <a:pt x="1" y="1"/>
                  </a:moveTo>
                  <a:cubicBezTo>
                    <a:pt x="3170" y="3136"/>
                    <a:pt x="8540" y="5638"/>
                    <a:pt x="14745" y="707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7"/>
            <p:cNvSpPr/>
            <p:nvPr/>
          </p:nvSpPr>
          <p:spPr>
            <a:xfrm>
              <a:off x="946201" y="3044019"/>
              <a:ext cx="31495" cy="25586"/>
            </a:xfrm>
            <a:custGeom>
              <a:avLst/>
              <a:gdLst/>
              <a:ahLst/>
              <a:cxnLst/>
              <a:rect l="l" t="t" r="r" b="b"/>
              <a:pathLst>
                <a:path w="501" h="407" extrusionOk="0">
                  <a:moveTo>
                    <a:pt x="285" y="0"/>
                  </a:moveTo>
                  <a:cubicBezTo>
                    <a:pt x="268" y="0"/>
                    <a:pt x="251" y="2"/>
                    <a:pt x="234" y="7"/>
                  </a:cubicBezTo>
                  <a:cubicBezTo>
                    <a:pt x="100" y="7"/>
                    <a:pt x="0" y="107"/>
                    <a:pt x="0" y="207"/>
                  </a:cubicBezTo>
                  <a:cubicBezTo>
                    <a:pt x="0" y="307"/>
                    <a:pt x="100" y="407"/>
                    <a:pt x="234" y="407"/>
                  </a:cubicBezTo>
                  <a:cubicBezTo>
                    <a:pt x="367" y="407"/>
                    <a:pt x="501" y="307"/>
                    <a:pt x="501" y="207"/>
                  </a:cubicBezTo>
                  <a:cubicBezTo>
                    <a:pt x="472" y="91"/>
                    <a:pt x="392" y="0"/>
                    <a:pt x="285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7"/>
            <p:cNvSpPr/>
            <p:nvPr/>
          </p:nvSpPr>
          <p:spPr>
            <a:xfrm>
              <a:off x="1984261" y="3547705"/>
              <a:ext cx="31495" cy="25209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134" y="0"/>
                    <a:pt x="0" y="100"/>
                    <a:pt x="0" y="200"/>
                  </a:cubicBezTo>
                  <a:cubicBezTo>
                    <a:pt x="33" y="334"/>
                    <a:pt x="134" y="401"/>
                    <a:pt x="267" y="401"/>
                  </a:cubicBezTo>
                  <a:cubicBezTo>
                    <a:pt x="400" y="401"/>
                    <a:pt x="500" y="301"/>
                    <a:pt x="500" y="200"/>
                  </a:cubicBezTo>
                  <a:cubicBezTo>
                    <a:pt x="500" y="67"/>
                    <a:pt x="400" y="0"/>
                    <a:pt x="267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7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altLang="zh-CN" sz="3600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6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4378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4378">
              <a:defRPr/>
            </a:pPr>
            <a:r>
              <a:rPr lang="en-US" altLang="zh-CN" sz="2400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400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3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>
            <a:off x="665628" y="1598025"/>
            <a:ext cx="1789200" cy="2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1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4031456" y="1614050"/>
            <a:ext cx="544236" cy="1449209"/>
          </a:xfrm>
          <a:custGeom>
            <a:avLst/>
            <a:gdLst/>
            <a:ahLst/>
            <a:cxnLst/>
            <a:rect l="l" t="t" r="r" b="b"/>
            <a:pathLst>
              <a:path w="41656" h="110923" extrusionOk="0">
                <a:moveTo>
                  <a:pt x="41377" y="0"/>
                </a:moveTo>
                <a:cubicBezTo>
                  <a:pt x="26736" y="0"/>
                  <a:pt x="12772" y="2865"/>
                  <a:pt x="0" y="8037"/>
                </a:cubicBezTo>
                <a:lnTo>
                  <a:pt x="41198" y="109748"/>
                </a:lnTo>
                <a:lnTo>
                  <a:pt x="41377" y="110226"/>
                </a:lnTo>
                <a:lnTo>
                  <a:pt x="41477" y="110305"/>
                </a:lnTo>
                <a:lnTo>
                  <a:pt x="41417" y="110325"/>
                </a:lnTo>
                <a:lnTo>
                  <a:pt x="41457" y="110425"/>
                </a:lnTo>
                <a:lnTo>
                  <a:pt x="41656" y="110922"/>
                </a:lnTo>
                <a:lnTo>
                  <a:pt x="41656" y="110226"/>
                </a:lnTo>
                <a:lnTo>
                  <a:pt x="41656" y="20"/>
                </a:lnTo>
                <a:cubicBezTo>
                  <a:pt x="41556" y="20"/>
                  <a:pt x="41477" y="0"/>
                  <a:pt x="41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4059784" y="1746791"/>
            <a:ext cx="639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3130920" y="1719040"/>
            <a:ext cx="1441148" cy="1335112"/>
          </a:xfrm>
          <a:custGeom>
            <a:avLst/>
            <a:gdLst/>
            <a:ahLst/>
            <a:cxnLst/>
            <a:rect l="l" t="t" r="r" b="b"/>
            <a:pathLst>
              <a:path w="110306" h="102190" extrusionOk="0">
                <a:moveTo>
                  <a:pt x="68928" y="1"/>
                </a:moveTo>
                <a:cubicBezTo>
                  <a:pt x="55202" y="5551"/>
                  <a:pt x="42829" y="13806"/>
                  <a:pt x="32505" y="24091"/>
                </a:cubicBezTo>
                <a:cubicBezTo>
                  <a:pt x="12433" y="44043"/>
                  <a:pt x="20" y="71654"/>
                  <a:pt x="0" y="102190"/>
                </a:cubicBezTo>
                <a:lnTo>
                  <a:pt x="110305" y="102190"/>
                </a:lnTo>
                <a:lnTo>
                  <a:pt x="110126" y="101712"/>
                </a:lnTo>
                <a:lnTo>
                  <a:pt x="689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3479688" y="2328141"/>
            <a:ext cx="639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665628" y="2626614"/>
            <a:ext cx="1789200" cy="2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2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3133258" y="3054139"/>
            <a:ext cx="1442703" cy="1442454"/>
          </a:xfrm>
          <a:custGeom>
            <a:avLst/>
            <a:gdLst/>
            <a:ahLst/>
            <a:cxnLst/>
            <a:rect l="l" t="t" r="r" b="b"/>
            <a:pathLst>
              <a:path w="110425" h="110406" extrusionOk="0">
                <a:moveTo>
                  <a:pt x="0" y="1"/>
                </a:moveTo>
                <a:lnTo>
                  <a:pt x="0" y="100"/>
                </a:lnTo>
                <a:cubicBezTo>
                  <a:pt x="0" y="14741"/>
                  <a:pt x="2765" y="28706"/>
                  <a:pt x="7937" y="41477"/>
                </a:cubicBezTo>
                <a:lnTo>
                  <a:pt x="7858" y="41517"/>
                </a:lnTo>
                <a:cubicBezTo>
                  <a:pt x="13488" y="55362"/>
                  <a:pt x="21823" y="67815"/>
                  <a:pt x="32226" y="78179"/>
                </a:cubicBezTo>
                <a:cubicBezTo>
                  <a:pt x="52179" y="98092"/>
                  <a:pt x="79710" y="110405"/>
                  <a:pt x="110126" y="110405"/>
                </a:cubicBezTo>
                <a:lnTo>
                  <a:pt x="110425" y="110405"/>
                </a:lnTo>
                <a:lnTo>
                  <a:pt x="110425" y="697"/>
                </a:lnTo>
                <a:lnTo>
                  <a:pt x="110206" y="200"/>
                </a:lnTo>
                <a:lnTo>
                  <a:pt x="110186" y="100"/>
                </a:lnTo>
                <a:lnTo>
                  <a:pt x="110226" y="100"/>
                </a:lnTo>
                <a:lnTo>
                  <a:pt x="1101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3615137" y="3448065"/>
            <a:ext cx="639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665628" y="3652948"/>
            <a:ext cx="1789200" cy="2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6696031" y="2627915"/>
            <a:ext cx="1789200" cy="2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5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4574679" y="3054139"/>
            <a:ext cx="1440103" cy="1017777"/>
          </a:xfrm>
          <a:custGeom>
            <a:avLst/>
            <a:gdLst/>
            <a:ahLst/>
            <a:cxnLst/>
            <a:rect l="l" t="t" r="r" b="b"/>
            <a:pathLst>
              <a:path w="110226" h="77901" extrusionOk="0">
                <a:moveTo>
                  <a:pt x="1" y="1"/>
                </a:moveTo>
                <a:lnTo>
                  <a:pt x="78000" y="77901"/>
                </a:lnTo>
                <a:cubicBezTo>
                  <a:pt x="97853" y="57948"/>
                  <a:pt x="110226" y="30457"/>
                  <a:pt x="110226" y="100"/>
                </a:cubicBezTo>
                <a:lnTo>
                  <a:pt x="11022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5151593" y="3211298"/>
            <a:ext cx="639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4575674" y="1614311"/>
            <a:ext cx="1437516" cy="1439841"/>
          </a:xfrm>
          <a:custGeom>
            <a:avLst/>
            <a:gdLst/>
            <a:ahLst/>
            <a:cxnLst/>
            <a:rect l="l" t="t" r="r" b="b"/>
            <a:pathLst>
              <a:path w="110028" h="110206" extrusionOk="0">
                <a:moveTo>
                  <a:pt x="1" y="0"/>
                </a:moveTo>
                <a:lnTo>
                  <a:pt x="1" y="110206"/>
                </a:lnTo>
                <a:lnTo>
                  <a:pt x="110027" y="110206"/>
                </a:lnTo>
                <a:cubicBezTo>
                  <a:pt x="110007" y="95605"/>
                  <a:pt x="107163" y="81660"/>
                  <a:pt x="101990" y="68909"/>
                </a:cubicBezTo>
                <a:cubicBezTo>
                  <a:pt x="96421" y="55123"/>
                  <a:pt x="88145" y="42750"/>
                  <a:pt x="77821" y="32385"/>
                </a:cubicBezTo>
                <a:cubicBezTo>
                  <a:pt x="57908" y="12433"/>
                  <a:pt x="30397" y="60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4954567" y="2246366"/>
            <a:ext cx="639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6696031" y="1597875"/>
            <a:ext cx="1789200" cy="27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4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6696031" y="3653726"/>
            <a:ext cx="1789200" cy="27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Month 6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4575674" y="3054139"/>
            <a:ext cx="1017777" cy="1442454"/>
          </a:xfrm>
          <a:custGeom>
            <a:avLst/>
            <a:gdLst/>
            <a:ahLst/>
            <a:cxnLst/>
            <a:rect l="l" t="t" r="r" b="b"/>
            <a:pathLst>
              <a:path w="77901" h="110406" extrusionOk="0">
                <a:moveTo>
                  <a:pt x="1" y="1"/>
                </a:moveTo>
                <a:lnTo>
                  <a:pt x="1" y="697"/>
                </a:lnTo>
                <a:lnTo>
                  <a:pt x="1" y="110405"/>
                </a:lnTo>
                <a:cubicBezTo>
                  <a:pt x="14562" y="110366"/>
                  <a:pt x="28447" y="107501"/>
                  <a:pt x="41159" y="102349"/>
                </a:cubicBezTo>
                <a:cubicBezTo>
                  <a:pt x="55044" y="96719"/>
                  <a:pt x="67516" y="88344"/>
                  <a:pt x="77900" y="7790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4644655" y="3783710"/>
            <a:ext cx="6390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4223784" y="2688724"/>
            <a:ext cx="692118" cy="692118"/>
          </a:xfrm>
          <a:custGeom>
            <a:avLst/>
            <a:gdLst/>
            <a:ahLst/>
            <a:cxnLst/>
            <a:rect l="l" t="t" r="r" b="b"/>
            <a:pathLst>
              <a:path w="52975" h="52975" extrusionOk="0">
                <a:moveTo>
                  <a:pt x="26497" y="1"/>
                </a:moveTo>
                <a:cubicBezTo>
                  <a:pt x="11856" y="1"/>
                  <a:pt x="0" y="11877"/>
                  <a:pt x="0" y="26498"/>
                </a:cubicBezTo>
                <a:cubicBezTo>
                  <a:pt x="0" y="41119"/>
                  <a:pt x="11856" y="52975"/>
                  <a:pt x="26497" y="52975"/>
                </a:cubicBezTo>
                <a:cubicBezTo>
                  <a:pt x="41118" y="52975"/>
                  <a:pt x="52974" y="41119"/>
                  <a:pt x="52974" y="26498"/>
                </a:cubicBezTo>
                <a:cubicBezTo>
                  <a:pt x="52974" y="11877"/>
                  <a:pt x="41118" y="1"/>
                  <a:pt x="264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660900" y="187072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658825" y="392071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658825" y="28978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6690400" y="1870186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6688325" y="289782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690400" y="392124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215" name="Google Shape;215;p21"/>
          <p:cNvGrpSpPr/>
          <p:nvPr/>
        </p:nvGrpSpPr>
        <p:grpSpPr>
          <a:xfrm>
            <a:off x="642288" y="2104325"/>
            <a:ext cx="5590437" cy="570050"/>
            <a:chOff x="277800" y="2104325"/>
            <a:chExt cx="5590437" cy="570050"/>
          </a:xfrm>
        </p:grpSpPr>
        <p:cxnSp>
          <p:nvCxnSpPr>
            <p:cNvPr id="216" name="Google Shape;216;p21"/>
            <p:cNvCxnSpPr/>
            <p:nvPr/>
          </p:nvCxnSpPr>
          <p:spPr>
            <a:xfrm>
              <a:off x="3581938" y="2389350"/>
              <a:ext cx="2286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7" name="Google Shape;217;p21"/>
            <p:cNvSpPr txBox="1"/>
            <p:nvPr/>
          </p:nvSpPr>
          <p:spPr>
            <a:xfrm>
              <a:off x="3162300" y="2104325"/>
              <a:ext cx="1028100" cy="5655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21"/>
            <p:cNvSpPr txBox="1"/>
            <p:nvPr/>
          </p:nvSpPr>
          <p:spPr>
            <a:xfrm>
              <a:off x="277800" y="2105875"/>
              <a:ext cx="2825400" cy="5685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also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" name="Google Shape;219;p21"/>
          <p:cNvGrpSpPr/>
          <p:nvPr/>
        </p:nvGrpSpPr>
        <p:grpSpPr>
          <a:xfrm>
            <a:off x="642288" y="3366675"/>
            <a:ext cx="5590437" cy="565575"/>
            <a:chOff x="277800" y="3366675"/>
            <a:chExt cx="5590437" cy="565575"/>
          </a:xfrm>
        </p:grpSpPr>
        <p:cxnSp>
          <p:nvCxnSpPr>
            <p:cNvPr id="220" name="Google Shape;220;p21"/>
            <p:cNvCxnSpPr/>
            <p:nvPr/>
          </p:nvCxnSpPr>
          <p:spPr>
            <a:xfrm>
              <a:off x="3581938" y="3646450"/>
              <a:ext cx="2286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1" name="Google Shape;221;p21"/>
            <p:cNvSpPr txBox="1"/>
            <p:nvPr/>
          </p:nvSpPr>
          <p:spPr>
            <a:xfrm>
              <a:off x="3162300" y="3366750"/>
              <a:ext cx="1027200" cy="5655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277800" y="3366675"/>
              <a:ext cx="2828100" cy="5655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642288" y="2737750"/>
            <a:ext cx="5590438" cy="565525"/>
            <a:chOff x="277800" y="2737750"/>
            <a:chExt cx="5590438" cy="565525"/>
          </a:xfrm>
        </p:grpSpPr>
        <p:cxnSp>
          <p:nvCxnSpPr>
            <p:cNvPr id="224" name="Google Shape;224;p21"/>
            <p:cNvCxnSpPr/>
            <p:nvPr/>
          </p:nvCxnSpPr>
          <p:spPr>
            <a:xfrm>
              <a:off x="3581938" y="3017900"/>
              <a:ext cx="2286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5" name="Google Shape;225;p21"/>
            <p:cNvSpPr txBox="1"/>
            <p:nvPr/>
          </p:nvSpPr>
          <p:spPr>
            <a:xfrm>
              <a:off x="3162300" y="2737750"/>
              <a:ext cx="1029300" cy="5655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277800" y="2737775"/>
              <a:ext cx="2828100" cy="5655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" name="Google Shape;227;p21"/>
          <p:cNvGrpSpPr/>
          <p:nvPr/>
        </p:nvGrpSpPr>
        <p:grpSpPr>
          <a:xfrm>
            <a:off x="6219579" y="1543043"/>
            <a:ext cx="2272637" cy="2410450"/>
            <a:chOff x="4430703" y="1543043"/>
            <a:chExt cx="2272637" cy="2410450"/>
          </a:xfrm>
        </p:grpSpPr>
        <p:sp>
          <p:nvSpPr>
            <p:cNvPr id="228" name="Google Shape;228;p21"/>
            <p:cNvSpPr/>
            <p:nvPr/>
          </p:nvSpPr>
          <p:spPr>
            <a:xfrm>
              <a:off x="5815728" y="3205734"/>
              <a:ext cx="574080" cy="747759"/>
            </a:xfrm>
            <a:custGeom>
              <a:avLst/>
              <a:gdLst/>
              <a:ahLst/>
              <a:cxnLst/>
              <a:rect l="l" t="t" r="r" b="b"/>
              <a:pathLst>
                <a:path w="33401" h="43506" extrusionOk="0">
                  <a:moveTo>
                    <a:pt x="14324" y="1"/>
                  </a:moveTo>
                  <a:cubicBezTo>
                    <a:pt x="12354" y="11439"/>
                    <a:pt x="7401" y="22201"/>
                    <a:pt x="1" y="31133"/>
                  </a:cubicBezTo>
                  <a:lnTo>
                    <a:pt x="7461" y="37339"/>
                  </a:lnTo>
                  <a:lnTo>
                    <a:pt x="14881" y="43506"/>
                  </a:lnTo>
                  <a:cubicBezTo>
                    <a:pt x="24449" y="31948"/>
                    <a:pt x="30835" y="18043"/>
                    <a:pt x="33401" y="3283"/>
                  </a:cubicBezTo>
                  <a:lnTo>
                    <a:pt x="23892" y="1652"/>
                  </a:lnTo>
                  <a:lnTo>
                    <a:pt x="1432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5667352" y="1882934"/>
              <a:ext cx="653056" cy="736484"/>
            </a:xfrm>
            <a:custGeom>
              <a:avLst/>
              <a:gdLst/>
              <a:ahLst/>
              <a:cxnLst/>
              <a:rect l="l" t="t" r="r" b="b"/>
              <a:pathLst>
                <a:path w="37996" h="42850" extrusionOk="0">
                  <a:moveTo>
                    <a:pt x="12374" y="1"/>
                  </a:moveTo>
                  <a:lnTo>
                    <a:pt x="6207" y="7421"/>
                  </a:lnTo>
                  <a:lnTo>
                    <a:pt x="0" y="14880"/>
                  </a:lnTo>
                  <a:cubicBezTo>
                    <a:pt x="8694" y="22062"/>
                    <a:pt x="15656" y="31531"/>
                    <a:pt x="19833" y="42850"/>
                  </a:cubicBezTo>
                  <a:lnTo>
                    <a:pt x="28904" y="39488"/>
                  </a:lnTo>
                  <a:lnTo>
                    <a:pt x="37995" y="36126"/>
                  </a:lnTo>
                  <a:cubicBezTo>
                    <a:pt x="32585" y="21525"/>
                    <a:pt x="23593" y="9291"/>
                    <a:pt x="12374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5132626" y="1564630"/>
              <a:ext cx="747416" cy="574080"/>
            </a:xfrm>
            <a:custGeom>
              <a:avLst/>
              <a:gdLst/>
              <a:ahLst/>
              <a:cxnLst/>
              <a:rect l="l" t="t" r="r" b="b"/>
              <a:pathLst>
                <a:path w="43486" h="33401" extrusionOk="0">
                  <a:moveTo>
                    <a:pt x="3263" y="0"/>
                  </a:moveTo>
                  <a:lnTo>
                    <a:pt x="1631" y="9509"/>
                  </a:lnTo>
                  <a:lnTo>
                    <a:pt x="0" y="19078"/>
                  </a:lnTo>
                  <a:cubicBezTo>
                    <a:pt x="11419" y="21047"/>
                    <a:pt x="22181" y="26000"/>
                    <a:pt x="31112" y="33400"/>
                  </a:cubicBezTo>
                  <a:lnTo>
                    <a:pt x="37319" y="25941"/>
                  </a:lnTo>
                  <a:lnTo>
                    <a:pt x="43486" y="18521"/>
                  </a:lnTo>
                  <a:cubicBezTo>
                    <a:pt x="31948" y="8952"/>
                    <a:pt x="18043" y="2547"/>
                    <a:pt x="3263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4430703" y="1543043"/>
              <a:ext cx="758020" cy="403167"/>
            </a:xfrm>
            <a:custGeom>
              <a:avLst/>
              <a:gdLst/>
              <a:ahLst/>
              <a:cxnLst/>
              <a:rect l="l" t="t" r="r" b="b"/>
              <a:pathLst>
                <a:path w="44103" h="23457" extrusionOk="0">
                  <a:moveTo>
                    <a:pt x="29526" y="0"/>
                  </a:moveTo>
                  <a:cubicBezTo>
                    <a:pt x="19708" y="0"/>
                    <a:pt x="9731" y="1702"/>
                    <a:pt x="1" y="5295"/>
                  </a:cubicBezTo>
                  <a:lnTo>
                    <a:pt x="3343" y="14366"/>
                  </a:lnTo>
                  <a:lnTo>
                    <a:pt x="6704" y="23457"/>
                  </a:lnTo>
                  <a:cubicBezTo>
                    <a:pt x="14229" y="20675"/>
                    <a:pt x="21947" y="19357"/>
                    <a:pt x="29542" y="19357"/>
                  </a:cubicBezTo>
                  <a:cubicBezTo>
                    <a:pt x="33353" y="19357"/>
                    <a:pt x="37132" y="19689"/>
                    <a:pt x="40840" y="20334"/>
                  </a:cubicBezTo>
                  <a:lnTo>
                    <a:pt x="42471" y="10765"/>
                  </a:lnTo>
                  <a:lnTo>
                    <a:pt x="44103" y="1256"/>
                  </a:lnTo>
                  <a:cubicBezTo>
                    <a:pt x="39318" y="427"/>
                    <a:pt x="34442" y="0"/>
                    <a:pt x="2952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 rot="1799332">
              <a:off x="5910019" y="2512075"/>
              <a:ext cx="652991" cy="736411"/>
            </a:xfrm>
            <a:custGeom>
              <a:avLst/>
              <a:gdLst/>
              <a:ahLst/>
              <a:cxnLst/>
              <a:rect l="l" t="t" r="r" b="b"/>
              <a:pathLst>
                <a:path w="37996" h="42850" extrusionOk="0">
                  <a:moveTo>
                    <a:pt x="12374" y="1"/>
                  </a:moveTo>
                  <a:lnTo>
                    <a:pt x="6207" y="7421"/>
                  </a:lnTo>
                  <a:lnTo>
                    <a:pt x="0" y="14880"/>
                  </a:lnTo>
                  <a:cubicBezTo>
                    <a:pt x="8694" y="22062"/>
                    <a:pt x="15656" y="31531"/>
                    <a:pt x="19833" y="42850"/>
                  </a:cubicBezTo>
                  <a:lnTo>
                    <a:pt x="28904" y="39488"/>
                  </a:lnTo>
                  <a:lnTo>
                    <a:pt x="37995" y="36126"/>
                  </a:lnTo>
                  <a:cubicBezTo>
                    <a:pt x="32585" y="21525"/>
                    <a:pt x="23593" y="9291"/>
                    <a:pt x="12374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4449875" y="2234375"/>
              <a:ext cx="981000" cy="2916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45%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5237300" y="1634031"/>
            <a:ext cx="1995175" cy="2159744"/>
            <a:chOff x="3448425" y="1634031"/>
            <a:chExt cx="1995175" cy="2159744"/>
          </a:xfrm>
        </p:grpSpPr>
        <p:sp>
          <p:nvSpPr>
            <p:cNvPr id="235" name="Google Shape;235;p21"/>
            <p:cNvSpPr/>
            <p:nvPr/>
          </p:nvSpPr>
          <p:spPr>
            <a:xfrm>
              <a:off x="3809475" y="1634031"/>
              <a:ext cx="736484" cy="653056"/>
            </a:xfrm>
            <a:custGeom>
              <a:avLst/>
              <a:gdLst/>
              <a:ahLst/>
              <a:cxnLst/>
              <a:rect l="l" t="t" r="r" b="b"/>
              <a:pathLst>
                <a:path w="42850" h="37996" extrusionOk="0">
                  <a:moveTo>
                    <a:pt x="36126" y="1"/>
                  </a:moveTo>
                  <a:cubicBezTo>
                    <a:pt x="21524" y="5392"/>
                    <a:pt x="9290" y="14403"/>
                    <a:pt x="1" y="25623"/>
                  </a:cubicBezTo>
                  <a:lnTo>
                    <a:pt x="7421" y="31789"/>
                  </a:lnTo>
                  <a:lnTo>
                    <a:pt x="14880" y="37996"/>
                  </a:lnTo>
                  <a:cubicBezTo>
                    <a:pt x="22081" y="29303"/>
                    <a:pt x="31550" y="22340"/>
                    <a:pt x="42849" y="18163"/>
                  </a:cubicBezTo>
                  <a:lnTo>
                    <a:pt x="39488" y="9092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491169" y="2074397"/>
              <a:ext cx="574080" cy="747416"/>
            </a:xfrm>
            <a:custGeom>
              <a:avLst/>
              <a:gdLst/>
              <a:ahLst/>
              <a:cxnLst/>
              <a:rect l="l" t="t" r="r" b="b"/>
              <a:pathLst>
                <a:path w="33401" h="43486" extrusionOk="0">
                  <a:moveTo>
                    <a:pt x="18521" y="1"/>
                  </a:moveTo>
                  <a:cubicBezTo>
                    <a:pt x="8972" y="11538"/>
                    <a:pt x="2567" y="25443"/>
                    <a:pt x="0" y="40224"/>
                  </a:cubicBezTo>
                  <a:lnTo>
                    <a:pt x="9509" y="41855"/>
                  </a:lnTo>
                  <a:lnTo>
                    <a:pt x="19078" y="43486"/>
                  </a:lnTo>
                  <a:cubicBezTo>
                    <a:pt x="21067" y="32068"/>
                    <a:pt x="26020" y="21306"/>
                    <a:pt x="33400" y="12374"/>
                  </a:cubicBezTo>
                  <a:lnTo>
                    <a:pt x="25941" y="6167"/>
                  </a:lnTo>
                  <a:lnTo>
                    <a:pt x="18521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448425" y="2765712"/>
              <a:ext cx="424325" cy="758020"/>
            </a:xfrm>
            <a:custGeom>
              <a:avLst/>
              <a:gdLst/>
              <a:ahLst/>
              <a:cxnLst/>
              <a:rect l="l" t="t" r="r" b="b"/>
              <a:pathLst>
                <a:path w="24688" h="44103" extrusionOk="0">
                  <a:moveTo>
                    <a:pt x="2487" y="1"/>
                  </a:moveTo>
                  <a:lnTo>
                    <a:pt x="2487" y="1"/>
                  </a:lnTo>
                  <a:cubicBezTo>
                    <a:pt x="1" y="14343"/>
                    <a:pt x="1135" y="29502"/>
                    <a:pt x="6526" y="44103"/>
                  </a:cubicBezTo>
                  <a:lnTo>
                    <a:pt x="15617" y="40761"/>
                  </a:lnTo>
                  <a:lnTo>
                    <a:pt x="24688" y="37399"/>
                  </a:lnTo>
                  <a:cubicBezTo>
                    <a:pt x="20510" y="26100"/>
                    <a:pt x="19655" y="14363"/>
                    <a:pt x="21565" y="3263"/>
                  </a:cubicBezTo>
                  <a:lnTo>
                    <a:pt x="11996" y="1632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 txBox="1"/>
            <p:nvPr/>
          </p:nvSpPr>
          <p:spPr>
            <a:xfrm>
              <a:off x="4437100" y="3502175"/>
              <a:ext cx="1006500" cy="2916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" name="Google Shape;239;p21"/>
          <p:cNvGrpSpPr/>
          <p:nvPr/>
        </p:nvGrpSpPr>
        <p:grpSpPr>
          <a:xfrm>
            <a:off x="5349446" y="2868275"/>
            <a:ext cx="2510935" cy="1616426"/>
            <a:chOff x="3560571" y="2868275"/>
            <a:chExt cx="2510935" cy="1616426"/>
          </a:xfrm>
        </p:grpSpPr>
        <p:sp>
          <p:nvSpPr>
            <p:cNvPr id="240" name="Google Shape;240;p21"/>
            <p:cNvSpPr/>
            <p:nvPr/>
          </p:nvSpPr>
          <p:spPr>
            <a:xfrm>
              <a:off x="4692257" y="4081671"/>
              <a:ext cx="758364" cy="403030"/>
            </a:xfrm>
            <a:custGeom>
              <a:avLst/>
              <a:gdLst/>
              <a:ahLst/>
              <a:cxnLst/>
              <a:rect l="l" t="t" r="r" b="b"/>
              <a:pathLst>
                <a:path w="44123" h="23449" extrusionOk="0">
                  <a:moveTo>
                    <a:pt x="37399" y="1"/>
                  </a:moveTo>
                  <a:cubicBezTo>
                    <a:pt x="29874" y="2783"/>
                    <a:pt x="22156" y="4091"/>
                    <a:pt x="14567" y="4091"/>
                  </a:cubicBezTo>
                  <a:cubicBezTo>
                    <a:pt x="10759" y="4091"/>
                    <a:pt x="6984" y="3762"/>
                    <a:pt x="3283" y="3124"/>
                  </a:cubicBezTo>
                  <a:lnTo>
                    <a:pt x="1632" y="12692"/>
                  </a:lnTo>
                  <a:lnTo>
                    <a:pt x="0" y="22201"/>
                  </a:lnTo>
                  <a:cubicBezTo>
                    <a:pt x="4786" y="23024"/>
                    <a:pt x="9661" y="23448"/>
                    <a:pt x="14578" y="23448"/>
                  </a:cubicBezTo>
                  <a:cubicBezTo>
                    <a:pt x="24398" y="23448"/>
                    <a:pt x="34379" y="21755"/>
                    <a:pt x="44122" y="18163"/>
                  </a:cubicBezTo>
                  <a:lnTo>
                    <a:pt x="40761" y="9072"/>
                  </a:lnTo>
                  <a:lnTo>
                    <a:pt x="37399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4000939" y="3889194"/>
              <a:ext cx="747759" cy="574063"/>
            </a:xfrm>
            <a:custGeom>
              <a:avLst/>
              <a:gdLst/>
              <a:ahLst/>
              <a:cxnLst/>
              <a:rect l="l" t="t" r="r" b="b"/>
              <a:pathLst>
                <a:path w="43506" h="33400" extrusionOk="0">
                  <a:moveTo>
                    <a:pt x="12374" y="0"/>
                  </a:moveTo>
                  <a:lnTo>
                    <a:pt x="6167" y="7460"/>
                  </a:lnTo>
                  <a:lnTo>
                    <a:pt x="0" y="14880"/>
                  </a:lnTo>
                  <a:cubicBezTo>
                    <a:pt x="11558" y="24448"/>
                    <a:pt x="25443" y="30834"/>
                    <a:pt x="40223" y="33400"/>
                  </a:cubicBezTo>
                  <a:lnTo>
                    <a:pt x="41855" y="23891"/>
                  </a:lnTo>
                  <a:lnTo>
                    <a:pt x="43506" y="14323"/>
                  </a:lnTo>
                  <a:cubicBezTo>
                    <a:pt x="32067" y="12334"/>
                    <a:pt x="21306" y="7400"/>
                    <a:pt x="1237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5335021" y="3740801"/>
              <a:ext cx="736484" cy="653056"/>
            </a:xfrm>
            <a:custGeom>
              <a:avLst/>
              <a:gdLst/>
              <a:ahLst/>
              <a:cxnLst/>
              <a:rect l="l" t="t" r="r" b="b"/>
              <a:pathLst>
                <a:path w="42850" h="37996" extrusionOk="0">
                  <a:moveTo>
                    <a:pt x="27970" y="1"/>
                  </a:moveTo>
                  <a:cubicBezTo>
                    <a:pt x="20789" y="8674"/>
                    <a:pt x="11320" y="15656"/>
                    <a:pt x="1" y="19834"/>
                  </a:cubicBezTo>
                  <a:lnTo>
                    <a:pt x="3363" y="28905"/>
                  </a:lnTo>
                  <a:lnTo>
                    <a:pt x="6724" y="37996"/>
                  </a:lnTo>
                  <a:cubicBezTo>
                    <a:pt x="21326" y="32585"/>
                    <a:pt x="33560" y="23593"/>
                    <a:pt x="42850" y="12374"/>
                  </a:cubicBezTo>
                  <a:lnTo>
                    <a:pt x="35430" y="6207"/>
                  </a:lnTo>
                  <a:lnTo>
                    <a:pt x="27970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560571" y="3408472"/>
              <a:ext cx="653056" cy="736484"/>
            </a:xfrm>
            <a:custGeom>
              <a:avLst/>
              <a:gdLst/>
              <a:ahLst/>
              <a:cxnLst/>
              <a:rect l="l" t="t" r="r" b="b"/>
              <a:pathLst>
                <a:path w="37996" h="42850" extrusionOk="0">
                  <a:moveTo>
                    <a:pt x="18163" y="1"/>
                  </a:moveTo>
                  <a:lnTo>
                    <a:pt x="9092" y="3363"/>
                  </a:lnTo>
                  <a:lnTo>
                    <a:pt x="1" y="6705"/>
                  </a:lnTo>
                  <a:cubicBezTo>
                    <a:pt x="5412" y="21326"/>
                    <a:pt x="14423" y="33560"/>
                    <a:pt x="25622" y="42850"/>
                  </a:cubicBezTo>
                  <a:lnTo>
                    <a:pt x="31789" y="35430"/>
                  </a:lnTo>
                  <a:lnTo>
                    <a:pt x="37996" y="27970"/>
                  </a:lnTo>
                  <a:cubicBezTo>
                    <a:pt x="29323" y="20769"/>
                    <a:pt x="22360" y="11300"/>
                    <a:pt x="1816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 txBox="1"/>
            <p:nvPr/>
          </p:nvSpPr>
          <p:spPr>
            <a:xfrm>
              <a:off x="4445575" y="2868275"/>
              <a:ext cx="989400" cy="291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30%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/>
          <p:nvPr/>
        </p:nvSpPr>
        <p:spPr>
          <a:xfrm rot="-900436" flipH="1">
            <a:off x="3304041" y="2139775"/>
            <a:ext cx="1227155" cy="1958127"/>
          </a:xfrm>
          <a:custGeom>
            <a:avLst/>
            <a:gdLst/>
            <a:ahLst/>
            <a:cxnLst/>
            <a:rect l="l" t="t" r="r" b="b"/>
            <a:pathLst>
              <a:path w="91706" h="146332" extrusionOk="0">
                <a:moveTo>
                  <a:pt x="42074" y="1"/>
                </a:moveTo>
                <a:lnTo>
                  <a:pt x="1" y="81481"/>
                </a:lnTo>
                <a:lnTo>
                  <a:pt x="60395" y="141895"/>
                </a:lnTo>
                <a:lnTo>
                  <a:pt x="64831" y="146332"/>
                </a:lnTo>
                <a:cubicBezTo>
                  <a:pt x="81441" y="129721"/>
                  <a:pt x="91706" y="106805"/>
                  <a:pt x="91706" y="81481"/>
                </a:cubicBezTo>
                <a:cubicBezTo>
                  <a:pt x="91706" y="46012"/>
                  <a:pt x="71555" y="15238"/>
                  <a:pt x="420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"/>
          <p:cNvSpPr/>
          <p:nvPr/>
        </p:nvSpPr>
        <p:spPr>
          <a:xfrm rot="-900436" flipH="1">
            <a:off x="4410731" y="1988124"/>
            <a:ext cx="1307015" cy="1029110"/>
          </a:xfrm>
          <a:custGeom>
            <a:avLst/>
            <a:gdLst/>
            <a:ahLst/>
            <a:cxnLst/>
            <a:rect l="l" t="t" r="r" b="b"/>
            <a:pathLst>
              <a:path w="97674" h="76906" extrusionOk="0">
                <a:moveTo>
                  <a:pt x="28606" y="1"/>
                </a:moveTo>
                <a:cubicBezTo>
                  <a:pt x="10942" y="17685"/>
                  <a:pt x="1" y="42094"/>
                  <a:pt x="1" y="69068"/>
                </a:cubicBezTo>
                <a:cubicBezTo>
                  <a:pt x="1" y="71714"/>
                  <a:pt x="100" y="74320"/>
                  <a:pt x="319" y="76906"/>
                </a:cubicBezTo>
                <a:lnTo>
                  <a:pt x="6267" y="76428"/>
                </a:lnTo>
                <a:lnTo>
                  <a:pt x="97674" y="69068"/>
                </a:lnTo>
                <a:lnTo>
                  <a:pt x="32824" y="4238"/>
                </a:lnTo>
                <a:lnTo>
                  <a:pt x="2860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"/>
          <p:cNvSpPr/>
          <p:nvPr/>
        </p:nvSpPr>
        <p:spPr>
          <a:xfrm rot="-900436" flipH="1">
            <a:off x="4607327" y="2874890"/>
            <a:ext cx="1395118" cy="711543"/>
          </a:xfrm>
          <a:custGeom>
            <a:avLst/>
            <a:gdLst/>
            <a:ahLst/>
            <a:cxnLst/>
            <a:rect l="l" t="t" r="r" b="b"/>
            <a:pathLst>
              <a:path w="104258" h="53174" extrusionOk="0">
                <a:moveTo>
                  <a:pt x="104258" y="0"/>
                </a:moveTo>
                <a:lnTo>
                  <a:pt x="19117" y="6843"/>
                </a:lnTo>
                <a:lnTo>
                  <a:pt x="0" y="8375"/>
                </a:lnTo>
                <a:cubicBezTo>
                  <a:pt x="1293" y="24647"/>
                  <a:pt x="6306" y="39845"/>
                  <a:pt x="14184" y="53173"/>
                </a:cubicBezTo>
                <a:lnTo>
                  <a:pt x="1042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"/>
          <p:cNvSpPr/>
          <p:nvPr/>
        </p:nvSpPr>
        <p:spPr>
          <a:xfrm rot="-900436" flipH="1">
            <a:off x="3879068" y="2037953"/>
            <a:ext cx="524417" cy="1116424"/>
          </a:xfrm>
          <a:custGeom>
            <a:avLst/>
            <a:gdLst/>
            <a:ahLst/>
            <a:cxnLst/>
            <a:rect l="l" t="t" r="r" b="b"/>
            <a:pathLst>
              <a:path w="39190" h="83431" extrusionOk="0">
                <a:moveTo>
                  <a:pt x="18322" y="0"/>
                </a:moveTo>
                <a:lnTo>
                  <a:pt x="1" y="83430"/>
                </a:lnTo>
                <a:lnTo>
                  <a:pt x="39189" y="7520"/>
                </a:lnTo>
                <a:cubicBezTo>
                  <a:pt x="32684" y="4158"/>
                  <a:pt x="25682" y="1591"/>
                  <a:pt x="183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"/>
          <p:cNvSpPr/>
          <p:nvPr/>
        </p:nvSpPr>
        <p:spPr>
          <a:xfrm rot="-900436" flipH="1">
            <a:off x="3780541" y="3019240"/>
            <a:ext cx="2049963" cy="1307015"/>
          </a:xfrm>
          <a:custGeom>
            <a:avLst/>
            <a:gdLst/>
            <a:ahLst/>
            <a:cxnLst/>
            <a:rect l="l" t="t" r="r" b="b"/>
            <a:pathLst>
              <a:path w="153195" h="97674" extrusionOk="0">
                <a:moveTo>
                  <a:pt x="84127" y="0"/>
                </a:moveTo>
                <a:lnTo>
                  <a:pt x="0" y="49652"/>
                </a:lnTo>
                <a:cubicBezTo>
                  <a:pt x="17009" y="78397"/>
                  <a:pt x="48320" y="97674"/>
                  <a:pt x="84127" y="97674"/>
                </a:cubicBezTo>
                <a:cubicBezTo>
                  <a:pt x="111101" y="97674"/>
                  <a:pt x="135509" y="86752"/>
                  <a:pt x="153194" y="69068"/>
                </a:cubicBezTo>
                <a:lnTo>
                  <a:pt x="841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"/>
          <p:cNvSpPr/>
          <p:nvPr/>
        </p:nvSpPr>
        <p:spPr>
          <a:xfrm rot="-900436" flipH="1">
            <a:off x="4106704" y="1783332"/>
            <a:ext cx="1130795" cy="1226900"/>
          </a:xfrm>
          <a:custGeom>
            <a:avLst/>
            <a:gdLst/>
            <a:ahLst/>
            <a:cxnLst/>
            <a:rect l="l" t="t" r="r" b="b"/>
            <a:pathLst>
              <a:path w="84505" h="91687" extrusionOk="0">
                <a:moveTo>
                  <a:pt x="64831" y="1"/>
                </a:moveTo>
                <a:cubicBezTo>
                  <a:pt x="39507" y="1"/>
                  <a:pt x="16591" y="10265"/>
                  <a:pt x="0" y="26856"/>
                </a:cubicBezTo>
                <a:lnTo>
                  <a:pt x="4436" y="31292"/>
                </a:lnTo>
                <a:lnTo>
                  <a:pt x="64831" y="91686"/>
                </a:lnTo>
                <a:lnTo>
                  <a:pt x="83152" y="8256"/>
                </a:lnTo>
                <a:lnTo>
                  <a:pt x="84505" y="2109"/>
                </a:lnTo>
                <a:cubicBezTo>
                  <a:pt x="78159" y="737"/>
                  <a:pt x="71594" y="1"/>
                  <a:pt x="648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256" name="Google Shape;256;p22"/>
          <p:cNvGrpSpPr/>
          <p:nvPr/>
        </p:nvGrpSpPr>
        <p:grpSpPr>
          <a:xfrm rot="-900063" flipH="1">
            <a:off x="3960353" y="2540227"/>
            <a:ext cx="1157430" cy="1054473"/>
            <a:chOff x="4056942" y="2754456"/>
            <a:chExt cx="1091783" cy="994666"/>
          </a:xfrm>
        </p:grpSpPr>
        <p:sp>
          <p:nvSpPr>
            <p:cNvPr id="257" name="Google Shape;257;p22"/>
            <p:cNvSpPr/>
            <p:nvPr/>
          </p:nvSpPr>
          <p:spPr>
            <a:xfrm>
              <a:off x="4056942" y="2754456"/>
              <a:ext cx="1091783" cy="994666"/>
            </a:xfrm>
            <a:custGeom>
              <a:avLst/>
              <a:gdLst/>
              <a:ahLst/>
              <a:cxnLst/>
              <a:rect l="l" t="t" r="r" b="b"/>
              <a:pathLst>
                <a:path w="86495" h="78801" extrusionOk="0">
                  <a:moveTo>
                    <a:pt x="43245" y="1"/>
                  </a:moveTo>
                  <a:cubicBezTo>
                    <a:pt x="33162" y="1"/>
                    <a:pt x="23076" y="3845"/>
                    <a:pt x="15378" y="11533"/>
                  </a:cubicBezTo>
                  <a:cubicBezTo>
                    <a:pt x="1" y="26930"/>
                    <a:pt x="1" y="51876"/>
                    <a:pt x="15378" y="67253"/>
                  </a:cubicBezTo>
                  <a:cubicBezTo>
                    <a:pt x="23076" y="74951"/>
                    <a:pt x="33162" y="78801"/>
                    <a:pt x="43245" y="78801"/>
                  </a:cubicBezTo>
                  <a:cubicBezTo>
                    <a:pt x="53328" y="78801"/>
                    <a:pt x="63409" y="74951"/>
                    <a:pt x="71097" y="67253"/>
                  </a:cubicBezTo>
                  <a:cubicBezTo>
                    <a:pt x="86494" y="51876"/>
                    <a:pt x="86494" y="26930"/>
                    <a:pt x="71097" y="11533"/>
                  </a:cubicBezTo>
                  <a:cubicBezTo>
                    <a:pt x="63409" y="3845"/>
                    <a:pt x="53328" y="1"/>
                    <a:pt x="43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4144579" y="2825924"/>
              <a:ext cx="916760" cy="852296"/>
            </a:xfrm>
            <a:custGeom>
              <a:avLst/>
              <a:gdLst/>
              <a:ahLst/>
              <a:cxnLst/>
              <a:rect l="l" t="t" r="r" b="b"/>
              <a:pathLst>
                <a:path w="72629" h="67522" extrusionOk="0">
                  <a:moveTo>
                    <a:pt x="36360" y="0"/>
                  </a:moveTo>
                  <a:cubicBezTo>
                    <a:pt x="34564" y="0"/>
                    <a:pt x="32744" y="144"/>
                    <a:pt x="30914" y="441"/>
                  </a:cubicBezTo>
                  <a:cubicBezTo>
                    <a:pt x="12513" y="3425"/>
                    <a:pt x="1" y="20771"/>
                    <a:pt x="3004" y="39172"/>
                  </a:cubicBezTo>
                  <a:cubicBezTo>
                    <a:pt x="5691" y="55743"/>
                    <a:pt x="20010" y="67522"/>
                    <a:pt x="36285" y="67522"/>
                  </a:cubicBezTo>
                  <a:cubicBezTo>
                    <a:pt x="38082" y="67522"/>
                    <a:pt x="39903" y="67378"/>
                    <a:pt x="41735" y="67081"/>
                  </a:cubicBezTo>
                  <a:cubicBezTo>
                    <a:pt x="60136" y="64097"/>
                    <a:pt x="72629" y="46751"/>
                    <a:pt x="69645" y="28350"/>
                  </a:cubicBezTo>
                  <a:cubicBezTo>
                    <a:pt x="66958" y="11780"/>
                    <a:pt x="52623" y="0"/>
                    <a:pt x="36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4152525" y="2850450"/>
              <a:ext cx="900316" cy="803442"/>
            </a:xfrm>
            <a:custGeom>
              <a:avLst/>
              <a:gdLst/>
              <a:ahLst/>
              <a:cxnLst/>
              <a:rect l="l" t="t" r="r" b="b"/>
              <a:pathLst>
                <a:path w="67974" h="60660" extrusionOk="0">
                  <a:moveTo>
                    <a:pt x="33985" y="1"/>
                  </a:moveTo>
                  <a:cubicBezTo>
                    <a:pt x="21153" y="1"/>
                    <a:pt x="9239" y="8209"/>
                    <a:pt x="5112" y="21070"/>
                  </a:cubicBezTo>
                  <a:cubicBezTo>
                    <a:pt x="0" y="37024"/>
                    <a:pt x="8793" y="54092"/>
                    <a:pt x="24747" y="59204"/>
                  </a:cubicBezTo>
                  <a:cubicBezTo>
                    <a:pt x="27820" y="60190"/>
                    <a:pt x="30936" y="60659"/>
                    <a:pt x="34001" y="60659"/>
                  </a:cubicBezTo>
                  <a:cubicBezTo>
                    <a:pt x="46826" y="60659"/>
                    <a:pt x="58751" y="52451"/>
                    <a:pt x="62861" y="39590"/>
                  </a:cubicBezTo>
                  <a:cubicBezTo>
                    <a:pt x="67973" y="23636"/>
                    <a:pt x="59201" y="6568"/>
                    <a:pt x="43247" y="1456"/>
                  </a:cubicBezTo>
                  <a:cubicBezTo>
                    <a:pt x="40170" y="470"/>
                    <a:pt x="37051" y="1"/>
                    <a:pt x="33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4282680" y="2931662"/>
              <a:ext cx="640302" cy="640567"/>
            </a:xfrm>
            <a:custGeom>
              <a:avLst/>
              <a:gdLst/>
              <a:ahLst/>
              <a:cxnLst/>
              <a:rect l="l" t="t" r="r" b="b"/>
              <a:pathLst>
                <a:path w="50727" h="50748" extrusionOk="0">
                  <a:moveTo>
                    <a:pt x="25364" y="1"/>
                  </a:moveTo>
                  <a:cubicBezTo>
                    <a:pt x="11359" y="1"/>
                    <a:pt x="0" y="11360"/>
                    <a:pt x="0" y="25364"/>
                  </a:cubicBezTo>
                  <a:cubicBezTo>
                    <a:pt x="0" y="39389"/>
                    <a:pt x="11359" y="50747"/>
                    <a:pt x="25364" y="50747"/>
                  </a:cubicBezTo>
                  <a:cubicBezTo>
                    <a:pt x="39368" y="50727"/>
                    <a:pt x="50727" y="39389"/>
                    <a:pt x="50727" y="25364"/>
                  </a:cubicBezTo>
                  <a:cubicBezTo>
                    <a:pt x="50727" y="11360"/>
                    <a:pt x="39368" y="1"/>
                    <a:pt x="25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2"/>
          <p:cNvSpPr txBox="1"/>
          <p:nvPr/>
        </p:nvSpPr>
        <p:spPr>
          <a:xfrm>
            <a:off x="649375" y="1566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647300" y="3727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6593550" y="156672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649375" y="18760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647300" y="403703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651450" y="2641076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6593550" y="3724700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6593550" y="2642628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649375" y="29565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2700338" y="1938913"/>
            <a:ext cx="205800" cy="20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2700338" y="3015650"/>
            <a:ext cx="205800" cy="20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2700338" y="4092388"/>
            <a:ext cx="205800" cy="20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6237838" y="1938913"/>
            <a:ext cx="205800" cy="20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6237838" y="3015650"/>
            <a:ext cx="205800" cy="20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6237838" y="4092388"/>
            <a:ext cx="205800" cy="20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22"/>
          <p:cNvCxnSpPr>
            <a:stCxn id="273" idx="2"/>
          </p:cNvCxnSpPr>
          <p:nvPr/>
        </p:nvCxnSpPr>
        <p:spPr>
          <a:xfrm rot="10800000">
            <a:off x="2448638" y="2041813"/>
            <a:ext cx="251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2"/>
          <p:cNvCxnSpPr>
            <a:stCxn id="274" idx="2"/>
          </p:cNvCxnSpPr>
          <p:nvPr/>
        </p:nvCxnSpPr>
        <p:spPr>
          <a:xfrm rot="10800000">
            <a:off x="2448638" y="3118550"/>
            <a:ext cx="251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2"/>
          <p:cNvCxnSpPr>
            <a:stCxn id="275" idx="2"/>
          </p:cNvCxnSpPr>
          <p:nvPr/>
        </p:nvCxnSpPr>
        <p:spPr>
          <a:xfrm rot="10800000">
            <a:off x="2444438" y="4195288"/>
            <a:ext cx="25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2"/>
          <p:cNvCxnSpPr>
            <a:stCxn id="276" idx="6"/>
          </p:cNvCxnSpPr>
          <p:nvPr/>
        </p:nvCxnSpPr>
        <p:spPr>
          <a:xfrm>
            <a:off x="6443638" y="2041813"/>
            <a:ext cx="25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2"/>
          <p:cNvCxnSpPr>
            <a:stCxn id="277" idx="6"/>
          </p:cNvCxnSpPr>
          <p:nvPr/>
        </p:nvCxnSpPr>
        <p:spPr>
          <a:xfrm>
            <a:off x="6443638" y="3118550"/>
            <a:ext cx="25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2"/>
          <p:cNvCxnSpPr>
            <a:stCxn id="278" idx="6"/>
          </p:cNvCxnSpPr>
          <p:nvPr/>
        </p:nvCxnSpPr>
        <p:spPr>
          <a:xfrm>
            <a:off x="6443638" y="4195288"/>
            <a:ext cx="264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23"/>
          <p:cNvCxnSpPr/>
          <p:nvPr/>
        </p:nvCxnSpPr>
        <p:spPr>
          <a:xfrm>
            <a:off x="4472749" y="1734250"/>
            <a:ext cx="220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3"/>
          <p:cNvCxnSpPr/>
          <p:nvPr/>
        </p:nvCxnSpPr>
        <p:spPr>
          <a:xfrm>
            <a:off x="4472749" y="2382300"/>
            <a:ext cx="220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3"/>
          <p:cNvCxnSpPr/>
          <p:nvPr/>
        </p:nvCxnSpPr>
        <p:spPr>
          <a:xfrm>
            <a:off x="4472749" y="3030350"/>
            <a:ext cx="220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23"/>
          <p:cNvCxnSpPr/>
          <p:nvPr/>
        </p:nvCxnSpPr>
        <p:spPr>
          <a:xfrm>
            <a:off x="4472749" y="3678400"/>
            <a:ext cx="220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23"/>
          <p:cNvCxnSpPr/>
          <p:nvPr/>
        </p:nvCxnSpPr>
        <p:spPr>
          <a:xfrm>
            <a:off x="4472749" y="4326450"/>
            <a:ext cx="2206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4034756" y="1515391"/>
            <a:ext cx="438000" cy="43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22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4034756" y="2163811"/>
            <a:ext cx="438000" cy="43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22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97" name="Google Shape;297;p23"/>
          <p:cNvSpPr/>
          <p:nvPr/>
        </p:nvSpPr>
        <p:spPr>
          <a:xfrm flipH="1">
            <a:off x="4034744" y="3460650"/>
            <a:ext cx="438000" cy="43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822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4034756" y="2812231"/>
            <a:ext cx="438000" cy="43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822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99" name="Google Shape;299;p23"/>
          <p:cNvSpPr/>
          <p:nvPr/>
        </p:nvSpPr>
        <p:spPr>
          <a:xfrm flipH="1">
            <a:off x="4034519" y="4109070"/>
            <a:ext cx="438000" cy="437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22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solidFill>
                <a:schemeClr val="lt1"/>
              </a:solidFill>
            </a:endParaRPr>
          </a:p>
        </p:txBody>
      </p:sp>
      <p:grpSp>
        <p:nvGrpSpPr>
          <p:cNvPr id="300" name="Google Shape;300;p23"/>
          <p:cNvGrpSpPr/>
          <p:nvPr/>
        </p:nvGrpSpPr>
        <p:grpSpPr>
          <a:xfrm>
            <a:off x="5226675" y="1543050"/>
            <a:ext cx="2937165" cy="2937181"/>
            <a:chOff x="5210075" y="1543050"/>
            <a:chExt cx="2937165" cy="2937181"/>
          </a:xfrm>
        </p:grpSpPr>
        <p:sp>
          <p:nvSpPr>
            <p:cNvPr id="301" name="Google Shape;301;p23"/>
            <p:cNvSpPr/>
            <p:nvPr/>
          </p:nvSpPr>
          <p:spPr>
            <a:xfrm>
              <a:off x="5566875" y="1900000"/>
              <a:ext cx="2223625" cy="2223210"/>
            </a:xfrm>
            <a:custGeom>
              <a:avLst/>
              <a:gdLst/>
              <a:ahLst/>
              <a:cxnLst/>
              <a:rect l="l" t="t" r="r" b="b"/>
              <a:pathLst>
                <a:path w="101931" h="101912" extrusionOk="0">
                  <a:moveTo>
                    <a:pt x="50966" y="1"/>
                  </a:moveTo>
                  <a:cubicBezTo>
                    <a:pt x="22817" y="1"/>
                    <a:pt x="0" y="22818"/>
                    <a:pt x="0" y="50966"/>
                  </a:cubicBezTo>
                  <a:cubicBezTo>
                    <a:pt x="0" y="79114"/>
                    <a:pt x="22817" y="101911"/>
                    <a:pt x="50966" y="101911"/>
                  </a:cubicBezTo>
                  <a:cubicBezTo>
                    <a:pt x="79114" y="101911"/>
                    <a:pt x="101931" y="79114"/>
                    <a:pt x="101931" y="50966"/>
                  </a:cubicBezTo>
                  <a:cubicBezTo>
                    <a:pt x="101931" y="22818"/>
                    <a:pt x="79114" y="1"/>
                    <a:pt x="50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5838725" y="2171695"/>
              <a:ext cx="1680078" cy="1679765"/>
            </a:xfrm>
            <a:custGeom>
              <a:avLst/>
              <a:gdLst/>
              <a:ahLst/>
              <a:cxnLst/>
              <a:rect l="l" t="t" r="r" b="b"/>
              <a:pathLst>
                <a:path w="101931" h="101912" extrusionOk="0">
                  <a:moveTo>
                    <a:pt x="50966" y="1"/>
                  </a:moveTo>
                  <a:cubicBezTo>
                    <a:pt x="22817" y="1"/>
                    <a:pt x="0" y="22818"/>
                    <a:pt x="0" y="50966"/>
                  </a:cubicBezTo>
                  <a:cubicBezTo>
                    <a:pt x="0" y="79114"/>
                    <a:pt x="22817" y="101911"/>
                    <a:pt x="50966" y="101911"/>
                  </a:cubicBezTo>
                  <a:cubicBezTo>
                    <a:pt x="79114" y="101911"/>
                    <a:pt x="101931" y="79114"/>
                    <a:pt x="101931" y="50966"/>
                  </a:cubicBezTo>
                  <a:cubicBezTo>
                    <a:pt x="101931" y="22818"/>
                    <a:pt x="79114" y="1"/>
                    <a:pt x="50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5210075" y="1543050"/>
              <a:ext cx="2937165" cy="2937181"/>
            </a:xfrm>
            <a:custGeom>
              <a:avLst/>
              <a:gdLst/>
              <a:ahLst/>
              <a:cxnLst/>
              <a:rect l="l" t="t" r="r" b="b"/>
              <a:pathLst>
                <a:path w="178199" h="178200" extrusionOk="0">
                  <a:moveTo>
                    <a:pt x="89100" y="3163"/>
                  </a:moveTo>
                  <a:cubicBezTo>
                    <a:pt x="99424" y="3163"/>
                    <a:pt x="109330" y="4993"/>
                    <a:pt x="118501" y="8335"/>
                  </a:cubicBezTo>
                  <a:cubicBezTo>
                    <a:pt x="151483" y="20351"/>
                    <a:pt x="175036" y="51960"/>
                    <a:pt x="175036" y="89100"/>
                  </a:cubicBezTo>
                  <a:cubicBezTo>
                    <a:pt x="175016" y="136544"/>
                    <a:pt x="136544" y="175036"/>
                    <a:pt x="89100" y="175036"/>
                  </a:cubicBezTo>
                  <a:cubicBezTo>
                    <a:pt x="78775" y="175036"/>
                    <a:pt x="68869" y="173206"/>
                    <a:pt x="59698" y="169864"/>
                  </a:cubicBezTo>
                  <a:cubicBezTo>
                    <a:pt x="50189" y="166403"/>
                    <a:pt x="41476" y="161291"/>
                    <a:pt x="33877" y="154905"/>
                  </a:cubicBezTo>
                  <a:cubicBezTo>
                    <a:pt x="26219" y="148480"/>
                    <a:pt x="19714" y="140761"/>
                    <a:pt x="14681" y="132048"/>
                  </a:cubicBezTo>
                  <a:cubicBezTo>
                    <a:pt x="7380" y="119416"/>
                    <a:pt x="3163" y="104755"/>
                    <a:pt x="3163" y="89100"/>
                  </a:cubicBezTo>
                  <a:cubicBezTo>
                    <a:pt x="3163" y="84007"/>
                    <a:pt x="3641" y="79034"/>
                    <a:pt x="4476" y="74180"/>
                  </a:cubicBezTo>
                  <a:cubicBezTo>
                    <a:pt x="6247" y="64115"/>
                    <a:pt x="9748" y="54666"/>
                    <a:pt x="14681" y="46132"/>
                  </a:cubicBezTo>
                  <a:cubicBezTo>
                    <a:pt x="19714" y="37438"/>
                    <a:pt x="26219" y="29700"/>
                    <a:pt x="33877" y="23275"/>
                  </a:cubicBezTo>
                  <a:cubicBezTo>
                    <a:pt x="48817" y="10742"/>
                    <a:pt x="68073" y="3163"/>
                    <a:pt x="89100" y="3163"/>
                  </a:cubicBezTo>
                  <a:close/>
                  <a:moveTo>
                    <a:pt x="89100" y="0"/>
                  </a:moveTo>
                  <a:cubicBezTo>
                    <a:pt x="39885" y="0"/>
                    <a:pt x="0" y="39885"/>
                    <a:pt x="0" y="89100"/>
                  </a:cubicBezTo>
                  <a:cubicBezTo>
                    <a:pt x="0" y="138295"/>
                    <a:pt x="39885" y="178199"/>
                    <a:pt x="89100" y="178199"/>
                  </a:cubicBezTo>
                  <a:cubicBezTo>
                    <a:pt x="138294" y="178199"/>
                    <a:pt x="178199" y="138295"/>
                    <a:pt x="178199" y="89100"/>
                  </a:cubicBezTo>
                  <a:cubicBezTo>
                    <a:pt x="178199" y="39885"/>
                    <a:pt x="138294" y="0"/>
                    <a:pt x="89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5283863" y="1926726"/>
              <a:ext cx="685936" cy="893500"/>
            </a:xfrm>
            <a:custGeom>
              <a:avLst/>
              <a:gdLst/>
              <a:ahLst/>
              <a:cxnLst/>
              <a:rect l="l" t="t" r="r" b="b"/>
              <a:pathLst>
                <a:path w="41616" h="54209" extrusionOk="0">
                  <a:moveTo>
                    <a:pt x="29401" y="1"/>
                  </a:moveTo>
                  <a:cubicBezTo>
                    <a:pt x="21743" y="6426"/>
                    <a:pt x="15238" y="14164"/>
                    <a:pt x="10205" y="22858"/>
                  </a:cubicBezTo>
                  <a:cubicBezTo>
                    <a:pt x="5272" y="31392"/>
                    <a:pt x="1771" y="40841"/>
                    <a:pt x="0" y="50906"/>
                  </a:cubicBezTo>
                  <a:lnTo>
                    <a:pt x="18719" y="54209"/>
                  </a:lnTo>
                  <a:cubicBezTo>
                    <a:pt x="20092" y="46371"/>
                    <a:pt x="22817" y="39011"/>
                    <a:pt x="26656" y="32366"/>
                  </a:cubicBezTo>
                  <a:cubicBezTo>
                    <a:pt x="30575" y="25583"/>
                    <a:pt x="35648" y="19575"/>
                    <a:pt x="41616" y="14562"/>
                  </a:cubicBezTo>
                  <a:lnTo>
                    <a:pt x="294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5768547" y="1595192"/>
              <a:ext cx="1394502" cy="571514"/>
            </a:xfrm>
            <a:custGeom>
              <a:avLst/>
              <a:gdLst/>
              <a:ahLst/>
              <a:cxnLst/>
              <a:rect l="l" t="t" r="r" b="b"/>
              <a:pathLst>
                <a:path w="84605" h="34674" extrusionOk="0">
                  <a:moveTo>
                    <a:pt x="55223" y="0"/>
                  </a:moveTo>
                  <a:cubicBezTo>
                    <a:pt x="34196" y="0"/>
                    <a:pt x="14920" y="7579"/>
                    <a:pt x="0" y="20112"/>
                  </a:cubicBezTo>
                  <a:lnTo>
                    <a:pt x="12215" y="34673"/>
                  </a:lnTo>
                  <a:cubicBezTo>
                    <a:pt x="23832" y="24906"/>
                    <a:pt x="38831" y="19018"/>
                    <a:pt x="55223" y="19018"/>
                  </a:cubicBezTo>
                  <a:cubicBezTo>
                    <a:pt x="63259" y="19018"/>
                    <a:pt x="70958" y="20450"/>
                    <a:pt x="78099" y="23036"/>
                  </a:cubicBezTo>
                  <a:lnTo>
                    <a:pt x="84604" y="5172"/>
                  </a:lnTo>
                  <a:cubicBezTo>
                    <a:pt x="75434" y="1830"/>
                    <a:pt x="65547" y="0"/>
                    <a:pt x="55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5768547" y="3856957"/>
              <a:ext cx="532830" cy="486267"/>
            </a:xfrm>
            <a:custGeom>
              <a:avLst/>
              <a:gdLst/>
              <a:ahLst/>
              <a:cxnLst/>
              <a:rect l="l" t="t" r="r" b="b"/>
              <a:pathLst>
                <a:path w="32327" h="29502" extrusionOk="0">
                  <a:moveTo>
                    <a:pt x="12215" y="0"/>
                  </a:moveTo>
                  <a:lnTo>
                    <a:pt x="0" y="14542"/>
                  </a:lnTo>
                  <a:cubicBezTo>
                    <a:pt x="7599" y="20928"/>
                    <a:pt x="16312" y="26040"/>
                    <a:pt x="25821" y="29501"/>
                  </a:cubicBezTo>
                  <a:lnTo>
                    <a:pt x="32326" y="11638"/>
                  </a:lnTo>
                  <a:cubicBezTo>
                    <a:pt x="24926" y="8932"/>
                    <a:pt x="18123" y="4974"/>
                    <a:pt x="1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6194213" y="1680454"/>
              <a:ext cx="1900745" cy="2747666"/>
            </a:xfrm>
            <a:custGeom>
              <a:avLst/>
              <a:gdLst/>
              <a:ahLst/>
              <a:cxnLst/>
              <a:rect l="l" t="t" r="r" b="b"/>
              <a:pathLst>
                <a:path w="115319" h="166702" extrusionOk="0">
                  <a:moveTo>
                    <a:pt x="58803" y="0"/>
                  </a:moveTo>
                  <a:lnTo>
                    <a:pt x="52298" y="17864"/>
                  </a:lnTo>
                  <a:cubicBezTo>
                    <a:pt x="77979" y="27214"/>
                    <a:pt x="96321" y="51841"/>
                    <a:pt x="96321" y="80765"/>
                  </a:cubicBezTo>
                  <a:cubicBezTo>
                    <a:pt x="96321" y="117726"/>
                    <a:pt x="66362" y="147684"/>
                    <a:pt x="29402" y="147684"/>
                  </a:cubicBezTo>
                  <a:cubicBezTo>
                    <a:pt x="21365" y="147684"/>
                    <a:pt x="13647" y="146252"/>
                    <a:pt x="6505" y="143666"/>
                  </a:cubicBezTo>
                  <a:lnTo>
                    <a:pt x="0" y="161529"/>
                  </a:lnTo>
                  <a:cubicBezTo>
                    <a:pt x="9171" y="164871"/>
                    <a:pt x="19077" y="166701"/>
                    <a:pt x="29402" y="166701"/>
                  </a:cubicBezTo>
                  <a:cubicBezTo>
                    <a:pt x="76846" y="166701"/>
                    <a:pt x="115318" y="128229"/>
                    <a:pt x="115318" y="80765"/>
                  </a:cubicBezTo>
                  <a:cubicBezTo>
                    <a:pt x="115318" y="43625"/>
                    <a:pt x="91765" y="11996"/>
                    <a:pt x="5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5262218" y="2765919"/>
              <a:ext cx="707248" cy="1330566"/>
            </a:xfrm>
            <a:custGeom>
              <a:avLst/>
              <a:gdLst/>
              <a:ahLst/>
              <a:cxnLst/>
              <a:rect l="l" t="t" r="r" b="b"/>
              <a:pathLst>
                <a:path w="42909" h="80726" extrusionOk="0">
                  <a:moveTo>
                    <a:pt x="1313" y="0"/>
                  </a:moveTo>
                  <a:cubicBezTo>
                    <a:pt x="458" y="4854"/>
                    <a:pt x="0" y="9827"/>
                    <a:pt x="0" y="14920"/>
                  </a:cubicBezTo>
                  <a:cubicBezTo>
                    <a:pt x="0" y="30575"/>
                    <a:pt x="4198" y="45236"/>
                    <a:pt x="11518" y="57868"/>
                  </a:cubicBezTo>
                  <a:cubicBezTo>
                    <a:pt x="16551" y="66561"/>
                    <a:pt x="23056" y="74300"/>
                    <a:pt x="30695" y="80725"/>
                  </a:cubicBezTo>
                  <a:lnTo>
                    <a:pt x="42909" y="66164"/>
                  </a:lnTo>
                  <a:cubicBezTo>
                    <a:pt x="36961" y="61171"/>
                    <a:pt x="31888" y="55143"/>
                    <a:pt x="27969" y="48379"/>
                  </a:cubicBezTo>
                  <a:cubicBezTo>
                    <a:pt x="22280" y="38533"/>
                    <a:pt x="19018" y="27114"/>
                    <a:pt x="19018" y="14920"/>
                  </a:cubicBezTo>
                  <a:cubicBezTo>
                    <a:pt x="19018" y="10961"/>
                    <a:pt x="19356" y="7062"/>
                    <a:pt x="20032" y="3303"/>
                  </a:cubicBez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23"/>
          <p:cNvSpPr/>
          <p:nvPr/>
        </p:nvSpPr>
        <p:spPr>
          <a:xfrm>
            <a:off x="2885798" y="4180321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2885798" y="3530481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2885798" y="288064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2885798" y="2230800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2885798" y="1580959"/>
            <a:ext cx="982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23"/>
          <p:cNvSpPr txBox="1">
            <a:spLocks noGrp="1"/>
          </p:cNvSpPr>
          <p:nvPr>
            <p:ph type="subTitle" idx="4294967295"/>
          </p:nvPr>
        </p:nvSpPr>
        <p:spPr>
          <a:xfrm>
            <a:off x="920350" y="1445275"/>
            <a:ext cx="1902600" cy="57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37150" tIns="91425" rIns="1371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smallest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subTitle" idx="4294967295"/>
          </p:nvPr>
        </p:nvSpPr>
        <p:spPr>
          <a:xfrm>
            <a:off x="920350" y="4045400"/>
            <a:ext cx="1902600" cy="57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37150" tIns="91425" rIns="1371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Venus has a very poisonous atmosphere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4294967295"/>
          </p:nvPr>
        </p:nvSpPr>
        <p:spPr>
          <a:xfrm>
            <a:off x="920350" y="2095297"/>
            <a:ext cx="1902600" cy="57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37150" tIns="91425" rIns="1371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the biggest planet in the Solar System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4294967295"/>
          </p:nvPr>
        </p:nvSpPr>
        <p:spPr>
          <a:xfrm>
            <a:off x="920350" y="2745355"/>
            <a:ext cx="1902600" cy="57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37150" tIns="91425" rIns="1371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composed mostly of hydrogen and helium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4294967295"/>
          </p:nvPr>
        </p:nvSpPr>
        <p:spPr>
          <a:xfrm>
            <a:off x="920350" y="3395378"/>
            <a:ext cx="1902600" cy="571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37150" tIns="91425" rIns="1371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It’s a cold place. It’s full of iron oxide dust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4"/>
          <p:cNvGrpSpPr/>
          <p:nvPr/>
        </p:nvGrpSpPr>
        <p:grpSpPr>
          <a:xfrm>
            <a:off x="4563052" y="2419298"/>
            <a:ext cx="1288004" cy="1716764"/>
            <a:chOff x="4563052" y="2419298"/>
            <a:chExt cx="1288004" cy="1716764"/>
          </a:xfrm>
        </p:grpSpPr>
        <p:sp>
          <p:nvSpPr>
            <p:cNvPr id="324" name="Google Shape;324;p24"/>
            <p:cNvSpPr/>
            <p:nvPr/>
          </p:nvSpPr>
          <p:spPr>
            <a:xfrm>
              <a:off x="4563052" y="2419298"/>
              <a:ext cx="1288004" cy="1716764"/>
            </a:xfrm>
            <a:custGeom>
              <a:avLst/>
              <a:gdLst/>
              <a:ahLst/>
              <a:cxnLst/>
              <a:rect l="l" t="t" r="r" b="b"/>
              <a:pathLst>
                <a:path w="111419" h="148509" extrusionOk="0">
                  <a:moveTo>
                    <a:pt x="99827" y="1"/>
                  </a:moveTo>
                  <a:cubicBezTo>
                    <a:pt x="99800" y="1"/>
                    <a:pt x="99772" y="4"/>
                    <a:pt x="99742" y="10"/>
                  </a:cubicBezTo>
                  <a:cubicBezTo>
                    <a:pt x="99424" y="89"/>
                    <a:pt x="99086" y="169"/>
                    <a:pt x="98787" y="328"/>
                  </a:cubicBezTo>
                  <a:cubicBezTo>
                    <a:pt x="98290" y="567"/>
                    <a:pt x="97812" y="865"/>
                    <a:pt x="97335" y="1124"/>
                  </a:cubicBezTo>
                  <a:cubicBezTo>
                    <a:pt x="96957" y="1303"/>
                    <a:pt x="96539" y="1422"/>
                    <a:pt x="96181" y="1601"/>
                  </a:cubicBezTo>
                  <a:cubicBezTo>
                    <a:pt x="95803" y="1780"/>
                    <a:pt x="95425" y="1939"/>
                    <a:pt x="95067" y="2118"/>
                  </a:cubicBezTo>
                  <a:cubicBezTo>
                    <a:pt x="94590" y="2377"/>
                    <a:pt x="94152" y="2755"/>
                    <a:pt x="93615" y="2914"/>
                  </a:cubicBezTo>
                  <a:cubicBezTo>
                    <a:pt x="93118" y="3073"/>
                    <a:pt x="92481" y="3113"/>
                    <a:pt x="92183" y="3451"/>
                  </a:cubicBezTo>
                  <a:cubicBezTo>
                    <a:pt x="91805" y="3889"/>
                    <a:pt x="91288" y="3869"/>
                    <a:pt x="90890" y="4187"/>
                  </a:cubicBezTo>
                  <a:cubicBezTo>
                    <a:pt x="90452" y="4525"/>
                    <a:pt x="89875" y="4764"/>
                    <a:pt x="89378" y="5003"/>
                  </a:cubicBezTo>
                  <a:cubicBezTo>
                    <a:pt x="88741" y="5281"/>
                    <a:pt x="88224" y="5838"/>
                    <a:pt x="87488" y="5878"/>
                  </a:cubicBezTo>
                  <a:cubicBezTo>
                    <a:pt x="87289" y="6236"/>
                    <a:pt x="86891" y="6216"/>
                    <a:pt x="86573" y="6336"/>
                  </a:cubicBezTo>
                  <a:cubicBezTo>
                    <a:pt x="86292" y="6441"/>
                    <a:pt x="86151" y="6794"/>
                    <a:pt x="85780" y="6794"/>
                  </a:cubicBezTo>
                  <a:cubicBezTo>
                    <a:pt x="85731" y="6794"/>
                    <a:pt x="85677" y="6787"/>
                    <a:pt x="85618" y="6773"/>
                  </a:cubicBezTo>
                  <a:cubicBezTo>
                    <a:pt x="85607" y="6771"/>
                    <a:pt x="85595" y="6770"/>
                    <a:pt x="85583" y="6770"/>
                  </a:cubicBezTo>
                  <a:cubicBezTo>
                    <a:pt x="85366" y="6770"/>
                    <a:pt x="85067" y="7101"/>
                    <a:pt x="84803" y="7271"/>
                  </a:cubicBezTo>
                  <a:cubicBezTo>
                    <a:pt x="84783" y="7290"/>
                    <a:pt x="84743" y="7310"/>
                    <a:pt x="84723" y="7310"/>
                  </a:cubicBezTo>
                  <a:cubicBezTo>
                    <a:pt x="83728" y="7768"/>
                    <a:pt x="82734" y="8225"/>
                    <a:pt x="81739" y="8683"/>
                  </a:cubicBezTo>
                  <a:cubicBezTo>
                    <a:pt x="81573" y="8775"/>
                    <a:pt x="81406" y="9005"/>
                    <a:pt x="81288" y="9005"/>
                  </a:cubicBezTo>
                  <a:cubicBezTo>
                    <a:pt x="81279" y="9005"/>
                    <a:pt x="81270" y="9004"/>
                    <a:pt x="81262" y="9001"/>
                  </a:cubicBezTo>
                  <a:cubicBezTo>
                    <a:pt x="81222" y="8992"/>
                    <a:pt x="81184" y="8988"/>
                    <a:pt x="81148" y="8988"/>
                  </a:cubicBezTo>
                  <a:cubicBezTo>
                    <a:pt x="80805" y="8988"/>
                    <a:pt x="80629" y="9362"/>
                    <a:pt x="80345" y="9362"/>
                  </a:cubicBezTo>
                  <a:cubicBezTo>
                    <a:pt x="80333" y="9362"/>
                    <a:pt x="80320" y="9361"/>
                    <a:pt x="80307" y="9359"/>
                  </a:cubicBezTo>
                  <a:cubicBezTo>
                    <a:pt x="80264" y="9352"/>
                    <a:pt x="80224" y="9348"/>
                    <a:pt x="80185" y="9348"/>
                  </a:cubicBezTo>
                  <a:cubicBezTo>
                    <a:pt x="79808" y="9348"/>
                    <a:pt x="79603" y="9674"/>
                    <a:pt x="79332" y="9837"/>
                  </a:cubicBezTo>
                  <a:cubicBezTo>
                    <a:pt x="79233" y="9896"/>
                    <a:pt x="79113" y="9976"/>
                    <a:pt x="79014" y="9996"/>
                  </a:cubicBezTo>
                  <a:cubicBezTo>
                    <a:pt x="78755" y="10056"/>
                    <a:pt x="78457" y="9956"/>
                    <a:pt x="78278" y="10274"/>
                  </a:cubicBezTo>
                  <a:cubicBezTo>
                    <a:pt x="78139" y="10533"/>
                    <a:pt x="77780" y="10314"/>
                    <a:pt x="77542" y="10553"/>
                  </a:cubicBezTo>
                  <a:cubicBezTo>
                    <a:pt x="77263" y="10792"/>
                    <a:pt x="76865" y="10991"/>
                    <a:pt x="76527" y="11010"/>
                  </a:cubicBezTo>
                  <a:cubicBezTo>
                    <a:pt x="76187" y="11027"/>
                    <a:pt x="76058" y="11491"/>
                    <a:pt x="75742" y="11491"/>
                  </a:cubicBezTo>
                  <a:cubicBezTo>
                    <a:pt x="75670" y="11491"/>
                    <a:pt x="75589" y="11467"/>
                    <a:pt x="75493" y="11408"/>
                  </a:cubicBezTo>
                  <a:cubicBezTo>
                    <a:pt x="75493" y="11408"/>
                    <a:pt x="75413" y="11468"/>
                    <a:pt x="75393" y="11508"/>
                  </a:cubicBezTo>
                  <a:cubicBezTo>
                    <a:pt x="75015" y="12124"/>
                    <a:pt x="74339" y="12164"/>
                    <a:pt x="73762" y="12323"/>
                  </a:cubicBezTo>
                  <a:cubicBezTo>
                    <a:pt x="73364" y="12443"/>
                    <a:pt x="73106" y="12622"/>
                    <a:pt x="72927" y="12920"/>
                  </a:cubicBezTo>
                  <a:cubicBezTo>
                    <a:pt x="72728" y="12860"/>
                    <a:pt x="72588" y="12821"/>
                    <a:pt x="72409" y="12761"/>
                  </a:cubicBezTo>
                  <a:cubicBezTo>
                    <a:pt x="72191" y="13399"/>
                    <a:pt x="71754" y="13703"/>
                    <a:pt x="71131" y="13703"/>
                  </a:cubicBezTo>
                  <a:cubicBezTo>
                    <a:pt x="71075" y="13703"/>
                    <a:pt x="71017" y="13701"/>
                    <a:pt x="70957" y="13696"/>
                  </a:cubicBezTo>
                  <a:cubicBezTo>
                    <a:pt x="70898" y="13696"/>
                    <a:pt x="70838" y="13855"/>
                    <a:pt x="70758" y="13935"/>
                  </a:cubicBezTo>
                  <a:cubicBezTo>
                    <a:pt x="70679" y="13994"/>
                    <a:pt x="70599" y="14094"/>
                    <a:pt x="70520" y="14114"/>
                  </a:cubicBezTo>
                  <a:cubicBezTo>
                    <a:pt x="69843" y="14253"/>
                    <a:pt x="69346" y="14651"/>
                    <a:pt x="68908" y="15108"/>
                  </a:cubicBezTo>
                  <a:cubicBezTo>
                    <a:pt x="68789" y="15069"/>
                    <a:pt x="68670" y="15009"/>
                    <a:pt x="68550" y="14969"/>
                  </a:cubicBezTo>
                  <a:cubicBezTo>
                    <a:pt x="68391" y="15407"/>
                    <a:pt x="67973" y="15586"/>
                    <a:pt x="67615" y="15665"/>
                  </a:cubicBezTo>
                  <a:cubicBezTo>
                    <a:pt x="67297" y="15725"/>
                    <a:pt x="67118" y="15964"/>
                    <a:pt x="66899" y="16003"/>
                  </a:cubicBezTo>
                  <a:cubicBezTo>
                    <a:pt x="66581" y="16083"/>
                    <a:pt x="66342" y="16143"/>
                    <a:pt x="66203" y="16461"/>
                  </a:cubicBezTo>
                  <a:cubicBezTo>
                    <a:pt x="66163" y="16560"/>
                    <a:pt x="65924" y="16580"/>
                    <a:pt x="65825" y="16660"/>
                  </a:cubicBezTo>
                  <a:cubicBezTo>
                    <a:pt x="65447" y="16998"/>
                    <a:pt x="64810" y="16839"/>
                    <a:pt x="64552" y="17356"/>
                  </a:cubicBezTo>
                  <a:cubicBezTo>
                    <a:pt x="63279" y="18052"/>
                    <a:pt x="62045" y="18769"/>
                    <a:pt x="60752" y="19425"/>
                  </a:cubicBezTo>
                  <a:cubicBezTo>
                    <a:pt x="60414" y="19624"/>
                    <a:pt x="60175" y="20062"/>
                    <a:pt x="59817" y="20062"/>
                  </a:cubicBezTo>
                  <a:cubicBezTo>
                    <a:pt x="59320" y="20081"/>
                    <a:pt x="58962" y="20300"/>
                    <a:pt x="58644" y="20559"/>
                  </a:cubicBezTo>
                  <a:cubicBezTo>
                    <a:pt x="57788" y="21215"/>
                    <a:pt x="56754" y="21414"/>
                    <a:pt x="55859" y="21892"/>
                  </a:cubicBezTo>
                  <a:cubicBezTo>
                    <a:pt x="55918" y="21932"/>
                    <a:pt x="55958" y="21991"/>
                    <a:pt x="56038" y="22091"/>
                  </a:cubicBezTo>
                  <a:cubicBezTo>
                    <a:pt x="55567" y="22254"/>
                    <a:pt x="55178" y="22598"/>
                    <a:pt x="54677" y="22598"/>
                  </a:cubicBezTo>
                  <a:cubicBezTo>
                    <a:pt x="54627" y="22598"/>
                    <a:pt x="54577" y="22595"/>
                    <a:pt x="54526" y="22588"/>
                  </a:cubicBezTo>
                  <a:cubicBezTo>
                    <a:pt x="53889" y="23205"/>
                    <a:pt x="53114" y="23583"/>
                    <a:pt x="52298" y="23841"/>
                  </a:cubicBezTo>
                  <a:cubicBezTo>
                    <a:pt x="51482" y="24120"/>
                    <a:pt x="50965" y="24955"/>
                    <a:pt x="50030" y="24955"/>
                  </a:cubicBezTo>
                  <a:cubicBezTo>
                    <a:pt x="49692" y="25254"/>
                    <a:pt x="49374" y="25592"/>
                    <a:pt x="48896" y="25632"/>
                  </a:cubicBezTo>
                  <a:cubicBezTo>
                    <a:pt x="48817" y="26049"/>
                    <a:pt x="48339" y="25830"/>
                    <a:pt x="48180" y="26089"/>
                  </a:cubicBezTo>
                  <a:cubicBezTo>
                    <a:pt x="48119" y="26063"/>
                    <a:pt x="48064" y="26052"/>
                    <a:pt x="48015" y="26052"/>
                  </a:cubicBezTo>
                  <a:cubicBezTo>
                    <a:pt x="47760" y="26052"/>
                    <a:pt x="47644" y="26347"/>
                    <a:pt x="47444" y="26447"/>
                  </a:cubicBezTo>
                  <a:cubicBezTo>
                    <a:pt x="46827" y="26746"/>
                    <a:pt x="46251" y="27104"/>
                    <a:pt x="45554" y="27203"/>
                  </a:cubicBezTo>
                  <a:cubicBezTo>
                    <a:pt x="45475" y="27223"/>
                    <a:pt x="45395" y="27283"/>
                    <a:pt x="45335" y="27322"/>
                  </a:cubicBezTo>
                  <a:cubicBezTo>
                    <a:pt x="44838" y="27661"/>
                    <a:pt x="44381" y="28118"/>
                    <a:pt x="43824" y="28317"/>
                  </a:cubicBezTo>
                  <a:cubicBezTo>
                    <a:pt x="43386" y="28476"/>
                    <a:pt x="42928" y="28536"/>
                    <a:pt x="42630" y="28954"/>
                  </a:cubicBezTo>
                  <a:cubicBezTo>
                    <a:pt x="42614" y="28986"/>
                    <a:pt x="42545" y="29019"/>
                    <a:pt x="42509" y="29019"/>
                  </a:cubicBezTo>
                  <a:cubicBezTo>
                    <a:pt x="42501" y="29019"/>
                    <a:pt x="42494" y="29017"/>
                    <a:pt x="42491" y="29013"/>
                  </a:cubicBezTo>
                  <a:cubicBezTo>
                    <a:pt x="42395" y="28951"/>
                    <a:pt x="42316" y="28926"/>
                    <a:pt x="42246" y="28926"/>
                  </a:cubicBezTo>
                  <a:cubicBezTo>
                    <a:pt x="42071" y="28926"/>
                    <a:pt x="41963" y="29089"/>
                    <a:pt x="41834" y="29232"/>
                  </a:cubicBezTo>
                  <a:cubicBezTo>
                    <a:pt x="41728" y="29339"/>
                    <a:pt x="41542" y="29477"/>
                    <a:pt x="41432" y="29477"/>
                  </a:cubicBezTo>
                  <a:cubicBezTo>
                    <a:pt x="41419" y="29477"/>
                    <a:pt x="41407" y="29475"/>
                    <a:pt x="41397" y="29471"/>
                  </a:cubicBezTo>
                  <a:cubicBezTo>
                    <a:pt x="41306" y="29438"/>
                    <a:pt x="41223" y="29424"/>
                    <a:pt x="41146" y="29424"/>
                  </a:cubicBezTo>
                  <a:cubicBezTo>
                    <a:pt x="40802" y="29424"/>
                    <a:pt x="40579" y="29706"/>
                    <a:pt x="40303" y="29869"/>
                  </a:cubicBezTo>
                  <a:cubicBezTo>
                    <a:pt x="39964" y="30088"/>
                    <a:pt x="39646" y="30386"/>
                    <a:pt x="39288" y="30446"/>
                  </a:cubicBezTo>
                  <a:cubicBezTo>
                    <a:pt x="38691" y="30545"/>
                    <a:pt x="38333" y="30843"/>
                    <a:pt x="38075" y="31381"/>
                  </a:cubicBezTo>
                  <a:cubicBezTo>
                    <a:pt x="37953" y="31352"/>
                    <a:pt x="37835" y="31315"/>
                    <a:pt x="37724" y="31315"/>
                  </a:cubicBezTo>
                  <a:cubicBezTo>
                    <a:pt x="37600" y="31315"/>
                    <a:pt x="37484" y="31362"/>
                    <a:pt x="37378" y="31520"/>
                  </a:cubicBezTo>
                  <a:cubicBezTo>
                    <a:pt x="37279" y="31679"/>
                    <a:pt x="37000" y="31818"/>
                    <a:pt x="36802" y="31818"/>
                  </a:cubicBezTo>
                  <a:cubicBezTo>
                    <a:pt x="36778" y="31817"/>
                    <a:pt x="36755" y="31816"/>
                    <a:pt x="36732" y="31816"/>
                  </a:cubicBezTo>
                  <a:cubicBezTo>
                    <a:pt x="36394" y="31816"/>
                    <a:pt x="36172" y="31955"/>
                    <a:pt x="35986" y="32216"/>
                  </a:cubicBezTo>
                  <a:cubicBezTo>
                    <a:pt x="35931" y="32308"/>
                    <a:pt x="35824" y="32417"/>
                    <a:pt x="35746" y="32417"/>
                  </a:cubicBezTo>
                  <a:cubicBezTo>
                    <a:pt x="35739" y="32417"/>
                    <a:pt x="35733" y="32416"/>
                    <a:pt x="35727" y="32415"/>
                  </a:cubicBezTo>
                  <a:cubicBezTo>
                    <a:pt x="35704" y="32413"/>
                    <a:pt x="35682" y="32411"/>
                    <a:pt x="35660" y="32411"/>
                  </a:cubicBezTo>
                  <a:cubicBezTo>
                    <a:pt x="35329" y="32411"/>
                    <a:pt x="35173" y="32682"/>
                    <a:pt x="34912" y="32813"/>
                  </a:cubicBezTo>
                  <a:cubicBezTo>
                    <a:pt x="34633" y="32972"/>
                    <a:pt x="34295" y="33091"/>
                    <a:pt x="33997" y="33191"/>
                  </a:cubicBezTo>
                  <a:cubicBezTo>
                    <a:pt x="33709" y="33263"/>
                    <a:pt x="33665" y="33643"/>
                    <a:pt x="33469" y="33643"/>
                  </a:cubicBezTo>
                  <a:cubicBezTo>
                    <a:pt x="33448" y="33643"/>
                    <a:pt x="33425" y="33638"/>
                    <a:pt x="33400" y="33628"/>
                  </a:cubicBezTo>
                  <a:cubicBezTo>
                    <a:pt x="33332" y="33604"/>
                    <a:pt x="33268" y="33593"/>
                    <a:pt x="33208" y="33593"/>
                  </a:cubicBezTo>
                  <a:cubicBezTo>
                    <a:pt x="32779" y="33593"/>
                    <a:pt x="32532" y="34149"/>
                    <a:pt x="32126" y="34149"/>
                  </a:cubicBezTo>
                  <a:cubicBezTo>
                    <a:pt x="32041" y="34149"/>
                    <a:pt x="31950" y="34125"/>
                    <a:pt x="31848" y="34066"/>
                  </a:cubicBezTo>
                  <a:cubicBezTo>
                    <a:pt x="31789" y="34185"/>
                    <a:pt x="31769" y="34364"/>
                    <a:pt x="31669" y="34444"/>
                  </a:cubicBezTo>
                  <a:cubicBezTo>
                    <a:pt x="31638" y="34463"/>
                    <a:pt x="31598" y="34468"/>
                    <a:pt x="31553" y="34468"/>
                  </a:cubicBezTo>
                  <a:cubicBezTo>
                    <a:pt x="31498" y="34468"/>
                    <a:pt x="31438" y="34460"/>
                    <a:pt x="31381" y="34460"/>
                  </a:cubicBezTo>
                  <a:cubicBezTo>
                    <a:pt x="31333" y="34460"/>
                    <a:pt x="31289" y="34465"/>
                    <a:pt x="31251" y="34484"/>
                  </a:cubicBezTo>
                  <a:cubicBezTo>
                    <a:pt x="30929" y="34654"/>
                    <a:pt x="30589" y="35024"/>
                    <a:pt x="30299" y="35024"/>
                  </a:cubicBezTo>
                  <a:cubicBezTo>
                    <a:pt x="30285" y="35024"/>
                    <a:pt x="30271" y="35023"/>
                    <a:pt x="30257" y="35021"/>
                  </a:cubicBezTo>
                  <a:cubicBezTo>
                    <a:pt x="30199" y="35013"/>
                    <a:pt x="30144" y="35010"/>
                    <a:pt x="30091" y="35010"/>
                  </a:cubicBezTo>
                  <a:cubicBezTo>
                    <a:pt x="29594" y="35010"/>
                    <a:pt x="29285" y="35326"/>
                    <a:pt x="28944" y="35578"/>
                  </a:cubicBezTo>
                  <a:cubicBezTo>
                    <a:pt x="28626" y="35797"/>
                    <a:pt x="28168" y="35717"/>
                    <a:pt x="27929" y="36095"/>
                  </a:cubicBezTo>
                  <a:cubicBezTo>
                    <a:pt x="27845" y="36037"/>
                    <a:pt x="27769" y="36014"/>
                    <a:pt x="27698" y="36014"/>
                  </a:cubicBezTo>
                  <a:cubicBezTo>
                    <a:pt x="27502" y="36014"/>
                    <a:pt x="27344" y="36192"/>
                    <a:pt x="27154" y="36294"/>
                  </a:cubicBezTo>
                  <a:cubicBezTo>
                    <a:pt x="26696" y="36513"/>
                    <a:pt x="26219" y="36712"/>
                    <a:pt x="25861" y="37110"/>
                  </a:cubicBezTo>
                  <a:cubicBezTo>
                    <a:pt x="25851" y="37130"/>
                    <a:pt x="25826" y="37135"/>
                    <a:pt x="25796" y="37135"/>
                  </a:cubicBezTo>
                  <a:cubicBezTo>
                    <a:pt x="25766" y="37135"/>
                    <a:pt x="25731" y="37130"/>
                    <a:pt x="25701" y="37130"/>
                  </a:cubicBezTo>
                  <a:cubicBezTo>
                    <a:pt x="24846" y="37309"/>
                    <a:pt x="24508" y="37508"/>
                    <a:pt x="23851" y="38084"/>
                  </a:cubicBezTo>
                  <a:cubicBezTo>
                    <a:pt x="23712" y="38204"/>
                    <a:pt x="23473" y="38224"/>
                    <a:pt x="23294" y="38283"/>
                  </a:cubicBezTo>
                  <a:cubicBezTo>
                    <a:pt x="22757" y="38462"/>
                    <a:pt x="22220" y="38622"/>
                    <a:pt x="21822" y="39059"/>
                  </a:cubicBezTo>
                  <a:cubicBezTo>
                    <a:pt x="21564" y="39338"/>
                    <a:pt x="21305" y="39517"/>
                    <a:pt x="20867" y="39537"/>
                  </a:cubicBezTo>
                  <a:cubicBezTo>
                    <a:pt x="20549" y="39556"/>
                    <a:pt x="20211" y="39815"/>
                    <a:pt x="19972" y="40074"/>
                  </a:cubicBezTo>
                  <a:cubicBezTo>
                    <a:pt x="19704" y="40361"/>
                    <a:pt x="19306" y="40612"/>
                    <a:pt x="19011" y="40612"/>
                  </a:cubicBezTo>
                  <a:cubicBezTo>
                    <a:pt x="18999" y="40612"/>
                    <a:pt x="18988" y="40612"/>
                    <a:pt x="18978" y="40611"/>
                  </a:cubicBezTo>
                  <a:cubicBezTo>
                    <a:pt x="18951" y="40609"/>
                    <a:pt x="18925" y="40608"/>
                    <a:pt x="18900" y="40608"/>
                  </a:cubicBezTo>
                  <a:cubicBezTo>
                    <a:pt x="18335" y="40608"/>
                    <a:pt x="18043" y="41017"/>
                    <a:pt x="17605" y="41208"/>
                  </a:cubicBezTo>
                  <a:lnTo>
                    <a:pt x="16670" y="41784"/>
                  </a:lnTo>
                  <a:cubicBezTo>
                    <a:pt x="16093" y="41824"/>
                    <a:pt x="15616" y="42043"/>
                    <a:pt x="15218" y="42461"/>
                  </a:cubicBezTo>
                  <a:cubicBezTo>
                    <a:pt x="15179" y="42444"/>
                    <a:pt x="15144" y="42437"/>
                    <a:pt x="15113" y="42437"/>
                  </a:cubicBezTo>
                  <a:cubicBezTo>
                    <a:pt x="14925" y="42437"/>
                    <a:pt x="14874" y="42708"/>
                    <a:pt x="14721" y="42759"/>
                  </a:cubicBezTo>
                  <a:cubicBezTo>
                    <a:pt x="14482" y="42839"/>
                    <a:pt x="14223" y="42859"/>
                    <a:pt x="13965" y="42938"/>
                  </a:cubicBezTo>
                  <a:cubicBezTo>
                    <a:pt x="13806" y="42978"/>
                    <a:pt x="13587" y="43018"/>
                    <a:pt x="13487" y="43137"/>
                  </a:cubicBezTo>
                  <a:cubicBezTo>
                    <a:pt x="12592" y="44052"/>
                    <a:pt x="11239" y="44072"/>
                    <a:pt x="10265" y="44848"/>
                  </a:cubicBezTo>
                  <a:cubicBezTo>
                    <a:pt x="9728" y="45266"/>
                    <a:pt x="8892" y="45305"/>
                    <a:pt x="8216" y="45564"/>
                  </a:cubicBezTo>
                  <a:cubicBezTo>
                    <a:pt x="7201" y="45922"/>
                    <a:pt x="6187" y="46300"/>
                    <a:pt x="5272" y="46897"/>
                  </a:cubicBezTo>
                  <a:cubicBezTo>
                    <a:pt x="4896" y="47125"/>
                    <a:pt x="4520" y="47435"/>
                    <a:pt x="4107" y="47435"/>
                  </a:cubicBezTo>
                  <a:cubicBezTo>
                    <a:pt x="3908" y="47435"/>
                    <a:pt x="3701" y="47363"/>
                    <a:pt x="3481" y="47175"/>
                  </a:cubicBezTo>
                  <a:cubicBezTo>
                    <a:pt x="3322" y="47295"/>
                    <a:pt x="3183" y="47394"/>
                    <a:pt x="3083" y="47434"/>
                  </a:cubicBezTo>
                  <a:cubicBezTo>
                    <a:pt x="3262" y="48190"/>
                    <a:pt x="3441" y="48866"/>
                    <a:pt x="3541" y="49543"/>
                  </a:cubicBezTo>
                  <a:cubicBezTo>
                    <a:pt x="3601" y="49940"/>
                    <a:pt x="3919" y="50279"/>
                    <a:pt x="3780" y="50716"/>
                  </a:cubicBezTo>
                  <a:cubicBezTo>
                    <a:pt x="3660" y="51074"/>
                    <a:pt x="3979" y="51492"/>
                    <a:pt x="3640" y="51830"/>
                  </a:cubicBezTo>
                  <a:cubicBezTo>
                    <a:pt x="4217" y="52188"/>
                    <a:pt x="3621" y="52527"/>
                    <a:pt x="3621" y="52865"/>
                  </a:cubicBezTo>
                  <a:cubicBezTo>
                    <a:pt x="3621" y="52944"/>
                    <a:pt x="3640" y="53044"/>
                    <a:pt x="3621" y="53123"/>
                  </a:cubicBezTo>
                  <a:cubicBezTo>
                    <a:pt x="3561" y="53899"/>
                    <a:pt x="3481" y="54695"/>
                    <a:pt x="3004" y="55391"/>
                  </a:cubicBezTo>
                  <a:cubicBezTo>
                    <a:pt x="2765" y="55749"/>
                    <a:pt x="2288" y="56087"/>
                    <a:pt x="2288" y="56445"/>
                  </a:cubicBezTo>
                  <a:cubicBezTo>
                    <a:pt x="2248" y="57122"/>
                    <a:pt x="1751" y="57281"/>
                    <a:pt x="1393" y="57639"/>
                  </a:cubicBezTo>
                  <a:cubicBezTo>
                    <a:pt x="1194" y="57798"/>
                    <a:pt x="1114" y="58077"/>
                    <a:pt x="955" y="58276"/>
                  </a:cubicBezTo>
                  <a:cubicBezTo>
                    <a:pt x="816" y="58474"/>
                    <a:pt x="637" y="58634"/>
                    <a:pt x="458" y="58813"/>
                  </a:cubicBezTo>
                  <a:cubicBezTo>
                    <a:pt x="0" y="59549"/>
                    <a:pt x="577" y="60305"/>
                    <a:pt x="438" y="61041"/>
                  </a:cubicBezTo>
                  <a:cubicBezTo>
                    <a:pt x="637" y="61160"/>
                    <a:pt x="816" y="61279"/>
                    <a:pt x="1015" y="61399"/>
                  </a:cubicBezTo>
                  <a:cubicBezTo>
                    <a:pt x="915" y="61538"/>
                    <a:pt x="836" y="61657"/>
                    <a:pt x="736" y="61816"/>
                  </a:cubicBezTo>
                  <a:cubicBezTo>
                    <a:pt x="1232" y="62045"/>
                    <a:pt x="1381" y="62695"/>
                    <a:pt x="1971" y="62695"/>
                  </a:cubicBezTo>
                  <a:cubicBezTo>
                    <a:pt x="1996" y="62695"/>
                    <a:pt x="2022" y="62694"/>
                    <a:pt x="2049" y="62692"/>
                  </a:cubicBezTo>
                  <a:cubicBezTo>
                    <a:pt x="2248" y="63507"/>
                    <a:pt x="2626" y="64164"/>
                    <a:pt x="3203" y="64701"/>
                  </a:cubicBezTo>
                  <a:cubicBezTo>
                    <a:pt x="3322" y="64800"/>
                    <a:pt x="3521" y="64960"/>
                    <a:pt x="3501" y="64999"/>
                  </a:cubicBezTo>
                  <a:cubicBezTo>
                    <a:pt x="3262" y="65517"/>
                    <a:pt x="3760" y="65735"/>
                    <a:pt x="3979" y="65974"/>
                  </a:cubicBezTo>
                  <a:cubicBezTo>
                    <a:pt x="4257" y="66292"/>
                    <a:pt x="4376" y="66670"/>
                    <a:pt x="4595" y="66989"/>
                  </a:cubicBezTo>
                  <a:cubicBezTo>
                    <a:pt x="4814" y="67287"/>
                    <a:pt x="5112" y="67546"/>
                    <a:pt x="5371" y="67824"/>
                  </a:cubicBezTo>
                  <a:cubicBezTo>
                    <a:pt x="5252" y="67884"/>
                    <a:pt x="5172" y="67924"/>
                    <a:pt x="5093" y="67943"/>
                  </a:cubicBezTo>
                  <a:cubicBezTo>
                    <a:pt x="5371" y="68142"/>
                    <a:pt x="5630" y="68301"/>
                    <a:pt x="5868" y="68500"/>
                  </a:cubicBezTo>
                  <a:cubicBezTo>
                    <a:pt x="6207" y="68799"/>
                    <a:pt x="6207" y="68918"/>
                    <a:pt x="5928" y="69415"/>
                  </a:cubicBezTo>
                  <a:cubicBezTo>
                    <a:pt x="6246" y="69575"/>
                    <a:pt x="6545" y="69734"/>
                    <a:pt x="6883" y="69913"/>
                  </a:cubicBezTo>
                  <a:cubicBezTo>
                    <a:pt x="6783" y="69992"/>
                    <a:pt x="6744" y="70052"/>
                    <a:pt x="6684" y="70112"/>
                  </a:cubicBezTo>
                  <a:cubicBezTo>
                    <a:pt x="6863" y="70450"/>
                    <a:pt x="7062" y="70808"/>
                    <a:pt x="7261" y="71206"/>
                  </a:cubicBezTo>
                  <a:cubicBezTo>
                    <a:pt x="7380" y="71246"/>
                    <a:pt x="7539" y="71285"/>
                    <a:pt x="7738" y="71345"/>
                  </a:cubicBezTo>
                  <a:cubicBezTo>
                    <a:pt x="7599" y="71484"/>
                    <a:pt x="7480" y="71584"/>
                    <a:pt x="7340" y="71703"/>
                  </a:cubicBezTo>
                  <a:cubicBezTo>
                    <a:pt x="7699" y="71922"/>
                    <a:pt x="7977" y="72220"/>
                    <a:pt x="8136" y="72618"/>
                  </a:cubicBezTo>
                  <a:cubicBezTo>
                    <a:pt x="8196" y="72797"/>
                    <a:pt x="8275" y="72976"/>
                    <a:pt x="8355" y="73135"/>
                  </a:cubicBezTo>
                  <a:cubicBezTo>
                    <a:pt x="8459" y="73344"/>
                    <a:pt x="8574" y="73485"/>
                    <a:pt x="8759" y="73485"/>
                  </a:cubicBezTo>
                  <a:cubicBezTo>
                    <a:pt x="8821" y="73485"/>
                    <a:pt x="8891" y="73469"/>
                    <a:pt x="8972" y="73434"/>
                  </a:cubicBezTo>
                  <a:cubicBezTo>
                    <a:pt x="9011" y="73434"/>
                    <a:pt x="9051" y="73474"/>
                    <a:pt x="9091" y="73493"/>
                  </a:cubicBezTo>
                  <a:cubicBezTo>
                    <a:pt x="8972" y="73653"/>
                    <a:pt x="8832" y="73792"/>
                    <a:pt x="8693" y="73931"/>
                  </a:cubicBezTo>
                  <a:cubicBezTo>
                    <a:pt x="8872" y="74050"/>
                    <a:pt x="9071" y="74329"/>
                    <a:pt x="9151" y="74428"/>
                  </a:cubicBezTo>
                  <a:cubicBezTo>
                    <a:pt x="9250" y="74588"/>
                    <a:pt x="9529" y="74727"/>
                    <a:pt x="9509" y="74806"/>
                  </a:cubicBezTo>
                  <a:cubicBezTo>
                    <a:pt x="9409" y="75105"/>
                    <a:pt x="9549" y="75224"/>
                    <a:pt x="9708" y="75423"/>
                  </a:cubicBezTo>
                  <a:cubicBezTo>
                    <a:pt x="9986" y="75721"/>
                    <a:pt x="10145" y="76119"/>
                    <a:pt x="10444" y="76378"/>
                  </a:cubicBezTo>
                  <a:cubicBezTo>
                    <a:pt x="10733" y="76629"/>
                    <a:pt x="10648" y="77215"/>
                    <a:pt x="11168" y="77215"/>
                  </a:cubicBezTo>
                  <a:cubicBezTo>
                    <a:pt x="11184" y="77215"/>
                    <a:pt x="11202" y="77215"/>
                    <a:pt x="11220" y="77213"/>
                  </a:cubicBezTo>
                  <a:lnTo>
                    <a:pt x="11220" y="77213"/>
                  </a:lnTo>
                  <a:cubicBezTo>
                    <a:pt x="11080" y="77492"/>
                    <a:pt x="11359" y="77591"/>
                    <a:pt x="11438" y="77790"/>
                  </a:cubicBezTo>
                  <a:cubicBezTo>
                    <a:pt x="11518" y="77949"/>
                    <a:pt x="11438" y="78208"/>
                    <a:pt x="11418" y="78447"/>
                  </a:cubicBezTo>
                  <a:cubicBezTo>
                    <a:pt x="11429" y="78446"/>
                    <a:pt x="11439" y="78446"/>
                    <a:pt x="11449" y="78446"/>
                  </a:cubicBezTo>
                  <a:cubicBezTo>
                    <a:pt x="12136" y="78446"/>
                    <a:pt x="12200" y="79108"/>
                    <a:pt x="12572" y="79441"/>
                  </a:cubicBezTo>
                  <a:cubicBezTo>
                    <a:pt x="12672" y="79541"/>
                    <a:pt x="12652" y="79799"/>
                    <a:pt x="12652" y="79979"/>
                  </a:cubicBezTo>
                  <a:cubicBezTo>
                    <a:pt x="12632" y="80277"/>
                    <a:pt x="12731" y="80476"/>
                    <a:pt x="12930" y="80595"/>
                  </a:cubicBezTo>
                  <a:cubicBezTo>
                    <a:pt x="13109" y="80555"/>
                    <a:pt x="13249" y="80536"/>
                    <a:pt x="13348" y="80516"/>
                  </a:cubicBezTo>
                  <a:lnTo>
                    <a:pt x="13348" y="80516"/>
                  </a:lnTo>
                  <a:cubicBezTo>
                    <a:pt x="13368" y="80834"/>
                    <a:pt x="13308" y="81172"/>
                    <a:pt x="13428" y="81311"/>
                  </a:cubicBezTo>
                  <a:cubicBezTo>
                    <a:pt x="13865" y="81729"/>
                    <a:pt x="14124" y="82187"/>
                    <a:pt x="14223" y="82763"/>
                  </a:cubicBezTo>
                  <a:cubicBezTo>
                    <a:pt x="14303" y="82744"/>
                    <a:pt x="14402" y="82724"/>
                    <a:pt x="14402" y="82724"/>
                  </a:cubicBezTo>
                  <a:cubicBezTo>
                    <a:pt x="14721" y="83340"/>
                    <a:pt x="15019" y="83917"/>
                    <a:pt x="15278" y="84474"/>
                  </a:cubicBezTo>
                  <a:lnTo>
                    <a:pt x="15755" y="84474"/>
                  </a:lnTo>
                  <a:cubicBezTo>
                    <a:pt x="15656" y="85330"/>
                    <a:pt x="15994" y="85986"/>
                    <a:pt x="16451" y="86623"/>
                  </a:cubicBezTo>
                  <a:cubicBezTo>
                    <a:pt x="16571" y="86543"/>
                    <a:pt x="16690" y="86483"/>
                    <a:pt x="16988" y="86324"/>
                  </a:cubicBezTo>
                  <a:lnTo>
                    <a:pt x="16988" y="86324"/>
                  </a:lnTo>
                  <a:cubicBezTo>
                    <a:pt x="16829" y="87021"/>
                    <a:pt x="17148" y="87438"/>
                    <a:pt x="17466" y="87876"/>
                  </a:cubicBezTo>
                  <a:cubicBezTo>
                    <a:pt x="17486" y="87896"/>
                    <a:pt x="17426" y="87975"/>
                    <a:pt x="17406" y="88035"/>
                  </a:cubicBezTo>
                  <a:cubicBezTo>
                    <a:pt x="17327" y="88413"/>
                    <a:pt x="17526" y="88572"/>
                    <a:pt x="17884" y="88612"/>
                  </a:cubicBezTo>
                  <a:cubicBezTo>
                    <a:pt x="17983" y="88632"/>
                    <a:pt x="18102" y="88692"/>
                    <a:pt x="18262" y="88751"/>
                  </a:cubicBezTo>
                  <a:cubicBezTo>
                    <a:pt x="18043" y="89249"/>
                    <a:pt x="18242" y="89646"/>
                    <a:pt x="18480" y="90024"/>
                  </a:cubicBezTo>
                  <a:cubicBezTo>
                    <a:pt x="18560" y="90144"/>
                    <a:pt x="18759" y="90183"/>
                    <a:pt x="18898" y="90203"/>
                  </a:cubicBezTo>
                  <a:cubicBezTo>
                    <a:pt x="19296" y="90243"/>
                    <a:pt x="18679" y="90542"/>
                    <a:pt x="19017" y="90621"/>
                  </a:cubicBezTo>
                  <a:cubicBezTo>
                    <a:pt x="19276" y="90701"/>
                    <a:pt x="19316" y="90939"/>
                    <a:pt x="19356" y="91178"/>
                  </a:cubicBezTo>
                  <a:cubicBezTo>
                    <a:pt x="19394" y="91391"/>
                    <a:pt x="19528" y="91756"/>
                    <a:pt x="19626" y="91756"/>
                  </a:cubicBezTo>
                  <a:cubicBezTo>
                    <a:pt x="19629" y="91756"/>
                    <a:pt x="19632" y="91756"/>
                    <a:pt x="19634" y="91755"/>
                  </a:cubicBezTo>
                  <a:cubicBezTo>
                    <a:pt x="19643" y="91755"/>
                    <a:pt x="19652" y="91754"/>
                    <a:pt x="19661" y="91754"/>
                  </a:cubicBezTo>
                  <a:cubicBezTo>
                    <a:pt x="20078" y="91754"/>
                    <a:pt x="19759" y="92214"/>
                    <a:pt x="20012" y="92272"/>
                  </a:cubicBezTo>
                  <a:cubicBezTo>
                    <a:pt x="20023" y="92276"/>
                    <a:pt x="20036" y="92278"/>
                    <a:pt x="20050" y="92278"/>
                  </a:cubicBezTo>
                  <a:cubicBezTo>
                    <a:pt x="20110" y="92278"/>
                    <a:pt x="20194" y="92249"/>
                    <a:pt x="20291" y="92232"/>
                  </a:cubicBezTo>
                  <a:lnTo>
                    <a:pt x="20291" y="92232"/>
                  </a:lnTo>
                  <a:cubicBezTo>
                    <a:pt x="20092" y="92988"/>
                    <a:pt x="20788" y="93366"/>
                    <a:pt x="20947" y="93963"/>
                  </a:cubicBezTo>
                  <a:cubicBezTo>
                    <a:pt x="21007" y="94182"/>
                    <a:pt x="21444" y="94301"/>
                    <a:pt x="21723" y="94460"/>
                  </a:cubicBezTo>
                  <a:cubicBezTo>
                    <a:pt x="21643" y="94580"/>
                    <a:pt x="21564" y="94719"/>
                    <a:pt x="21484" y="94858"/>
                  </a:cubicBezTo>
                  <a:cubicBezTo>
                    <a:pt x="21842" y="95057"/>
                    <a:pt x="22300" y="95017"/>
                    <a:pt x="22260" y="95574"/>
                  </a:cubicBezTo>
                  <a:cubicBezTo>
                    <a:pt x="22260" y="95674"/>
                    <a:pt x="22519" y="95793"/>
                    <a:pt x="22658" y="95893"/>
                  </a:cubicBezTo>
                  <a:cubicBezTo>
                    <a:pt x="22698" y="95932"/>
                    <a:pt x="22717" y="95972"/>
                    <a:pt x="22737" y="95992"/>
                  </a:cubicBezTo>
                  <a:cubicBezTo>
                    <a:pt x="22598" y="96092"/>
                    <a:pt x="22459" y="96191"/>
                    <a:pt x="22320" y="96291"/>
                  </a:cubicBezTo>
                  <a:cubicBezTo>
                    <a:pt x="22399" y="96271"/>
                    <a:pt x="22479" y="96251"/>
                    <a:pt x="22578" y="96211"/>
                  </a:cubicBezTo>
                  <a:lnTo>
                    <a:pt x="22578" y="96211"/>
                  </a:lnTo>
                  <a:cubicBezTo>
                    <a:pt x="22381" y="96570"/>
                    <a:pt x="22459" y="96625"/>
                    <a:pt x="22591" y="96625"/>
                  </a:cubicBezTo>
                  <a:cubicBezTo>
                    <a:pt x="22650" y="96625"/>
                    <a:pt x="22719" y="96615"/>
                    <a:pt x="22780" y="96615"/>
                  </a:cubicBezTo>
                  <a:cubicBezTo>
                    <a:pt x="22885" y="96615"/>
                    <a:pt x="22965" y="96647"/>
                    <a:pt x="22916" y="96828"/>
                  </a:cubicBezTo>
                  <a:cubicBezTo>
                    <a:pt x="22777" y="97325"/>
                    <a:pt x="23434" y="97126"/>
                    <a:pt x="23493" y="97464"/>
                  </a:cubicBezTo>
                  <a:cubicBezTo>
                    <a:pt x="23434" y="97584"/>
                    <a:pt x="23374" y="97703"/>
                    <a:pt x="23294" y="97822"/>
                  </a:cubicBezTo>
                  <a:cubicBezTo>
                    <a:pt x="23454" y="97942"/>
                    <a:pt x="23712" y="98101"/>
                    <a:pt x="23712" y="98121"/>
                  </a:cubicBezTo>
                  <a:cubicBezTo>
                    <a:pt x="23513" y="98459"/>
                    <a:pt x="23732" y="98598"/>
                    <a:pt x="23971" y="98757"/>
                  </a:cubicBezTo>
                  <a:cubicBezTo>
                    <a:pt x="24289" y="98996"/>
                    <a:pt x="24209" y="99573"/>
                    <a:pt x="24727" y="99652"/>
                  </a:cubicBezTo>
                  <a:cubicBezTo>
                    <a:pt x="24607" y="100170"/>
                    <a:pt x="24965" y="100249"/>
                    <a:pt x="25343" y="100329"/>
                  </a:cubicBezTo>
                  <a:cubicBezTo>
                    <a:pt x="25363" y="100349"/>
                    <a:pt x="25383" y="100408"/>
                    <a:pt x="25403" y="100448"/>
                  </a:cubicBezTo>
                  <a:cubicBezTo>
                    <a:pt x="25284" y="100528"/>
                    <a:pt x="25164" y="100587"/>
                    <a:pt x="25025" y="100667"/>
                  </a:cubicBezTo>
                  <a:cubicBezTo>
                    <a:pt x="25204" y="100786"/>
                    <a:pt x="25343" y="100886"/>
                    <a:pt x="25483" y="100965"/>
                  </a:cubicBezTo>
                  <a:cubicBezTo>
                    <a:pt x="25244" y="101323"/>
                    <a:pt x="25542" y="101323"/>
                    <a:pt x="25761" y="101423"/>
                  </a:cubicBezTo>
                  <a:cubicBezTo>
                    <a:pt x="25920" y="101502"/>
                    <a:pt x="26059" y="101681"/>
                    <a:pt x="26179" y="101761"/>
                  </a:cubicBezTo>
                  <a:cubicBezTo>
                    <a:pt x="26079" y="102000"/>
                    <a:pt x="26000" y="102179"/>
                    <a:pt x="25920" y="102358"/>
                  </a:cubicBezTo>
                  <a:cubicBezTo>
                    <a:pt x="26537" y="102497"/>
                    <a:pt x="26537" y="102497"/>
                    <a:pt x="26955" y="103034"/>
                  </a:cubicBezTo>
                  <a:cubicBezTo>
                    <a:pt x="26835" y="103074"/>
                    <a:pt x="26756" y="103094"/>
                    <a:pt x="26616" y="103134"/>
                  </a:cubicBezTo>
                  <a:cubicBezTo>
                    <a:pt x="26776" y="103730"/>
                    <a:pt x="27432" y="104049"/>
                    <a:pt x="27512" y="104705"/>
                  </a:cubicBezTo>
                  <a:cubicBezTo>
                    <a:pt x="27651" y="104546"/>
                    <a:pt x="27770" y="104427"/>
                    <a:pt x="27909" y="104268"/>
                  </a:cubicBezTo>
                  <a:cubicBezTo>
                    <a:pt x="27989" y="104427"/>
                    <a:pt x="28089" y="104526"/>
                    <a:pt x="28069" y="104626"/>
                  </a:cubicBezTo>
                  <a:cubicBezTo>
                    <a:pt x="28049" y="104964"/>
                    <a:pt x="28069" y="105242"/>
                    <a:pt x="28447" y="105401"/>
                  </a:cubicBezTo>
                  <a:cubicBezTo>
                    <a:pt x="28586" y="105461"/>
                    <a:pt x="28665" y="105680"/>
                    <a:pt x="28745" y="105819"/>
                  </a:cubicBezTo>
                  <a:cubicBezTo>
                    <a:pt x="28765" y="105859"/>
                    <a:pt x="28765" y="105919"/>
                    <a:pt x="28765" y="105958"/>
                  </a:cubicBezTo>
                  <a:cubicBezTo>
                    <a:pt x="28685" y="105998"/>
                    <a:pt x="28586" y="106018"/>
                    <a:pt x="28506" y="106058"/>
                  </a:cubicBezTo>
                  <a:cubicBezTo>
                    <a:pt x="28447" y="106635"/>
                    <a:pt x="29023" y="106456"/>
                    <a:pt x="29262" y="106675"/>
                  </a:cubicBezTo>
                  <a:cubicBezTo>
                    <a:pt x="29421" y="106993"/>
                    <a:pt x="29222" y="107351"/>
                    <a:pt x="29521" y="107649"/>
                  </a:cubicBezTo>
                  <a:cubicBezTo>
                    <a:pt x="29760" y="107888"/>
                    <a:pt x="29919" y="108226"/>
                    <a:pt x="30098" y="108505"/>
                  </a:cubicBezTo>
                  <a:cubicBezTo>
                    <a:pt x="30137" y="108485"/>
                    <a:pt x="30197" y="108425"/>
                    <a:pt x="30277" y="108365"/>
                  </a:cubicBezTo>
                  <a:cubicBezTo>
                    <a:pt x="30515" y="108763"/>
                    <a:pt x="30933" y="109062"/>
                    <a:pt x="30714" y="109619"/>
                  </a:cubicBezTo>
                  <a:cubicBezTo>
                    <a:pt x="30675" y="109678"/>
                    <a:pt x="30774" y="109818"/>
                    <a:pt x="30814" y="109937"/>
                  </a:cubicBezTo>
                  <a:cubicBezTo>
                    <a:pt x="30953" y="110414"/>
                    <a:pt x="31450" y="110315"/>
                    <a:pt x="31808" y="110474"/>
                  </a:cubicBezTo>
                  <a:cubicBezTo>
                    <a:pt x="31749" y="111011"/>
                    <a:pt x="31769" y="111508"/>
                    <a:pt x="32087" y="111926"/>
                  </a:cubicBezTo>
                  <a:cubicBezTo>
                    <a:pt x="32231" y="112107"/>
                    <a:pt x="32212" y="112434"/>
                    <a:pt x="32534" y="112434"/>
                  </a:cubicBezTo>
                  <a:cubicBezTo>
                    <a:pt x="32567" y="112434"/>
                    <a:pt x="32603" y="112431"/>
                    <a:pt x="32644" y="112424"/>
                  </a:cubicBezTo>
                  <a:cubicBezTo>
                    <a:pt x="32646" y="112423"/>
                    <a:pt x="32647" y="112423"/>
                    <a:pt x="32649" y="112423"/>
                  </a:cubicBezTo>
                  <a:cubicBezTo>
                    <a:pt x="32717" y="112423"/>
                    <a:pt x="32961" y="112765"/>
                    <a:pt x="32922" y="112881"/>
                  </a:cubicBezTo>
                  <a:cubicBezTo>
                    <a:pt x="32743" y="113438"/>
                    <a:pt x="33082" y="113756"/>
                    <a:pt x="33380" y="114095"/>
                  </a:cubicBezTo>
                  <a:cubicBezTo>
                    <a:pt x="33579" y="114035"/>
                    <a:pt x="33778" y="113975"/>
                    <a:pt x="34056" y="113896"/>
                  </a:cubicBezTo>
                  <a:lnTo>
                    <a:pt x="34056" y="113896"/>
                  </a:lnTo>
                  <a:cubicBezTo>
                    <a:pt x="33897" y="114095"/>
                    <a:pt x="33818" y="114234"/>
                    <a:pt x="33639" y="114473"/>
                  </a:cubicBezTo>
                  <a:cubicBezTo>
                    <a:pt x="33957" y="114771"/>
                    <a:pt x="34275" y="115089"/>
                    <a:pt x="34593" y="115388"/>
                  </a:cubicBezTo>
                  <a:lnTo>
                    <a:pt x="34136" y="115388"/>
                  </a:lnTo>
                  <a:cubicBezTo>
                    <a:pt x="34116" y="115427"/>
                    <a:pt x="34116" y="115467"/>
                    <a:pt x="34096" y="115507"/>
                  </a:cubicBezTo>
                  <a:cubicBezTo>
                    <a:pt x="34474" y="115706"/>
                    <a:pt x="34852" y="115885"/>
                    <a:pt x="35270" y="116104"/>
                  </a:cubicBezTo>
                  <a:cubicBezTo>
                    <a:pt x="34892" y="116482"/>
                    <a:pt x="35150" y="116820"/>
                    <a:pt x="35409" y="117098"/>
                  </a:cubicBezTo>
                  <a:cubicBezTo>
                    <a:pt x="35568" y="117277"/>
                    <a:pt x="35688" y="117377"/>
                    <a:pt x="35707" y="117655"/>
                  </a:cubicBezTo>
                  <a:cubicBezTo>
                    <a:pt x="35741" y="117975"/>
                    <a:pt x="35960" y="118195"/>
                    <a:pt x="36303" y="118195"/>
                  </a:cubicBezTo>
                  <a:cubicBezTo>
                    <a:pt x="36366" y="118195"/>
                    <a:pt x="36433" y="118188"/>
                    <a:pt x="36503" y="118173"/>
                  </a:cubicBezTo>
                  <a:lnTo>
                    <a:pt x="36503" y="118173"/>
                  </a:lnTo>
                  <a:cubicBezTo>
                    <a:pt x="36363" y="118837"/>
                    <a:pt x="36362" y="118933"/>
                    <a:pt x="36957" y="118933"/>
                  </a:cubicBezTo>
                  <a:cubicBezTo>
                    <a:pt x="37039" y="118933"/>
                    <a:pt x="37133" y="118931"/>
                    <a:pt x="37239" y="118928"/>
                  </a:cubicBezTo>
                  <a:lnTo>
                    <a:pt x="37239" y="118928"/>
                  </a:lnTo>
                  <a:cubicBezTo>
                    <a:pt x="37060" y="119127"/>
                    <a:pt x="36921" y="119287"/>
                    <a:pt x="36802" y="119406"/>
                  </a:cubicBezTo>
                  <a:cubicBezTo>
                    <a:pt x="36941" y="119565"/>
                    <a:pt x="37219" y="119784"/>
                    <a:pt x="37179" y="119883"/>
                  </a:cubicBezTo>
                  <a:cubicBezTo>
                    <a:pt x="37080" y="120182"/>
                    <a:pt x="37219" y="120261"/>
                    <a:pt x="37418" y="120341"/>
                  </a:cubicBezTo>
                  <a:cubicBezTo>
                    <a:pt x="37557" y="120401"/>
                    <a:pt x="37637" y="120440"/>
                    <a:pt x="37677" y="120619"/>
                  </a:cubicBezTo>
                  <a:cubicBezTo>
                    <a:pt x="37756" y="120818"/>
                    <a:pt x="37975" y="120977"/>
                    <a:pt x="38134" y="121156"/>
                  </a:cubicBezTo>
                  <a:cubicBezTo>
                    <a:pt x="38293" y="121335"/>
                    <a:pt x="38055" y="121674"/>
                    <a:pt x="38433" y="121813"/>
                  </a:cubicBezTo>
                  <a:cubicBezTo>
                    <a:pt x="38552" y="121853"/>
                    <a:pt x="38572" y="122151"/>
                    <a:pt x="38652" y="122330"/>
                  </a:cubicBezTo>
                  <a:cubicBezTo>
                    <a:pt x="39209" y="123444"/>
                    <a:pt x="39885" y="124459"/>
                    <a:pt x="40760" y="125354"/>
                  </a:cubicBezTo>
                  <a:cubicBezTo>
                    <a:pt x="40860" y="125473"/>
                    <a:pt x="40860" y="125712"/>
                    <a:pt x="40899" y="125891"/>
                  </a:cubicBezTo>
                  <a:cubicBezTo>
                    <a:pt x="40899" y="125951"/>
                    <a:pt x="40939" y="125990"/>
                    <a:pt x="40959" y="126050"/>
                  </a:cubicBezTo>
                  <a:cubicBezTo>
                    <a:pt x="41158" y="126050"/>
                    <a:pt x="41357" y="126070"/>
                    <a:pt x="41456" y="126090"/>
                  </a:cubicBezTo>
                  <a:cubicBezTo>
                    <a:pt x="41814" y="126627"/>
                    <a:pt x="42133" y="127124"/>
                    <a:pt x="42431" y="127602"/>
                  </a:cubicBezTo>
                  <a:cubicBezTo>
                    <a:pt x="42352" y="127821"/>
                    <a:pt x="42272" y="128019"/>
                    <a:pt x="42212" y="128159"/>
                  </a:cubicBezTo>
                  <a:cubicBezTo>
                    <a:pt x="42491" y="128338"/>
                    <a:pt x="42849" y="128437"/>
                    <a:pt x="42889" y="128596"/>
                  </a:cubicBezTo>
                  <a:cubicBezTo>
                    <a:pt x="42988" y="129034"/>
                    <a:pt x="43267" y="129332"/>
                    <a:pt x="43466" y="129710"/>
                  </a:cubicBezTo>
                  <a:cubicBezTo>
                    <a:pt x="43565" y="129869"/>
                    <a:pt x="43565" y="130049"/>
                    <a:pt x="43625" y="130267"/>
                  </a:cubicBezTo>
                  <a:cubicBezTo>
                    <a:pt x="43684" y="130247"/>
                    <a:pt x="43784" y="130228"/>
                    <a:pt x="43883" y="130208"/>
                  </a:cubicBezTo>
                  <a:cubicBezTo>
                    <a:pt x="43903" y="130645"/>
                    <a:pt x="43903" y="130645"/>
                    <a:pt x="44500" y="130884"/>
                  </a:cubicBezTo>
                  <a:cubicBezTo>
                    <a:pt x="44341" y="130983"/>
                    <a:pt x="44221" y="131063"/>
                    <a:pt x="44102" y="131143"/>
                  </a:cubicBezTo>
                  <a:cubicBezTo>
                    <a:pt x="44381" y="131501"/>
                    <a:pt x="44659" y="131839"/>
                    <a:pt x="44938" y="132197"/>
                  </a:cubicBezTo>
                  <a:cubicBezTo>
                    <a:pt x="45017" y="132038"/>
                    <a:pt x="45057" y="131918"/>
                    <a:pt x="45117" y="131779"/>
                  </a:cubicBezTo>
                  <a:cubicBezTo>
                    <a:pt x="45355" y="131938"/>
                    <a:pt x="45355" y="132137"/>
                    <a:pt x="45355" y="132396"/>
                  </a:cubicBezTo>
                  <a:cubicBezTo>
                    <a:pt x="45355" y="132595"/>
                    <a:pt x="45574" y="132794"/>
                    <a:pt x="45694" y="132993"/>
                  </a:cubicBezTo>
                  <a:cubicBezTo>
                    <a:pt x="45694" y="133013"/>
                    <a:pt x="45694" y="133052"/>
                    <a:pt x="45674" y="133072"/>
                  </a:cubicBezTo>
                  <a:cubicBezTo>
                    <a:pt x="45435" y="133550"/>
                    <a:pt x="45793" y="133808"/>
                    <a:pt x="45972" y="134087"/>
                  </a:cubicBezTo>
                  <a:cubicBezTo>
                    <a:pt x="46085" y="134055"/>
                    <a:pt x="46197" y="133996"/>
                    <a:pt x="46247" y="133996"/>
                  </a:cubicBezTo>
                  <a:cubicBezTo>
                    <a:pt x="46258" y="133996"/>
                    <a:pt x="46267" y="134000"/>
                    <a:pt x="46270" y="134007"/>
                  </a:cubicBezTo>
                  <a:cubicBezTo>
                    <a:pt x="46390" y="134127"/>
                    <a:pt x="46609" y="134345"/>
                    <a:pt x="46569" y="134445"/>
                  </a:cubicBezTo>
                  <a:cubicBezTo>
                    <a:pt x="46390" y="134942"/>
                    <a:pt x="46768" y="135022"/>
                    <a:pt x="47046" y="135181"/>
                  </a:cubicBezTo>
                  <a:cubicBezTo>
                    <a:pt x="46967" y="135280"/>
                    <a:pt x="46927" y="135360"/>
                    <a:pt x="46827" y="135499"/>
                  </a:cubicBezTo>
                  <a:cubicBezTo>
                    <a:pt x="47106" y="135579"/>
                    <a:pt x="47285" y="135618"/>
                    <a:pt x="47484" y="135678"/>
                  </a:cubicBezTo>
                  <a:cubicBezTo>
                    <a:pt x="47384" y="135798"/>
                    <a:pt x="47305" y="135897"/>
                    <a:pt x="47146" y="136036"/>
                  </a:cubicBezTo>
                  <a:cubicBezTo>
                    <a:pt x="47802" y="136156"/>
                    <a:pt x="47762" y="136653"/>
                    <a:pt x="47802" y="137091"/>
                  </a:cubicBezTo>
                  <a:cubicBezTo>
                    <a:pt x="48061" y="137230"/>
                    <a:pt x="48339" y="137230"/>
                    <a:pt x="48399" y="137548"/>
                  </a:cubicBezTo>
                  <a:cubicBezTo>
                    <a:pt x="48936" y="137588"/>
                    <a:pt x="48578" y="137966"/>
                    <a:pt x="48658" y="138185"/>
                  </a:cubicBezTo>
                  <a:cubicBezTo>
                    <a:pt x="48697" y="138284"/>
                    <a:pt x="48757" y="138384"/>
                    <a:pt x="48817" y="138443"/>
                  </a:cubicBezTo>
                  <a:cubicBezTo>
                    <a:pt x="49075" y="138662"/>
                    <a:pt x="49354" y="138841"/>
                    <a:pt x="49652" y="139060"/>
                  </a:cubicBezTo>
                  <a:cubicBezTo>
                    <a:pt x="49573" y="139199"/>
                    <a:pt x="49513" y="139338"/>
                    <a:pt x="49453" y="139438"/>
                  </a:cubicBezTo>
                  <a:cubicBezTo>
                    <a:pt x="49752" y="139816"/>
                    <a:pt x="50527" y="139776"/>
                    <a:pt x="50289" y="140552"/>
                  </a:cubicBezTo>
                  <a:cubicBezTo>
                    <a:pt x="50428" y="140532"/>
                    <a:pt x="50567" y="140532"/>
                    <a:pt x="50746" y="140512"/>
                  </a:cubicBezTo>
                  <a:lnTo>
                    <a:pt x="50746" y="140512"/>
                  </a:lnTo>
                  <a:cubicBezTo>
                    <a:pt x="50627" y="140731"/>
                    <a:pt x="50547" y="140890"/>
                    <a:pt x="50468" y="141029"/>
                  </a:cubicBezTo>
                  <a:cubicBezTo>
                    <a:pt x="50707" y="141089"/>
                    <a:pt x="50925" y="141149"/>
                    <a:pt x="51164" y="141228"/>
                  </a:cubicBezTo>
                  <a:cubicBezTo>
                    <a:pt x="51084" y="141407"/>
                    <a:pt x="51025" y="141527"/>
                    <a:pt x="50985" y="141626"/>
                  </a:cubicBezTo>
                  <a:cubicBezTo>
                    <a:pt x="51383" y="141845"/>
                    <a:pt x="51462" y="141924"/>
                    <a:pt x="51701" y="142462"/>
                  </a:cubicBezTo>
                  <a:cubicBezTo>
                    <a:pt x="51761" y="142402"/>
                    <a:pt x="51820" y="142342"/>
                    <a:pt x="51900" y="142243"/>
                  </a:cubicBezTo>
                  <a:cubicBezTo>
                    <a:pt x="51980" y="142362"/>
                    <a:pt x="52139" y="142501"/>
                    <a:pt x="52119" y="142581"/>
                  </a:cubicBezTo>
                  <a:cubicBezTo>
                    <a:pt x="51980" y="143058"/>
                    <a:pt x="52179" y="143297"/>
                    <a:pt x="52616" y="143416"/>
                  </a:cubicBezTo>
                  <a:cubicBezTo>
                    <a:pt x="52716" y="143456"/>
                    <a:pt x="52855" y="143516"/>
                    <a:pt x="52895" y="143615"/>
                  </a:cubicBezTo>
                  <a:cubicBezTo>
                    <a:pt x="53074" y="144113"/>
                    <a:pt x="53491" y="144391"/>
                    <a:pt x="53790" y="144769"/>
                  </a:cubicBezTo>
                  <a:cubicBezTo>
                    <a:pt x="54088" y="145167"/>
                    <a:pt x="54426" y="145565"/>
                    <a:pt x="54625" y="146082"/>
                  </a:cubicBezTo>
                  <a:cubicBezTo>
                    <a:pt x="54765" y="146440"/>
                    <a:pt x="55222" y="146679"/>
                    <a:pt x="55560" y="146977"/>
                  </a:cubicBezTo>
                  <a:lnTo>
                    <a:pt x="55560" y="147753"/>
                  </a:lnTo>
                  <a:cubicBezTo>
                    <a:pt x="55719" y="147673"/>
                    <a:pt x="55799" y="147594"/>
                    <a:pt x="55958" y="147514"/>
                  </a:cubicBezTo>
                  <a:lnTo>
                    <a:pt x="55958" y="147514"/>
                  </a:lnTo>
                  <a:cubicBezTo>
                    <a:pt x="55918" y="147773"/>
                    <a:pt x="55879" y="147932"/>
                    <a:pt x="55859" y="148071"/>
                  </a:cubicBezTo>
                  <a:cubicBezTo>
                    <a:pt x="56197" y="148230"/>
                    <a:pt x="56475" y="148390"/>
                    <a:pt x="56714" y="148509"/>
                  </a:cubicBezTo>
                  <a:cubicBezTo>
                    <a:pt x="56913" y="148330"/>
                    <a:pt x="57072" y="148131"/>
                    <a:pt x="57271" y="148012"/>
                  </a:cubicBezTo>
                  <a:cubicBezTo>
                    <a:pt x="57967" y="147634"/>
                    <a:pt x="58664" y="147296"/>
                    <a:pt x="59340" y="146818"/>
                  </a:cubicBezTo>
                  <a:cubicBezTo>
                    <a:pt x="60335" y="146082"/>
                    <a:pt x="61329" y="145386"/>
                    <a:pt x="62165" y="144451"/>
                  </a:cubicBezTo>
                  <a:cubicBezTo>
                    <a:pt x="62344" y="144272"/>
                    <a:pt x="62622" y="144192"/>
                    <a:pt x="62821" y="144033"/>
                  </a:cubicBezTo>
                  <a:cubicBezTo>
                    <a:pt x="63000" y="143874"/>
                    <a:pt x="63100" y="143655"/>
                    <a:pt x="63279" y="143496"/>
                  </a:cubicBezTo>
                  <a:cubicBezTo>
                    <a:pt x="63557" y="143237"/>
                    <a:pt x="63895" y="143058"/>
                    <a:pt x="64134" y="142800"/>
                  </a:cubicBezTo>
                  <a:cubicBezTo>
                    <a:pt x="64572" y="142322"/>
                    <a:pt x="65089" y="141924"/>
                    <a:pt x="65606" y="141547"/>
                  </a:cubicBezTo>
                  <a:cubicBezTo>
                    <a:pt x="66422" y="140950"/>
                    <a:pt x="67138" y="140253"/>
                    <a:pt x="67914" y="139617"/>
                  </a:cubicBezTo>
                  <a:cubicBezTo>
                    <a:pt x="68630" y="139020"/>
                    <a:pt x="69306" y="138364"/>
                    <a:pt x="69963" y="137687"/>
                  </a:cubicBezTo>
                  <a:cubicBezTo>
                    <a:pt x="70480" y="137170"/>
                    <a:pt x="71136" y="136792"/>
                    <a:pt x="71614" y="136255"/>
                  </a:cubicBezTo>
                  <a:cubicBezTo>
                    <a:pt x="72131" y="135678"/>
                    <a:pt x="72569" y="135002"/>
                    <a:pt x="73225" y="134584"/>
                  </a:cubicBezTo>
                  <a:cubicBezTo>
                    <a:pt x="73643" y="134325"/>
                    <a:pt x="73603" y="133689"/>
                    <a:pt x="74160" y="133589"/>
                  </a:cubicBezTo>
                  <a:cubicBezTo>
                    <a:pt x="74896" y="132814"/>
                    <a:pt x="75632" y="132038"/>
                    <a:pt x="76368" y="131282"/>
                  </a:cubicBezTo>
                  <a:cubicBezTo>
                    <a:pt x="76826" y="130785"/>
                    <a:pt x="77164" y="130188"/>
                    <a:pt x="77681" y="129710"/>
                  </a:cubicBezTo>
                  <a:cubicBezTo>
                    <a:pt x="78198" y="129253"/>
                    <a:pt x="78596" y="128656"/>
                    <a:pt x="79034" y="128119"/>
                  </a:cubicBezTo>
                  <a:cubicBezTo>
                    <a:pt x="79312" y="127781"/>
                    <a:pt x="79292" y="127283"/>
                    <a:pt x="79750" y="127045"/>
                  </a:cubicBezTo>
                  <a:cubicBezTo>
                    <a:pt x="80088" y="126846"/>
                    <a:pt x="80088" y="126289"/>
                    <a:pt x="80565" y="126150"/>
                  </a:cubicBezTo>
                  <a:cubicBezTo>
                    <a:pt x="80645" y="126130"/>
                    <a:pt x="80744" y="125990"/>
                    <a:pt x="80784" y="125891"/>
                  </a:cubicBezTo>
                  <a:cubicBezTo>
                    <a:pt x="81202" y="124976"/>
                    <a:pt x="82057" y="124319"/>
                    <a:pt x="82455" y="123365"/>
                  </a:cubicBezTo>
                  <a:cubicBezTo>
                    <a:pt x="82634" y="122927"/>
                    <a:pt x="83012" y="122589"/>
                    <a:pt x="83291" y="122191"/>
                  </a:cubicBezTo>
                  <a:cubicBezTo>
                    <a:pt x="83430" y="122012"/>
                    <a:pt x="83569" y="121813"/>
                    <a:pt x="83728" y="121674"/>
                  </a:cubicBezTo>
                  <a:cubicBezTo>
                    <a:pt x="83947" y="121495"/>
                    <a:pt x="83888" y="121276"/>
                    <a:pt x="83927" y="121057"/>
                  </a:cubicBezTo>
                  <a:cubicBezTo>
                    <a:pt x="83967" y="120918"/>
                    <a:pt x="84246" y="120838"/>
                    <a:pt x="84405" y="120699"/>
                  </a:cubicBezTo>
                  <a:cubicBezTo>
                    <a:pt x="84524" y="120580"/>
                    <a:pt x="84584" y="120361"/>
                    <a:pt x="84723" y="120301"/>
                  </a:cubicBezTo>
                  <a:cubicBezTo>
                    <a:pt x="85161" y="120102"/>
                    <a:pt x="84882" y="119605"/>
                    <a:pt x="85240" y="119306"/>
                  </a:cubicBezTo>
                  <a:cubicBezTo>
                    <a:pt x="85718" y="118928"/>
                    <a:pt x="86036" y="118352"/>
                    <a:pt x="86454" y="117874"/>
                  </a:cubicBezTo>
                  <a:cubicBezTo>
                    <a:pt x="87150" y="117078"/>
                    <a:pt x="87627" y="116104"/>
                    <a:pt x="88244" y="115228"/>
                  </a:cubicBezTo>
                  <a:cubicBezTo>
                    <a:pt x="88980" y="114214"/>
                    <a:pt x="89816" y="113279"/>
                    <a:pt x="90273" y="112085"/>
                  </a:cubicBezTo>
                  <a:cubicBezTo>
                    <a:pt x="90293" y="112046"/>
                    <a:pt x="90313" y="112026"/>
                    <a:pt x="90333" y="112006"/>
                  </a:cubicBezTo>
                  <a:cubicBezTo>
                    <a:pt x="90989" y="110951"/>
                    <a:pt x="91705" y="109917"/>
                    <a:pt x="92322" y="108843"/>
                  </a:cubicBezTo>
                  <a:cubicBezTo>
                    <a:pt x="92839" y="107908"/>
                    <a:pt x="93257" y="106933"/>
                    <a:pt x="93754" y="105998"/>
                  </a:cubicBezTo>
                  <a:cubicBezTo>
                    <a:pt x="94053" y="105421"/>
                    <a:pt x="94669" y="105004"/>
                    <a:pt x="94669" y="104268"/>
                  </a:cubicBezTo>
                  <a:cubicBezTo>
                    <a:pt x="94669" y="104228"/>
                    <a:pt x="94729" y="104168"/>
                    <a:pt x="94769" y="104128"/>
                  </a:cubicBezTo>
                  <a:cubicBezTo>
                    <a:pt x="94948" y="103929"/>
                    <a:pt x="95366" y="103890"/>
                    <a:pt x="95226" y="103492"/>
                  </a:cubicBezTo>
                  <a:cubicBezTo>
                    <a:pt x="95087" y="103114"/>
                    <a:pt x="95584" y="103213"/>
                    <a:pt x="95644" y="102875"/>
                  </a:cubicBezTo>
                  <a:cubicBezTo>
                    <a:pt x="95704" y="102378"/>
                    <a:pt x="96002" y="101821"/>
                    <a:pt x="96360" y="101483"/>
                  </a:cubicBezTo>
                  <a:cubicBezTo>
                    <a:pt x="96758" y="101105"/>
                    <a:pt x="96798" y="100747"/>
                    <a:pt x="96718" y="100369"/>
                  </a:cubicBezTo>
                  <a:cubicBezTo>
                    <a:pt x="97136" y="99931"/>
                    <a:pt x="97733" y="99712"/>
                    <a:pt x="97554" y="99016"/>
                  </a:cubicBezTo>
                  <a:cubicBezTo>
                    <a:pt x="98031" y="98538"/>
                    <a:pt x="98011" y="97743"/>
                    <a:pt x="98688" y="97385"/>
                  </a:cubicBezTo>
                  <a:cubicBezTo>
                    <a:pt x="98906" y="97265"/>
                    <a:pt x="99006" y="96887"/>
                    <a:pt x="99125" y="96609"/>
                  </a:cubicBezTo>
                  <a:cubicBezTo>
                    <a:pt x="99185" y="96470"/>
                    <a:pt x="99145" y="96310"/>
                    <a:pt x="99205" y="96191"/>
                  </a:cubicBezTo>
                  <a:cubicBezTo>
                    <a:pt x="99503" y="95614"/>
                    <a:pt x="99861" y="95057"/>
                    <a:pt x="100160" y="94480"/>
                  </a:cubicBezTo>
                  <a:cubicBezTo>
                    <a:pt x="100498" y="93784"/>
                    <a:pt x="100975" y="93148"/>
                    <a:pt x="101194" y="92392"/>
                  </a:cubicBezTo>
                  <a:cubicBezTo>
                    <a:pt x="101254" y="92213"/>
                    <a:pt x="101473" y="92073"/>
                    <a:pt x="101552" y="91894"/>
                  </a:cubicBezTo>
                  <a:cubicBezTo>
                    <a:pt x="101592" y="91755"/>
                    <a:pt x="101493" y="91516"/>
                    <a:pt x="101572" y="91437"/>
                  </a:cubicBezTo>
                  <a:cubicBezTo>
                    <a:pt x="101930" y="91138"/>
                    <a:pt x="101970" y="90740"/>
                    <a:pt x="102010" y="90323"/>
                  </a:cubicBezTo>
                  <a:cubicBezTo>
                    <a:pt x="102030" y="90243"/>
                    <a:pt x="102050" y="90104"/>
                    <a:pt x="102089" y="90104"/>
                  </a:cubicBezTo>
                  <a:cubicBezTo>
                    <a:pt x="102527" y="90044"/>
                    <a:pt x="102507" y="89626"/>
                    <a:pt x="102607" y="89368"/>
                  </a:cubicBezTo>
                  <a:cubicBezTo>
                    <a:pt x="102786" y="88890"/>
                    <a:pt x="103084" y="88453"/>
                    <a:pt x="103044" y="87896"/>
                  </a:cubicBezTo>
                  <a:cubicBezTo>
                    <a:pt x="103024" y="87677"/>
                    <a:pt x="103362" y="87438"/>
                    <a:pt x="103502" y="87180"/>
                  </a:cubicBezTo>
                  <a:cubicBezTo>
                    <a:pt x="103621" y="86941"/>
                    <a:pt x="103641" y="86643"/>
                    <a:pt x="103800" y="86424"/>
                  </a:cubicBezTo>
                  <a:cubicBezTo>
                    <a:pt x="104098" y="85986"/>
                    <a:pt x="103999" y="85369"/>
                    <a:pt x="104516" y="85011"/>
                  </a:cubicBezTo>
                  <a:cubicBezTo>
                    <a:pt x="104616" y="84952"/>
                    <a:pt x="104496" y="84614"/>
                    <a:pt x="104596" y="84474"/>
                  </a:cubicBezTo>
                  <a:cubicBezTo>
                    <a:pt x="104894" y="84017"/>
                    <a:pt x="105053" y="83519"/>
                    <a:pt x="105153" y="82982"/>
                  </a:cubicBezTo>
                  <a:cubicBezTo>
                    <a:pt x="105171" y="82837"/>
                    <a:pt x="105139" y="82659"/>
                    <a:pt x="105345" y="82659"/>
                  </a:cubicBezTo>
                  <a:cubicBezTo>
                    <a:pt x="105365" y="82659"/>
                    <a:pt x="105387" y="82661"/>
                    <a:pt x="105411" y="82664"/>
                  </a:cubicBezTo>
                  <a:cubicBezTo>
                    <a:pt x="105451" y="82664"/>
                    <a:pt x="105590" y="82386"/>
                    <a:pt x="105551" y="82326"/>
                  </a:cubicBezTo>
                  <a:cubicBezTo>
                    <a:pt x="105431" y="82087"/>
                    <a:pt x="105551" y="81948"/>
                    <a:pt x="105630" y="81769"/>
                  </a:cubicBezTo>
                  <a:cubicBezTo>
                    <a:pt x="105869" y="81093"/>
                    <a:pt x="106247" y="80476"/>
                    <a:pt x="106247" y="79720"/>
                  </a:cubicBezTo>
                  <a:cubicBezTo>
                    <a:pt x="106267" y="79322"/>
                    <a:pt x="106366" y="78865"/>
                    <a:pt x="106585" y="78546"/>
                  </a:cubicBezTo>
                  <a:cubicBezTo>
                    <a:pt x="106943" y="78009"/>
                    <a:pt x="106724" y="77313"/>
                    <a:pt x="107182" y="76835"/>
                  </a:cubicBezTo>
                  <a:cubicBezTo>
                    <a:pt x="107062" y="76219"/>
                    <a:pt x="107341" y="75662"/>
                    <a:pt x="107520" y="75125"/>
                  </a:cubicBezTo>
                  <a:cubicBezTo>
                    <a:pt x="107639" y="74707"/>
                    <a:pt x="107520" y="74210"/>
                    <a:pt x="107858" y="73911"/>
                  </a:cubicBezTo>
                  <a:cubicBezTo>
                    <a:pt x="108256" y="73513"/>
                    <a:pt x="108037" y="72996"/>
                    <a:pt x="108196" y="72559"/>
                  </a:cubicBezTo>
                  <a:cubicBezTo>
                    <a:pt x="108276" y="72360"/>
                    <a:pt x="108157" y="72061"/>
                    <a:pt x="108276" y="71922"/>
                  </a:cubicBezTo>
                  <a:cubicBezTo>
                    <a:pt x="108733" y="71405"/>
                    <a:pt x="108296" y="70689"/>
                    <a:pt x="108714" y="70171"/>
                  </a:cubicBezTo>
                  <a:cubicBezTo>
                    <a:pt x="108733" y="70152"/>
                    <a:pt x="108733" y="70072"/>
                    <a:pt x="108733" y="70032"/>
                  </a:cubicBezTo>
                  <a:cubicBezTo>
                    <a:pt x="108634" y="69774"/>
                    <a:pt x="108694" y="69595"/>
                    <a:pt x="108873" y="69396"/>
                  </a:cubicBezTo>
                  <a:cubicBezTo>
                    <a:pt x="108972" y="69276"/>
                    <a:pt x="108833" y="68998"/>
                    <a:pt x="108873" y="68819"/>
                  </a:cubicBezTo>
                  <a:cubicBezTo>
                    <a:pt x="108952" y="68381"/>
                    <a:pt x="109032" y="67963"/>
                    <a:pt x="109191" y="67565"/>
                  </a:cubicBezTo>
                  <a:cubicBezTo>
                    <a:pt x="109430" y="67008"/>
                    <a:pt x="109131" y="66432"/>
                    <a:pt x="109430" y="65875"/>
                  </a:cubicBezTo>
                  <a:cubicBezTo>
                    <a:pt x="109847" y="65079"/>
                    <a:pt x="109649" y="64084"/>
                    <a:pt x="110106" y="63289"/>
                  </a:cubicBezTo>
                  <a:cubicBezTo>
                    <a:pt x="109987" y="62950"/>
                    <a:pt x="110325" y="62771"/>
                    <a:pt x="110385" y="62513"/>
                  </a:cubicBezTo>
                  <a:cubicBezTo>
                    <a:pt x="110444" y="62234"/>
                    <a:pt x="110385" y="61916"/>
                    <a:pt x="110404" y="61618"/>
                  </a:cubicBezTo>
                  <a:cubicBezTo>
                    <a:pt x="110424" y="61359"/>
                    <a:pt x="110544" y="61041"/>
                    <a:pt x="110464" y="60822"/>
                  </a:cubicBezTo>
                  <a:cubicBezTo>
                    <a:pt x="110325" y="60464"/>
                    <a:pt x="110663" y="60265"/>
                    <a:pt x="110603" y="59966"/>
                  </a:cubicBezTo>
                  <a:cubicBezTo>
                    <a:pt x="110603" y="59927"/>
                    <a:pt x="110623" y="59847"/>
                    <a:pt x="110603" y="59807"/>
                  </a:cubicBezTo>
                  <a:cubicBezTo>
                    <a:pt x="110484" y="59608"/>
                    <a:pt x="110424" y="59489"/>
                    <a:pt x="110743" y="59390"/>
                  </a:cubicBezTo>
                  <a:cubicBezTo>
                    <a:pt x="110842" y="59350"/>
                    <a:pt x="110942" y="58912"/>
                    <a:pt x="110882" y="58833"/>
                  </a:cubicBezTo>
                  <a:cubicBezTo>
                    <a:pt x="110504" y="58415"/>
                    <a:pt x="110942" y="58097"/>
                    <a:pt x="110961" y="57738"/>
                  </a:cubicBezTo>
                  <a:cubicBezTo>
                    <a:pt x="110862" y="57639"/>
                    <a:pt x="110782" y="57540"/>
                    <a:pt x="110743" y="57500"/>
                  </a:cubicBezTo>
                  <a:cubicBezTo>
                    <a:pt x="110842" y="57181"/>
                    <a:pt x="110961" y="56903"/>
                    <a:pt x="110981" y="56644"/>
                  </a:cubicBezTo>
                  <a:cubicBezTo>
                    <a:pt x="111001" y="56445"/>
                    <a:pt x="110842" y="56187"/>
                    <a:pt x="110902" y="56028"/>
                  </a:cubicBezTo>
                  <a:cubicBezTo>
                    <a:pt x="111081" y="55670"/>
                    <a:pt x="111081" y="55232"/>
                    <a:pt x="110981" y="54953"/>
                  </a:cubicBezTo>
                  <a:cubicBezTo>
                    <a:pt x="110802" y="54496"/>
                    <a:pt x="111160" y="54118"/>
                    <a:pt x="110961" y="53720"/>
                  </a:cubicBezTo>
                  <a:cubicBezTo>
                    <a:pt x="110822" y="53442"/>
                    <a:pt x="110961" y="53282"/>
                    <a:pt x="111101" y="53084"/>
                  </a:cubicBezTo>
                  <a:cubicBezTo>
                    <a:pt x="110862" y="52924"/>
                    <a:pt x="110942" y="52706"/>
                    <a:pt x="111021" y="52487"/>
                  </a:cubicBezTo>
                  <a:cubicBezTo>
                    <a:pt x="111061" y="52328"/>
                    <a:pt x="111061" y="52149"/>
                    <a:pt x="111061" y="51989"/>
                  </a:cubicBezTo>
                  <a:cubicBezTo>
                    <a:pt x="111081" y="51452"/>
                    <a:pt x="111140" y="50935"/>
                    <a:pt x="111081" y="50418"/>
                  </a:cubicBezTo>
                  <a:cubicBezTo>
                    <a:pt x="110981" y="49682"/>
                    <a:pt x="111240" y="48946"/>
                    <a:pt x="110981" y="48190"/>
                  </a:cubicBezTo>
                  <a:cubicBezTo>
                    <a:pt x="110862" y="47812"/>
                    <a:pt x="111200" y="47354"/>
                    <a:pt x="110922" y="46957"/>
                  </a:cubicBezTo>
                  <a:cubicBezTo>
                    <a:pt x="111419" y="46559"/>
                    <a:pt x="110782" y="45942"/>
                    <a:pt x="111160" y="45504"/>
                  </a:cubicBezTo>
                  <a:cubicBezTo>
                    <a:pt x="110981" y="44888"/>
                    <a:pt x="111061" y="44271"/>
                    <a:pt x="111160" y="43674"/>
                  </a:cubicBezTo>
                  <a:cubicBezTo>
                    <a:pt x="111260" y="43038"/>
                    <a:pt x="110763" y="42401"/>
                    <a:pt x="111140" y="41784"/>
                  </a:cubicBezTo>
                  <a:cubicBezTo>
                    <a:pt x="110961" y="40989"/>
                    <a:pt x="111061" y="40193"/>
                    <a:pt x="110981" y="39397"/>
                  </a:cubicBezTo>
                  <a:cubicBezTo>
                    <a:pt x="110902" y="38661"/>
                    <a:pt x="110802" y="37905"/>
                    <a:pt x="110743" y="37169"/>
                  </a:cubicBezTo>
                  <a:cubicBezTo>
                    <a:pt x="110703" y="36851"/>
                    <a:pt x="110822" y="36513"/>
                    <a:pt x="110763" y="36195"/>
                  </a:cubicBezTo>
                  <a:cubicBezTo>
                    <a:pt x="110683" y="35896"/>
                    <a:pt x="110524" y="35677"/>
                    <a:pt x="110643" y="35299"/>
                  </a:cubicBezTo>
                  <a:cubicBezTo>
                    <a:pt x="110743" y="35041"/>
                    <a:pt x="110544" y="34683"/>
                    <a:pt x="110504" y="34384"/>
                  </a:cubicBezTo>
                  <a:cubicBezTo>
                    <a:pt x="110385" y="33310"/>
                    <a:pt x="110564" y="32196"/>
                    <a:pt x="110206" y="31162"/>
                  </a:cubicBezTo>
                  <a:cubicBezTo>
                    <a:pt x="110086" y="30804"/>
                    <a:pt x="110325" y="30426"/>
                    <a:pt x="110166" y="30187"/>
                  </a:cubicBezTo>
                  <a:cubicBezTo>
                    <a:pt x="109907" y="29769"/>
                    <a:pt x="109947" y="29351"/>
                    <a:pt x="109887" y="28954"/>
                  </a:cubicBezTo>
                  <a:cubicBezTo>
                    <a:pt x="109708" y="27939"/>
                    <a:pt x="109649" y="26885"/>
                    <a:pt x="109370" y="25890"/>
                  </a:cubicBezTo>
                  <a:cubicBezTo>
                    <a:pt x="109350" y="25811"/>
                    <a:pt x="109310" y="25711"/>
                    <a:pt x="109310" y="25632"/>
                  </a:cubicBezTo>
                  <a:cubicBezTo>
                    <a:pt x="109290" y="25254"/>
                    <a:pt x="109171" y="24915"/>
                    <a:pt x="108932" y="24418"/>
                  </a:cubicBezTo>
                  <a:cubicBezTo>
                    <a:pt x="108893" y="24339"/>
                    <a:pt x="109052" y="24179"/>
                    <a:pt x="109111" y="24080"/>
                  </a:cubicBezTo>
                  <a:cubicBezTo>
                    <a:pt x="108952" y="23543"/>
                    <a:pt x="108753" y="22986"/>
                    <a:pt x="108654" y="22409"/>
                  </a:cubicBezTo>
                  <a:cubicBezTo>
                    <a:pt x="108554" y="21733"/>
                    <a:pt x="108157" y="21136"/>
                    <a:pt x="108276" y="20420"/>
                  </a:cubicBezTo>
                  <a:cubicBezTo>
                    <a:pt x="108296" y="20181"/>
                    <a:pt x="107978" y="19922"/>
                    <a:pt x="107898" y="19644"/>
                  </a:cubicBezTo>
                  <a:cubicBezTo>
                    <a:pt x="107838" y="19385"/>
                    <a:pt x="107878" y="19107"/>
                    <a:pt x="107858" y="18828"/>
                  </a:cubicBezTo>
                  <a:cubicBezTo>
                    <a:pt x="107838" y="18788"/>
                    <a:pt x="107739" y="18769"/>
                    <a:pt x="107719" y="18709"/>
                  </a:cubicBezTo>
                  <a:cubicBezTo>
                    <a:pt x="107659" y="18590"/>
                    <a:pt x="107600" y="18450"/>
                    <a:pt x="107600" y="18291"/>
                  </a:cubicBezTo>
                  <a:cubicBezTo>
                    <a:pt x="107580" y="17973"/>
                    <a:pt x="107321" y="16978"/>
                    <a:pt x="107202" y="16660"/>
                  </a:cubicBezTo>
                  <a:cubicBezTo>
                    <a:pt x="107102" y="16381"/>
                    <a:pt x="107062" y="16063"/>
                    <a:pt x="106983" y="15765"/>
                  </a:cubicBezTo>
                  <a:cubicBezTo>
                    <a:pt x="106963" y="15626"/>
                    <a:pt x="106983" y="15446"/>
                    <a:pt x="106923" y="15367"/>
                  </a:cubicBezTo>
                  <a:cubicBezTo>
                    <a:pt x="106287" y="14870"/>
                    <a:pt x="106645" y="13974"/>
                    <a:pt x="106128" y="13417"/>
                  </a:cubicBezTo>
                  <a:cubicBezTo>
                    <a:pt x="106346" y="12940"/>
                    <a:pt x="105670" y="12602"/>
                    <a:pt x="105929" y="12104"/>
                  </a:cubicBezTo>
                  <a:cubicBezTo>
                    <a:pt x="105849" y="12085"/>
                    <a:pt x="105769" y="12045"/>
                    <a:pt x="105690" y="12005"/>
                  </a:cubicBezTo>
                  <a:cubicBezTo>
                    <a:pt x="105630" y="11965"/>
                    <a:pt x="105571" y="11886"/>
                    <a:pt x="105511" y="11846"/>
                  </a:cubicBezTo>
                  <a:cubicBezTo>
                    <a:pt x="105610" y="11667"/>
                    <a:pt x="105690" y="11528"/>
                    <a:pt x="105809" y="11309"/>
                  </a:cubicBezTo>
                  <a:lnTo>
                    <a:pt x="105809" y="11309"/>
                  </a:lnTo>
                  <a:cubicBezTo>
                    <a:pt x="105798" y="11309"/>
                    <a:pt x="105786" y="11309"/>
                    <a:pt x="105775" y="11309"/>
                  </a:cubicBezTo>
                  <a:cubicBezTo>
                    <a:pt x="105209" y="11309"/>
                    <a:pt x="105134" y="10826"/>
                    <a:pt x="105173" y="10573"/>
                  </a:cubicBezTo>
                  <a:cubicBezTo>
                    <a:pt x="105232" y="10274"/>
                    <a:pt x="105113" y="10155"/>
                    <a:pt x="104994" y="9976"/>
                  </a:cubicBezTo>
                  <a:cubicBezTo>
                    <a:pt x="104715" y="9558"/>
                    <a:pt x="104854" y="8942"/>
                    <a:pt x="104357" y="8603"/>
                  </a:cubicBezTo>
                  <a:cubicBezTo>
                    <a:pt x="104496" y="7808"/>
                    <a:pt x="103561" y="7370"/>
                    <a:pt x="103641" y="6594"/>
                  </a:cubicBezTo>
                  <a:cubicBezTo>
                    <a:pt x="103024" y="5779"/>
                    <a:pt x="102786" y="4784"/>
                    <a:pt x="102209" y="3948"/>
                  </a:cubicBezTo>
                  <a:cubicBezTo>
                    <a:pt x="102050" y="3710"/>
                    <a:pt x="101910" y="3431"/>
                    <a:pt x="101711" y="3212"/>
                  </a:cubicBezTo>
                  <a:cubicBezTo>
                    <a:pt x="101512" y="2994"/>
                    <a:pt x="101333" y="2775"/>
                    <a:pt x="101393" y="2457"/>
                  </a:cubicBezTo>
                  <a:cubicBezTo>
                    <a:pt x="101453" y="2059"/>
                    <a:pt x="101015" y="2098"/>
                    <a:pt x="100916" y="1900"/>
                  </a:cubicBezTo>
                  <a:cubicBezTo>
                    <a:pt x="100657" y="1422"/>
                    <a:pt x="100498" y="885"/>
                    <a:pt x="100279" y="408"/>
                  </a:cubicBezTo>
                  <a:cubicBezTo>
                    <a:pt x="100190" y="228"/>
                    <a:pt x="100068" y="1"/>
                    <a:pt x="99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4563052" y="2419298"/>
              <a:ext cx="1288004" cy="1716764"/>
            </a:xfrm>
            <a:custGeom>
              <a:avLst/>
              <a:gdLst/>
              <a:ahLst/>
              <a:cxnLst/>
              <a:rect l="l" t="t" r="r" b="b"/>
              <a:pathLst>
                <a:path w="111419" h="148509" extrusionOk="0">
                  <a:moveTo>
                    <a:pt x="99563" y="1601"/>
                  </a:moveTo>
                  <a:cubicBezTo>
                    <a:pt x="99762" y="1959"/>
                    <a:pt x="99901" y="2277"/>
                    <a:pt x="100100" y="2556"/>
                  </a:cubicBezTo>
                  <a:cubicBezTo>
                    <a:pt x="100259" y="2775"/>
                    <a:pt x="100597" y="2934"/>
                    <a:pt x="100299" y="3272"/>
                  </a:cubicBezTo>
                  <a:cubicBezTo>
                    <a:pt x="100279" y="3292"/>
                    <a:pt x="100339" y="3391"/>
                    <a:pt x="100379" y="3411"/>
                  </a:cubicBezTo>
                  <a:cubicBezTo>
                    <a:pt x="100776" y="3630"/>
                    <a:pt x="100796" y="4068"/>
                    <a:pt x="100975" y="4426"/>
                  </a:cubicBezTo>
                  <a:cubicBezTo>
                    <a:pt x="101134" y="4784"/>
                    <a:pt x="101274" y="5142"/>
                    <a:pt x="101453" y="5500"/>
                  </a:cubicBezTo>
                  <a:cubicBezTo>
                    <a:pt x="101552" y="5679"/>
                    <a:pt x="101612" y="5938"/>
                    <a:pt x="101910" y="5938"/>
                  </a:cubicBezTo>
                  <a:cubicBezTo>
                    <a:pt x="101970" y="5938"/>
                    <a:pt x="102089" y="6097"/>
                    <a:pt x="102069" y="6117"/>
                  </a:cubicBezTo>
                  <a:cubicBezTo>
                    <a:pt x="101831" y="6694"/>
                    <a:pt x="102288" y="6893"/>
                    <a:pt x="102587" y="7191"/>
                  </a:cubicBezTo>
                  <a:cubicBezTo>
                    <a:pt x="102686" y="7271"/>
                    <a:pt x="102865" y="7430"/>
                    <a:pt x="102607" y="7609"/>
                  </a:cubicBezTo>
                  <a:cubicBezTo>
                    <a:pt x="102348" y="7788"/>
                    <a:pt x="102626" y="8106"/>
                    <a:pt x="102686" y="8126"/>
                  </a:cubicBezTo>
                  <a:cubicBezTo>
                    <a:pt x="103462" y="8245"/>
                    <a:pt x="103164" y="8961"/>
                    <a:pt x="103303" y="9359"/>
                  </a:cubicBezTo>
                  <a:cubicBezTo>
                    <a:pt x="103482" y="9837"/>
                    <a:pt x="103661" y="10334"/>
                    <a:pt x="103900" y="10792"/>
                  </a:cubicBezTo>
                  <a:cubicBezTo>
                    <a:pt x="103959" y="10891"/>
                    <a:pt x="103880" y="11070"/>
                    <a:pt x="103880" y="11130"/>
                  </a:cubicBezTo>
                  <a:cubicBezTo>
                    <a:pt x="104178" y="11826"/>
                    <a:pt x="104536" y="12463"/>
                    <a:pt x="104695" y="13159"/>
                  </a:cubicBezTo>
                  <a:cubicBezTo>
                    <a:pt x="104755" y="13457"/>
                    <a:pt x="104835" y="13736"/>
                    <a:pt x="104934" y="14034"/>
                  </a:cubicBezTo>
                  <a:cubicBezTo>
                    <a:pt x="105073" y="14432"/>
                    <a:pt x="105391" y="14770"/>
                    <a:pt x="105352" y="15267"/>
                  </a:cubicBezTo>
                  <a:cubicBezTo>
                    <a:pt x="105312" y="15645"/>
                    <a:pt x="105849" y="15884"/>
                    <a:pt x="105630" y="16322"/>
                  </a:cubicBezTo>
                  <a:cubicBezTo>
                    <a:pt x="106128" y="16342"/>
                    <a:pt x="105571" y="16998"/>
                    <a:pt x="106048" y="17018"/>
                  </a:cubicBezTo>
                  <a:cubicBezTo>
                    <a:pt x="106088" y="17296"/>
                    <a:pt x="106167" y="17575"/>
                    <a:pt x="106128" y="17834"/>
                  </a:cubicBezTo>
                  <a:cubicBezTo>
                    <a:pt x="106108" y="18092"/>
                    <a:pt x="106028" y="18291"/>
                    <a:pt x="106326" y="18470"/>
                  </a:cubicBezTo>
                  <a:cubicBezTo>
                    <a:pt x="106426" y="18530"/>
                    <a:pt x="106346" y="18848"/>
                    <a:pt x="106426" y="19027"/>
                  </a:cubicBezTo>
                  <a:cubicBezTo>
                    <a:pt x="106486" y="19226"/>
                    <a:pt x="106187" y="19544"/>
                    <a:pt x="106605" y="19624"/>
                  </a:cubicBezTo>
                  <a:cubicBezTo>
                    <a:pt x="106665" y="19644"/>
                    <a:pt x="106744" y="19803"/>
                    <a:pt x="106724" y="19843"/>
                  </a:cubicBezTo>
                  <a:cubicBezTo>
                    <a:pt x="106505" y="20201"/>
                    <a:pt x="106804" y="20440"/>
                    <a:pt x="106903" y="20718"/>
                  </a:cubicBezTo>
                  <a:cubicBezTo>
                    <a:pt x="107003" y="20957"/>
                    <a:pt x="107102" y="21195"/>
                    <a:pt x="107162" y="21434"/>
                  </a:cubicBezTo>
                  <a:cubicBezTo>
                    <a:pt x="107182" y="21554"/>
                    <a:pt x="107082" y="21693"/>
                    <a:pt x="107043" y="21752"/>
                  </a:cubicBezTo>
                  <a:lnTo>
                    <a:pt x="107560" y="22270"/>
                  </a:lnTo>
                  <a:cubicBezTo>
                    <a:pt x="107381" y="22429"/>
                    <a:pt x="107281" y="22508"/>
                    <a:pt x="107182" y="22588"/>
                  </a:cubicBezTo>
                  <a:cubicBezTo>
                    <a:pt x="107381" y="23085"/>
                    <a:pt x="107679" y="23583"/>
                    <a:pt x="107739" y="24120"/>
                  </a:cubicBezTo>
                  <a:cubicBezTo>
                    <a:pt x="107779" y="24557"/>
                    <a:pt x="107878" y="25015"/>
                    <a:pt x="107818" y="25453"/>
                  </a:cubicBezTo>
                  <a:cubicBezTo>
                    <a:pt x="107818" y="25572"/>
                    <a:pt x="107759" y="25751"/>
                    <a:pt x="107818" y="25811"/>
                  </a:cubicBezTo>
                  <a:cubicBezTo>
                    <a:pt x="108216" y="26189"/>
                    <a:pt x="108176" y="26626"/>
                    <a:pt x="108077" y="27084"/>
                  </a:cubicBezTo>
                  <a:cubicBezTo>
                    <a:pt x="108515" y="27541"/>
                    <a:pt x="108336" y="28078"/>
                    <a:pt x="108296" y="28596"/>
                  </a:cubicBezTo>
                  <a:cubicBezTo>
                    <a:pt x="108276" y="28794"/>
                    <a:pt x="108554" y="29013"/>
                    <a:pt x="108694" y="29232"/>
                  </a:cubicBezTo>
                  <a:cubicBezTo>
                    <a:pt x="108714" y="29471"/>
                    <a:pt x="108236" y="29650"/>
                    <a:pt x="108634" y="29948"/>
                  </a:cubicBezTo>
                  <a:cubicBezTo>
                    <a:pt x="108813" y="30107"/>
                    <a:pt x="108296" y="30505"/>
                    <a:pt x="108793" y="30684"/>
                  </a:cubicBezTo>
                  <a:cubicBezTo>
                    <a:pt x="108873" y="30704"/>
                    <a:pt x="108893" y="30923"/>
                    <a:pt x="108913" y="31042"/>
                  </a:cubicBezTo>
                  <a:cubicBezTo>
                    <a:pt x="108952" y="31440"/>
                    <a:pt x="109111" y="31898"/>
                    <a:pt x="108992" y="32236"/>
                  </a:cubicBezTo>
                  <a:cubicBezTo>
                    <a:pt x="108813" y="32654"/>
                    <a:pt x="109310" y="33032"/>
                    <a:pt x="108932" y="33390"/>
                  </a:cubicBezTo>
                  <a:cubicBezTo>
                    <a:pt x="108913" y="33410"/>
                    <a:pt x="108913" y="33449"/>
                    <a:pt x="108932" y="33469"/>
                  </a:cubicBezTo>
                  <a:cubicBezTo>
                    <a:pt x="109469" y="34285"/>
                    <a:pt x="108932" y="35160"/>
                    <a:pt x="109131" y="35976"/>
                  </a:cubicBezTo>
                  <a:cubicBezTo>
                    <a:pt x="109251" y="36473"/>
                    <a:pt x="109072" y="37070"/>
                    <a:pt x="109509" y="37488"/>
                  </a:cubicBezTo>
                  <a:cubicBezTo>
                    <a:pt x="109310" y="37945"/>
                    <a:pt x="109828" y="38443"/>
                    <a:pt x="109450" y="38880"/>
                  </a:cubicBezTo>
                  <a:cubicBezTo>
                    <a:pt x="109529" y="39596"/>
                    <a:pt x="109609" y="40293"/>
                    <a:pt x="109708" y="40989"/>
                  </a:cubicBezTo>
                  <a:cubicBezTo>
                    <a:pt x="109708" y="41088"/>
                    <a:pt x="109788" y="41168"/>
                    <a:pt x="109768" y="41247"/>
                  </a:cubicBezTo>
                  <a:cubicBezTo>
                    <a:pt x="109549" y="42441"/>
                    <a:pt x="109927" y="43654"/>
                    <a:pt x="109708" y="44848"/>
                  </a:cubicBezTo>
                  <a:cubicBezTo>
                    <a:pt x="109649" y="45206"/>
                    <a:pt x="109489" y="45564"/>
                    <a:pt x="109808" y="45902"/>
                  </a:cubicBezTo>
                  <a:cubicBezTo>
                    <a:pt x="109847" y="45962"/>
                    <a:pt x="109788" y="46121"/>
                    <a:pt x="109768" y="46240"/>
                  </a:cubicBezTo>
                  <a:cubicBezTo>
                    <a:pt x="109708" y="47195"/>
                    <a:pt x="109569" y="48150"/>
                    <a:pt x="109688" y="49125"/>
                  </a:cubicBezTo>
                  <a:cubicBezTo>
                    <a:pt x="109768" y="49622"/>
                    <a:pt x="109768" y="50159"/>
                    <a:pt x="109688" y="50657"/>
                  </a:cubicBezTo>
                  <a:cubicBezTo>
                    <a:pt x="109629" y="50955"/>
                    <a:pt x="109748" y="51154"/>
                    <a:pt x="109768" y="51373"/>
                  </a:cubicBezTo>
                  <a:cubicBezTo>
                    <a:pt x="109808" y="51611"/>
                    <a:pt x="109569" y="51850"/>
                    <a:pt x="109828" y="52109"/>
                  </a:cubicBezTo>
                  <a:cubicBezTo>
                    <a:pt x="109927" y="52208"/>
                    <a:pt x="109808" y="52527"/>
                    <a:pt x="109768" y="52745"/>
                  </a:cubicBezTo>
                  <a:cubicBezTo>
                    <a:pt x="109728" y="53143"/>
                    <a:pt x="109569" y="53561"/>
                    <a:pt x="109649" y="53919"/>
                  </a:cubicBezTo>
                  <a:cubicBezTo>
                    <a:pt x="109768" y="54436"/>
                    <a:pt x="109609" y="54894"/>
                    <a:pt x="109549" y="55371"/>
                  </a:cubicBezTo>
                  <a:cubicBezTo>
                    <a:pt x="109469" y="55968"/>
                    <a:pt x="109529" y="56605"/>
                    <a:pt x="109509" y="57201"/>
                  </a:cubicBezTo>
                  <a:cubicBezTo>
                    <a:pt x="109489" y="57540"/>
                    <a:pt x="109290" y="57898"/>
                    <a:pt x="109330" y="58216"/>
                  </a:cubicBezTo>
                  <a:cubicBezTo>
                    <a:pt x="109450" y="59350"/>
                    <a:pt x="108972" y="60404"/>
                    <a:pt x="108893" y="61518"/>
                  </a:cubicBezTo>
                  <a:cubicBezTo>
                    <a:pt x="108554" y="61856"/>
                    <a:pt x="108674" y="62254"/>
                    <a:pt x="108674" y="62652"/>
                  </a:cubicBezTo>
                  <a:cubicBezTo>
                    <a:pt x="108674" y="62851"/>
                    <a:pt x="108515" y="63030"/>
                    <a:pt x="108475" y="63229"/>
                  </a:cubicBezTo>
                  <a:cubicBezTo>
                    <a:pt x="108435" y="63547"/>
                    <a:pt x="108455" y="63547"/>
                    <a:pt x="108256" y="63746"/>
                  </a:cubicBezTo>
                  <a:cubicBezTo>
                    <a:pt x="108356" y="64005"/>
                    <a:pt x="108375" y="64184"/>
                    <a:pt x="108256" y="64502"/>
                  </a:cubicBezTo>
                  <a:cubicBezTo>
                    <a:pt x="108037" y="65019"/>
                    <a:pt x="108097" y="65656"/>
                    <a:pt x="108077" y="66253"/>
                  </a:cubicBezTo>
                  <a:cubicBezTo>
                    <a:pt x="107938" y="66611"/>
                    <a:pt x="107440" y="66909"/>
                    <a:pt x="107878" y="67406"/>
                  </a:cubicBezTo>
                  <a:cubicBezTo>
                    <a:pt x="107898" y="67426"/>
                    <a:pt x="107898" y="67526"/>
                    <a:pt x="107878" y="67565"/>
                  </a:cubicBezTo>
                  <a:cubicBezTo>
                    <a:pt x="107580" y="67904"/>
                    <a:pt x="107659" y="68361"/>
                    <a:pt x="107540" y="68759"/>
                  </a:cubicBezTo>
                  <a:cubicBezTo>
                    <a:pt x="107440" y="69157"/>
                    <a:pt x="107261" y="69575"/>
                    <a:pt x="107222" y="70012"/>
                  </a:cubicBezTo>
                  <a:cubicBezTo>
                    <a:pt x="107222" y="70191"/>
                    <a:pt x="107202" y="70390"/>
                    <a:pt x="107202" y="70569"/>
                  </a:cubicBezTo>
                  <a:cubicBezTo>
                    <a:pt x="107202" y="70669"/>
                    <a:pt x="107242" y="70788"/>
                    <a:pt x="107202" y="70828"/>
                  </a:cubicBezTo>
                  <a:cubicBezTo>
                    <a:pt x="106824" y="71106"/>
                    <a:pt x="107023" y="71504"/>
                    <a:pt x="106943" y="71862"/>
                  </a:cubicBezTo>
                  <a:cubicBezTo>
                    <a:pt x="106864" y="72200"/>
                    <a:pt x="106804" y="72559"/>
                    <a:pt x="106744" y="72917"/>
                  </a:cubicBezTo>
                  <a:cubicBezTo>
                    <a:pt x="106685" y="73295"/>
                    <a:pt x="106605" y="73653"/>
                    <a:pt x="106545" y="74031"/>
                  </a:cubicBezTo>
                  <a:cubicBezTo>
                    <a:pt x="106525" y="74150"/>
                    <a:pt x="106505" y="74269"/>
                    <a:pt x="106466" y="74369"/>
                  </a:cubicBezTo>
                  <a:cubicBezTo>
                    <a:pt x="106287" y="74846"/>
                    <a:pt x="106048" y="75324"/>
                    <a:pt x="105929" y="75821"/>
                  </a:cubicBezTo>
                  <a:cubicBezTo>
                    <a:pt x="105809" y="76278"/>
                    <a:pt x="105431" y="76676"/>
                    <a:pt x="105630" y="77233"/>
                  </a:cubicBezTo>
                  <a:cubicBezTo>
                    <a:pt x="105670" y="77333"/>
                    <a:pt x="105431" y="77532"/>
                    <a:pt x="105411" y="77691"/>
                  </a:cubicBezTo>
                  <a:cubicBezTo>
                    <a:pt x="105332" y="78069"/>
                    <a:pt x="104974" y="78367"/>
                    <a:pt x="105193" y="78845"/>
                  </a:cubicBezTo>
                  <a:cubicBezTo>
                    <a:pt x="105272" y="79024"/>
                    <a:pt x="105272" y="79481"/>
                    <a:pt x="104874" y="79660"/>
                  </a:cubicBezTo>
                  <a:cubicBezTo>
                    <a:pt x="104715" y="79740"/>
                    <a:pt x="104536" y="80018"/>
                    <a:pt x="104576" y="80158"/>
                  </a:cubicBezTo>
                  <a:cubicBezTo>
                    <a:pt x="104775" y="80814"/>
                    <a:pt x="104397" y="81311"/>
                    <a:pt x="104118" y="81769"/>
                  </a:cubicBezTo>
                  <a:cubicBezTo>
                    <a:pt x="103840" y="82207"/>
                    <a:pt x="104039" y="82763"/>
                    <a:pt x="103641" y="83122"/>
                  </a:cubicBezTo>
                  <a:cubicBezTo>
                    <a:pt x="103721" y="83559"/>
                    <a:pt x="103303" y="83798"/>
                    <a:pt x="103223" y="84196"/>
                  </a:cubicBezTo>
                  <a:cubicBezTo>
                    <a:pt x="103164" y="84554"/>
                    <a:pt x="102865" y="84852"/>
                    <a:pt x="102706" y="85190"/>
                  </a:cubicBezTo>
                  <a:cubicBezTo>
                    <a:pt x="102587" y="85409"/>
                    <a:pt x="102408" y="85648"/>
                    <a:pt x="102427" y="85847"/>
                  </a:cubicBezTo>
                  <a:cubicBezTo>
                    <a:pt x="102507" y="86603"/>
                    <a:pt x="102050" y="87180"/>
                    <a:pt x="101751" y="87757"/>
                  </a:cubicBezTo>
                  <a:cubicBezTo>
                    <a:pt x="101353" y="88512"/>
                    <a:pt x="101055" y="89288"/>
                    <a:pt x="100776" y="90084"/>
                  </a:cubicBezTo>
                  <a:cubicBezTo>
                    <a:pt x="100677" y="90323"/>
                    <a:pt x="100438" y="90442"/>
                    <a:pt x="100418" y="90760"/>
                  </a:cubicBezTo>
                  <a:cubicBezTo>
                    <a:pt x="100398" y="91019"/>
                    <a:pt x="100100" y="91238"/>
                    <a:pt x="100001" y="91516"/>
                  </a:cubicBezTo>
                  <a:cubicBezTo>
                    <a:pt x="99841" y="91994"/>
                    <a:pt x="99702" y="92471"/>
                    <a:pt x="99304" y="92869"/>
                  </a:cubicBezTo>
                  <a:cubicBezTo>
                    <a:pt x="99066" y="93108"/>
                    <a:pt x="99086" y="93565"/>
                    <a:pt x="98926" y="93903"/>
                  </a:cubicBezTo>
                  <a:cubicBezTo>
                    <a:pt x="98509" y="94719"/>
                    <a:pt x="98071" y="95555"/>
                    <a:pt x="97633" y="96370"/>
                  </a:cubicBezTo>
                  <a:cubicBezTo>
                    <a:pt x="97514" y="96589"/>
                    <a:pt x="97355" y="96788"/>
                    <a:pt x="97196" y="97007"/>
                  </a:cubicBezTo>
                  <a:cubicBezTo>
                    <a:pt x="97056" y="97206"/>
                    <a:pt x="96877" y="97385"/>
                    <a:pt x="96758" y="97603"/>
                  </a:cubicBezTo>
                  <a:cubicBezTo>
                    <a:pt x="96380" y="98280"/>
                    <a:pt x="96181" y="99076"/>
                    <a:pt x="95565" y="99613"/>
                  </a:cubicBezTo>
                  <a:cubicBezTo>
                    <a:pt x="95465" y="99692"/>
                    <a:pt x="95465" y="99871"/>
                    <a:pt x="95425" y="100010"/>
                  </a:cubicBezTo>
                  <a:cubicBezTo>
                    <a:pt x="95366" y="100170"/>
                    <a:pt x="95326" y="100349"/>
                    <a:pt x="95226" y="100488"/>
                  </a:cubicBezTo>
                  <a:cubicBezTo>
                    <a:pt x="94928" y="100826"/>
                    <a:pt x="94590" y="101164"/>
                    <a:pt x="94610" y="101662"/>
                  </a:cubicBezTo>
                  <a:cubicBezTo>
                    <a:pt x="94033" y="102079"/>
                    <a:pt x="94033" y="102815"/>
                    <a:pt x="93675" y="103352"/>
                  </a:cubicBezTo>
                  <a:cubicBezTo>
                    <a:pt x="93496" y="103631"/>
                    <a:pt x="93297" y="103870"/>
                    <a:pt x="93098" y="104128"/>
                  </a:cubicBezTo>
                  <a:cubicBezTo>
                    <a:pt x="92740" y="104566"/>
                    <a:pt x="92342" y="104964"/>
                    <a:pt x="92461" y="105600"/>
                  </a:cubicBezTo>
                  <a:cubicBezTo>
                    <a:pt x="91964" y="105779"/>
                    <a:pt x="91944" y="106257"/>
                    <a:pt x="91845" y="106675"/>
                  </a:cubicBezTo>
                  <a:cubicBezTo>
                    <a:pt x="91825" y="106774"/>
                    <a:pt x="91685" y="106834"/>
                    <a:pt x="91626" y="106913"/>
                  </a:cubicBezTo>
                  <a:cubicBezTo>
                    <a:pt x="91467" y="107112"/>
                    <a:pt x="91148" y="107351"/>
                    <a:pt x="91188" y="107490"/>
                  </a:cubicBezTo>
                  <a:cubicBezTo>
                    <a:pt x="91307" y="107948"/>
                    <a:pt x="90969" y="108147"/>
                    <a:pt x="90770" y="108405"/>
                  </a:cubicBezTo>
                  <a:cubicBezTo>
                    <a:pt x="90532" y="108743"/>
                    <a:pt x="90034" y="108922"/>
                    <a:pt x="90233" y="109479"/>
                  </a:cubicBezTo>
                  <a:cubicBezTo>
                    <a:pt x="90233" y="109519"/>
                    <a:pt x="90154" y="109639"/>
                    <a:pt x="90074" y="109678"/>
                  </a:cubicBezTo>
                  <a:cubicBezTo>
                    <a:pt x="89398" y="110036"/>
                    <a:pt x="89358" y="110772"/>
                    <a:pt x="89099" y="111349"/>
                  </a:cubicBezTo>
                  <a:cubicBezTo>
                    <a:pt x="88920" y="111727"/>
                    <a:pt x="88522" y="112006"/>
                    <a:pt x="88503" y="112463"/>
                  </a:cubicBezTo>
                  <a:cubicBezTo>
                    <a:pt x="88494" y="112463"/>
                    <a:pt x="88485" y="112463"/>
                    <a:pt x="88476" y="112463"/>
                  </a:cubicBezTo>
                  <a:cubicBezTo>
                    <a:pt x="88024" y="112463"/>
                    <a:pt x="87980" y="112964"/>
                    <a:pt x="87687" y="113160"/>
                  </a:cubicBezTo>
                  <a:cubicBezTo>
                    <a:pt x="87568" y="113219"/>
                    <a:pt x="87448" y="113398"/>
                    <a:pt x="87448" y="113498"/>
                  </a:cubicBezTo>
                  <a:cubicBezTo>
                    <a:pt x="87548" y="114254"/>
                    <a:pt x="86971" y="114691"/>
                    <a:pt x="86573" y="115109"/>
                  </a:cubicBezTo>
                  <a:cubicBezTo>
                    <a:pt x="86195" y="115467"/>
                    <a:pt x="85976" y="115925"/>
                    <a:pt x="85618" y="116263"/>
                  </a:cubicBezTo>
                  <a:cubicBezTo>
                    <a:pt x="85459" y="116442"/>
                    <a:pt x="85041" y="116502"/>
                    <a:pt x="85280" y="116919"/>
                  </a:cubicBezTo>
                  <a:cubicBezTo>
                    <a:pt x="85300" y="116959"/>
                    <a:pt x="85061" y="117118"/>
                    <a:pt x="85041" y="117238"/>
                  </a:cubicBezTo>
                  <a:cubicBezTo>
                    <a:pt x="84982" y="117496"/>
                    <a:pt x="84405" y="117417"/>
                    <a:pt x="84643" y="117854"/>
                  </a:cubicBezTo>
                  <a:cubicBezTo>
                    <a:pt x="83967" y="118113"/>
                    <a:pt x="84007" y="118909"/>
                    <a:pt x="83549" y="119326"/>
                  </a:cubicBezTo>
                  <a:cubicBezTo>
                    <a:pt x="83430" y="119446"/>
                    <a:pt x="83370" y="119665"/>
                    <a:pt x="83251" y="119784"/>
                  </a:cubicBezTo>
                  <a:cubicBezTo>
                    <a:pt x="83132" y="119883"/>
                    <a:pt x="82933" y="119923"/>
                    <a:pt x="82754" y="120003"/>
                  </a:cubicBezTo>
                  <a:cubicBezTo>
                    <a:pt x="82774" y="120480"/>
                    <a:pt x="82674" y="120878"/>
                    <a:pt x="82217" y="121097"/>
                  </a:cubicBezTo>
                  <a:cubicBezTo>
                    <a:pt x="82037" y="121196"/>
                    <a:pt x="81819" y="121713"/>
                    <a:pt x="81679" y="122052"/>
                  </a:cubicBezTo>
                  <a:cubicBezTo>
                    <a:pt x="81600" y="122231"/>
                    <a:pt x="81461" y="122449"/>
                    <a:pt x="81301" y="122509"/>
                  </a:cubicBezTo>
                  <a:cubicBezTo>
                    <a:pt x="81063" y="122609"/>
                    <a:pt x="81003" y="122728"/>
                    <a:pt x="81003" y="122967"/>
                  </a:cubicBezTo>
                  <a:cubicBezTo>
                    <a:pt x="80983" y="123265"/>
                    <a:pt x="80486" y="123106"/>
                    <a:pt x="80486" y="123504"/>
                  </a:cubicBezTo>
                  <a:cubicBezTo>
                    <a:pt x="80486" y="123762"/>
                    <a:pt x="80287" y="124220"/>
                    <a:pt x="80108" y="124260"/>
                  </a:cubicBezTo>
                  <a:cubicBezTo>
                    <a:pt x="79432" y="124399"/>
                    <a:pt x="79451" y="125016"/>
                    <a:pt x="79153" y="125414"/>
                  </a:cubicBezTo>
                  <a:cubicBezTo>
                    <a:pt x="79073" y="125533"/>
                    <a:pt x="78914" y="125612"/>
                    <a:pt x="78795" y="125732"/>
                  </a:cubicBezTo>
                  <a:cubicBezTo>
                    <a:pt x="78715" y="125791"/>
                    <a:pt x="78616" y="125871"/>
                    <a:pt x="78596" y="125971"/>
                  </a:cubicBezTo>
                  <a:cubicBezTo>
                    <a:pt x="78477" y="126309"/>
                    <a:pt x="78457" y="126289"/>
                    <a:pt x="78357" y="126388"/>
                  </a:cubicBezTo>
                  <a:cubicBezTo>
                    <a:pt x="78258" y="126508"/>
                    <a:pt x="78178" y="126667"/>
                    <a:pt x="78079" y="126806"/>
                  </a:cubicBezTo>
                  <a:cubicBezTo>
                    <a:pt x="77940" y="126985"/>
                    <a:pt x="77820" y="127204"/>
                    <a:pt x="77661" y="127363"/>
                  </a:cubicBezTo>
                  <a:cubicBezTo>
                    <a:pt x="77283" y="127741"/>
                    <a:pt x="76985" y="128159"/>
                    <a:pt x="76706" y="128616"/>
                  </a:cubicBezTo>
                  <a:cubicBezTo>
                    <a:pt x="76666" y="128696"/>
                    <a:pt x="76547" y="128755"/>
                    <a:pt x="76468" y="128815"/>
                  </a:cubicBezTo>
                  <a:cubicBezTo>
                    <a:pt x="76308" y="128915"/>
                    <a:pt x="76149" y="128994"/>
                    <a:pt x="75990" y="129114"/>
                  </a:cubicBezTo>
                  <a:cubicBezTo>
                    <a:pt x="75771" y="129273"/>
                    <a:pt x="76050" y="129770"/>
                    <a:pt x="75513" y="129770"/>
                  </a:cubicBezTo>
                  <a:cubicBezTo>
                    <a:pt x="75334" y="129770"/>
                    <a:pt x="75194" y="130228"/>
                    <a:pt x="75015" y="130446"/>
                  </a:cubicBezTo>
                  <a:cubicBezTo>
                    <a:pt x="74797" y="130685"/>
                    <a:pt x="74518" y="130864"/>
                    <a:pt x="74359" y="131123"/>
                  </a:cubicBezTo>
                  <a:cubicBezTo>
                    <a:pt x="74160" y="131441"/>
                    <a:pt x="73663" y="131501"/>
                    <a:pt x="73663" y="131998"/>
                  </a:cubicBezTo>
                  <a:cubicBezTo>
                    <a:pt x="73663" y="132097"/>
                    <a:pt x="73424" y="132217"/>
                    <a:pt x="73265" y="132296"/>
                  </a:cubicBezTo>
                  <a:cubicBezTo>
                    <a:pt x="72827" y="132495"/>
                    <a:pt x="72529" y="132734"/>
                    <a:pt x="72390" y="133251"/>
                  </a:cubicBezTo>
                  <a:cubicBezTo>
                    <a:pt x="72290" y="133550"/>
                    <a:pt x="71892" y="133788"/>
                    <a:pt x="71594" y="134007"/>
                  </a:cubicBezTo>
                  <a:cubicBezTo>
                    <a:pt x="71176" y="134286"/>
                    <a:pt x="71077" y="134902"/>
                    <a:pt x="70500" y="134962"/>
                  </a:cubicBezTo>
                  <a:cubicBezTo>
                    <a:pt x="70460" y="135599"/>
                    <a:pt x="69803" y="135658"/>
                    <a:pt x="69505" y="135996"/>
                  </a:cubicBezTo>
                  <a:cubicBezTo>
                    <a:pt x="69227" y="136355"/>
                    <a:pt x="68829" y="136494"/>
                    <a:pt x="68570" y="136792"/>
                  </a:cubicBezTo>
                  <a:cubicBezTo>
                    <a:pt x="68292" y="137110"/>
                    <a:pt x="68113" y="137469"/>
                    <a:pt x="67715" y="137707"/>
                  </a:cubicBezTo>
                  <a:cubicBezTo>
                    <a:pt x="67337" y="137946"/>
                    <a:pt x="66959" y="138224"/>
                    <a:pt x="66601" y="138523"/>
                  </a:cubicBezTo>
                  <a:cubicBezTo>
                    <a:pt x="66442" y="138682"/>
                    <a:pt x="66362" y="139080"/>
                    <a:pt x="66243" y="139080"/>
                  </a:cubicBezTo>
                  <a:cubicBezTo>
                    <a:pt x="65924" y="139080"/>
                    <a:pt x="65905" y="139259"/>
                    <a:pt x="65765" y="139438"/>
                  </a:cubicBezTo>
                  <a:cubicBezTo>
                    <a:pt x="65487" y="139776"/>
                    <a:pt x="65109" y="140074"/>
                    <a:pt x="64731" y="140313"/>
                  </a:cubicBezTo>
                  <a:cubicBezTo>
                    <a:pt x="64074" y="140751"/>
                    <a:pt x="63557" y="141348"/>
                    <a:pt x="62960" y="141845"/>
                  </a:cubicBezTo>
                  <a:cubicBezTo>
                    <a:pt x="62582" y="142163"/>
                    <a:pt x="62224" y="142481"/>
                    <a:pt x="61807" y="142760"/>
                  </a:cubicBezTo>
                  <a:cubicBezTo>
                    <a:pt x="61309" y="143098"/>
                    <a:pt x="60911" y="143576"/>
                    <a:pt x="60494" y="144013"/>
                  </a:cubicBezTo>
                  <a:cubicBezTo>
                    <a:pt x="60136" y="144391"/>
                    <a:pt x="59797" y="144789"/>
                    <a:pt x="59280" y="144968"/>
                  </a:cubicBezTo>
                  <a:cubicBezTo>
                    <a:pt x="59002" y="145048"/>
                    <a:pt x="58783" y="145266"/>
                    <a:pt x="58544" y="145426"/>
                  </a:cubicBezTo>
                  <a:cubicBezTo>
                    <a:pt x="58345" y="145552"/>
                    <a:pt x="58327" y="145894"/>
                    <a:pt x="58055" y="145894"/>
                  </a:cubicBezTo>
                  <a:cubicBezTo>
                    <a:pt x="58029" y="145894"/>
                    <a:pt x="57999" y="145890"/>
                    <a:pt x="57967" y="145883"/>
                  </a:cubicBezTo>
                  <a:cubicBezTo>
                    <a:pt x="57729" y="146380"/>
                    <a:pt x="57231" y="146380"/>
                    <a:pt x="56814" y="146540"/>
                  </a:cubicBezTo>
                  <a:cubicBezTo>
                    <a:pt x="56515" y="146400"/>
                    <a:pt x="56316" y="146241"/>
                    <a:pt x="56237" y="145863"/>
                  </a:cubicBezTo>
                  <a:cubicBezTo>
                    <a:pt x="56177" y="145565"/>
                    <a:pt x="55958" y="145286"/>
                    <a:pt x="55799" y="145008"/>
                  </a:cubicBezTo>
                  <a:cubicBezTo>
                    <a:pt x="55700" y="144829"/>
                    <a:pt x="55521" y="144650"/>
                    <a:pt x="55461" y="144451"/>
                  </a:cubicBezTo>
                  <a:cubicBezTo>
                    <a:pt x="55421" y="144254"/>
                    <a:pt x="55321" y="144178"/>
                    <a:pt x="55189" y="144178"/>
                  </a:cubicBezTo>
                  <a:cubicBezTo>
                    <a:pt x="55121" y="144178"/>
                    <a:pt x="55045" y="144198"/>
                    <a:pt x="54964" y="144232"/>
                  </a:cubicBezTo>
                  <a:cubicBezTo>
                    <a:pt x="55003" y="143993"/>
                    <a:pt x="55043" y="143854"/>
                    <a:pt x="55063" y="143735"/>
                  </a:cubicBezTo>
                  <a:cubicBezTo>
                    <a:pt x="55023" y="143675"/>
                    <a:pt x="54983" y="143595"/>
                    <a:pt x="54944" y="143595"/>
                  </a:cubicBezTo>
                  <a:cubicBezTo>
                    <a:pt x="54546" y="143536"/>
                    <a:pt x="54307" y="143357"/>
                    <a:pt x="54247" y="142939"/>
                  </a:cubicBezTo>
                  <a:cubicBezTo>
                    <a:pt x="54188" y="142561"/>
                    <a:pt x="53611" y="142641"/>
                    <a:pt x="53571" y="142123"/>
                  </a:cubicBezTo>
                  <a:cubicBezTo>
                    <a:pt x="53571" y="141865"/>
                    <a:pt x="53094" y="141666"/>
                    <a:pt x="52895" y="141387"/>
                  </a:cubicBezTo>
                  <a:cubicBezTo>
                    <a:pt x="52616" y="141049"/>
                    <a:pt x="52417" y="140651"/>
                    <a:pt x="52159" y="140273"/>
                  </a:cubicBezTo>
                  <a:cubicBezTo>
                    <a:pt x="52059" y="140313"/>
                    <a:pt x="51960" y="140333"/>
                    <a:pt x="51801" y="140373"/>
                  </a:cubicBezTo>
                  <a:cubicBezTo>
                    <a:pt x="51820" y="139716"/>
                    <a:pt x="51542" y="139199"/>
                    <a:pt x="50985" y="138841"/>
                  </a:cubicBezTo>
                  <a:cubicBezTo>
                    <a:pt x="50707" y="138642"/>
                    <a:pt x="50587" y="138364"/>
                    <a:pt x="50567" y="138025"/>
                  </a:cubicBezTo>
                  <a:cubicBezTo>
                    <a:pt x="50110" y="138025"/>
                    <a:pt x="50090" y="137469"/>
                    <a:pt x="49712" y="137349"/>
                  </a:cubicBezTo>
                  <a:cubicBezTo>
                    <a:pt x="49791" y="137250"/>
                    <a:pt x="49871" y="137170"/>
                    <a:pt x="49970" y="137031"/>
                  </a:cubicBezTo>
                  <a:cubicBezTo>
                    <a:pt x="49612" y="136792"/>
                    <a:pt x="49374" y="136494"/>
                    <a:pt x="49195" y="136056"/>
                  </a:cubicBezTo>
                  <a:cubicBezTo>
                    <a:pt x="48916" y="135340"/>
                    <a:pt x="48260" y="134803"/>
                    <a:pt x="48061" y="134007"/>
                  </a:cubicBezTo>
                  <a:cubicBezTo>
                    <a:pt x="47643" y="133768"/>
                    <a:pt x="47603" y="133271"/>
                    <a:pt x="47345" y="132933"/>
                  </a:cubicBezTo>
                  <a:cubicBezTo>
                    <a:pt x="47046" y="132555"/>
                    <a:pt x="46927" y="132376"/>
                    <a:pt x="46768" y="132097"/>
                  </a:cubicBezTo>
                  <a:cubicBezTo>
                    <a:pt x="46390" y="131421"/>
                    <a:pt x="45972" y="130785"/>
                    <a:pt x="45534" y="130148"/>
                  </a:cubicBezTo>
                  <a:cubicBezTo>
                    <a:pt x="45455" y="130029"/>
                    <a:pt x="45216" y="130009"/>
                    <a:pt x="45017" y="129909"/>
                  </a:cubicBezTo>
                  <a:cubicBezTo>
                    <a:pt x="45475" y="129432"/>
                    <a:pt x="44759" y="129352"/>
                    <a:pt x="44798" y="129074"/>
                  </a:cubicBezTo>
                  <a:cubicBezTo>
                    <a:pt x="44858" y="128596"/>
                    <a:pt x="44420" y="128696"/>
                    <a:pt x="44202" y="128497"/>
                  </a:cubicBezTo>
                  <a:cubicBezTo>
                    <a:pt x="44281" y="128397"/>
                    <a:pt x="44341" y="128318"/>
                    <a:pt x="44420" y="128238"/>
                  </a:cubicBezTo>
                  <a:cubicBezTo>
                    <a:pt x="44182" y="128119"/>
                    <a:pt x="43963" y="128000"/>
                    <a:pt x="43704" y="127860"/>
                  </a:cubicBezTo>
                  <a:cubicBezTo>
                    <a:pt x="43764" y="127741"/>
                    <a:pt x="43804" y="127622"/>
                    <a:pt x="43844" y="127542"/>
                  </a:cubicBezTo>
                  <a:cubicBezTo>
                    <a:pt x="43565" y="127065"/>
                    <a:pt x="43227" y="126627"/>
                    <a:pt x="43048" y="126150"/>
                  </a:cubicBezTo>
                  <a:cubicBezTo>
                    <a:pt x="42909" y="125752"/>
                    <a:pt x="42451" y="125632"/>
                    <a:pt x="42411" y="125155"/>
                  </a:cubicBezTo>
                  <a:cubicBezTo>
                    <a:pt x="42391" y="124757"/>
                    <a:pt x="42073" y="124479"/>
                    <a:pt x="41715" y="124319"/>
                  </a:cubicBezTo>
                  <a:cubicBezTo>
                    <a:pt x="41795" y="124021"/>
                    <a:pt x="41198" y="123961"/>
                    <a:pt x="41437" y="123603"/>
                  </a:cubicBezTo>
                  <a:cubicBezTo>
                    <a:pt x="41437" y="123583"/>
                    <a:pt x="41437" y="123524"/>
                    <a:pt x="41417" y="123524"/>
                  </a:cubicBezTo>
                  <a:cubicBezTo>
                    <a:pt x="40681" y="123265"/>
                    <a:pt x="40720" y="122469"/>
                    <a:pt x="40303" y="121972"/>
                  </a:cubicBezTo>
                  <a:cubicBezTo>
                    <a:pt x="39964" y="121574"/>
                    <a:pt x="39785" y="121037"/>
                    <a:pt x="39487" y="120599"/>
                  </a:cubicBezTo>
                  <a:cubicBezTo>
                    <a:pt x="39129" y="120102"/>
                    <a:pt x="38850" y="119545"/>
                    <a:pt x="38532" y="119028"/>
                  </a:cubicBezTo>
                  <a:cubicBezTo>
                    <a:pt x="38532" y="119025"/>
                    <a:pt x="38529" y="119024"/>
                    <a:pt x="38524" y="119024"/>
                  </a:cubicBezTo>
                  <a:cubicBezTo>
                    <a:pt x="38489" y="119024"/>
                    <a:pt x="38351" y="119073"/>
                    <a:pt x="38214" y="119108"/>
                  </a:cubicBezTo>
                  <a:cubicBezTo>
                    <a:pt x="38194" y="118471"/>
                    <a:pt x="37896" y="117934"/>
                    <a:pt x="37557" y="117417"/>
                  </a:cubicBezTo>
                  <a:cubicBezTo>
                    <a:pt x="37319" y="117098"/>
                    <a:pt x="36782" y="116959"/>
                    <a:pt x="36941" y="116382"/>
                  </a:cubicBezTo>
                  <a:cubicBezTo>
                    <a:pt x="36941" y="116323"/>
                    <a:pt x="36782" y="116223"/>
                    <a:pt x="36702" y="116143"/>
                  </a:cubicBezTo>
                  <a:cubicBezTo>
                    <a:pt x="36463" y="115825"/>
                    <a:pt x="36125" y="115626"/>
                    <a:pt x="36046" y="115129"/>
                  </a:cubicBezTo>
                  <a:cubicBezTo>
                    <a:pt x="35966" y="114671"/>
                    <a:pt x="35528" y="114293"/>
                    <a:pt x="35270" y="113856"/>
                  </a:cubicBezTo>
                  <a:cubicBezTo>
                    <a:pt x="34812" y="113100"/>
                    <a:pt x="34395" y="112324"/>
                    <a:pt x="33897" y="111588"/>
                  </a:cubicBezTo>
                  <a:cubicBezTo>
                    <a:pt x="33559" y="111091"/>
                    <a:pt x="33201" y="110613"/>
                    <a:pt x="32922" y="110076"/>
                  </a:cubicBezTo>
                  <a:cubicBezTo>
                    <a:pt x="32564" y="109340"/>
                    <a:pt x="32027" y="108684"/>
                    <a:pt x="31649" y="107948"/>
                  </a:cubicBezTo>
                  <a:cubicBezTo>
                    <a:pt x="31291" y="107251"/>
                    <a:pt x="30854" y="106555"/>
                    <a:pt x="30356" y="105919"/>
                  </a:cubicBezTo>
                  <a:cubicBezTo>
                    <a:pt x="30058" y="105521"/>
                    <a:pt x="29620" y="105222"/>
                    <a:pt x="29203" y="104864"/>
                  </a:cubicBezTo>
                  <a:cubicBezTo>
                    <a:pt x="29302" y="104725"/>
                    <a:pt x="29362" y="104646"/>
                    <a:pt x="29461" y="104466"/>
                  </a:cubicBezTo>
                  <a:cubicBezTo>
                    <a:pt x="29262" y="104287"/>
                    <a:pt x="29023" y="104089"/>
                    <a:pt x="28725" y="103850"/>
                  </a:cubicBezTo>
                  <a:cubicBezTo>
                    <a:pt x="28745" y="103750"/>
                    <a:pt x="28825" y="103492"/>
                    <a:pt x="28765" y="103432"/>
                  </a:cubicBezTo>
                  <a:cubicBezTo>
                    <a:pt x="28168" y="102935"/>
                    <a:pt x="28049" y="102159"/>
                    <a:pt x="27611" y="101582"/>
                  </a:cubicBezTo>
                  <a:cubicBezTo>
                    <a:pt x="27372" y="101224"/>
                    <a:pt x="27333" y="100707"/>
                    <a:pt x="26756" y="100647"/>
                  </a:cubicBezTo>
                  <a:cubicBezTo>
                    <a:pt x="26935" y="100369"/>
                    <a:pt x="26577" y="100269"/>
                    <a:pt x="26577" y="100050"/>
                  </a:cubicBezTo>
                  <a:cubicBezTo>
                    <a:pt x="26557" y="99712"/>
                    <a:pt x="26437" y="99493"/>
                    <a:pt x="26079" y="99394"/>
                  </a:cubicBezTo>
                  <a:cubicBezTo>
                    <a:pt x="25940" y="99354"/>
                    <a:pt x="25761" y="99056"/>
                    <a:pt x="25801" y="98916"/>
                  </a:cubicBezTo>
                  <a:cubicBezTo>
                    <a:pt x="25880" y="98519"/>
                    <a:pt x="25662" y="98260"/>
                    <a:pt x="25423" y="98021"/>
                  </a:cubicBezTo>
                  <a:cubicBezTo>
                    <a:pt x="25105" y="97683"/>
                    <a:pt x="25105" y="97126"/>
                    <a:pt x="24587" y="96927"/>
                  </a:cubicBezTo>
                  <a:cubicBezTo>
                    <a:pt x="24488" y="96907"/>
                    <a:pt x="24568" y="96509"/>
                    <a:pt x="24468" y="96390"/>
                  </a:cubicBezTo>
                  <a:cubicBezTo>
                    <a:pt x="24110" y="96052"/>
                    <a:pt x="24170" y="95356"/>
                    <a:pt x="23513" y="95276"/>
                  </a:cubicBezTo>
                  <a:cubicBezTo>
                    <a:pt x="23493" y="95276"/>
                    <a:pt x="23513" y="95077"/>
                    <a:pt x="23473" y="94978"/>
                  </a:cubicBezTo>
                  <a:cubicBezTo>
                    <a:pt x="23255" y="94361"/>
                    <a:pt x="23155" y="93685"/>
                    <a:pt x="22359" y="93506"/>
                  </a:cubicBezTo>
                  <a:cubicBezTo>
                    <a:pt x="22200" y="93486"/>
                    <a:pt x="21922" y="93267"/>
                    <a:pt x="22240" y="92988"/>
                  </a:cubicBezTo>
                  <a:cubicBezTo>
                    <a:pt x="22280" y="92968"/>
                    <a:pt x="22161" y="92750"/>
                    <a:pt x="22121" y="92630"/>
                  </a:cubicBezTo>
                  <a:cubicBezTo>
                    <a:pt x="22036" y="92660"/>
                    <a:pt x="21965" y="92672"/>
                    <a:pt x="21904" y="92672"/>
                  </a:cubicBezTo>
                  <a:cubicBezTo>
                    <a:pt x="21554" y="92672"/>
                    <a:pt x="21578" y="92237"/>
                    <a:pt x="21544" y="92034"/>
                  </a:cubicBezTo>
                  <a:cubicBezTo>
                    <a:pt x="21464" y="91695"/>
                    <a:pt x="21245" y="91417"/>
                    <a:pt x="21126" y="91118"/>
                  </a:cubicBezTo>
                  <a:cubicBezTo>
                    <a:pt x="20887" y="90382"/>
                    <a:pt x="20310" y="89905"/>
                    <a:pt x="19893" y="89308"/>
                  </a:cubicBezTo>
                  <a:cubicBezTo>
                    <a:pt x="19773" y="89129"/>
                    <a:pt x="19773" y="88831"/>
                    <a:pt x="19714" y="88592"/>
                  </a:cubicBezTo>
                  <a:cubicBezTo>
                    <a:pt x="19674" y="88418"/>
                    <a:pt x="19598" y="88325"/>
                    <a:pt x="19449" y="88325"/>
                  </a:cubicBezTo>
                  <a:cubicBezTo>
                    <a:pt x="19377" y="88325"/>
                    <a:pt x="19288" y="88347"/>
                    <a:pt x="19177" y="88393"/>
                  </a:cubicBezTo>
                  <a:cubicBezTo>
                    <a:pt x="19316" y="87796"/>
                    <a:pt x="19057" y="87359"/>
                    <a:pt x="18699" y="86981"/>
                  </a:cubicBezTo>
                  <a:cubicBezTo>
                    <a:pt x="18281" y="86523"/>
                    <a:pt x="18162" y="85867"/>
                    <a:pt x="17585" y="85509"/>
                  </a:cubicBezTo>
                  <a:cubicBezTo>
                    <a:pt x="17565" y="85489"/>
                    <a:pt x="17585" y="85409"/>
                    <a:pt x="17565" y="85350"/>
                  </a:cubicBezTo>
                  <a:cubicBezTo>
                    <a:pt x="17366" y="84713"/>
                    <a:pt x="17366" y="84713"/>
                    <a:pt x="16889" y="84474"/>
                  </a:cubicBezTo>
                  <a:cubicBezTo>
                    <a:pt x="16949" y="84415"/>
                    <a:pt x="17008" y="84355"/>
                    <a:pt x="17088" y="84295"/>
                  </a:cubicBezTo>
                  <a:cubicBezTo>
                    <a:pt x="17068" y="84255"/>
                    <a:pt x="17048" y="84216"/>
                    <a:pt x="17028" y="84176"/>
                  </a:cubicBezTo>
                  <a:cubicBezTo>
                    <a:pt x="16909" y="83937"/>
                    <a:pt x="16770" y="83718"/>
                    <a:pt x="16630" y="83480"/>
                  </a:cubicBezTo>
                  <a:cubicBezTo>
                    <a:pt x="16511" y="83241"/>
                    <a:pt x="16332" y="83062"/>
                    <a:pt x="16034" y="83022"/>
                  </a:cubicBezTo>
                  <a:cubicBezTo>
                    <a:pt x="16173" y="82704"/>
                    <a:pt x="15954" y="82545"/>
                    <a:pt x="15795" y="82286"/>
                  </a:cubicBezTo>
                  <a:cubicBezTo>
                    <a:pt x="15636" y="82067"/>
                    <a:pt x="15596" y="81789"/>
                    <a:pt x="15258" y="81689"/>
                  </a:cubicBezTo>
                  <a:cubicBezTo>
                    <a:pt x="15099" y="81630"/>
                    <a:pt x="14979" y="81331"/>
                    <a:pt x="14900" y="81132"/>
                  </a:cubicBezTo>
                  <a:cubicBezTo>
                    <a:pt x="14721" y="80595"/>
                    <a:pt x="14721" y="80595"/>
                    <a:pt x="14243" y="80197"/>
                  </a:cubicBezTo>
                  <a:cubicBezTo>
                    <a:pt x="14144" y="80138"/>
                    <a:pt x="14084" y="79959"/>
                    <a:pt x="14084" y="79839"/>
                  </a:cubicBezTo>
                  <a:cubicBezTo>
                    <a:pt x="14064" y="79044"/>
                    <a:pt x="13527" y="78506"/>
                    <a:pt x="13030" y="77969"/>
                  </a:cubicBezTo>
                  <a:cubicBezTo>
                    <a:pt x="12871" y="77790"/>
                    <a:pt x="12632" y="77711"/>
                    <a:pt x="12851" y="77412"/>
                  </a:cubicBezTo>
                  <a:cubicBezTo>
                    <a:pt x="12871" y="77392"/>
                    <a:pt x="12851" y="77313"/>
                    <a:pt x="12811" y="77273"/>
                  </a:cubicBezTo>
                  <a:cubicBezTo>
                    <a:pt x="12672" y="76935"/>
                    <a:pt x="12194" y="76895"/>
                    <a:pt x="12154" y="76398"/>
                  </a:cubicBezTo>
                  <a:cubicBezTo>
                    <a:pt x="12135" y="76040"/>
                    <a:pt x="11836" y="75682"/>
                    <a:pt x="11657" y="75344"/>
                  </a:cubicBezTo>
                  <a:cubicBezTo>
                    <a:pt x="11653" y="75339"/>
                    <a:pt x="11645" y="75338"/>
                    <a:pt x="11635" y="75338"/>
                  </a:cubicBezTo>
                  <a:cubicBezTo>
                    <a:pt x="11608" y="75338"/>
                    <a:pt x="11564" y="75349"/>
                    <a:pt x="11530" y="75349"/>
                  </a:cubicBezTo>
                  <a:cubicBezTo>
                    <a:pt x="11518" y="75349"/>
                    <a:pt x="11506" y="75348"/>
                    <a:pt x="11498" y="75344"/>
                  </a:cubicBezTo>
                  <a:cubicBezTo>
                    <a:pt x="11339" y="75284"/>
                    <a:pt x="11180" y="75204"/>
                    <a:pt x="11001" y="75145"/>
                  </a:cubicBezTo>
                  <a:cubicBezTo>
                    <a:pt x="11120" y="74946"/>
                    <a:pt x="11200" y="74846"/>
                    <a:pt x="11279" y="74727"/>
                  </a:cubicBezTo>
                  <a:cubicBezTo>
                    <a:pt x="11001" y="74389"/>
                    <a:pt x="10722" y="74090"/>
                    <a:pt x="10464" y="73792"/>
                  </a:cubicBezTo>
                  <a:cubicBezTo>
                    <a:pt x="10663" y="73673"/>
                    <a:pt x="10663" y="73454"/>
                    <a:pt x="10404" y="73295"/>
                  </a:cubicBezTo>
                  <a:cubicBezTo>
                    <a:pt x="10066" y="73056"/>
                    <a:pt x="9807" y="72857"/>
                    <a:pt x="9787" y="72379"/>
                  </a:cubicBezTo>
                  <a:cubicBezTo>
                    <a:pt x="9767" y="72280"/>
                    <a:pt x="9688" y="71942"/>
                    <a:pt x="9370" y="71842"/>
                  </a:cubicBezTo>
                  <a:cubicBezTo>
                    <a:pt x="9071" y="71743"/>
                    <a:pt x="9091" y="71663"/>
                    <a:pt x="9071" y="71266"/>
                  </a:cubicBezTo>
                  <a:cubicBezTo>
                    <a:pt x="8992" y="71285"/>
                    <a:pt x="8892" y="71325"/>
                    <a:pt x="8813" y="71345"/>
                  </a:cubicBezTo>
                  <a:cubicBezTo>
                    <a:pt x="8773" y="71305"/>
                    <a:pt x="8733" y="71266"/>
                    <a:pt x="8713" y="71226"/>
                  </a:cubicBezTo>
                  <a:cubicBezTo>
                    <a:pt x="8653" y="70629"/>
                    <a:pt x="8633" y="70032"/>
                    <a:pt x="7977" y="69714"/>
                  </a:cubicBezTo>
                  <a:cubicBezTo>
                    <a:pt x="7858" y="69654"/>
                    <a:pt x="7778" y="69435"/>
                    <a:pt x="7718" y="69276"/>
                  </a:cubicBezTo>
                  <a:cubicBezTo>
                    <a:pt x="7340" y="68481"/>
                    <a:pt x="7042" y="67685"/>
                    <a:pt x="6326" y="67068"/>
                  </a:cubicBezTo>
                  <a:cubicBezTo>
                    <a:pt x="5948" y="66770"/>
                    <a:pt x="5749" y="66213"/>
                    <a:pt x="5431" y="65676"/>
                  </a:cubicBezTo>
                  <a:lnTo>
                    <a:pt x="5431" y="65437"/>
                  </a:lnTo>
                  <a:cubicBezTo>
                    <a:pt x="5292" y="65417"/>
                    <a:pt x="5093" y="65437"/>
                    <a:pt x="5053" y="65357"/>
                  </a:cubicBezTo>
                  <a:cubicBezTo>
                    <a:pt x="4973" y="65218"/>
                    <a:pt x="4993" y="65019"/>
                    <a:pt x="4933" y="64860"/>
                  </a:cubicBezTo>
                  <a:cubicBezTo>
                    <a:pt x="4894" y="64741"/>
                    <a:pt x="4814" y="64621"/>
                    <a:pt x="4715" y="64522"/>
                  </a:cubicBezTo>
                  <a:cubicBezTo>
                    <a:pt x="4516" y="64363"/>
                    <a:pt x="4297" y="63925"/>
                    <a:pt x="4018" y="63607"/>
                  </a:cubicBezTo>
                  <a:cubicBezTo>
                    <a:pt x="3785" y="63354"/>
                    <a:pt x="3704" y="62910"/>
                    <a:pt x="3196" y="62910"/>
                  </a:cubicBezTo>
                  <a:cubicBezTo>
                    <a:pt x="3186" y="62910"/>
                    <a:pt x="3174" y="62910"/>
                    <a:pt x="3163" y="62911"/>
                  </a:cubicBezTo>
                  <a:cubicBezTo>
                    <a:pt x="3282" y="62811"/>
                    <a:pt x="3322" y="62771"/>
                    <a:pt x="3422" y="62692"/>
                  </a:cubicBezTo>
                  <a:cubicBezTo>
                    <a:pt x="3322" y="62612"/>
                    <a:pt x="3223" y="62552"/>
                    <a:pt x="3143" y="62473"/>
                  </a:cubicBezTo>
                  <a:cubicBezTo>
                    <a:pt x="3125" y="62462"/>
                    <a:pt x="3103" y="62458"/>
                    <a:pt x="3080" y="62458"/>
                  </a:cubicBezTo>
                  <a:cubicBezTo>
                    <a:pt x="3036" y="62458"/>
                    <a:pt x="2987" y="62471"/>
                    <a:pt x="2941" y="62471"/>
                  </a:cubicBezTo>
                  <a:cubicBezTo>
                    <a:pt x="2878" y="62471"/>
                    <a:pt x="2824" y="62447"/>
                    <a:pt x="2805" y="62334"/>
                  </a:cubicBezTo>
                  <a:cubicBezTo>
                    <a:pt x="2805" y="62194"/>
                    <a:pt x="2765" y="62015"/>
                    <a:pt x="2686" y="61936"/>
                  </a:cubicBezTo>
                  <a:cubicBezTo>
                    <a:pt x="2526" y="61797"/>
                    <a:pt x="2327" y="61737"/>
                    <a:pt x="2168" y="61657"/>
                  </a:cubicBezTo>
                  <a:cubicBezTo>
                    <a:pt x="2148" y="61458"/>
                    <a:pt x="2188" y="61200"/>
                    <a:pt x="2109" y="61160"/>
                  </a:cubicBezTo>
                  <a:cubicBezTo>
                    <a:pt x="1770" y="60961"/>
                    <a:pt x="1512" y="60722"/>
                    <a:pt x="1353" y="60344"/>
                  </a:cubicBezTo>
                  <a:cubicBezTo>
                    <a:pt x="1333" y="60305"/>
                    <a:pt x="1174" y="60325"/>
                    <a:pt x="1034" y="60305"/>
                  </a:cubicBezTo>
                  <a:cubicBezTo>
                    <a:pt x="1094" y="60205"/>
                    <a:pt x="1094" y="60086"/>
                    <a:pt x="1154" y="60066"/>
                  </a:cubicBezTo>
                  <a:cubicBezTo>
                    <a:pt x="2327" y="59409"/>
                    <a:pt x="3621" y="57520"/>
                    <a:pt x="4098" y="56406"/>
                  </a:cubicBezTo>
                  <a:cubicBezTo>
                    <a:pt x="4178" y="56227"/>
                    <a:pt x="4297" y="56048"/>
                    <a:pt x="4456" y="55928"/>
                  </a:cubicBezTo>
                  <a:cubicBezTo>
                    <a:pt x="4894" y="55570"/>
                    <a:pt x="5013" y="55113"/>
                    <a:pt x="4914" y="54595"/>
                  </a:cubicBezTo>
                  <a:cubicBezTo>
                    <a:pt x="4834" y="54118"/>
                    <a:pt x="4914" y="53700"/>
                    <a:pt x="5033" y="53243"/>
                  </a:cubicBezTo>
                  <a:cubicBezTo>
                    <a:pt x="5132" y="52845"/>
                    <a:pt x="5172" y="52407"/>
                    <a:pt x="5391" y="52029"/>
                  </a:cubicBezTo>
                  <a:cubicBezTo>
                    <a:pt x="5411" y="51989"/>
                    <a:pt x="5411" y="51890"/>
                    <a:pt x="5391" y="51870"/>
                  </a:cubicBezTo>
                  <a:cubicBezTo>
                    <a:pt x="4973" y="51552"/>
                    <a:pt x="5371" y="51333"/>
                    <a:pt x="5471" y="51035"/>
                  </a:cubicBezTo>
                  <a:cubicBezTo>
                    <a:pt x="5749" y="51074"/>
                    <a:pt x="5988" y="51114"/>
                    <a:pt x="6326" y="51174"/>
                  </a:cubicBezTo>
                  <a:cubicBezTo>
                    <a:pt x="6107" y="50080"/>
                    <a:pt x="6067" y="48986"/>
                    <a:pt x="5471" y="48011"/>
                  </a:cubicBezTo>
                  <a:cubicBezTo>
                    <a:pt x="5908" y="47593"/>
                    <a:pt x="6465" y="47533"/>
                    <a:pt x="6982" y="47394"/>
                  </a:cubicBezTo>
                  <a:cubicBezTo>
                    <a:pt x="6989" y="47393"/>
                    <a:pt x="6996" y="47392"/>
                    <a:pt x="7003" y="47392"/>
                  </a:cubicBezTo>
                  <a:cubicBezTo>
                    <a:pt x="7110" y="47392"/>
                    <a:pt x="7302" y="47520"/>
                    <a:pt x="7321" y="47613"/>
                  </a:cubicBezTo>
                  <a:cubicBezTo>
                    <a:pt x="7380" y="47812"/>
                    <a:pt x="7321" y="48051"/>
                    <a:pt x="7380" y="48250"/>
                  </a:cubicBezTo>
                  <a:cubicBezTo>
                    <a:pt x="7440" y="48429"/>
                    <a:pt x="7659" y="48588"/>
                    <a:pt x="7659" y="48747"/>
                  </a:cubicBezTo>
                  <a:cubicBezTo>
                    <a:pt x="7679" y="48986"/>
                    <a:pt x="7679" y="49165"/>
                    <a:pt x="7957" y="49204"/>
                  </a:cubicBezTo>
                  <a:cubicBezTo>
                    <a:pt x="7997" y="49224"/>
                    <a:pt x="7997" y="49403"/>
                    <a:pt x="8017" y="49523"/>
                  </a:cubicBezTo>
                  <a:cubicBezTo>
                    <a:pt x="8076" y="50040"/>
                    <a:pt x="8355" y="50438"/>
                    <a:pt x="8713" y="50875"/>
                  </a:cubicBezTo>
                  <a:cubicBezTo>
                    <a:pt x="9171" y="50239"/>
                    <a:pt x="9190" y="49702"/>
                    <a:pt x="8912" y="49045"/>
                  </a:cubicBezTo>
                  <a:cubicBezTo>
                    <a:pt x="8693" y="48548"/>
                    <a:pt x="8633" y="47971"/>
                    <a:pt x="8574" y="47414"/>
                  </a:cubicBezTo>
                  <a:cubicBezTo>
                    <a:pt x="8574" y="47260"/>
                    <a:pt x="8648" y="46995"/>
                    <a:pt x="8976" y="46995"/>
                  </a:cubicBezTo>
                  <a:cubicBezTo>
                    <a:pt x="8987" y="46995"/>
                    <a:pt x="8999" y="46996"/>
                    <a:pt x="9011" y="46996"/>
                  </a:cubicBezTo>
                  <a:cubicBezTo>
                    <a:pt x="9270" y="46996"/>
                    <a:pt x="9549" y="46877"/>
                    <a:pt x="9927" y="46797"/>
                  </a:cubicBezTo>
                  <a:cubicBezTo>
                    <a:pt x="10006" y="47016"/>
                    <a:pt x="10106" y="47255"/>
                    <a:pt x="10205" y="47514"/>
                  </a:cubicBezTo>
                  <a:cubicBezTo>
                    <a:pt x="10285" y="47752"/>
                    <a:pt x="10344" y="48011"/>
                    <a:pt x="10424" y="48250"/>
                  </a:cubicBezTo>
                  <a:cubicBezTo>
                    <a:pt x="10523" y="48528"/>
                    <a:pt x="10782" y="48707"/>
                    <a:pt x="10722" y="49085"/>
                  </a:cubicBezTo>
                  <a:cubicBezTo>
                    <a:pt x="10682" y="49443"/>
                    <a:pt x="11299" y="49503"/>
                    <a:pt x="11319" y="49940"/>
                  </a:cubicBezTo>
                  <a:cubicBezTo>
                    <a:pt x="11478" y="49881"/>
                    <a:pt x="11657" y="49821"/>
                    <a:pt x="11916" y="49722"/>
                  </a:cubicBezTo>
                  <a:cubicBezTo>
                    <a:pt x="11299" y="48946"/>
                    <a:pt x="11458" y="48011"/>
                    <a:pt x="11021" y="47255"/>
                  </a:cubicBezTo>
                  <a:cubicBezTo>
                    <a:pt x="10881" y="47016"/>
                    <a:pt x="10961" y="46678"/>
                    <a:pt x="10941" y="46340"/>
                  </a:cubicBezTo>
                  <a:cubicBezTo>
                    <a:pt x="11518" y="46002"/>
                    <a:pt x="12075" y="45703"/>
                    <a:pt x="12731" y="45325"/>
                  </a:cubicBezTo>
                  <a:cubicBezTo>
                    <a:pt x="12791" y="45783"/>
                    <a:pt x="12791" y="46161"/>
                    <a:pt x="12910" y="46479"/>
                  </a:cubicBezTo>
                  <a:cubicBezTo>
                    <a:pt x="13030" y="46797"/>
                    <a:pt x="13268" y="47076"/>
                    <a:pt x="13467" y="47374"/>
                  </a:cubicBezTo>
                  <a:cubicBezTo>
                    <a:pt x="13348" y="47474"/>
                    <a:pt x="13268" y="47553"/>
                    <a:pt x="13149" y="47653"/>
                  </a:cubicBezTo>
                  <a:cubicBezTo>
                    <a:pt x="13328" y="48071"/>
                    <a:pt x="13825" y="48349"/>
                    <a:pt x="13706" y="48906"/>
                  </a:cubicBezTo>
                  <a:cubicBezTo>
                    <a:pt x="13686" y="48946"/>
                    <a:pt x="13845" y="49085"/>
                    <a:pt x="13925" y="49105"/>
                  </a:cubicBezTo>
                  <a:cubicBezTo>
                    <a:pt x="14263" y="49165"/>
                    <a:pt x="14064" y="49423"/>
                    <a:pt x="14084" y="49622"/>
                  </a:cubicBezTo>
                  <a:cubicBezTo>
                    <a:pt x="14343" y="49602"/>
                    <a:pt x="14542" y="49602"/>
                    <a:pt x="14741" y="49582"/>
                  </a:cubicBezTo>
                  <a:cubicBezTo>
                    <a:pt x="14741" y="49523"/>
                    <a:pt x="14760" y="49443"/>
                    <a:pt x="14741" y="49423"/>
                  </a:cubicBezTo>
                  <a:cubicBezTo>
                    <a:pt x="14621" y="49264"/>
                    <a:pt x="14382" y="49145"/>
                    <a:pt x="14382" y="48986"/>
                  </a:cubicBezTo>
                  <a:cubicBezTo>
                    <a:pt x="14363" y="48727"/>
                    <a:pt x="14522" y="48468"/>
                    <a:pt x="14522" y="48190"/>
                  </a:cubicBezTo>
                  <a:cubicBezTo>
                    <a:pt x="14542" y="47951"/>
                    <a:pt x="14442" y="47713"/>
                    <a:pt x="14382" y="47374"/>
                  </a:cubicBezTo>
                  <a:cubicBezTo>
                    <a:pt x="14363" y="47374"/>
                    <a:pt x="14223" y="47315"/>
                    <a:pt x="14124" y="47275"/>
                  </a:cubicBezTo>
                  <a:cubicBezTo>
                    <a:pt x="14243" y="46877"/>
                    <a:pt x="14542" y="46499"/>
                    <a:pt x="14044" y="46161"/>
                  </a:cubicBezTo>
                  <a:cubicBezTo>
                    <a:pt x="13806" y="45982"/>
                    <a:pt x="14005" y="45823"/>
                    <a:pt x="14064" y="45624"/>
                  </a:cubicBezTo>
                  <a:cubicBezTo>
                    <a:pt x="14084" y="45524"/>
                    <a:pt x="13925" y="45345"/>
                    <a:pt x="13845" y="45206"/>
                  </a:cubicBezTo>
                  <a:cubicBezTo>
                    <a:pt x="13806" y="45126"/>
                    <a:pt x="13766" y="45027"/>
                    <a:pt x="13706" y="44888"/>
                  </a:cubicBezTo>
                  <a:cubicBezTo>
                    <a:pt x="14442" y="44649"/>
                    <a:pt x="15059" y="44191"/>
                    <a:pt x="15874" y="44092"/>
                  </a:cubicBezTo>
                  <a:cubicBezTo>
                    <a:pt x="16073" y="44569"/>
                    <a:pt x="16232" y="45027"/>
                    <a:pt x="16431" y="45485"/>
                  </a:cubicBezTo>
                  <a:cubicBezTo>
                    <a:pt x="16531" y="45664"/>
                    <a:pt x="16789" y="45843"/>
                    <a:pt x="16770" y="46002"/>
                  </a:cubicBezTo>
                  <a:cubicBezTo>
                    <a:pt x="16730" y="46300"/>
                    <a:pt x="16869" y="46419"/>
                    <a:pt x="17028" y="46599"/>
                  </a:cubicBezTo>
                  <a:cubicBezTo>
                    <a:pt x="17128" y="46678"/>
                    <a:pt x="17167" y="46857"/>
                    <a:pt x="17207" y="46976"/>
                  </a:cubicBezTo>
                  <a:cubicBezTo>
                    <a:pt x="17327" y="47454"/>
                    <a:pt x="17327" y="47454"/>
                    <a:pt x="17844" y="47812"/>
                  </a:cubicBezTo>
                  <a:cubicBezTo>
                    <a:pt x="17844" y="47434"/>
                    <a:pt x="17983" y="47016"/>
                    <a:pt x="17824" y="46817"/>
                  </a:cubicBezTo>
                  <a:cubicBezTo>
                    <a:pt x="17585" y="46499"/>
                    <a:pt x="17625" y="46181"/>
                    <a:pt x="17565" y="45862"/>
                  </a:cubicBezTo>
                  <a:cubicBezTo>
                    <a:pt x="17526" y="45544"/>
                    <a:pt x="17545" y="45206"/>
                    <a:pt x="17426" y="44928"/>
                  </a:cubicBezTo>
                  <a:cubicBezTo>
                    <a:pt x="17267" y="44490"/>
                    <a:pt x="17008" y="44092"/>
                    <a:pt x="16770" y="43615"/>
                  </a:cubicBezTo>
                  <a:cubicBezTo>
                    <a:pt x="16849" y="43555"/>
                    <a:pt x="16949" y="43356"/>
                    <a:pt x="17108" y="43257"/>
                  </a:cubicBezTo>
                  <a:cubicBezTo>
                    <a:pt x="17705" y="42958"/>
                    <a:pt x="18301" y="42680"/>
                    <a:pt x="18898" y="42421"/>
                  </a:cubicBezTo>
                  <a:cubicBezTo>
                    <a:pt x="19023" y="42368"/>
                    <a:pt x="19148" y="42330"/>
                    <a:pt x="19275" y="42330"/>
                  </a:cubicBezTo>
                  <a:cubicBezTo>
                    <a:pt x="19430" y="42330"/>
                    <a:pt x="19589" y="42387"/>
                    <a:pt x="19753" y="42540"/>
                  </a:cubicBezTo>
                  <a:cubicBezTo>
                    <a:pt x="19694" y="42680"/>
                    <a:pt x="19654" y="42819"/>
                    <a:pt x="19614" y="42938"/>
                  </a:cubicBezTo>
                  <a:cubicBezTo>
                    <a:pt x="20032" y="43436"/>
                    <a:pt x="20450" y="43913"/>
                    <a:pt x="20887" y="44430"/>
                  </a:cubicBezTo>
                  <a:cubicBezTo>
                    <a:pt x="21086" y="44311"/>
                    <a:pt x="21305" y="44191"/>
                    <a:pt x="21524" y="44052"/>
                  </a:cubicBezTo>
                  <a:cubicBezTo>
                    <a:pt x="21444" y="43714"/>
                    <a:pt x="21464" y="43296"/>
                    <a:pt x="21265" y="43078"/>
                  </a:cubicBezTo>
                  <a:cubicBezTo>
                    <a:pt x="21007" y="42779"/>
                    <a:pt x="21186" y="42341"/>
                    <a:pt x="21047" y="42242"/>
                  </a:cubicBezTo>
                  <a:cubicBezTo>
                    <a:pt x="20688" y="42023"/>
                    <a:pt x="20669" y="41784"/>
                    <a:pt x="20748" y="41446"/>
                  </a:cubicBezTo>
                  <a:cubicBezTo>
                    <a:pt x="21345" y="41227"/>
                    <a:pt x="21783" y="40670"/>
                    <a:pt x="22479" y="40670"/>
                  </a:cubicBezTo>
                  <a:cubicBezTo>
                    <a:pt x="23056" y="40989"/>
                    <a:pt x="22578" y="41804"/>
                    <a:pt x="23175" y="42123"/>
                  </a:cubicBezTo>
                  <a:cubicBezTo>
                    <a:pt x="23195" y="42640"/>
                    <a:pt x="23533" y="43038"/>
                    <a:pt x="23732" y="43475"/>
                  </a:cubicBezTo>
                  <a:cubicBezTo>
                    <a:pt x="23971" y="43953"/>
                    <a:pt x="24070" y="44470"/>
                    <a:pt x="24508" y="44828"/>
                  </a:cubicBezTo>
                  <a:cubicBezTo>
                    <a:pt x="24289" y="43217"/>
                    <a:pt x="24011" y="41625"/>
                    <a:pt x="23274" y="40113"/>
                  </a:cubicBezTo>
                  <a:cubicBezTo>
                    <a:pt x="23792" y="39875"/>
                    <a:pt x="24289" y="39656"/>
                    <a:pt x="24846" y="39397"/>
                  </a:cubicBezTo>
                  <a:cubicBezTo>
                    <a:pt x="25383" y="40352"/>
                    <a:pt x="25900" y="41247"/>
                    <a:pt x="26398" y="42162"/>
                  </a:cubicBezTo>
                  <a:cubicBezTo>
                    <a:pt x="27114" y="40651"/>
                    <a:pt x="26955" y="40253"/>
                    <a:pt x="25920" y="38701"/>
                  </a:cubicBezTo>
                  <a:cubicBezTo>
                    <a:pt x="25960" y="38661"/>
                    <a:pt x="26000" y="38602"/>
                    <a:pt x="26059" y="38602"/>
                  </a:cubicBezTo>
                  <a:cubicBezTo>
                    <a:pt x="26577" y="38482"/>
                    <a:pt x="26994" y="38104"/>
                    <a:pt x="27532" y="38005"/>
                  </a:cubicBezTo>
                  <a:cubicBezTo>
                    <a:pt x="27677" y="37993"/>
                    <a:pt x="27807" y="37922"/>
                    <a:pt x="27932" y="37922"/>
                  </a:cubicBezTo>
                  <a:cubicBezTo>
                    <a:pt x="28012" y="37922"/>
                    <a:pt x="28090" y="37951"/>
                    <a:pt x="28168" y="38045"/>
                  </a:cubicBezTo>
                  <a:cubicBezTo>
                    <a:pt x="28248" y="38164"/>
                    <a:pt x="28228" y="38443"/>
                    <a:pt x="28089" y="38761"/>
                  </a:cubicBezTo>
                  <a:cubicBezTo>
                    <a:pt x="28665" y="39318"/>
                    <a:pt x="28844" y="40074"/>
                    <a:pt x="29163" y="40770"/>
                  </a:cubicBezTo>
                  <a:cubicBezTo>
                    <a:pt x="29219" y="40901"/>
                    <a:pt x="28907" y="41171"/>
                    <a:pt x="29279" y="41171"/>
                  </a:cubicBezTo>
                  <a:cubicBezTo>
                    <a:pt x="29304" y="41171"/>
                    <a:pt x="29331" y="41170"/>
                    <a:pt x="29362" y="41168"/>
                  </a:cubicBezTo>
                  <a:cubicBezTo>
                    <a:pt x="29461" y="41168"/>
                    <a:pt x="29580" y="41605"/>
                    <a:pt x="29700" y="41864"/>
                  </a:cubicBezTo>
                  <a:cubicBezTo>
                    <a:pt x="29799" y="41526"/>
                    <a:pt x="29939" y="41168"/>
                    <a:pt x="30018" y="40830"/>
                  </a:cubicBezTo>
                  <a:cubicBezTo>
                    <a:pt x="30038" y="40730"/>
                    <a:pt x="29939" y="40551"/>
                    <a:pt x="29859" y="40511"/>
                  </a:cubicBezTo>
                  <a:cubicBezTo>
                    <a:pt x="29401" y="40312"/>
                    <a:pt x="29501" y="39815"/>
                    <a:pt x="29203" y="39457"/>
                  </a:cubicBezTo>
                  <a:lnTo>
                    <a:pt x="29720" y="39457"/>
                  </a:lnTo>
                  <a:cubicBezTo>
                    <a:pt x="29481" y="39159"/>
                    <a:pt x="29262" y="38900"/>
                    <a:pt x="29004" y="38562"/>
                  </a:cubicBezTo>
                  <a:lnTo>
                    <a:pt x="29004" y="38562"/>
                  </a:lnTo>
                  <a:cubicBezTo>
                    <a:pt x="29008" y="38571"/>
                    <a:pt x="29010" y="38575"/>
                    <a:pt x="29009" y="38575"/>
                  </a:cubicBezTo>
                  <a:cubicBezTo>
                    <a:pt x="29007" y="38575"/>
                    <a:pt x="28984" y="38533"/>
                    <a:pt x="28984" y="38502"/>
                  </a:cubicBezTo>
                  <a:cubicBezTo>
                    <a:pt x="29103" y="37289"/>
                    <a:pt x="29103" y="37269"/>
                    <a:pt x="30197" y="36752"/>
                  </a:cubicBezTo>
                  <a:cubicBezTo>
                    <a:pt x="30635" y="36553"/>
                    <a:pt x="31112" y="36374"/>
                    <a:pt x="31629" y="36135"/>
                  </a:cubicBezTo>
                  <a:cubicBezTo>
                    <a:pt x="31828" y="36533"/>
                    <a:pt x="32365" y="36732"/>
                    <a:pt x="32246" y="37329"/>
                  </a:cubicBezTo>
                  <a:cubicBezTo>
                    <a:pt x="32743" y="37985"/>
                    <a:pt x="33002" y="38741"/>
                    <a:pt x="33360" y="39477"/>
                  </a:cubicBezTo>
                  <a:cubicBezTo>
                    <a:pt x="33447" y="39642"/>
                    <a:pt x="33552" y="39697"/>
                    <a:pt x="33668" y="39697"/>
                  </a:cubicBezTo>
                  <a:cubicBezTo>
                    <a:pt x="33819" y="39697"/>
                    <a:pt x="33987" y="39604"/>
                    <a:pt x="34156" y="39537"/>
                  </a:cubicBezTo>
                  <a:cubicBezTo>
                    <a:pt x="34056" y="39377"/>
                    <a:pt x="33897" y="39258"/>
                    <a:pt x="33897" y="39119"/>
                  </a:cubicBezTo>
                  <a:cubicBezTo>
                    <a:pt x="33877" y="38960"/>
                    <a:pt x="33977" y="38781"/>
                    <a:pt x="34036" y="38582"/>
                  </a:cubicBezTo>
                  <a:cubicBezTo>
                    <a:pt x="33877" y="38562"/>
                    <a:pt x="33718" y="38542"/>
                    <a:pt x="33519" y="38522"/>
                  </a:cubicBezTo>
                  <a:cubicBezTo>
                    <a:pt x="33579" y="38244"/>
                    <a:pt x="33639" y="38005"/>
                    <a:pt x="33678" y="37766"/>
                  </a:cubicBezTo>
                  <a:cubicBezTo>
                    <a:pt x="33519" y="37647"/>
                    <a:pt x="33400" y="37348"/>
                    <a:pt x="33360" y="37070"/>
                  </a:cubicBezTo>
                  <a:cubicBezTo>
                    <a:pt x="33320" y="36911"/>
                    <a:pt x="33261" y="36752"/>
                    <a:pt x="33261" y="36592"/>
                  </a:cubicBezTo>
                  <a:cubicBezTo>
                    <a:pt x="33300" y="36254"/>
                    <a:pt x="33042" y="36135"/>
                    <a:pt x="32823" y="35976"/>
                  </a:cubicBezTo>
                  <a:cubicBezTo>
                    <a:pt x="32903" y="35737"/>
                    <a:pt x="32962" y="35518"/>
                    <a:pt x="33002" y="35399"/>
                  </a:cubicBezTo>
                  <a:cubicBezTo>
                    <a:pt x="33857" y="35001"/>
                    <a:pt x="34673" y="34643"/>
                    <a:pt x="35528" y="34245"/>
                  </a:cubicBezTo>
                  <a:cubicBezTo>
                    <a:pt x="35588" y="34404"/>
                    <a:pt x="35668" y="34583"/>
                    <a:pt x="35747" y="34782"/>
                  </a:cubicBezTo>
                  <a:cubicBezTo>
                    <a:pt x="35770" y="34769"/>
                    <a:pt x="35787" y="34758"/>
                    <a:pt x="35808" y="34758"/>
                  </a:cubicBezTo>
                  <a:cubicBezTo>
                    <a:pt x="35880" y="34758"/>
                    <a:pt x="35995" y="34880"/>
                    <a:pt x="36503" y="35419"/>
                  </a:cubicBezTo>
                  <a:cubicBezTo>
                    <a:pt x="36165" y="35916"/>
                    <a:pt x="36563" y="36274"/>
                    <a:pt x="36802" y="36652"/>
                  </a:cubicBezTo>
                  <a:cubicBezTo>
                    <a:pt x="37080" y="37090"/>
                    <a:pt x="37498" y="37448"/>
                    <a:pt x="37518" y="38025"/>
                  </a:cubicBezTo>
                  <a:cubicBezTo>
                    <a:pt x="37518" y="38144"/>
                    <a:pt x="37697" y="38244"/>
                    <a:pt x="37856" y="38443"/>
                  </a:cubicBezTo>
                  <a:cubicBezTo>
                    <a:pt x="37896" y="36732"/>
                    <a:pt x="37378" y="35299"/>
                    <a:pt x="36662" y="33907"/>
                  </a:cubicBezTo>
                  <a:cubicBezTo>
                    <a:pt x="36821" y="33410"/>
                    <a:pt x="37259" y="33290"/>
                    <a:pt x="37657" y="33111"/>
                  </a:cubicBezTo>
                  <a:cubicBezTo>
                    <a:pt x="38015" y="32952"/>
                    <a:pt x="38453" y="32853"/>
                    <a:pt x="38711" y="32614"/>
                  </a:cubicBezTo>
                  <a:cubicBezTo>
                    <a:pt x="38827" y="32498"/>
                    <a:pt x="38920" y="32449"/>
                    <a:pt x="39000" y="32449"/>
                  </a:cubicBezTo>
                  <a:cubicBezTo>
                    <a:pt x="39072" y="32449"/>
                    <a:pt x="39132" y="32489"/>
                    <a:pt x="39189" y="32554"/>
                  </a:cubicBezTo>
                  <a:cubicBezTo>
                    <a:pt x="39288" y="32674"/>
                    <a:pt x="39228" y="32873"/>
                    <a:pt x="39248" y="33091"/>
                  </a:cubicBezTo>
                  <a:cubicBezTo>
                    <a:pt x="39726" y="33191"/>
                    <a:pt x="39487" y="33807"/>
                    <a:pt x="39785" y="34126"/>
                  </a:cubicBezTo>
                  <a:cubicBezTo>
                    <a:pt x="40004" y="34364"/>
                    <a:pt x="39984" y="34842"/>
                    <a:pt x="40243" y="35140"/>
                  </a:cubicBezTo>
                  <a:cubicBezTo>
                    <a:pt x="40323" y="35220"/>
                    <a:pt x="40243" y="35419"/>
                    <a:pt x="40303" y="35498"/>
                  </a:cubicBezTo>
                  <a:cubicBezTo>
                    <a:pt x="40601" y="35876"/>
                    <a:pt x="40939" y="36254"/>
                    <a:pt x="41257" y="36632"/>
                  </a:cubicBezTo>
                  <a:cubicBezTo>
                    <a:pt x="41297" y="36612"/>
                    <a:pt x="41357" y="36573"/>
                    <a:pt x="41417" y="36553"/>
                  </a:cubicBezTo>
                  <a:cubicBezTo>
                    <a:pt x="41317" y="36135"/>
                    <a:pt x="41277" y="35717"/>
                    <a:pt x="41138" y="35319"/>
                  </a:cubicBezTo>
                  <a:cubicBezTo>
                    <a:pt x="40959" y="34822"/>
                    <a:pt x="40720" y="34364"/>
                    <a:pt x="40521" y="33867"/>
                  </a:cubicBezTo>
                  <a:cubicBezTo>
                    <a:pt x="40462" y="33748"/>
                    <a:pt x="40382" y="33609"/>
                    <a:pt x="40323" y="33469"/>
                  </a:cubicBezTo>
                  <a:cubicBezTo>
                    <a:pt x="40203" y="33052"/>
                    <a:pt x="40084" y="32614"/>
                    <a:pt x="39945" y="32117"/>
                  </a:cubicBezTo>
                  <a:cubicBezTo>
                    <a:pt x="40362" y="31778"/>
                    <a:pt x="40880" y="31500"/>
                    <a:pt x="41397" y="31202"/>
                  </a:cubicBezTo>
                  <a:cubicBezTo>
                    <a:pt x="41914" y="30903"/>
                    <a:pt x="42471" y="30744"/>
                    <a:pt x="43008" y="30406"/>
                  </a:cubicBezTo>
                  <a:cubicBezTo>
                    <a:pt x="43645" y="31818"/>
                    <a:pt x="44082" y="33290"/>
                    <a:pt x="45097" y="34603"/>
                  </a:cubicBezTo>
                  <a:cubicBezTo>
                    <a:pt x="45176" y="34305"/>
                    <a:pt x="45296" y="34146"/>
                    <a:pt x="45256" y="34026"/>
                  </a:cubicBezTo>
                  <a:cubicBezTo>
                    <a:pt x="44997" y="33151"/>
                    <a:pt x="44759" y="32296"/>
                    <a:pt x="44560" y="31400"/>
                  </a:cubicBezTo>
                  <a:cubicBezTo>
                    <a:pt x="44480" y="31062"/>
                    <a:pt x="44261" y="30764"/>
                    <a:pt x="44023" y="30286"/>
                  </a:cubicBezTo>
                  <a:cubicBezTo>
                    <a:pt x="44281" y="29312"/>
                    <a:pt x="45355" y="29371"/>
                    <a:pt x="46171" y="28934"/>
                  </a:cubicBezTo>
                  <a:cubicBezTo>
                    <a:pt x="46290" y="29212"/>
                    <a:pt x="46390" y="29371"/>
                    <a:pt x="46469" y="29570"/>
                  </a:cubicBezTo>
                  <a:cubicBezTo>
                    <a:pt x="46748" y="30326"/>
                    <a:pt x="47265" y="30983"/>
                    <a:pt x="47544" y="31739"/>
                  </a:cubicBezTo>
                  <a:cubicBezTo>
                    <a:pt x="47663" y="32097"/>
                    <a:pt x="47941" y="32296"/>
                    <a:pt x="48419" y="32355"/>
                  </a:cubicBezTo>
                  <a:cubicBezTo>
                    <a:pt x="48359" y="32077"/>
                    <a:pt x="48319" y="31838"/>
                    <a:pt x="48260" y="31579"/>
                  </a:cubicBezTo>
                  <a:cubicBezTo>
                    <a:pt x="48200" y="31341"/>
                    <a:pt x="48101" y="31082"/>
                    <a:pt x="48061" y="30824"/>
                  </a:cubicBezTo>
                  <a:cubicBezTo>
                    <a:pt x="48001" y="30525"/>
                    <a:pt x="47922" y="30267"/>
                    <a:pt x="47703" y="29988"/>
                  </a:cubicBezTo>
                  <a:cubicBezTo>
                    <a:pt x="47384" y="29590"/>
                    <a:pt x="47066" y="29073"/>
                    <a:pt x="47146" y="28397"/>
                  </a:cubicBezTo>
                  <a:cubicBezTo>
                    <a:pt x="47464" y="28257"/>
                    <a:pt x="47862" y="28118"/>
                    <a:pt x="48180" y="27899"/>
                  </a:cubicBezTo>
                  <a:cubicBezTo>
                    <a:pt x="48518" y="27681"/>
                    <a:pt x="48797" y="27442"/>
                    <a:pt x="49234" y="27382"/>
                  </a:cubicBezTo>
                  <a:cubicBezTo>
                    <a:pt x="49553" y="27322"/>
                    <a:pt x="49811" y="27004"/>
                    <a:pt x="50110" y="26825"/>
                  </a:cubicBezTo>
                  <a:cubicBezTo>
                    <a:pt x="50169" y="26787"/>
                    <a:pt x="50250" y="26771"/>
                    <a:pt x="50334" y="26771"/>
                  </a:cubicBezTo>
                  <a:cubicBezTo>
                    <a:pt x="50557" y="26771"/>
                    <a:pt x="50804" y="26883"/>
                    <a:pt x="50746" y="26984"/>
                  </a:cubicBezTo>
                  <a:cubicBezTo>
                    <a:pt x="50527" y="27501"/>
                    <a:pt x="51343" y="27661"/>
                    <a:pt x="51084" y="28138"/>
                  </a:cubicBezTo>
                  <a:cubicBezTo>
                    <a:pt x="51343" y="28496"/>
                    <a:pt x="51622" y="28834"/>
                    <a:pt x="51661" y="29312"/>
                  </a:cubicBezTo>
                  <a:cubicBezTo>
                    <a:pt x="51681" y="29471"/>
                    <a:pt x="51840" y="29690"/>
                    <a:pt x="51980" y="29789"/>
                  </a:cubicBezTo>
                  <a:cubicBezTo>
                    <a:pt x="52338" y="29968"/>
                    <a:pt x="52278" y="30247"/>
                    <a:pt x="52198" y="30505"/>
                  </a:cubicBezTo>
                  <a:cubicBezTo>
                    <a:pt x="52258" y="30545"/>
                    <a:pt x="52278" y="30585"/>
                    <a:pt x="52298" y="30585"/>
                  </a:cubicBezTo>
                  <a:cubicBezTo>
                    <a:pt x="52457" y="30545"/>
                    <a:pt x="52616" y="30485"/>
                    <a:pt x="52835" y="30426"/>
                  </a:cubicBezTo>
                  <a:cubicBezTo>
                    <a:pt x="52636" y="29292"/>
                    <a:pt x="52437" y="28218"/>
                    <a:pt x="51880" y="27223"/>
                  </a:cubicBezTo>
                  <a:cubicBezTo>
                    <a:pt x="51721" y="26964"/>
                    <a:pt x="51721" y="26606"/>
                    <a:pt x="51641" y="26288"/>
                  </a:cubicBezTo>
                  <a:cubicBezTo>
                    <a:pt x="52059" y="25532"/>
                    <a:pt x="53054" y="25671"/>
                    <a:pt x="53511" y="24995"/>
                  </a:cubicBezTo>
                  <a:cubicBezTo>
                    <a:pt x="53611" y="25075"/>
                    <a:pt x="53710" y="25114"/>
                    <a:pt x="53730" y="25194"/>
                  </a:cubicBezTo>
                  <a:cubicBezTo>
                    <a:pt x="53810" y="25373"/>
                    <a:pt x="53929" y="25572"/>
                    <a:pt x="53929" y="25751"/>
                  </a:cubicBezTo>
                  <a:cubicBezTo>
                    <a:pt x="53924" y="25855"/>
                    <a:pt x="53954" y="25887"/>
                    <a:pt x="54000" y="25887"/>
                  </a:cubicBezTo>
                  <a:cubicBezTo>
                    <a:pt x="54072" y="25887"/>
                    <a:pt x="54182" y="25810"/>
                    <a:pt x="54250" y="25810"/>
                  </a:cubicBezTo>
                  <a:cubicBezTo>
                    <a:pt x="54297" y="25810"/>
                    <a:pt x="54325" y="25846"/>
                    <a:pt x="54307" y="25970"/>
                  </a:cubicBezTo>
                  <a:cubicBezTo>
                    <a:pt x="54287" y="26149"/>
                    <a:pt x="54307" y="26348"/>
                    <a:pt x="54327" y="26547"/>
                  </a:cubicBezTo>
                  <a:cubicBezTo>
                    <a:pt x="54327" y="26626"/>
                    <a:pt x="54367" y="26726"/>
                    <a:pt x="54426" y="26765"/>
                  </a:cubicBezTo>
                  <a:cubicBezTo>
                    <a:pt x="54884" y="27183"/>
                    <a:pt x="54964" y="27840"/>
                    <a:pt x="55441" y="28277"/>
                  </a:cubicBezTo>
                  <a:cubicBezTo>
                    <a:pt x="55620" y="28456"/>
                    <a:pt x="55898" y="28715"/>
                    <a:pt x="55799" y="29133"/>
                  </a:cubicBezTo>
                  <a:cubicBezTo>
                    <a:pt x="55759" y="29272"/>
                    <a:pt x="56058" y="29491"/>
                    <a:pt x="56237" y="29729"/>
                  </a:cubicBezTo>
                  <a:cubicBezTo>
                    <a:pt x="56416" y="29570"/>
                    <a:pt x="56575" y="29431"/>
                    <a:pt x="56814" y="29232"/>
                  </a:cubicBezTo>
                  <a:cubicBezTo>
                    <a:pt x="56615" y="29133"/>
                    <a:pt x="56495" y="29093"/>
                    <a:pt x="56376" y="29033"/>
                  </a:cubicBezTo>
                  <a:cubicBezTo>
                    <a:pt x="56356" y="28974"/>
                    <a:pt x="56316" y="28914"/>
                    <a:pt x="56336" y="28874"/>
                  </a:cubicBezTo>
                  <a:cubicBezTo>
                    <a:pt x="56635" y="28337"/>
                    <a:pt x="56177" y="27959"/>
                    <a:pt x="56058" y="27501"/>
                  </a:cubicBezTo>
                  <a:cubicBezTo>
                    <a:pt x="55938" y="27044"/>
                    <a:pt x="55779" y="26606"/>
                    <a:pt x="55580" y="26169"/>
                  </a:cubicBezTo>
                  <a:cubicBezTo>
                    <a:pt x="55509" y="26008"/>
                    <a:pt x="55645" y="25656"/>
                    <a:pt x="55331" y="25656"/>
                  </a:cubicBezTo>
                  <a:cubicBezTo>
                    <a:pt x="55295" y="25656"/>
                    <a:pt x="55252" y="25661"/>
                    <a:pt x="55202" y="25671"/>
                  </a:cubicBezTo>
                  <a:cubicBezTo>
                    <a:pt x="55201" y="25673"/>
                    <a:pt x="55199" y="25673"/>
                    <a:pt x="55197" y="25673"/>
                  </a:cubicBezTo>
                  <a:cubicBezTo>
                    <a:pt x="55170" y="25673"/>
                    <a:pt x="55083" y="25551"/>
                    <a:pt x="55083" y="25532"/>
                  </a:cubicBezTo>
                  <a:cubicBezTo>
                    <a:pt x="55282" y="25134"/>
                    <a:pt x="54486" y="25055"/>
                    <a:pt x="54844" y="24637"/>
                  </a:cubicBezTo>
                  <a:cubicBezTo>
                    <a:pt x="54904" y="24557"/>
                    <a:pt x="54904" y="24418"/>
                    <a:pt x="54964" y="24378"/>
                  </a:cubicBezTo>
                  <a:cubicBezTo>
                    <a:pt x="55262" y="24199"/>
                    <a:pt x="55580" y="24060"/>
                    <a:pt x="55879" y="23881"/>
                  </a:cubicBezTo>
                  <a:cubicBezTo>
                    <a:pt x="56237" y="23682"/>
                    <a:pt x="56575" y="23483"/>
                    <a:pt x="56933" y="23284"/>
                  </a:cubicBezTo>
                  <a:cubicBezTo>
                    <a:pt x="57132" y="23165"/>
                    <a:pt x="57331" y="23026"/>
                    <a:pt x="57550" y="22926"/>
                  </a:cubicBezTo>
                  <a:cubicBezTo>
                    <a:pt x="57709" y="22847"/>
                    <a:pt x="57888" y="22807"/>
                    <a:pt x="58087" y="22747"/>
                  </a:cubicBezTo>
                  <a:cubicBezTo>
                    <a:pt x="58186" y="22946"/>
                    <a:pt x="58405" y="23165"/>
                    <a:pt x="58226" y="23483"/>
                  </a:cubicBezTo>
                  <a:cubicBezTo>
                    <a:pt x="58186" y="23563"/>
                    <a:pt x="58306" y="23742"/>
                    <a:pt x="58385" y="23841"/>
                  </a:cubicBezTo>
                  <a:cubicBezTo>
                    <a:pt x="58664" y="24179"/>
                    <a:pt x="59201" y="25413"/>
                    <a:pt x="59201" y="25830"/>
                  </a:cubicBezTo>
                  <a:cubicBezTo>
                    <a:pt x="59221" y="25930"/>
                    <a:pt x="59161" y="26010"/>
                    <a:pt x="59141" y="26069"/>
                  </a:cubicBezTo>
                  <a:cubicBezTo>
                    <a:pt x="59360" y="26169"/>
                    <a:pt x="59579" y="26248"/>
                    <a:pt x="59758" y="26387"/>
                  </a:cubicBezTo>
                  <a:cubicBezTo>
                    <a:pt x="59895" y="26508"/>
                    <a:pt x="59795" y="26852"/>
                    <a:pt x="60088" y="26852"/>
                  </a:cubicBezTo>
                  <a:cubicBezTo>
                    <a:pt x="60133" y="26852"/>
                    <a:pt x="60188" y="26844"/>
                    <a:pt x="60255" y="26825"/>
                  </a:cubicBezTo>
                  <a:cubicBezTo>
                    <a:pt x="59957" y="25731"/>
                    <a:pt x="59658" y="24637"/>
                    <a:pt x="59340" y="23543"/>
                  </a:cubicBezTo>
                  <a:cubicBezTo>
                    <a:pt x="59300" y="23344"/>
                    <a:pt x="59101" y="23205"/>
                    <a:pt x="59002" y="23026"/>
                  </a:cubicBezTo>
                  <a:cubicBezTo>
                    <a:pt x="58723" y="22628"/>
                    <a:pt x="58783" y="22409"/>
                    <a:pt x="59181" y="22170"/>
                  </a:cubicBezTo>
                  <a:cubicBezTo>
                    <a:pt x="59420" y="22011"/>
                    <a:pt x="59678" y="21872"/>
                    <a:pt x="59917" y="21713"/>
                  </a:cubicBezTo>
                  <a:cubicBezTo>
                    <a:pt x="60016" y="21653"/>
                    <a:pt x="60096" y="21573"/>
                    <a:pt x="60215" y="21514"/>
                  </a:cubicBezTo>
                  <a:cubicBezTo>
                    <a:pt x="60395" y="21424"/>
                    <a:pt x="60561" y="21380"/>
                    <a:pt x="60706" y="21380"/>
                  </a:cubicBezTo>
                  <a:cubicBezTo>
                    <a:pt x="61074" y="21380"/>
                    <a:pt x="61309" y="21662"/>
                    <a:pt x="61309" y="22190"/>
                  </a:cubicBezTo>
                  <a:cubicBezTo>
                    <a:pt x="61309" y="22389"/>
                    <a:pt x="61329" y="22528"/>
                    <a:pt x="61488" y="22608"/>
                  </a:cubicBezTo>
                  <a:cubicBezTo>
                    <a:pt x="61628" y="22687"/>
                    <a:pt x="61906" y="22687"/>
                    <a:pt x="61647" y="22946"/>
                  </a:cubicBezTo>
                  <a:cubicBezTo>
                    <a:pt x="61827" y="23085"/>
                    <a:pt x="62165" y="23264"/>
                    <a:pt x="62145" y="23344"/>
                  </a:cubicBezTo>
                  <a:cubicBezTo>
                    <a:pt x="62045" y="23642"/>
                    <a:pt x="62284" y="23682"/>
                    <a:pt x="62403" y="23841"/>
                  </a:cubicBezTo>
                  <a:cubicBezTo>
                    <a:pt x="62523" y="23980"/>
                    <a:pt x="62602" y="24159"/>
                    <a:pt x="62702" y="24319"/>
                  </a:cubicBezTo>
                  <a:cubicBezTo>
                    <a:pt x="62881" y="24279"/>
                    <a:pt x="63040" y="24239"/>
                    <a:pt x="63179" y="24199"/>
                  </a:cubicBezTo>
                  <a:cubicBezTo>
                    <a:pt x="63219" y="24140"/>
                    <a:pt x="63259" y="24080"/>
                    <a:pt x="63259" y="24020"/>
                  </a:cubicBezTo>
                  <a:cubicBezTo>
                    <a:pt x="63060" y="23264"/>
                    <a:pt x="62702" y="22568"/>
                    <a:pt x="62543" y="21772"/>
                  </a:cubicBezTo>
                  <a:cubicBezTo>
                    <a:pt x="62503" y="21573"/>
                    <a:pt x="62284" y="21394"/>
                    <a:pt x="62165" y="21195"/>
                  </a:cubicBezTo>
                  <a:cubicBezTo>
                    <a:pt x="61946" y="20877"/>
                    <a:pt x="61986" y="20559"/>
                    <a:pt x="62324" y="20360"/>
                  </a:cubicBezTo>
                  <a:cubicBezTo>
                    <a:pt x="62841" y="20042"/>
                    <a:pt x="63398" y="19783"/>
                    <a:pt x="63935" y="19485"/>
                  </a:cubicBezTo>
                  <a:cubicBezTo>
                    <a:pt x="64094" y="19405"/>
                    <a:pt x="64234" y="19326"/>
                    <a:pt x="64393" y="19246"/>
                  </a:cubicBezTo>
                  <a:cubicBezTo>
                    <a:pt x="64791" y="19027"/>
                    <a:pt x="65208" y="18808"/>
                    <a:pt x="65626" y="18570"/>
                  </a:cubicBezTo>
                  <a:lnTo>
                    <a:pt x="65626" y="18570"/>
                  </a:lnTo>
                  <a:lnTo>
                    <a:pt x="65566" y="18590"/>
                  </a:lnTo>
                  <a:cubicBezTo>
                    <a:pt x="65745" y="18231"/>
                    <a:pt x="66084" y="18192"/>
                    <a:pt x="66422" y="18052"/>
                  </a:cubicBezTo>
                  <a:cubicBezTo>
                    <a:pt x="66999" y="17814"/>
                    <a:pt x="67516" y="17416"/>
                    <a:pt x="68152" y="17038"/>
                  </a:cubicBezTo>
                  <a:cubicBezTo>
                    <a:pt x="68331" y="17575"/>
                    <a:pt x="68391" y="18092"/>
                    <a:pt x="68650" y="18470"/>
                  </a:cubicBezTo>
                  <a:cubicBezTo>
                    <a:pt x="68928" y="18888"/>
                    <a:pt x="68869" y="19425"/>
                    <a:pt x="69227" y="19763"/>
                  </a:cubicBezTo>
                  <a:cubicBezTo>
                    <a:pt x="69585" y="20101"/>
                    <a:pt x="69485" y="20599"/>
                    <a:pt x="69803" y="20977"/>
                  </a:cubicBezTo>
                  <a:cubicBezTo>
                    <a:pt x="70102" y="21315"/>
                    <a:pt x="70142" y="21872"/>
                    <a:pt x="70420" y="22210"/>
                  </a:cubicBezTo>
                  <a:cubicBezTo>
                    <a:pt x="70719" y="22548"/>
                    <a:pt x="70679" y="23205"/>
                    <a:pt x="71455" y="23264"/>
                  </a:cubicBezTo>
                  <a:cubicBezTo>
                    <a:pt x="71236" y="22926"/>
                    <a:pt x="70997" y="22707"/>
                    <a:pt x="70917" y="22429"/>
                  </a:cubicBezTo>
                  <a:cubicBezTo>
                    <a:pt x="70858" y="22170"/>
                    <a:pt x="70977" y="21872"/>
                    <a:pt x="71017" y="21573"/>
                  </a:cubicBezTo>
                  <a:cubicBezTo>
                    <a:pt x="70818" y="21494"/>
                    <a:pt x="70460" y="21514"/>
                    <a:pt x="70798" y="21116"/>
                  </a:cubicBezTo>
                  <a:cubicBezTo>
                    <a:pt x="70639" y="21076"/>
                    <a:pt x="70500" y="21056"/>
                    <a:pt x="70341" y="21016"/>
                  </a:cubicBezTo>
                  <a:cubicBezTo>
                    <a:pt x="70341" y="20997"/>
                    <a:pt x="70341" y="20937"/>
                    <a:pt x="70360" y="20917"/>
                  </a:cubicBezTo>
                  <a:cubicBezTo>
                    <a:pt x="70520" y="20778"/>
                    <a:pt x="70699" y="20638"/>
                    <a:pt x="70977" y="20400"/>
                  </a:cubicBezTo>
                  <a:cubicBezTo>
                    <a:pt x="70639" y="20300"/>
                    <a:pt x="70460" y="20261"/>
                    <a:pt x="70221" y="20201"/>
                  </a:cubicBezTo>
                  <a:cubicBezTo>
                    <a:pt x="70241" y="20042"/>
                    <a:pt x="70281" y="19823"/>
                    <a:pt x="70321" y="19564"/>
                  </a:cubicBezTo>
                  <a:cubicBezTo>
                    <a:pt x="69963" y="19186"/>
                    <a:pt x="69605" y="18808"/>
                    <a:pt x="69624" y="18152"/>
                  </a:cubicBezTo>
                  <a:cubicBezTo>
                    <a:pt x="69624" y="17774"/>
                    <a:pt x="69227" y="17396"/>
                    <a:pt x="68988" y="16978"/>
                  </a:cubicBezTo>
                  <a:cubicBezTo>
                    <a:pt x="69127" y="16501"/>
                    <a:pt x="69585" y="16302"/>
                    <a:pt x="70042" y="16083"/>
                  </a:cubicBezTo>
                  <a:cubicBezTo>
                    <a:pt x="70599" y="15805"/>
                    <a:pt x="71136" y="15506"/>
                    <a:pt x="71693" y="15208"/>
                  </a:cubicBezTo>
                  <a:cubicBezTo>
                    <a:pt x="71981" y="15041"/>
                    <a:pt x="72280" y="14875"/>
                    <a:pt x="72617" y="14875"/>
                  </a:cubicBezTo>
                  <a:cubicBezTo>
                    <a:pt x="72723" y="14875"/>
                    <a:pt x="72832" y="14891"/>
                    <a:pt x="72947" y="14929"/>
                  </a:cubicBezTo>
                  <a:cubicBezTo>
                    <a:pt x="72827" y="15049"/>
                    <a:pt x="72728" y="15128"/>
                    <a:pt x="72608" y="15228"/>
                  </a:cubicBezTo>
                  <a:cubicBezTo>
                    <a:pt x="72767" y="15466"/>
                    <a:pt x="73106" y="15805"/>
                    <a:pt x="73046" y="15944"/>
                  </a:cubicBezTo>
                  <a:cubicBezTo>
                    <a:pt x="72827" y="16381"/>
                    <a:pt x="73424" y="16441"/>
                    <a:pt x="73344" y="16720"/>
                  </a:cubicBezTo>
                  <a:cubicBezTo>
                    <a:pt x="73205" y="17237"/>
                    <a:pt x="73663" y="17078"/>
                    <a:pt x="73901" y="17257"/>
                  </a:cubicBezTo>
                  <a:cubicBezTo>
                    <a:pt x="73663" y="17933"/>
                    <a:pt x="74041" y="18550"/>
                    <a:pt x="74339" y="19107"/>
                  </a:cubicBezTo>
                  <a:cubicBezTo>
                    <a:pt x="74478" y="19365"/>
                    <a:pt x="74976" y="19445"/>
                    <a:pt x="75373" y="19644"/>
                  </a:cubicBezTo>
                  <a:cubicBezTo>
                    <a:pt x="75254" y="17973"/>
                    <a:pt x="74578" y="16580"/>
                    <a:pt x="73901" y="15188"/>
                  </a:cubicBezTo>
                  <a:cubicBezTo>
                    <a:pt x="73643" y="14671"/>
                    <a:pt x="73722" y="14293"/>
                    <a:pt x="74180" y="13974"/>
                  </a:cubicBezTo>
                  <a:cubicBezTo>
                    <a:pt x="74419" y="13815"/>
                    <a:pt x="74697" y="13716"/>
                    <a:pt x="74956" y="13596"/>
                  </a:cubicBezTo>
                  <a:cubicBezTo>
                    <a:pt x="75110" y="13545"/>
                    <a:pt x="75175" y="13362"/>
                    <a:pt x="75368" y="13362"/>
                  </a:cubicBezTo>
                  <a:cubicBezTo>
                    <a:pt x="75399" y="13362"/>
                    <a:pt x="75434" y="13366"/>
                    <a:pt x="75473" y="13378"/>
                  </a:cubicBezTo>
                  <a:cubicBezTo>
                    <a:pt x="75771" y="13477"/>
                    <a:pt x="75672" y="13696"/>
                    <a:pt x="75751" y="13875"/>
                  </a:cubicBezTo>
                  <a:cubicBezTo>
                    <a:pt x="75891" y="14153"/>
                    <a:pt x="76348" y="14313"/>
                    <a:pt x="76109" y="14750"/>
                  </a:cubicBezTo>
                  <a:cubicBezTo>
                    <a:pt x="76109" y="14770"/>
                    <a:pt x="76169" y="14850"/>
                    <a:pt x="76229" y="14889"/>
                  </a:cubicBezTo>
                  <a:cubicBezTo>
                    <a:pt x="76348" y="14969"/>
                    <a:pt x="76507" y="15029"/>
                    <a:pt x="76607" y="15148"/>
                  </a:cubicBezTo>
                  <a:cubicBezTo>
                    <a:pt x="76706" y="15267"/>
                    <a:pt x="76766" y="15446"/>
                    <a:pt x="76865" y="15626"/>
                  </a:cubicBezTo>
                  <a:cubicBezTo>
                    <a:pt x="76806" y="15705"/>
                    <a:pt x="76726" y="15785"/>
                    <a:pt x="76686" y="15824"/>
                  </a:cubicBezTo>
                  <a:cubicBezTo>
                    <a:pt x="76945" y="16202"/>
                    <a:pt x="77204" y="16541"/>
                    <a:pt x="77502" y="16958"/>
                  </a:cubicBezTo>
                  <a:cubicBezTo>
                    <a:pt x="77582" y="16859"/>
                    <a:pt x="77780" y="16759"/>
                    <a:pt x="77780" y="16640"/>
                  </a:cubicBezTo>
                  <a:cubicBezTo>
                    <a:pt x="77780" y="16143"/>
                    <a:pt x="78099" y="15586"/>
                    <a:pt x="77582" y="15148"/>
                  </a:cubicBezTo>
                  <a:cubicBezTo>
                    <a:pt x="77522" y="15088"/>
                    <a:pt x="77482" y="14929"/>
                    <a:pt x="77502" y="14830"/>
                  </a:cubicBezTo>
                  <a:cubicBezTo>
                    <a:pt x="77601" y="14492"/>
                    <a:pt x="77482" y="14273"/>
                    <a:pt x="77144" y="14153"/>
                  </a:cubicBezTo>
                  <a:cubicBezTo>
                    <a:pt x="76845" y="14034"/>
                    <a:pt x="76885" y="13815"/>
                    <a:pt x="76965" y="13557"/>
                  </a:cubicBezTo>
                  <a:lnTo>
                    <a:pt x="76965" y="13557"/>
                  </a:lnTo>
                  <a:cubicBezTo>
                    <a:pt x="77084" y="13616"/>
                    <a:pt x="77204" y="13676"/>
                    <a:pt x="77303" y="13736"/>
                  </a:cubicBezTo>
                  <a:lnTo>
                    <a:pt x="77363" y="13676"/>
                  </a:lnTo>
                  <a:cubicBezTo>
                    <a:pt x="77223" y="13497"/>
                    <a:pt x="77064" y="13318"/>
                    <a:pt x="76845" y="13039"/>
                  </a:cubicBezTo>
                  <a:cubicBezTo>
                    <a:pt x="76826" y="12801"/>
                    <a:pt x="77005" y="12602"/>
                    <a:pt x="77343" y="12403"/>
                  </a:cubicBezTo>
                  <a:cubicBezTo>
                    <a:pt x="78039" y="12005"/>
                    <a:pt x="78735" y="11707"/>
                    <a:pt x="79571" y="11408"/>
                  </a:cubicBezTo>
                  <a:cubicBezTo>
                    <a:pt x="79849" y="12065"/>
                    <a:pt x="80128" y="12661"/>
                    <a:pt x="80386" y="13258"/>
                  </a:cubicBezTo>
                  <a:cubicBezTo>
                    <a:pt x="80506" y="13577"/>
                    <a:pt x="80725" y="13835"/>
                    <a:pt x="80784" y="14193"/>
                  </a:cubicBezTo>
                  <a:cubicBezTo>
                    <a:pt x="80816" y="14431"/>
                    <a:pt x="81024" y="14505"/>
                    <a:pt x="81259" y="14505"/>
                  </a:cubicBezTo>
                  <a:cubicBezTo>
                    <a:pt x="81318" y="14505"/>
                    <a:pt x="81380" y="14500"/>
                    <a:pt x="81441" y="14492"/>
                  </a:cubicBezTo>
                  <a:cubicBezTo>
                    <a:pt x="81679" y="14153"/>
                    <a:pt x="81878" y="13895"/>
                    <a:pt x="81421" y="13517"/>
                  </a:cubicBezTo>
                  <a:cubicBezTo>
                    <a:pt x="81202" y="13338"/>
                    <a:pt x="81142" y="12900"/>
                    <a:pt x="81103" y="12582"/>
                  </a:cubicBezTo>
                  <a:cubicBezTo>
                    <a:pt x="81063" y="12005"/>
                    <a:pt x="81083" y="11428"/>
                    <a:pt x="81083" y="10732"/>
                  </a:cubicBezTo>
                  <a:cubicBezTo>
                    <a:pt x="81480" y="10434"/>
                    <a:pt x="82057" y="10195"/>
                    <a:pt x="82674" y="9996"/>
                  </a:cubicBezTo>
                  <a:cubicBezTo>
                    <a:pt x="82771" y="9962"/>
                    <a:pt x="82855" y="9944"/>
                    <a:pt x="82929" y="9944"/>
                  </a:cubicBezTo>
                  <a:cubicBezTo>
                    <a:pt x="83112" y="9944"/>
                    <a:pt x="83231" y="10053"/>
                    <a:pt x="83331" y="10294"/>
                  </a:cubicBezTo>
                  <a:cubicBezTo>
                    <a:pt x="83868" y="11627"/>
                    <a:pt x="84385" y="12960"/>
                    <a:pt x="85001" y="14233"/>
                  </a:cubicBezTo>
                  <a:cubicBezTo>
                    <a:pt x="85320" y="14870"/>
                    <a:pt x="85757" y="15486"/>
                    <a:pt x="86474" y="15884"/>
                  </a:cubicBezTo>
                  <a:cubicBezTo>
                    <a:pt x="86434" y="15705"/>
                    <a:pt x="86434" y="15566"/>
                    <a:pt x="86374" y="15446"/>
                  </a:cubicBezTo>
                  <a:cubicBezTo>
                    <a:pt x="86314" y="15327"/>
                    <a:pt x="86135" y="15168"/>
                    <a:pt x="86175" y="15088"/>
                  </a:cubicBezTo>
                  <a:cubicBezTo>
                    <a:pt x="86374" y="14551"/>
                    <a:pt x="85917" y="14153"/>
                    <a:pt x="85917" y="13656"/>
                  </a:cubicBezTo>
                  <a:cubicBezTo>
                    <a:pt x="85917" y="13477"/>
                    <a:pt x="85519" y="13218"/>
                    <a:pt x="85578" y="13119"/>
                  </a:cubicBezTo>
                  <a:cubicBezTo>
                    <a:pt x="85797" y="12582"/>
                    <a:pt x="85260" y="12363"/>
                    <a:pt x="85141" y="11985"/>
                  </a:cubicBezTo>
                  <a:cubicBezTo>
                    <a:pt x="85021" y="11627"/>
                    <a:pt x="85001" y="11249"/>
                    <a:pt x="84822" y="10931"/>
                  </a:cubicBezTo>
                  <a:cubicBezTo>
                    <a:pt x="84643" y="10573"/>
                    <a:pt x="84405" y="10254"/>
                    <a:pt x="84166" y="9916"/>
                  </a:cubicBezTo>
                  <a:cubicBezTo>
                    <a:pt x="84067" y="9757"/>
                    <a:pt x="83947" y="9618"/>
                    <a:pt x="83828" y="9419"/>
                  </a:cubicBezTo>
                  <a:cubicBezTo>
                    <a:pt x="84604" y="9041"/>
                    <a:pt x="85340" y="8703"/>
                    <a:pt x="86096" y="8325"/>
                  </a:cubicBezTo>
                  <a:cubicBezTo>
                    <a:pt x="86533" y="8564"/>
                    <a:pt x="86255" y="9220"/>
                    <a:pt x="86712" y="9479"/>
                  </a:cubicBezTo>
                  <a:cubicBezTo>
                    <a:pt x="86553" y="10155"/>
                    <a:pt x="87210" y="10513"/>
                    <a:pt x="87329" y="11110"/>
                  </a:cubicBezTo>
                  <a:cubicBezTo>
                    <a:pt x="87389" y="11468"/>
                    <a:pt x="87607" y="11886"/>
                    <a:pt x="88125" y="11925"/>
                  </a:cubicBezTo>
                  <a:cubicBezTo>
                    <a:pt x="88483" y="11428"/>
                    <a:pt x="88125" y="11010"/>
                    <a:pt x="88025" y="10573"/>
                  </a:cubicBezTo>
                  <a:cubicBezTo>
                    <a:pt x="88423" y="10095"/>
                    <a:pt x="87508" y="9757"/>
                    <a:pt x="87866" y="9280"/>
                  </a:cubicBezTo>
                  <a:cubicBezTo>
                    <a:pt x="87667" y="8822"/>
                    <a:pt x="87468" y="8365"/>
                    <a:pt x="87289" y="7907"/>
                  </a:cubicBezTo>
                  <a:cubicBezTo>
                    <a:pt x="87607" y="7668"/>
                    <a:pt x="87886" y="7430"/>
                    <a:pt x="88184" y="7211"/>
                  </a:cubicBezTo>
                  <a:cubicBezTo>
                    <a:pt x="88381" y="7074"/>
                    <a:pt x="88544" y="7004"/>
                    <a:pt x="88690" y="7004"/>
                  </a:cubicBezTo>
                  <a:cubicBezTo>
                    <a:pt x="88885" y="7004"/>
                    <a:pt x="89048" y="7129"/>
                    <a:pt x="89219" y="7390"/>
                  </a:cubicBezTo>
                  <a:cubicBezTo>
                    <a:pt x="89358" y="7609"/>
                    <a:pt x="89418" y="7867"/>
                    <a:pt x="89537" y="8086"/>
                  </a:cubicBezTo>
                  <a:cubicBezTo>
                    <a:pt x="89855" y="8703"/>
                    <a:pt x="90114" y="9359"/>
                    <a:pt x="90850" y="9717"/>
                  </a:cubicBezTo>
                  <a:cubicBezTo>
                    <a:pt x="90930" y="9220"/>
                    <a:pt x="90711" y="8842"/>
                    <a:pt x="90571" y="8464"/>
                  </a:cubicBezTo>
                  <a:cubicBezTo>
                    <a:pt x="90512" y="8265"/>
                    <a:pt x="90353" y="8086"/>
                    <a:pt x="90313" y="7887"/>
                  </a:cubicBezTo>
                  <a:cubicBezTo>
                    <a:pt x="90213" y="7410"/>
                    <a:pt x="89696" y="7032"/>
                    <a:pt x="89955" y="6475"/>
                  </a:cubicBezTo>
                  <a:cubicBezTo>
                    <a:pt x="90253" y="6256"/>
                    <a:pt x="90532" y="5997"/>
                    <a:pt x="90850" y="5838"/>
                  </a:cubicBezTo>
                  <a:cubicBezTo>
                    <a:pt x="91168" y="5659"/>
                    <a:pt x="91526" y="5600"/>
                    <a:pt x="91944" y="5460"/>
                  </a:cubicBezTo>
                  <a:cubicBezTo>
                    <a:pt x="92362" y="5958"/>
                    <a:pt x="92620" y="6614"/>
                    <a:pt x="92919" y="7231"/>
                  </a:cubicBezTo>
                  <a:cubicBezTo>
                    <a:pt x="93516" y="8464"/>
                    <a:pt x="93754" y="9877"/>
                    <a:pt x="94868" y="10931"/>
                  </a:cubicBezTo>
                  <a:cubicBezTo>
                    <a:pt x="94908" y="10712"/>
                    <a:pt x="95008" y="10493"/>
                    <a:pt x="94968" y="10334"/>
                  </a:cubicBezTo>
                  <a:cubicBezTo>
                    <a:pt x="94828" y="9737"/>
                    <a:pt x="94709" y="9101"/>
                    <a:pt x="94411" y="8583"/>
                  </a:cubicBezTo>
                  <a:cubicBezTo>
                    <a:pt x="94172" y="8206"/>
                    <a:pt x="94232" y="7708"/>
                    <a:pt x="93834" y="7350"/>
                  </a:cubicBezTo>
                  <a:cubicBezTo>
                    <a:pt x="93555" y="7072"/>
                    <a:pt x="93555" y="6495"/>
                    <a:pt x="93396" y="6057"/>
                  </a:cubicBezTo>
                  <a:cubicBezTo>
                    <a:pt x="93257" y="5719"/>
                    <a:pt x="93078" y="5381"/>
                    <a:pt x="92919" y="5023"/>
                  </a:cubicBezTo>
                  <a:cubicBezTo>
                    <a:pt x="93058" y="4426"/>
                    <a:pt x="93714" y="4824"/>
                    <a:pt x="94053" y="4426"/>
                  </a:cubicBezTo>
                  <a:cubicBezTo>
                    <a:pt x="94331" y="4088"/>
                    <a:pt x="94848" y="3968"/>
                    <a:pt x="95306" y="3710"/>
                  </a:cubicBezTo>
                  <a:cubicBezTo>
                    <a:pt x="95604" y="4366"/>
                    <a:pt x="95883" y="4983"/>
                    <a:pt x="96062" y="5659"/>
                  </a:cubicBezTo>
                  <a:cubicBezTo>
                    <a:pt x="96122" y="5938"/>
                    <a:pt x="96201" y="6216"/>
                    <a:pt x="96281" y="6475"/>
                  </a:cubicBezTo>
                  <a:cubicBezTo>
                    <a:pt x="96420" y="6873"/>
                    <a:pt x="96539" y="7251"/>
                    <a:pt x="96718" y="7609"/>
                  </a:cubicBezTo>
                  <a:cubicBezTo>
                    <a:pt x="96818" y="7808"/>
                    <a:pt x="97037" y="7927"/>
                    <a:pt x="97235" y="8106"/>
                  </a:cubicBezTo>
                  <a:cubicBezTo>
                    <a:pt x="97494" y="7907"/>
                    <a:pt x="97713" y="7728"/>
                    <a:pt x="98031" y="7469"/>
                  </a:cubicBezTo>
                  <a:lnTo>
                    <a:pt x="98031" y="7469"/>
                  </a:lnTo>
                  <a:cubicBezTo>
                    <a:pt x="97792" y="7509"/>
                    <a:pt x="97673" y="7509"/>
                    <a:pt x="97514" y="7529"/>
                  </a:cubicBezTo>
                  <a:cubicBezTo>
                    <a:pt x="97653" y="7251"/>
                    <a:pt x="97753" y="7012"/>
                    <a:pt x="97872" y="6773"/>
                  </a:cubicBezTo>
                  <a:cubicBezTo>
                    <a:pt x="97673" y="6634"/>
                    <a:pt x="97494" y="6554"/>
                    <a:pt x="97395" y="6415"/>
                  </a:cubicBezTo>
                  <a:cubicBezTo>
                    <a:pt x="97355" y="6375"/>
                    <a:pt x="97474" y="6196"/>
                    <a:pt x="97554" y="6017"/>
                  </a:cubicBezTo>
                  <a:cubicBezTo>
                    <a:pt x="97375" y="5719"/>
                    <a:pt x="97156" y="5381"/>
                    <a:pt x="96957" y="5082"/>
                  </a:cubicBezTo>
                  <a:cubicBezTo>
                    <a:pt x="96957" y="4525"/>
                    <a:pt x="96977" y="3968"/>
                    <a:pt x="96957" y="3411"/>
                  </a:cubicBezTo>
                  <a:cubicBezTo>
                    <a:pt x="96937" y="3153"/>
                    <a:pt x="96997" y="2934"/>
                    <a:pt x="97216" y="2815"/>
                  </a:cubicBezTo>
                  <a:cubicBezTo>
                    <a:pt x="97375" y="2715"/>
                    <a:pt x="97554" y="2675"/>
                    <a:pt x="97852" y="2556"/>
                  </a:cubicBezTo>
                  <a:lnTo>
                    <a:pt x="97852" y="2556"/>
                  </a:lnTo>
                  <a:cubicBezTo>
                    <a:pt x="97653" y="3650"/>
                    <a:pt x="98270" y="4406"/>
                    <a:pt x="98529" y="5261"/>
                  </a:cubicBezTo>
                  <a:cubicBezTo>
                    <a:pt x="98807" y="6097"/>
                    <a:pt x="99145" y="6932"/>
                    <a:pt x="99921" y="7410"/>
                  </a:cubicBezTo>
                  <a:cubicBezTo>
                    <a:pt x="99961" y="7251"/>
                    <a:pt x="100040" y="7032"/>
                    <a:pt x="100060" y="6813"/>
                  </a:cubicBezTo>
                  <a:cubicBezTo>
                    <a:pt x="100080" y="6554"/>
                    <a:pt x="100140" y="6256"/>
                    <a:pt x="100020" y="6057"/>
                  </a:cubicBezTo>
                  <a:cubicBezTo>
                    <a:pt x="99682" y="5460"/>
                    <a:pt x="99643" y="4764"/>
                    <a:pt x="99284" y="4187"/>
                  </a:cubicBezTo>
                  <a:cubicBezTo>
                    <a:pt x="99225" y="4128"/>
                    <a:pt x="99125" y="4008"/>
                    <a:pt x="99145" y="3968"/>
                  </a:cubicBezTo>
                  <a:cubicBezTo>
                    <a:pt x="99483" y="3153"/>
                    <a:pt x="98588" y="2834"/>
                    <a:pt x="98429" y="2198"/>
                  </a:cubicBezTo>
                  <a:cubicBezTo>
                    <a:pt x="98807" y="2019"/>
                    <a:pt x="99185" y="1800"/>
                    <a:pt x="99563" y="1601"/>
                  </a:cubicBezTo>
                  <a:close/>
                  <a:moveTo>
                    <a:pt x="99827" y="1"/>
                  </a:moveTo>
                  <a:cubicBezTo>
                    <a:pt x="99800" y="1"/>
                    <a:pt x="99772" y="4"/>
                    <a:pt x="99742" y="10"/>
                  </a:cubicBezTo>
                  <a:cubicBezTo>
                    <a:pt x="99424" y="89"/>
                    <a:pt x="99086" y="169"/>
                    <a:pt x="98787" y="328"/>
                  </a:cubicBezTo>
                  <a:cubicBezTo>
                    <a:pt x="98290" y="567"/>
                    <a:pt x="97812" y="865"/>
                    <a:pt x="97335" y="1124"/>
                  </a:cubicBezTo>
                  <a:cubicBezTo>
                    <a:pt x="96957" y="1303"/>
                    <a:pt x="96539" y="1422"/>
                    <a:pt x="96181" y="1601"/>
                  </a:cubicBezTo>
                  <a:cubicBezTo>
                    <a:pt x="95803" y="1780"/>
                    <a:pt x="95425" y="1939"/>
                    <a:pt x="95067" y="2118"/>
                  </a:cubicBezTo>
                  <a:cubicBezTo>
                    <a:pt x="94590" y="2377"/>
                    <a:pt x="94152" y="2755"/>
                    <a:pt x="93615" y="2914"/>
                  </a:cubicBezTo>
                  <a:cubicBezTo>
                    <a:pt x="93118" y="3073"/>
                    <a:pt x="92481" y="3113"/>
                    <a:pt x="92183" y="3451"/>
                  </a:cubicBezTo>
                  <a:cubicBezTo>
                    <a:pt x="91805" y="3889"/>
                    <a:pt x="91288" y="3869"/>
                    <a:pt x="90890" y="4187"/>
                  </a:cubicBezTo>
                  <a:cubicBezTo>
                    <a:pt x="90452" y="4525"/>
                    <a:pt x="89875" y="4764"/>
                    <a:pt x="89378" y="5003"/>
                  </a:cubicBezTo>
                  <a:cubicBezTo>
                    <a:pt x="88741" y="5281"/>
                    <a:pt x="88224" y="5838"/>
                    <a:pt x="87488" y="5878"/>
                  </a:cubicBezTo>
                  <a:cubicBezTo>
                    <a:pt x="87289" y="6236"/>
                    <a:pt x="86891" y="6216"/>
                    <a:pt x="86573" y="6336"/>
                  </a:cubicBezTo>
                  <a:cubicBezTo>
                    <a:pt x="86292" y="6441"/>
                    <a:pt x="86151" y="6794"/>
                    <a:pt x="85780" y="6794"/>
                  </a:cubicBezTo>
                  <a:cubicBezTo>
                    <a:pt x="85731" y="6794"/>
                    <a:pt x="85677" y="6787"/>
                    <a:pt x="85618" y="6773"/>
                  </a:cubicBezTo>
                  <a:cubicBezTo>
                    <a:pt x="85607" y="6771"/>
                    <a:pt x="85595" y="6770"/>
                    <a:pt x="85583" y="6770"/>
                  </a:cubicBezTo>
                  <a:cubicBezTo>
                    <a:pt x="85366" y="6770"/>
                    <a:pt x="85067" y="7101"/>
                    <a:pt x="84803" y="7271"/>
                  </a:cubicBezTo>
                  <a:cubicBezTo>
                    <a:pt x="84783" y="7290"/>
                    <a:pt x="84743" y="7310"/>
                    <a:pt x="84723" y="7310"/>
                  </a:cubicBezTo>
                  <a:cubicBezTo>
                    <a:pt x="83728" y="7768"/>
                    <a:pt x="82734" y="8225"/>
                    <a:pt x="81739" y="8683"/>
                  </a:cubicBezTo>
                  <a:cubicBezTo>
                    <a:pt x="81573" y="8775"/>
                    <a:pt x="81406" y="9005"/>
                    <a:pt x="81288" y="9005"/>
                  </a:cubicBezTo>
                  <a:cubicBezTo>
                    <a:pt x="81279" y="9005"/>
                    <a:pt x="81270" y="9004"/>
                    <a:pt x="81262" y="9001"/>
                  </a:cubicBezTo>
                  <a:cubicBezTo>
                    <a:pt x="81222" y="8992"/>
                    <a:pt x="81184" y="8988"/>
                    <a:pt x="81148" y="8988"/>
                  </a:cubicBezTo>
                  <a:cubicBezTo>
                    <a:pt x="80805" y="8988"/>
                    <a:pt x="80629" y="9362"/>
                    <a:pt x="80345" y="9362"/>
                  </a:cubicBezTo>
                  <a:cubicBezTo>
                    <a:pt x="80333" y="9362"/>
                    <a:pt x="80320" y="9361"/>
                    <a:pt x="80307" y="9359"/>
                  </a:cubicBezTo>
                  <a:cubicBezTo>
                    <a:pt x="80264" y="9352"/>
                    <a:pt x="80224" y="9348"/>
                    <a:pt x="80185" y="9348"/>
                  </a:cubicBezTo>
                  <a:cubicBezTo>
                    <a:pt x="79808" y="9348"/>
                    <a:pt x="79603" y="9674"/>
                    <a:pt x="79332" y="9837"/>
                  </a:cubicBezTo>
                  <a:cubicBezTo>
                    <a:pt x="79233" y="9896"/>
                    <a:pt x="79113" y="9976"/>
                    <a:pt x="79014" y="9996"/>
                  </a:cubicBezTo>
                  <a:cubicBezTo>
                    <a:pt x="78755" y="10056"/>
                    <a:pt x="78457" y="9956"/>
                    <a:pt x="78278" y="10274"/>
                  </a:cubicBezTo>
                  <a:cubicBezTo>
                    <a:pt x="78139" y="10533"/>
                    <a:pt x="77780" y="10314"/>
                    <a:pt x="77542" y="10553"/>
                  </a:cubicBezTo>
                  <a:cubicBezTo>
                    <a:pt x="77263" y="10792"/>
                    <a:pt x="76865" y="10991"/>
                    <a:pt x="76527" y="11010"/>
                  </a:cubicBezTo>
                  <a:cubicBezTo>
                    <a:pt x="76187" y="11027"/>
                    <a:pt x="76058" y="11491"/>
                    <a:pt x="75742" y="11491"/>
                  </a:cubicBezTo>
                  <a:cubicBezTo>
                    <a:pt x="75670" y="11491"/>
                    <a:pt x="75589" y="11467"/>
                    <a:pt x="75493" y="11408"/>
                  </a:cubicBezTo>
                  <a:cubicBezTo>
                    <a:pt x="75493" y="11408"/>
                    <a:pt x="75413" y="11468"/>
                    <a:pt x="75393" y="11508"/>
                  </a:cubicBezTo>
                  <a:cubicBezTo>
                    <a:pt x="75015" y="12124"/>
                    <a:pt x="74339" y="12164"/>
                    <a:pt x="73762" y="12323"/>
                  </a:cubicBezTo>
                  <a:cubicBezTo>
                    <a:pt x="73364" y="12443"/>
                    <a:pt x="73106" y="12622"/>
                    <a:pt x="72927" y="12920"/>
                  </a:cubicBezTo>
                  <a:cubicBezTo>
                    <a:pt x="72728" y="12860"/>
                    <a:pt x="72588" y="12821"/>
                    <a:pt x="72409" y="12761"/>
                  </a:cubicBezTo>
                  <a:cubicBezTo>
                    <a:pt x="72191" y="13399"/>
                    <a:pt x="71754" y="13703"/>
                    <a:pt x="71131" y="13703"/>
                  </a:cubicBezTo>
                  <a:cubicBezTo>
                    <a:pt x="71075" y="13703"/>
                    <a:pt x="71017" y="13701"/>
                    <a:pt x="70957" y="13696"/>
                  </a:cubicBezTo>
                  <a:cubicBezTo>
                    <a:pt x="70898" y="13696"/>
                    <a:pt x="70838" y="13855"/>
                    <a:pt x="70758" y="13935"/>
                  </a:cubicBezTo>
                  <a:cubicBezTo>
                    <a:pt x="70679" y="13994"/>
                    <a:pt x="70599" y="14094"/>
                    <a:pt x="70520" y="14114"/>
                  </a:cubicBezTo>
                  <a:cubicBezTo>
                    <a:pt x="69843" y="14253"/>
                    <a:pt x="69346" y="14651"/>
                    <a:pt x="68908" y="15108"/>
                  </a:cubicBezTo>
                  <a:cubicBezTo>
                    <a:pt x="68789" y="15069"/>
                    <a:pt x="68670" y="15009"/>
                    <a:pt x="68550" y="14969"/>
                  </a:cubicBezTo>
                  <a:cubicBezTo>
                    <a:pt x="68391" y="15407"/>
                    <a:pt x="67973" y="15586"/>
                    <a:pt x="67615" y="15665"/>
                  </a:cubicBezTo>
                  <a:cubicBezTo>
                    <a:pt x="67297" y="15725"/>
                    <a:pt x="67118" y="15964"/>
                    <a:pt x="66899" y="16003"/>
                  </a:cubicBezTo>
                  <a:cubicBezTo>
                    <a:pt x="66581" y="16083"/>
                    <a:pt x="66342" y="16143"/>
                    <a:pt x="66203" y="16461"/>
                  </a:cubicBezTo>
                  <a:cubicBezTo>
                    <a:pt x="66163" y="16560"/>
                    <a:pt x="65924" y="16580"/>
                    <a:pt x="65825" y="16660"/>
                  </a:cubicBezTo>
                  <a:cubicBezTo>
                    <a:pt x="65447" y="16998"/>
                    <a:pt x="64810" y="16839"/>
                    <a:pt x="64552" y="17356"/>
                  </a:cubicBezTo>
                  <a:cubicBezTo>
                    <a:pt x="63279" y="18052"/>
                    <a:pt x="62045" y="18769"/>
                    <a:pt x="60752" y="19425"/>
                  </a:cubicBezTo>
                  <a:cubicBezTo>
                    <a:pt x="60414" y="19624"/>
                    <a:pt x="60175" y="20062"/>
                    <a:pt x="59817" y="20062"/>
                  </a:cubicBezTo>
                  <a:cubicBezTo>
                    <a:pt x="59320" y="20081"/>
                    <a:pt x="58962" y="20300"/>
                    <a:pt x="58644" y="20559"/>
                  </a:cubicBezTo>
                  <a:cubicBezTo>
                    <a:pt x="57788" y="21215"/>
                    <a:pt x="56754" y="21414"/>
                    <a:pt x="55859" y="21892"/>
                  </a:cubicBezTo>
                  <a:cubicBezTo>
                    <a:pt x="55918" y="21932"/>
                    <a:pt x="55958" y="21991"/>
                    <a:pt x="56038" y="22091"/>
                  </a:cubicBezTo>
                  <a:cubicBezTo>
                    <a:pt x="55567" y="22254"/>
                    <a:pt x="55178" y="22598"/>
                    <a:pt x="54677" y="22598"/>
                  </a:cubicBezTo>
                  <a:cubicBezTo>
                    <a:pt x="54627" y="22598"/>
                    <a:pt x="54577" y="22595"/>
                    <a:pt x="54526" y="22588"/>
                  </a:cubicBezTo>
                  <a:cubicBezTo>
                    <a:pt x="53889" y="23205"/>
                    <a:pt x="53114" y="23583"/>
                    <a:pt x="52298" y="23841"/>
                  </a:cubicBezTo>
                  <a:cubicBezTo>
                    <a:pt x="51482" y="24120"/>
                    <a:pt x="50965" y="24955"/>
                    <a:pt x="50030" y="24955"/>
                  </a:cubicBezTo>
                  <a:cubicBezTo>
                    <a:pt x="49692" y="25254"/>
                    <a:pt x="49374" y="25592"/>
                    <a:pt x="48896" y="25632"/>
                  </a:cubicBezTo>
                  <a:cubicBezTo>
                    <a:pt x="48817" y="26049"/>
                    <a:pt x="48339" y="25830"/>
                    <a:pt x="48180" y="26089"/>
                  </a:cubicBezTo>
                  <a:cubicBezTo>
                    <a:pt x="48119" y="26063"/>
                    <a:pt x="48064" y="26052"/>
                    <a:pt x="48015" y="26052"/>
                  </a:cubicBezTo>
                  <a:cubicBezTo>
                    <a:pt x="47760" y="26052"/>
                    <a:pt x="47644" y="26347"/>
                    <a:pt x="47444" y="26447"/>
                  </a:cubicBezTo>
                  <a:cubicBezTo>
                    <a:pt x="46827" y="26746"/>
                    <a:pt x="46251" y="27104"/>
                    <a:pt x="45554" y="27203"/>
                  </a:cubicBezTo>
                  <a:cubicBezTo>
                    <a:pt x="45475" y="27223"/>
                    <a:pt x="45395" y="27283"/>
                    <a:pt x="45335" y="27322"/>
                  </a:cubicBezTo>
                  <a:cubicBezTo>
                    <a:pt x="44838" y="27661"/>
                    <a:pt x="44381" y="28118"/>
                    <a:pt x="43824" y="28317"/>
                  </a:cubicBezTo>
                  <a:cubicBezTo>
                    <a:pt x="43386" y="28476"/>
                    <a:pt x="42928" y="28536"/>
                    <a:pt x="42630" y="28954"/>
                  </a:cubicBezTo>
                  <a:cubicBezTo>
                    <a:pt x="42614" y="28986"/>
                    <a:pt x="42545" y="29019"/>
                    <a:pt x="42509" y="29019"/>
                  </a:cubicBezTo>
                  <a:cubicBezTo>
                    <a:pt x="42501" y="29019"/>
                    <a:pt x="42494" y="29017"/>
                    <a:pt x="42491" y="29013"/>
                  </a:cubicBezTo>
                  <a:cubicBezTo>
                    <a:pt x="42395" y="28951"/>
                    <a:pt x="42316" y="28926"/>
                    <a:pt x="42246" y="28926"/>
                  </a:cubicBezTo>
                  <a:cubicBezTo>
                    <a:pt x="42071" y="28926"/>
                    <a:pt x="41963" y="29089"/>
                    <a:pt x="41834" y="29232"/>
                  </a:cubicBezTo>
                  <a:cubicBezTo>
                    <a:pt x="41728" y="29339"/>
                    <a:pt x="41542" y="29477"/>
                    <a:pt x="41432" y="29477"/>
                  </a:cubicBezTo>
                  <a:cubicBezTo>
                    <a:pt x="41419" y="29477"/>
                    <a:pt x="41407" y="29475"/>
                    <a:pt x="41397" y="29471"/>
                  </a:cubicBezTo>
                  <a:cubicBezTo>
                    <a:pt x="41306" y="29438"/>
                    <a:pt x="41223" y="29424"/>
                    <a:pt x="41146" y="29424"/>
                  </a:cubicBezTo>
                  <a:cubicBezTo>
                    <a:pt x="40802" y="29424"/>
                    <a:pt x="40579" y="29706"/>
                    <a:pt x="40303" y="29869"/>
                  </a:cubicBezTo>
                  <a:cubicBezTo>
                    <a:pt x="39964" y="30088"/>
                    <a:pt x="39646" y="30386"/>
                    <a:pt x="39288" y="30446"/>
                  </a:cubicBezTo>
                  <a:cubicBezTo>
                    <a:pt x="38691" y="30545"/>
                    <a:pt x="38333" y="30843"/>
                    <a:pt x="38075" y="31381"/>
                  </a:cubicBezTo>
                  <a:cubicBezTo>
                    <a:pt x="37953" y="31352"/>
                    <a:pt x="37835" y="31315"/>
                    <a:pt x="37724" y="31315"/>
                  </a:cubicBezTo>
                  <a:cubicBezTo>
                    <a:pt x="37600" y="31315"/>
                    <a:pt x="37484" y="31362"/>
                    <a:pt x="37378" y="31520"/>
                  </a:cubicBezTo>
                  <a:cubicBezTo>
                    <a:pt x="37279" y="31679"/>
                    <a:pt x="37000" y="31818"/>
                    <a:pt x="36802" y="31818"/>
                  </a:cubicBezTo>
                  <a:cubicBezTo>
                    <a:pt x="36778" y="31817"/>
                    <a:pt x="36755" y="31816"/>
                    <a:pt x="36732" y="31816"/>
                  </a:cubicBezTo>
                  <a:cubicBezTo>
                    <a:pt x="36394" y="31816"/>
                    <a:pt x="36172" y="31955"/>
                    <a:pt x="35986" y="32216"/>
                  </a:cubicBezTo>
                  <a:cubicBezTo>
                    <a:pt x="35931" y="32308"/>
                    <a:pt x="35824" y="32417"/>
                    <a:pt x="35746" y="32417"/>
                  </a:cubicBezTo>
                  <a:cubicBezTo>
                    <a:pt x="35739" y="32417"/>
                    <a:pt x="35733" y="32416"/>
                    <a:pt x="35727" y="32415"/>
                  </a:cubicBezTo>
                  <a:cubicBezTo>
                    <a:pt x="35704" y="32413"/>
                    <a:pt x="35682" y="32411"/>
                    <a:pt x="35660" y="32411"/>
                  </a:cubicBezTo>
                  <a:cubicBezTo>
                    <a:pt x="35329" y="32411"/>
                    <a:pt x="35173" y="32682"/>
                    <a:pt x="34912" y="32813"/>
                  </a:cubicBezTo>
                  <a:cubicBezTo>
                    <a:pt x="34633" y="32972"/>
                    <a:pt x="34295" y="33091"/>
                    <a:pt x="33997" y="33191"/>
                  </a:cubicBezTo>
                  <a:cubicBezTo>
                    <a:pt x="33709" y="33263"/>
                    <a:pt x="33665" y="33643"/>
                    <a:pt x="33469" y="33643"/>
                  </a:cubicBezTo>
                  <a:cubicBezTo>
                    <a:pt x="33448" y="33643"/>
                    <a:pt x="33425" y="33638"/>
                    <a:pt x="33400" y="33628"/>
                  </a:cubicBezTo>
                  <a:cubicBezTo>
                    <a:pt x="33332" y="33604"/>
                    <a:pt x="33268" y="33593"/>
                    <a:pt x="33208" y="33593"/>
                  </a:cubicBezTo>
                  <a:cubicBezTo>
                    <a:pt x="32779" y="33593"/>
                    <a:pt x="32532" y="34149"/>
                    <a:pt x="32126" y="34149"/>
                  </a:cubicBezTo>
                  <a:cubicBezTo>
                    <a:pt x="32041" y="34149"/>
                    <a:pt x="31950" y="34125"/>
                    <a:pt x="31848" y="34066"/>
                  </a:cubicBezTo>
                  <a:cubicBezTo>
                    <a:pt x="31789" y="34185"/>
                    <a:pt x="31769" y="34364"/>
                    <a:pt x="31669" y="34444"/>
                  </a:cubicBezTo>
                  <a:cubicBezTo>
                    <a:pt x="31638" y="34463"/>
                    <a:pt x="31598" y="34468"/>
                    <a:pt x="31553" y="34468"/>
                  </a:cubicBezTo>
                  <a:cubicBezTo>
                    <a:pt x="31498" y="34468"/>
                    <a:pt x="31438" y="34460"/>
                    <a:pt x="31381" y="34460"/>
                  </a:cubicBezTo>
                  <a:cubicBezTo>
                    <a:pt x="31333" y="34460"/>
                    <a:pt x="31289" y="34465"/>
                    <a:pt x="31251" y="34484"/>
                  </a:cubicBezTo>
                  <a:cubicBezTo>
                    <a:pt x="30929" y="34654"/>
                    <a:pt x="30589" y="35024"/>
                    <a:pt x="30299" y="35024"/>
                  </a:cubicBezTo>
                  <a:cubicBezTo>
                    <a:pt x="30285" y="35024"/>
                    <a:pt x="30271" y="35023"/>
                    <a:pt x="30257" y="35021"/>
                  </a:cubicBezTo>
                  <a:cubicBezTo>
                    <a:pt x="30199" y="35013"/>
                    <a:pt x="30144" y="35010"/>
                    <a:pt x="30091" y="35010"/>
                  </a:cubicBezTo>
                  <a:cubicBezTo>
                    <a:pt x="29594" y="35010"/>
                    <a:pt x="29285" y="35326"/>
                    <a:pt x="28944" y="35578"/>
                  </a:cubicBezTo>
                  <a:cubicBezTo>
                    <a:pt x="28626" y="35797"/>
                    <a:pt x="28168" y="35717"/>
                    <a:pt x="27929" y="36095"/>
                  </a:cubicBezTo>
                  <a:cubicBezTo>
                    <a:pt x="27845" y="36037"/>
                    <a:pt x="27769" y="36014"/>
                    <a:pt x="27698" y="36014"/>
                  </a:cubicBezTo>
                  <a:cubicBezTo>
                    <a:pt x="27502" y="36014"/>
                    <a:pt x="27344" y="36192"/>
                    <a:pt x="27154" y="36294"/>
                  </a:cubicBezTo>
                  <a:cubicBezTo>
                    <a:pt x="26696" y="36513"/>
                    <a:pt x="26219" y="36712"/>
                    <a:pt x="25861" y="37110"/>
                  </a:cubicBezTo>
                  <a:cubicBezTo>
                    <a:pt x="25851" y="37130"/>
                    <a:pt x="25826" y="37135"/>
                    <a:pt x="25796" y="37135"/>
                  </a:cubicBezTo>
                  <a:cubicBezTo>
                    <a:pt x="25766" y="37135"/>
                    <a:pt x="25731" y="37130"/>
                    <a:pt x="25701" y="37130"/>
                  </a:cubicBezTo>
                  <a:cubicBezTo>
                    <a:pt x="24846" y="37309"/>
                    <a:pt x="24508" y="37508"/>
                    <a:pt x="23851" y="38084"/>
                  </a:cubicBezTo>
                  <a:cubicBezTo>
                    <a:pt x="23712" y="38204"/>
                    <a:pt x="23473" y="38224"/>
                    <a:pt x="23294" y="38283"/>
                  </a:cubicBezTo>
                  <a:cubicBezTo>
                    <a:pt x="22757" y="38462"/>
                    <a:pt x="22220" y="38622"/>
                    <a:pt x="21822" y="39059"/>
                  </a:cubicBezTo>
                  <a:cubicBezTo>
                    <a:pt x="21564" y="39338"/>
                    <a:pt x="21305" y="39517"/>
                    <a:pt x="20867" y="39537"/>
                  </a:cubicBezTo>
                  <a:cubicBezTo>
                    <a:pt x="20549" y="39556"/>
                    <a:pt x="20211" y="39815"/>
                    <a:pt x="19972" y="40074"/>
                  </a:cubicBezTo>
                  <a:cubicBezTo>
                    <a:pt x="19704" y="40361"/>
                    <a:pt x="19306" y="40612"/>
                    <a:pt x="19011" y="40612"/>
                  </a:cubicBezTo>
                  <a:cubicBezTo>
                    <a:pt x="18999" y="40612"/>
                    <a:pt x="18988" y="40612"/>
                    <a:pt x="18978" y="40611"/>
                  </a:cubicBezTo>
                  <a:cubicBezTo>
                    <a:pt x="18951" y="40609"/>
                    <a:pt x="18925" y="40608"/>
                    <a:pt x="18900" y="40608"/>
                  </a:cubicBezTo>
                  <a:cubicBezTo>
                    <a:pt x="18335" y="40608"/>
                    <a:pt x="18043" y="41017"/>
                    <a:pt x="17605" y="41208"/>
                  </a:cubicBezTo>
                  <a:lnTo>
                    <a:pt x="16670" y="41784"/>
                  </a:lnTo>
                  <a:cubicBezTo>
                    <a:pt x="16093" y="41824"/>
                    <a:pt x="15616" y="42043"/>
                    <a:pt x="15218" y="42461"/>
                  </a:cubicBezTo>
                  <a:cubicBezTo>
                    <a:pt x="15179" y="42444"/>
                    <a:pt x="15144" y="42437"/>
                    <a:pt x="15113" y="42437"/>
                  </a:cubicBezTo>
                  <a:cubicBezTo>
                    <a:pt x="14925" y="42437"/>
                    <a:pt x="14874" y="42708"/>
                    <a:pt x="14721" y="42759"/>
                  </a:cubicBezTo>
                  <a:cubicBezTo>
                    <a:pt x="14482" y="42839"/>
                    <a:pt x="14223" y="42859"/>
                    <a:pt x="13965" y="42938"/>
                  </a:cubicBezTo>
                  <a:cubicBezTo>
                    <a:pt x="13806" y="42978"/>
                    <a:pt x="13587" y="43018"/>
                    <a:pt x="13487" y="43137"/>
                  </a:cubicBezTo>
                  <a:cubicBezTo>
                    <a:pt x="12592" y="44052"/>
                    <a:pt x="11239" y="44072"/>
                    <a:pt x="10265" y="44848"/>
                  </a:cubicBezTo>
                  <a:cubicBezTo>
                    <a:pt x="9728" y="45266"/>
                    <a:pt x="8892" y="45305"/>
                    <a:pt x="8216" y="45564"/>
                  </a:cubicBezTo>
                  <a:cubicBezTo>
                    <a:pt x="7201" y="45922"/>
                    <a:pt x="6187" y="46300"/>
                    <a:pt x="5272" y="46897"/>
                  </a:cubicBezTo>
                  <a:cubicBezTo>
                    <a:pt x="4896" y="47125"/>
                    <a:pt x="4520" y="47435"/>
                    <a:pt x="4107" y="47435"/>
                  </a:cubicBezTo>
                  <a:cubicBezTo>
                    <a:pt x="3908" y="47435"/>
                    <a:pt x="3701" y="47363"/>
                    <a:pt x="3481" y="47175"/>
                  </a:cubicBezTo>
                  <a:cubicBezTo>
                    <a:pt x="3322" y="47295"/>
                    <a:pt x="3183" y="47394"/>
                    <a:pt x="3083" y="47434"/>
                  </a:cubicBezTo>
                  <a:cubicBezTo>
                    <a:pt x="3262" y="48190"/>
                    <a:pt x="3441" y="48866"/>
                    <a:pt x="3541" y="49543"/>
                  </a:cubicBezTo>
                  <a:cubicBezTo>
                    <a:pt x="3601" y="49940"/>
                    <a:pt x="3919" y="50279"/>
                    <a:pt x="3780" y="50716"/>
                  </a:cubicBezTo>
                  <a:cubicBezTo>
                    <a:pt x="3660" y="51074"/>
                    <a:pt x="3979" y="51492"/>
                    <a:pt x="3640" y="51830"/>
                  </a:cubicBezTo>
                  <a:cubicBezTo>
                    <a:pt x="4217" y="52188"/>
                    <a:pt x="3621" y="52527"/>
                    <a:pt x="3621" y="52865"/>
                  </a:cubicBezTo>
                  <a:cubicBezTo>
                    <a:pt x="3621" y="52944"/>
                    <a:pt x="3640" y="53044"/>
                    <a:pt x="3621" y="53123"/>
                  </a:cubicBezTo>
                  <a:cubicBezTo>
                    <a:pt x="3561" y="53899"/>
                    <a:pt x="3481" y="54695"/>
                    <a:pt x="3004" y="55391"/>
                  </a:cubicBezTo>
                  <a:cubicBezTo>
                    <a:pt x="2765" y="55749"/>
                    <a:pt x="2288" y="56087"/>
                    <a:pt x="2288" y="56445"/>
                  </a:cubicBezTo>
                  <a:cubicBezTo>
                    <a:pt x="2248" y="57122"/>
                    <a:pt x="1751" y="57281"/>
                    <a:pt x="1393" y="57639"/>
                  </a:cubicBezTo>
                  <a:cubicBezTo>
                    <a:pt x="1194" y="57798"/>
                    <a:pt x="1114" y="58077"/>
                    <a:pt x="955" y="58276"/>
                  </a:cubicBezTo>
                  <a:cubicBezTo>
                    <a:pt x="816" y="58474"/>
                    <a:pt x="637" y="58634"/>
                    <a:pt x="458" y="58813"/>
                  </a:cubicBezTo>
                  <a:cubicBezTo>
                    <a:pt x="0" y="59549"/>
                    <a:pt x="577" y="60305"/>
                    <a:pt x="438" y="61041"/>
                  </a:cubicBezTo>
                  <a:cubicBezTo>
                    <a:pt x="637" y="61160"/>
                    <a:pt x="816" y="61279"/>
                    <a:pt x="1015" y="61399"/>
                  </a:cubicBezTo>
                  <a:cubicBezTo>
                    <a:pt x="915" y="61538"/>
                    <a:pt x="836" y="61657"/>
                    <a:pt x="736" y="61816"/>
                  </a:cubicBezTo>
                  <a:cubicBezTo>
                    <a:pt x="1232" y="62045"/>
                    <a:pt x="1381" y="62695"/>
                    <a:pt x="1971" y="62695"/>
                  </a:cubicBezTo>
                  <a:cubicBezTo>
                    <a:pt x="1996" y="62695"/>
                    <a:pt x="2022" y="62694"/>
                    <a:pt x="2049" y="62692"/>
                  </a:cubicBezTo>
                  <a:cubicBezTo>
                    <a:pt x="2248" y="63507"/>
                    <a:pt x="2626" y="64164"/>
                    <a:pt x="3203" y="64701"/>
                  </a:cubicBezTo>
                  <a:cubicBezTo>
                    <a:pt x="3322" y="64800"/>
                    <a:pt x="3521" y="64960"/>
                    <a:pt x="3501" y="64999"/>
                  </a:cubicBezTo>
                  <a:cubicBezTo>
                    <a:pt x="3262" y="65517"/>
                    <a:pt x="3760" y="65735"/>
                    <a:pt x="3979" y="65974"/>
                  </a:cubicBezTo>
                  <a:cubicBezTo>
                    <a:pt x="4257" y="66292"/>
                    <a:pt x="4376" y="66670"/>
                    <a:pt x="4595" y="66989"/>
                  </a:cubicBezTo>
                  <a:cubicBezTo>
                    <a:pt x="4814" y="67287"/>
                    <a:pt x="5112" y="67546"/>
                    <a:pt x="5371" y="67824"/>
                  </a:cubicBezTo>
                  <a:cubicBezTo>
                    <a:pt x="5252" y="67884"/>
                    <a:pt x="5172" y="67924"/>
                    <a:pt x="5093" y="67943"/>
                  </a:cubicBezTo>
                  <a:cubicBezTo>
                    <a:pt x="5371" y="68142"/>
                    <a:pt x="5630" y="68301"/>
                    <a:pt x="5868" y="68500"/>
                  </a:cubicBezTo>
                  <a:cubicBezTo>
                    <a:pt x="6207" y="68799"/>
                    <a:pt x="6207" y="68918"/>
                    <a:pt x="5928" y="69415"/>
                  </a:cubicBezTo>
                  <a:cubicBezTo>
                    <a:pt x="6246" y="69575"/>
                    <a:pt x="6545" y="69734"/>
                    <a:pt x="6883" y="69913"/>
                  </a:cubicBezTo>
                  <a:cubicBezTo>
                    <a:pt x="6783" y="69992"/>
                    <a:pt x="6744" y="70052"/>
                    <a:pt x="6684" y="70112"/>
                  </a:cubicBezTo>
                  <a:cubicBezTo>
                    <a:pt x="6863" y="70450"/>
                    <a:pt x="7062" y="70808"/>
                    <a:pt x="7261" y="71206"/>
                  </a:cubicBezTo>
                  <a:cubicBezTo>
                    <a:pt x="7380" y="71246"/>
                    <a:pt x="7539" y="71285"/>
                    <a:pt x="7738" y="71345"/>
                  </a:cubicBezTo>
                  <a:cubicBezTo>
                    <a:pt x="7599" y="71484"/>
                    <a:pt x="7480" y="71584"/>
                    <a:pt x="7340" y="71703"/>
                  </a:cubicBezTo>
                  <a:cubicBezTo>
                    <a:pt x="7699" y="71922"/>
                    <a:pt x="7977" y="72220"/>
                    <a:pt x="8136" y="72618"/>
                  </a:cubicBezTo>
                  <a:cubicBezTo>
                    <a:pt x="8196" y="72797"/>
                    <a:pt x="8275" y="72976"/>
                    <a:pt x="8355" y="73135"/>
                  </a:cubicBezTo>
                  <a:cubicBezTo>
                    <a:pt x="8459" y="73344"/>
                    <a:pt x="8574" y="73485"/>
                    <a:pt x="8759" y="73485"/>
                  </a:cubicBezTo>
                  <a:cubicBezTo>
                    <a:pt x="8821" y="73485"/>
                    <a:pt x="8891" y="73469"/>
                    <a:pt x="8972" y="73434"/>
                  </a:cubicBezTo>
                  <a:cubicBezTo>
                    <a:pt x="9011" y="73434"/>
                    <a:pt x="9051" y="73474"/>
                    <a:pt x="9091" y="73493"/>
                  </a:cubicBezTo>
                  <a:cubicBezTo>
                    <a:pt x="8972" y="73653"/>
                    <a:pt x="8832" y="73792"/>
                    <a:pt x="8693" y="73931"/>
                  </a:cubicBezTo>
                  <a:cubicBezTo>
                    <a:pt x="8872" y="74050"/>
                    <a:pt x="9071" y="74329"/>
                    <a:pt x="9151" y="74428"/>
                  </a:cubicBezTo>
                  <a:cubicBezTo>
                    <a:pt x="9250" y="74588"/>
                    <a:pt x="9529" y="74727"/>
                    <a:pt x="9509" y="74806"/>
                  </a:cubicBezTo>
                  <a:cubicBezTo>
                    <a:pt x="9409" y="75105"/>
                    <a:pt x="9549" y="75224"/>
                    <a:pt x="9708" y="75423"/>
                  </a:cubicBezTo>
                  <a:cubicBezTo>
                    <a:pt x="9986" y="75721"/>
                    <a:pt x="10145" y="76119"/>
                    <a:pt x="10444" y="76378"/>
                  </a:cubicBezTo>
                  <a:cubicBezTo>
                    <a:pt x="10733" y="76629"/>
                    <a:pt x="10648" y="77215"/>
                    <a:pt x="11168" y="77215"/>
                  </a:cubicBezTo>
                  <a:cubicBezTo>
                    <a:pt x="11184" y="77215"/>
                    <a:pt x="11202" y="77215"/>
                    <a:pt x="11220" y="77213"/>
                  </a:cubicBezTo>
                  <a:lnTo>
                    <a:pt x="11220" y="77213"/>
                  </a:lnTo>
                  <a:cubicBezTo>
                    <a:pt x="11080" y="77492"/>
                    <a:pt x="11359" y="77591"/>
                    <a:pt x="11438" y="77790"/>
                  </a:cubicBezTo>
                  <a:cubicBezTo>
                    <a:pt x="11518" y="77949"/>
                    <a:pt x="11438" y="78208"/>
                    <a:pt x="11418" y="78447"/>
                  </a:cubicBezTo>
                  <a:cubicBezTo>
                    <a:pt x="11429" y="78446"/>
                    <a:pt x="11439" y="78446"/>
                    <a:pt x="11449" y="78446"/>
                  </a:cubicBezTo>
                  <a:cubicBezTo>
                    <a:pt x="12136" y="78446"/>
                    <a:pt x="12200" y="79108"/>
                    <a:pt x="12572" y="79441"/>
                  </a:cubicBezTo>
                  <a:cubicBezTo>
                    <a:pt x="12672" y="79541"/>
                    <a:pt x="12652" y="79799"/>
                    <a:pt x="12652" y="79979"/>
                  </a:cubicBezTo>
                  <a:cubicBezTo>
                    <a:pt x="12632" y="80277"/>
                    <a:pt x="12731" y="80476"/>
                    <a:pt x="12930" y="80595"/>
                  </a:cubicBezTo>
                  <a:cubicBezTo>
                    <a:pt x="13109" y="80555"/>
                    <a:pt x="13249" y="80536"/>
                    <a:pt x="13348" y="80516"/>
                  </a:cubicBezTo>
                  <a:lnTo>
                    <a:pt x="13348" y="80516"/>
                  </a:lnTo>
                  <a:cubicBezTo>
                    <a:pt x="13368" y="80834"/>
                    <a:pt x="13308" y="81172"/>
                    <a:pt x="13428" y="81311"/>
                  </a:cubicBezTo>
                  <a:cubicBezTo>
                    <a:pt x="13865" y="81729"/>
                    <a:pt x="14124" y="82187"/>
                    <a:pt x="14223" y="82763"/>
                  </a:cubicBezTo>
                  <a:cubicBezTo>
                    <a:pt x="14303" y="82744"/>
                    <a:pt x="14402" y="82724"/>
                    <a:pt x="14402" y="82724"/>
                  </a:cubicBezTo>
                  <a:cubicBezTo>
                    <a:pt x="14721" y="83340"/>
                    <a:pt x="15019" y="83917"/>
                    <a:pt x="15278" y="84474"/>
                  </a:cubicBezTo>
                  <a:lnTo>
                    <a:pt x="15755" y="84474"/>
                  </a:lnTo>
                  <a:cubicBezTo>
                    <a:pt x="15656" y="85330"/>
                    <a:pt x="15994" y="85986"/>
                    <a:pt x="16451" y="86623"/>
                  </a:cubicBezTo>
                  <a:cubicBezTo>
                    <a:pt x="16571" y="86543"/>
                    <a:pt x="16690" y="86483"/>
                    <a:pt x="16988" y="86324"/>
                  </a:cubicBezTo>
                  <a:lnTo>
                    <a:pt x="16988" y="86324"/>
                  </a:lnTo>
                  <a:cubicBezTo>
                    <a:pt x="16829" y="87021"/>
                    <a:pt x="17148" y="87438"/>
                    <a:pt x="17466" y="87876"/>
                  </a:cubicBezTo>
                  <a:cubicBezTo>
                    <a:pt x="17486" y="87896"/>
                    <a:pt x="17426" y="87975"/>
                    <a:pt x="17406" y="88035"/>
                  </a:cubicBezTo>
                  <a:cubicBezTo>
                    <a:pt x="17327" y="88413"/>
                    <a:pt x="17526" y="88572"/>
                    <a:pt x="17884" y="88612"/>
                  </a:cubicBezTo>
                  <a:cubicBezTo>
                    <a:pt x="17983" y="88632"/>
                    <a:pt x="18102" y="88692"/>
                    <a:pt x="18262" y="88751"/>
                  </a:cubicBezTo>
                  <a:cubicBezTo>
                    <a:pt x="18043" y="89249"/>
                    <a:pt x="18242" y="89646"/>
                    <a:pt x="18480" y="90024"/>
                  </a:cubicBezTo>
                  <a:cubicBezTo>
                    <a:pt x="18560" y="90144"/>
                    <a:pt x="18759" y="90183"/>
                    <a:pt x="18898" y="90203"/>
                  </a:cubicBezTo>
                  <a:cubicBezTo>
                    <a:pt x="19296" y="90243"/>
                    <a:pt x="18679" y="90542"/>
                    <a:pt x="19017" y="90621"/>
                  </a:cubicBezTo>
                  <a:cubicBezTo>
                    <a:pt x="19276" y="90701"/>
                    <a:pt x="19316" y="90939"/>
                    <a:pt x="19356" y="91178"/>
                  </a:cubicBezTo>
                  <a:cubicBezTo>
                    <a:pt x="19394" y="91391"/>
                    <a:pt x="19528" y="91756"/>
                    <a:pt x="19626" y="91756"/>
                  </a:cubicBezTo>
                  <a:cubicBezTo>
                    <a:pt x="19629" y="91756"/>
                    <a:pt x="19632" y="91756"/>
                    <a:pt x="19634" y="91755"/>
                  </a:cubicBezTo>
                  <a:cubicBezTo>
                    <a:pt x="19643" y="91755"/>
                    <a:pt x="19652" y="91754"/>
                    <a:pt x="19661" y="91754"/>
                  </a:cubicBezTo>
                  <a:cubicBezTo>
                    <a:pt x="20078" y="91754"/>
                    <a:pt x="19759" y="92214"/>
                    <a:pt x="20012" y="92272"/>
                  </a:cubicBezTo>
                  <a:cubicBezTo>
                    <a:pt x="20023" y="92276"/>
                    <a:pt x="20036" y="92278"/>
                    <a:pt x="20050" y="92278"/>
                  </a:cubicBezTo>
                  <a:cubicBezTo>
                    <a:pt x="20110" y="92278"/>
                    <a:pt x="20194" y="92249"/>
                    <a:pt x="20291" y="92232"/>
                  </a:cubicBezTo>
                  <a:lnTo>
                    <a:pt x="20291" y="92232"/>
                  </a:lnTo>
                  <a:cubicBezTo>
                    <a:pt x="20092" y="92988"/>
                    <a:pt x="20788" y="93366"/>
                    <a:pt x="20947" y="93963"/>
                  </a:cubicBezTo>
                  <a:cubicBezTo>
                    <a:pt x="21007" y="94182"/>
                    <a:pt x="21444" y="94301"/>
                    <a:pt x="21723" y="94460"/>
                  </a:cubicBezTo>
                  <a:cubicBezTo>
                    <a:pt x="21643" y="94580"/>
                    <a:pt x="21564" y="94719"/>
                    <a:pt x="21484" y="94858"/>
                  </a:cubicBezTo>
                  <a:cubicBezTo>
                    <a:pt x="21842" y="95057"/>
                    <a:pt x="22300" y="95017"/>
                    <a:pt x="22260" y="95574"/>
                  </a:cubicBezTo>
                  <a:cubicBezTo>
                    <a:pt x="22260" y="95674"/>
                    <a:pt x="22519" y="95793"/>
                    <a:pt x="22658" y="95893"/>
                  </a:cubicBezTo>
                  <a:cubicBezTo>
                    <a:pt x="22698" y="95932"/>
                    <a:pt x="22717" y="95972"/>
                    <a:pt x="22737" y="95992"/>
                  </a:cubicBezTo>
                  <a:cubicBezTo>
                    <a:pt x="22598" y="96092"/>
                    <a:pt x="22459" y="96191"/>
                    <a:pt x="22320" y="96291"/>
                  </a:cubicBezTo>
                  <a:cubicBezTo>
                    <a:pt x="22399" y="96271"/>
                    <a:pt x="22479" y="96251"/>
                    <a:pt x="22578" y="96211"/>
                  </a:cubicBezTo>
                  <a:lnTo>
                    <a:pt x="22578" y="96211"/>
                  </a:lnTo>
                  <a:cubicBezTo>
                    <a:pt x="22381" y="96570"/>
                    <a:pt x="22459" y="96625"/>
                    <a:pt x="22591" y="96625"/>
                  </a:cubicBezTo>
                  <a:cubicBezTo>
                    <a:pt x="22650" y="96625"/>
                    <a:pt x="22719" y="96615"/>
                    <a:pt x="22780" y="96615"/>
                  </a:cubicBezTo>
                  <a:cubicBezTo>
                    <a:pt x="22885" y="96615"/>
                    <a:pt x="22965" y="96647"/>
                    <a:pt x="22916" y="96828"/>
                  </a:cubicBezTo>
                  <a:cubicBezTo>
                    <a:pt x="22777" y="97325"/>
                    <a:pt x="23434" y="97126"/>
                    <a:pt x="23493" y="97464"/>
                  </a:cubicBezTo>
                  <a:cubicBezTo>
                    <a:pt x="23434" y="97584"/>
                    <a:pt x="23374" y="97703"/>
                    <a:pt x="23294" y="97822"/>
                  </a:cubicBezTo>
                  <a:cubicBezTo>
                    <a:pt x="23454" y="97942"/>
                    <a:pt x="23712" y="98101"/>
                    <a:pt x="23712" y="98121"/>
                  </a:cubicBezTo>
                  <a:cubicBezTo>
                    <a:pt x="23513" y="98459"/>
                    <a:pt x="23732" y="98598"/>
                    <a:pt x="23971" y="98757"/>
                  </a:cubicBezTo>
                  <a:cubicBezTo>
                    <a:pt x="24289" y="98996"/>
                    <a:pt x="24209" y="99573"/>
                    <a:pt x="24727" y="99652"/>
                  </a:cubicBezTo>
                  <a:cubicBezTo>
                    <a:pt x="24607" y="100170"/>
                    <a:pt x="24965" y="100249"/>
                    <a:pt x="25343" y="100329"/>
                  </a:cubicBezTo>
                  <a:cubicBezTo>
                    <a:pt x="25363" y="100349"/>
                    <a:pt x="25383" y="100408"/>
                    <a:pt x="25403" y="100448"/>
                  </a:cubicBezTo>
                  <a:cubicBezTo>
                    <a:pt x="25284" y="100528"/>
                    <a:pt x="25164" y="100587"/>
                    <a:pt x="25025" y="100667"/>
                  </a:cubicBezTo>
                  <a:cubicBezTo>
                    <a:pt x="25204" y="100786"/>
                    <a:pt x="25343" y="100886"/>
                    <a:pt x="25483" y="100965"/>
                  </a:cubicBezTo>
                  <a:cubicBezTo>
                    <a:pt x="25244" y="101323"/>
                    <a:pt x="25542" y="101323"/>
                    <a:pt x="25761" y="101423"/>
                  </a:cubicBezTo>
                  <a:cubicBezTo>
                    <a:pt x="25920" y="101502"/>
                    <a:pt x="26059" y="101681"/>
                    <a:pt x="26179" y="101761"/>
                  </a:cubicBezTo>
                  <a:cubicBezTo>
                    <a:pt x="26079" y="102000"/>
                    <a:pt x="26000" y="102179"/>
                    <a:pt x="25920" y="102358"/>
                  </a:cubicBezTo>
                  <a:cubicBezTo>
                    <a:pt x="26537" y="102497"/>
                    <a:pt x="26537" y="102497"/>
                    <a:pt x="26955" y="103034"/>
                  </a:cubicBezTo>
                  <a:cubicBezTo>
                    <a:pt x="26835" y="103074"/>
                    <a:pt x="26756" y="103094"/>
                    <a:pt x="26616" y="103134"/>
                  </a:cubicBezTo>
                  <a:cubicBezTo>
                    <a:pt x="26776" y="103730"/>
                    <a:pt x="27432" y="104049"/>
                    <a:pt x="27512" y="104705"/>
                  </a:cubicBezTo>
                  <a:cubicBezTo>
                    <a:pt x="27651" y="104546"/>
                    <a:pt x="27770" y="104427"/>
                    <a:pt x="27909" y="104268"/>
                  </a:cubicBezTo>
                  <a:cubicBezTo>
                    <a:pt x="27989" y="104427"/>
                    <a:pt x="28089" y="104526"/>
                    <a:pt x="28069" y="104626"/>
                  </a:cubicBezTo>
                  <a:cubicBezTo>
                    <a:pt x="28049" y="104964"/>
                    <a:pt x="28069" y="105242"/>
                    <a:pt x="28447" y="105401"/>
                  </a:cubicBezTo>
                  <a:cubicBezTo>
                    <a:pt x="28586" y="105461"/>
                    <a:pt x="28665" y="105680"/>
                    <a:pt x="28745" y="105819"/>
                  </a:cubicBezTo>
                  <a:cubicBezTo>
                    <a:pt x="28765" y="105859"/>
                    <a:pt x="28765" y="105919"/>
                    <a:pt x="28765" y="105958"/>
                  </a:cubicBezTo>
                  <a:cubicBezTo>
                    <a:pt x="28685" y="105998"/>
                    <a:pt x="28586" y="106018"/>
                    <a:pt x="28506" y="106058"/>
                  </a:cubicBezTo>
                  <a:cubicBezTo>
                    <a:pt x="28447" y="106635"/>
                    <a:pt x="29023" y="106456"/>
                    <a:pt x="29262" y="106675"/>
                  </a:cubicBezTo>
                  <a:cubicBezTo>
                    <a:pt x="29421" y="106993"/>
                    <a:pt x="29222" y="107351"/>
                    <a:pt x="29521" y="107649"/>
                  </a:cubicBezTo>
                  <a:cubicBezTo>
                    <a:pt x="29760" y="107888"/>
                    <a:pt x="29919" y="108226"/>
                    <a:pt x="30098" y="108505"/>
                  </a:cubicBezTo>
                  <a:cubicBezTo>
                    <a:pt x="30137" y="108485"/>
                    <a:pt x="30197" y="108425"/>
                    <a:pt x="30277" y="108365"/>
                  </a:cubicBezTo>
                  <a:cubicBezTo>
                    <a:pt x="30515" y="108763"/>
                    <a:pt x="30933" y="109062"/>
                    <a:pt x="30714" y="109619"/>
                  </a:cubicBezTo>
                  <a:cubicBezTo>
                    <a:pt x="30675" y="109678"/>
                    <a:pt x="30774" y="109818"/>
                    <a:pt x="30814" y="109937"/>
                  </a:cubicBezTo>
                  <a:cubicBezTo>
                    <a:pt x="30953" y="110414"/>
                    <a:pt x="31450" y="110315"/>
                    <a:pt x="31808" y="110474"/>
                  </a:cubicBezTo>
                  <a:cubicBezTo>
                    <a:pt x="31749" y="111011"/>
                    <a:pt x="31769" y="111508"/>
                    <a:pt x="32087" y="111926"/>
                  </a:cubicBezTo>
                  <a:cubicBezTo>
                    <a:pt x="32231" y="112107"/>
                    <a:pt x="32212" y="112434"/>
                    <a:pt x="32534" y="112434"/>
                  </a:cubicBezTo>
                  <a:cubicBezTo>
                    <a:pt x="32567" y="112434"/>
                    <a:pt x="32603" y="112431"/>
                    <a:pt x="32644" y="112424"/>
                  </a:cubicBezTo>
                  <a:cubicBezTo>
                    <a:pt x="32646" y="112423"/>
                    <a:pt x="32647" y="112423"/>
                    <a:pt x="32649" y="112423"/>
                  </a:cubicBezTo>
                  <a:cubicBezTo>
                    <a:pt x="32717" y="112423"/>
                    <a:pt x="32961" y="112765"/>
                    <a:pt x="32922" y="112881"/>
                  </a:cubicBezTo>
                  <a:cubicBezTo>
                    <a:pt x="32743" y="113438"/>
                    <a:pt x="33082" y="113756"/>
                    <a:pt x="33380" y="114095"/>
                  </a:cubicBezTo>
                  <a:cubicBezTo>
                    <a:pt x="33579" y="114035"/>
                    <a:pt x="33778" y="113975"/>
                    <a:pt x="34056" y="113896"/>
                  </a:cubicBezTo>
                  <a:lnTo>
                    <a:pt x="34056" y="113896"/>
                  </a:lnTo>
                  <a:cubicBezTo>
                    <a:pt x="33897" y="114095"/>
                    <a:pt x="33818" y="114234"/>
                    <a:pt x="33639" y="114473"/>
                  </a:cubicBezTo>
                  <a:cubicBezTo>
                    <a:pt x="33957" y="114771"/>
                    <a:pt x="34275" y="115089"/>
                    <a:pt x="34593" y="115388"/>
                  </a:cubicBezTo>
                  <a:lnTo>
                    <a:pt x="34136" y="115388"/>
                  </a:lnTo>
                  <a:cubicBezTo>
                    <a:pt x="34116" y="115427"/>
                    <a:pt x="34116" y="115467"/>
                    <a:pt x="34096" y="115507"/>
                  </a:cubicBezTo>
                  <a:cubicBezTo>
                    <a:pt x="34474" y="115706"/>
                    <a:pt x="34852" y="115885"/>
                    <a:pt x="35270" y="116104"/>
                  </a:cubicBezTo>
                  <a:cubicBezTo>
                    <a:pt x="34892" y="116482"/>
                    <a:pt x="35150" y="116820"/>
                    <a:pt x="35409" y="117098"/>
                  </a:cubicBezTo>
                  <a:cubicBezTo>
                    <a:pt x="35568" y="117277"/>
                    <a:pt x="35688" y="117377"/>
                    <a:pt x="35707" y="117655"/>
                  </a:cubicBezTo>
                  <a:cubicBezTo>
                    <a:pt x="35741" y="117975"/>
                    <a:pt x="35960" y="118195"/>
                    <a:pt x="36303" y="118195"/>
                  </a:cubicBezTo>
                  <a:cubicBezTo>
                    <a:pt x="36366" y="118195"/>
                    <a:pt x="36433" y="118188"/>
                    <a:pt x="36503" y="118173"/>
                  </a:cubicBezTo>
                  <a:lnTo>
                    <a:pt x="36503" y="118173"/>
                  </a:lnTo>
                  <a:cubicBezTo>
                    <a:pt x="36363" y="118837"/>
                    <a:pt x="36362" y="118933"/>
                    <a:pt x="36957" y="118933"/>
                  </a:cubicBezTo>
                  <a:cubicBezTo>
                    <a:pt x="37039" y="118933"/>
                    <a:pt x="37133" y="118931"/>
                    <a:pt x="37239" y="118928"/>
                  </a:cubicBezTo>
                  <a:lnTo>
                    <a:pt x="37239" y="118928"/>
                  </a:lnTo>
                  <a:cubicBezTo>
                    <a:pt x="37060" y="119127"/>
                    <a:pt x="36921" y="119287"/>
                    <a:pt x="36802" y="119406"/>
                  </a:cubicBezTo>
                  <a:cubicBezTo>
                    <a:pt x="36941" y="119565"/>
                    <a:pt x="37219" y="119784"/>
                    <a:pt x="37179" y="119883"/>
                  </a:cubicBezTo>
                  <a:cubicBezTo>
                    <a:pt x="37080" y="120182"/>
                    <a:pt x="37219" y="120261"/>
                    <a:pt x="37418" y="120341"/>
                  </a:cubicBezTo>
                  <a:cubicBezTo>
                    <a:pt x="37557" y="120401"/>
                    <a:pt x="37637" y="120440"/>
                    <a:pt x="37677" y="120619"/>
                  </a:cubicBezTo>
                  <a:cubicBezTo>
                    <a:pt x="37756" y="120818"/>
                    <a:pt x="37975" y="120977"/>
                    <a:pt x="38134" y="121156"/>
                  </a:cubicBezTo>
                  <a:cubicBezTo>
                    <a:pt x="38293" y="121335"/>
                    <a:pt x="38055" y="121674"/>
                    <a:pt x="38433" y="121813"/>
                  </a:cubicBezTo>
                  <a:cubicBezTo>
                    <a:pt x="38552" y="121853"/>
                    <a:pt x="38572" y="122151"/>
                    <a:pt x="38652" y="122330"/>
                  </a:cubicBezTo>
                  <a:cubicBezTo>
                    <a:pt x="39209" y="123444"/>
                    <a:pt x="39885" y="124459"/>
                    <a:pt x="40760" y="125354"/>
                  </a:cubicBezTo>
                  <a:cubicBezTo>
                    <a:pt x="40860" y="125473"/>
                    <a:pt x="40860" y="125712"/>
                    <a:pt x="40899" y="125891"/>
                  </a:cubicBezTo>
                  <a:cubicBezTo>
                    <a:pt x="40899" y="125951"/>
                    <a:pt x="40939" y="125990"/>
                    <a:pt x="40959" y="126050"/>
                  </a:cubicBezTo>
                  <a:cubicBezTo>
                    <a:pt x="41158" y="126050"/>
                    <a:pt x="41357" y="126070"/>
                    <a:pt x="41456" y="126090"/>
                  </a:cubicBezTo>
                  <a:cubicBezTo>
                    <a:pt x="41814" y="126627"/>
                    <a:pt x="42133" y="127124"/>
                    <a:pt x="42431" y="127602"/>
                  </a:cubicBezTo>
                  <a:cubicBezTo>
                    <a:pt x="42352" y="127821"/>
                    <a:pt x="42272" y="128019"/>
                    <a:pt x="42212" y="128159"/>
                  </a:cubicBezTo>
                  <a:cubicBezTo>
                    <a:pt x="42491" y="128338"/>
                    <a:pt x="42849" y="128437"/>
                    <a:pt x="42889" y="128596"/>
                  </a:cubicBezTo>
                  <a:cubicBezTo>
                    <a:pt x="42988" y="129034"/>
                    <a:pt x="43267" y="129332"/>
                    <a:pt x="43466" y="129710"/>
                  </a:cubicBezTo>
                  <a:cubicBezTo>
                    <a:pt x="43565" y="129869"/>
                    <a:pt x="43565" y="130049"/>
                    <a:pt x="43625" y="130267"/>
                  </a:cubicBezTo>
                  <a:cubicBezTo>
                    <a:pt x="43684" y="130247"/>
                    <a:pt x="43784" y="130228"/>
                    <a:pt x="43883" y="130208"/>
                  </a:cubicBezTo>
                  <a:cubicBezTo>
                    <a:pt x="43903" y="130645"/>
                    <a:pt x="43903" y="130645"/>
                    <a:pt x="44500" y="130884"/>
                  </a:cubicBezTo>
                  <a:cubicBezTo>
                    <a:pt x="44341" y="130983"/>
                    <a:pt x="44221" y="131063"/>
                    <a:pt x="44102" y="131143"/>
                  </a:cubicBezTo>
                  <a:cubicBezTo>
                    <a:pt x="44381" y="131501"/>
                    <a:pt x="44659" y="131839"/>
                    <a:pt x="44938" y="132197"/>
                  </a:cubicBezTo>
                  <a:cubicBezTo>
                    <a:pt x="45017" y="132038"/>
                    <a:pt x="45057" y="131918"/>
                    <a:pt x="45117" y="131779"/>
                  </a:cubicBezTo>
                  <a:cubicBezTo>
                    <a:pt x="45355" y="131938"/>
                    <a:pt x="45355" y="132137"/>
                    <a:pt x="45355" y="132396"/>
                  </a:cubicBezTo>
                  <a:cubicBezTo>
                    <a:pt x="45355" y="132595"/>
                    <a:pt x="45574" y="132794"/>
                    <a:pt x="45694" y="132993"/>
                  </a:cubicBezTo>
                  <a:cubicBezTo>
                    <a:pt x="45694" y="133013"/>
                    <a:pt x="45694" y="133052"/>
                    <a:pt x="45674" y="133072"/>
                  </a:cubicBezTo>
                  <a:cubicBezTo>
                    <a:pt x="45435" y="133550"/>
                    <a:pt x="45793" y="133808"/>
                    <a:pt x="45972" y="134087"/>
                  </a:cubicBezTo>
                  <a:cubicBezTo>
                    <a:pt x="46085" y="134055"/>
                    <a:pt x="46197" y="133996"/>
                    <a:pt x="46247" y="133996"/>
                  </a:cubicBezTo>
                  <a:cubicBezTo>
                    <a:pt x="46258" y="133996"/>
                    <a:pt x="46267" y="134000"/>
                    <a:pt x="46270" y="134007"/>
                  </a:cubicBezTo>
                  <a:cubicBezTo>
                    <a:pt x="46390" y="134127"/>
                    <a:pt x="46609" y="134345"/>
                    <a:pt x="46569" y="134445"/>
                  </a:cubicBezTo>
                  <a:cubicBezTo>
                    <a:pt x="46390" y="134942"/>
                    <a:pt x="46768" y="135022"/>
                    <a:pt x="47046" y="135181"/>
                  </a:cubicBezTo>
                  <a:cubicBezTo>
                    <a:pt x="46967" y="135280"/>
                    <a:pt x="46927" y="135360"/>
                    <a:pt x="46827" y="135499"/>
                  </a:cubicBezTo>
                  <a:cubicBezTo>
                    <a:pt x="47106" y="135579"/>
                    <a:pt x="47285" y="135618"/>
                    <a:pt x="47484" y="135678"/>
                  </a:cubicBezTo>
                  <a:cubicBezTo>
                    <a:pt x="47384" y="135798"/>
                    <a:pt x="47305" y="135897"/>
                    <a:pt x="47146" y="136036"/>
                  </a:cubicBezTo>
                  <a:cubicBezTo>
                    <a:pt x="47802" y="136156"/>
                    <a:pt x="47762" y="136653"/>
                    <a:pt x="47802" y="137091"/>
                  </a:cubicBezTo>
                  <a:cubicBezTo>
                    <a:pt x="48061" y="137230"/>
                    <a:pt x="48339" y="137230"/>
                    <a:pt x="48399" y="137548"/>
                  </a:cubicBezTo>
                  <a:cubicBezTo>
                    <a:pt x="48936" y="137588"/>
                    <a:pt x="48578" y="137966"/>
                    <a:pt x="48658" y="138185"/>
                  </a:cubicBezTo>
                  <a:cubicBezTo>
                    <a:pt x="48697" y="138284"/>
                    <a:pt x="48757" y="138384"/>
                    <a:pt x="48817" y="138443"/>
                  </a:cubicBezTo>
                  <a:cubicBezTo>
                    <a:pt x="49075" y="138662"/>
                    <a:pt x="49354" y="138841"/>
                    <a:pt x="49652" y="139060"/>
                  </a:cubicBezTo>
                  <a:cubicBezTo>
                    <a:pt x="49573" y="139199"/>
                    <a:pt x="49513" y="139338"/>
                    <a:pt x="49453" y="139438"/>
                  </a:cubicBezTo>
                  <a:cubicBezTo>
                    <a:pt x="49752" y="139816"/>
                    <a:pt x="50527" y="139776"/>
                    <a:pt x="50289" y="140552"/>
                  </a:cubicBezTo>
                  <a:cubicBezTo>
                    <a:pt x="50428" y="140532"/>
                    <a:pt x="50567" y="140532"/>
                    <a:pt x="50746" y="140512"/>
                  </a:cubicBezTo>
                  <a:lnTo>
                    <a:pt x="50746" y="140512"/>
                  </a:lnTo>
                  <a:cubicBezTo>
                    <a:pt x="50627" y="140731"/>
                    <a:pt x="50547" y="140890"/>
                    <a:pt x="50468" y="141029"/>
                  </a:cubicBezTo>
                  <a:cubicBezTo>
                    <a:pt x="50707" y="141089"/>
                    <a:pt x="50925" y="141149"/>
                    <a:pt x="51164" y="141228"/>
                  </a:cubicBezTo>
                  <a:cubicBezTo>
                    <a:pt x="51084" y="141407"/>
                    <a:pt x="51025" y="141527"/>
                    <a:pt x="50985" y="141626"/>
                  </a:cubicBezTo>
                  <a:cubicBezTo>
                    <a:pt x="51383" y="141845"/>
                    <a:pt x="51462" y="141924"/>
                    <a:pt x="51701" y="142462"/>
                  </a:cubicBezTo>
                  <a:cubicBezTo>
                    <a:pt x="51761" y="142402"/>
                    <a:pt x="51820" y="142342"/>
                    <a:pt x="51900" y="142243"/>
                  </a:cubicBezTo>
                  <a:cubicBezTo>
                    <a:pt x="51980" y="142362"/>
                    <a:pt x="52139" y="142501"/>
                    <a:pt x="52119" y="142581"/>
                  </a:cubicBezTo>
                  <a:cubicBezTo>
                    <a:pt x="51980" y="143058"/>
                    <a:pt x="52179" y="143297"/>
                    <a:pt x="52616" y="143416"/>
                  </a:cubicBezTo>
                  <a:cubicBezTo>
                    <a:pt x="52716" y="143456"/>
                    <a:pt x="52855" y="143516"/>
                    <a:pt x="52895" y="143615"/>
                  </a:cubicBezTo>
                  <a:cubicBezTo>
                    <a:pt x="53074" y="144113"/>
                    <a:pt x="53491" y="144391"/>
                    <a:pt x="53790" y="144769"/>
                  </a:cubicBezTo>
                  <a:cubicBezTo>
                    <a:pt x="54088" y="145167"/>
                    <a:pt x="54426" y="145565"/>
                    <a:pt x="54625" y="146082"/>
                  </a:cubicBezTo>
                  <a:cubicBezTo>
                    <a:pt x="54765" y="146440"/>
                    <a:pt x="55222" y="146679"/>
                    <a:pt x="55560" y="146977"/>
                  </a:cubicBezTo>
                  <a:lnTo>
                    <a:pt x="55560" y="147753"/>
                  </a:lnTo>
                  <a:cubicBezTo>
                    <a:pt x="55719" y="147673"/>
                    <a:pt x="55799" y="147594"/>
                    <a:pt x="55958" y="147514"/>
                  </a:cubicBezTo>
                  <a:lnTo>
                    <a:pt x="55958" y="147514"/>
                  </a:lnTo>
                  <a:cubicBezTo>
                    <a:pt x="55918" y="147773"/>
                    <a:pt x="55879" y="147932"/>
                    <a:pt x="55859" y="148071"/>
                  </a:cubicBezTo>
                  <a:cubicBezTo>
                    <a:pt x="56197" y="148230"/>
                    <a:pt x="56475" y="148390"/>
                    <a:pt x="56714" y="148509"/>
                  </a:cubicBezTo>
                  <a:cubicBezTo>
                    <a:pt x="56913" y="148330"/>
                    <a:pt x="57072" y="148131"/>
                    <a:pt x="57271" y="148012"/>
                  </a:cubicBezTo>
                  <a:cubicBezTo>
                    <a:pt x="57967" y="147634"/>
                    <a:pt x="58664" y="147296"/>
                    <a:pt x="59340" y="146818"/>
                  </a:cubicBezTo>
                  <a:cubicBezTo>
                    <a:pt x="60335" y="146082"/>
                    <a:pt x="61329" y="145386"/>
                    <a:pt x="62165" y="144451"/>
                  </a:cubicBezTo>
                  <a:cubicBezTo>
                    <a:pt x="62344" y="144272"/>
                    <a:pt x="62622" y="144192"/>
                    <a:pt x="62821" y="144033"/>
                  </a:cubicBezTo>
                  <a:cubicBezTo>
                    <a:pt x="63000" y="143874"/>
                    <a:pt x="63100" y="143655"/>
                    <a:pt x="63279" y="143496"/>
                  </a:cubicBezTo>
                  <a:cubicBezTo>
                    <a:pt x="63557" y="143237"/>
                    <a:pt x="63895" y="143058"/>
                    <a:pt x="64134" y="142800"/>
                  </a:cubicBezTo>
                  <a:cubicBezTo>
                    <a:pt x="64572" y="142322"/>
                    <a:pt x="65089" y="141924"/>
                    <a:pt x="65606" y="141547"/>
                  </a:cubicBezTo>
                  <a:cubicBezTo>
                    <a:pt x="66422" y="140950"/>
                    <a:pt x="67138" y="140253"/>
                    <a:pt x="67914" y="139617"/>
                  </a:cubicBezTo>
                  <a:cubicBezTo>
                    <a:pt x="68630" y="139020"/>
                    <a:pt x="69306" y="138364"/>
                    <a:pt x="69963" y="137687"/>
                  </a:cubicBezTo>
                  <a:cubicBezTo>
                    <a:pt x="70480" y="137170"/>
                    <a:pt x="71136" y="136792"/>
                    <a:pt x="71614" y="136255"/>
                  </a:cubicBezTo>
                  <a:cubicBezTo>
                    <a:pt x="72131" y="135678"/>
                    <a:pt x="72569" y="135002"/>
                    <a:pt x="73225" y="134584"/>
                  </a:cubicBezTo>
                  <a:cubicBezTo>
                    <a:pt x="73643" y="134325"/>
                    <a:pt x="73603" y="133689"/>
                    <a:pt x="74160" y="133589"/>
                  </a:cubicBezTo>
                  <a:cubicBezTo>
                    <a:pt x="74896" y="132814"/>
                    <a:pt x="75632" y="132038"/>
                    <a:pt x="76368" y="131282"/>
                  </a:cubicBezTo>
                  <a:cubicBezTo>
                    <a:pt x="76826" y="130785"/>
                    <a:pt x="77164" y="130188"/>
                    <a:pt x="77681" y="129710"/>
                  </a:cubicBezTo>
                  <a:cubicBezTo>
                    <a:pt x="78198" y="129253"/>
                    <a:pt x="78596" y="128656"/>
                    <a:pt x="79034" y="128119"/>
                  </a:cubicBezTo>
                  <a:cubicBezTo>
                    <a:pt x="79312" y="127781"/>
                    <a:pt x="79292" y="127283"/>
                    <a:pt x="79750" y="127045"/>
                  </a:cubicBezTo>
                  <a:cubicBezTo>
                    <a:pt x="80088" y="126846"/>
                    <a:pt x="80088" y="126289"/>
                    <a:pt x="80565" y="126150"/>
                  </a:cubicBezTo>
                  <a:cubicBezTo>
                    <a:pt x="80645" y="126130"/>
                    <a:pt x="80744" y="125990"/>
                    <a:pt x="80784" y="125891"/>
                  </a:cubicBezTo>
                  <a:cubicBezTo>
                    <a:pt x="81202" y="124976"/>
                    <a:pt x="82057" y="124319"/>
                    <a:pt x="82455" y="123365"/>
                  </a:cubicBezTo>
                  <a:cubicBezTo>
                    <a:pt x="82634" y="122927"/>
                    <a:pt x="83012" y="122589"/>
                    <a:pt x="83291" y="122191"/>
                  </a:cubicBezTo>
                  <a:cubicBezTo>
                    <a:pt x="83430" y="122012"/>
                    <a:pt x="83569" y="121813"/>
                    <a:pt x="83728" y="121674"/>
                  </a:cubicBezTo>
                  <a:cubicBezTo>
                    <a:pt x="83947" y="121495"/>
                    <a:pt x="83888" y="121276"/>
                    <a:pt x="83927" y="121057"/>
                  </a:cubicBezTo>
                  <a:cubicBezTo>
                    <a:pt x="83967" y="120918"/>
                    <a:pt x="84246" y="120838"/>
                    <a:pt x="84405" y="120699"/>
                  </a:cubicBezTo>
                  <a:cubicBezTo>
                    <a:pt x="84524" y="120580"/>
                    <a:pt x="84584" y="120361"/>
                    <a:pt x="84723" y="120301"/>
                  </a:cubicBezTo>
                  <a:cubicBezTo>
                    <a:pt x="85161" y="120102"/>
                    <a:pt x="84882" y="119605"/>
                    <a:pt x="85240" y="119306"/>
                  </a:cubicBezTo>
                  <a:cubicBezTo>
                    <a:pt x="85718" y="118928"/>
                    <a:pt x="86036" y="118352"/>
                    <a:pt x="86454" y="117874"/>
                  </a:cubicBezTo>
                  <a:cubicBezTo>
                    <a:pt x="87150" y="117078"/>
                    <a:pt x="87627" y="116104"/>
                    <a:pt x="88244" y="115228"/>
                  </a:cubicBezTo>
                  <a:cubicBezTo>
                    <a:pt x="88980" y="114214"/>
                    <a:pt x="89816" y="113279"/>
                    <a:pt x="90273" y="112085"/>
                  </a:cubicBezTo>
                  <a:cubicBezTo>
                    <a:pt x="90293" y="112046"/>
                    <a:pt x="90313" y="112026"/>
                    <a:pt x="90333" y="112006"/>
                  </a:cubicBezTo>
                  <a:cubicBezTo>
                    <a:pt x="90989" y="110951"/>
                    <a:pt x="91705" y="109917"/>
                    <a:pt x="92322" y="108843"/>
                  </a:cubicBezTo>
                  <a:cubicBezTo>
                    <a:pt x="92839" y="107908"/>
                    <a:pt x="93257" y="106933"/>
                    <a:pt x="93754" y="105998"/>
                  </a:cubicBezTo>
                  <a:cubicBezTo>
                    <a:pt x="94053" y="105421"/>
                    <a:pt x="94669" y="105004"/>
                    <a:pt x="94669" y="104268"/>
                  </a:cubicBezTo>
                  <a:cubicBezTo>
                    <a:pt x="94669" y="104228"/>
                    <a:pt x="94729" y="104168"/>
                    <a:pt x="94769" y="104128"/>
                  </a:cubicBezTo>
                  <a:cubicBezTo>
                    <a:pt x="94948" y="103929"/>
                    <a:pt x="95366" y="103890"/>
                    <a:pt x="95226" y="103492"/>
                  </a:cubicBezTo>
                  <a:cubicBezTo>
                    <a:pt x="95087" y="103114"/>
                    <a:pt x="95584" y="103213"/>
                    <a:pt x="95644" y="102875"/>
                  </a:cubicBezTo>
                  <a:cubicBezTo>
                    <a:pt x="95704" y="102378"/>
                    <a:pt x="96002" y="101821"/>
                    <a:pt x="96360" y="101483"/>
                  </a:cubicBezTo>
                  <a:cubicBezTo>
                    <a:pt x="96758" y="101105"/>
                    <a:pt x="96798" y="100747"/>
                    <a:pt x="96718" y="100369"/>
                  </a:cubicBezTo>
                  <a:cubicBezTo>
                    <a:pt x="97136" y="99931"/>
                    <a:pt x="97733" y="99712"/>
                    <a:pt x="97554" y="99016"/>
                  </a:cubicBezTo>
                  <a:cubicBezTo>
                    <a:pt x="98031" y="98538"/>
                    <a:pt x="98011" y="97743"/>
                    <a:pt x="98688" y="97385"/>
                  </a:cubicBezTo>
                  <a:cubicBezTo>
                    <a:pt x="98906" y="97265"/>
                    <a:pt x="99006" y="96887"/>
                    <a:pt x="99125" y="96609"/>
                  </a:cubicBezTo>
                  <a:cubicBezTo>
                    <a:pt x="99185" y="96470"/>
                    <a:pt x="99145" y="96310"/>
                    <a:pt x="99205" y="96191"/>
                  </a:cubicBezTo>
                  <a:cubicBezTo>
                    <a:pt x="99503" y="95614"/>
                    <a:pt x="99861" y="95057"/>
                    <a:pt x="100160" y="94480"/>
                  </a:cubicBezTo>
                  <a:cubicBezTo>
                    <a:pt x="100498" y="93784"/>
                    <a:pt x="100975" y="93148"/>
                    <a:pt x="101194" y="92392"/>
                  </a:cubicBezTo>
                  <a:cubicBezTo>
                    <a:pt x="101254" y="92213"/>
                    <a:pt x="101473" y="92073"/>
                    <a:pt x="101552" y="91894"/>
                  </a:cubicBezTo>
                  <a:cubicBezTo>
                    <a:pt x="101592" y="91755"/>
                    <a:pt x="101493" y="91516"/>
                    <a:pt x="101572" y="91437"/>
                  </a:cubicBezTo>
                  <a:cubicBezTo>
                    <a:pt x="101930" y="91138"/>
                    <a:pt x="101970" y="90740"/>
                    <a:pt x="102010" y="90323"/>
                  </a:cubicBezTo>
                  <a:cubicBezTo>
                    <a:pt x="102030" y="90243"/>
                    <a:pt x="102050" y="90104"/>
                    <a:pt x="102089" y="90104"/>
                  </a:cubicBezTo>
                  <a:cubicBezTo>
                    <a:pt x="102527" y="90044"/>
                    <a:pt x="102507" y="89626"/>
                    <a:pt x="102607" y="89368"/>
                  </a:cubicBezTo>
                  <a:cubicBezTo>
                    <a:pt x="102786" y="88890"/>
                    <a:pt x="103084" y="88453"/>
                    <a:pt x="103044" y="87896"/>
                  </a:cubicBezTo>
                  <a:cubicBezTo>
                    <a:pt x="103024" y="87677"/>
                    <a:pt x="103362" y="87438"/>
                    <a:pt x="103502" y="87180"/>
                  </a:cubicBezTo>
                  <a:cubicBezTo>
                    <a:pt x="103621" y="86941"/>
                    <a:pt x="103641" y="86643"/>
                    <a:pt x="103800" y="86424"/>
                  </a:cubicBezTo>
                  <a:cubicBezTo>
                    <a:pt x="104098" y="85986"/>
                    <a:pt x="103999" y="85369"/>
                    <a:pt x="104516" y="85011"/>
                  </a:cubicBezTo>
                  <a:cubicBezTo>
                    <a:pt x="104616" y="84952"/>
                    <a:pt x="104496" y="84614"/>
                    <a:pt x="104596" y="84474"/>
                  </a:cubicBezTo>
                  <a:cubicBezTo>
                    <a:pt x="104894" y="84017"/>
                    <a:pt x="105053" y="83519"/>
                    <a:pt x="105153" y="82982"/>
                  </a:cubicBezTo>
                  <a:cubicBezTo>
                    <a:pt x="105171" y="82837"/>
                    <a:pt x="105139" y="82659"/>
                    <a:pt x="105345" y="82659"/>
                  </a:cubicBezTo>
                  <a:cubicBezTo>
                    <a:pt x="105365" y="82659"/>
                    <a:pt x="105387" y="82661"/>
                    <a:pt x="105411" y="82664"/>
                  </a:cubicBezTo>
                  <a:cubicBezTo>
                    <a:pt x="105451" y="82664"/>
                    <a:pt x="105590" y="82386"/>
                    <a:pt x="105551" y="82326"/>
                  </a:cubicBezTo>
                  <a:cubicBezTo>
                    <a:pt x="105431" y="82087"/>
                    <a:pt x="105551" y="81948"/>
                    <a:pt x="105630" y="81769"/>
                  </a:cubicBezTo>
                  <a:cubicBezTo>
                    <a:pt x="105869" y="81093"/>
                    <a:pt x="106247" y="80476"/>
                    <a:pt x="106247" y="79720"/>
                  </a:cubicBezTo>
                  <a:cubicBezTo>
                    <a:pt x="106267" y="79322"/>
                    <a:pt x="106366" y="78865"/>
                    <a:pt x="106585" y="78546"/>
                  </a:cubicBezTo>
                  <a:cubicBezTo>
                    <a:pt x="106943" y="78009"/>
                    <a:pt x="106724" y="77313"/>
                    <a:pt x="107182" y="76835"/>
                  </a:cubicBezTo>
                  <a:cubicBezTo>
                    <a:pt x="107062" y="76219"/>
                    <a:pt x="107341" y="75662"/>
                    <a:pt x="107520" y="75125"/>
                  </a:cubicBezTo>
                  <a:cubicBezTo>
                    <a:pt x="107639" y="74707"/>
                    <a:pt x="107520" y="74210"/>
                    <a:pt x="107858" y="73911"/>
                  </a:cubicBezTo>
                  <a:cubicBezTo>
                    <a:pt x="108256" y="73513"/>
                    <a:pt x="108037" y="72996"/>
                    <a:pt x="108196" y="72559"/>
                  </a:cubicBezTo>
                  <a:cubicBezTo>
                    <a:pt x="108276" y="72360"/>
                    <a:pt x="108157" y="72061"/>
                    <a:pt x="108276" y="71922"/>
                  </a:cubicBezTo>
                  <a:cubicBezTo>
                    <a:pt x="108733" y="71405"/>
                    <a:pt x="108296" y="70689"/>
                    <a:pt x="108714" y="70171"/>
                  </a:cubicBezTo>
                  <a:cubicBezTo>
                    <a:pt x="108733" y="70152"/>
                    <a:pt x="108733" y="70072"/>
                    <a:pt x="108733" y="70032"/>
                  </a:cubicBezTo>
                  <a:cubicBezTo>
                    <a:pt x="108634" y="69774"/>
                    <a:pt x="108694" y="69595"/>
                    <a:pt x="108873" y="69396"/>
                  </a:cubicBezTo>
                  <a:cubicBezTo>
                    <a:pt x="108972" y="69276"/>
                    <a:pt x="108833" y="68998"/>
                    <a:pt x="108873" y="68819"/>
                  </a:cubicBezTo>
                  <a:cubicBezTo>
                    <a:pt x="108952" y="68381"/>
                    <a:pt x="109032" y="67963"/>
                    <a:pt x="109191" y="67565"/>
                  </a:cubicBezTo>
                  <a:cubicBezTo>
                    <a:pt x="109430" y="67008"/>
                    <a:pt x="109131" y="66432"/>
                    <a:pt x="109430" y="65875"/>
                  </a:cubicBezTo>
                  <a:cubicBezTo>
                    <a:pt x="109847" y="65079"/>
                    <a:pt x="109649" y="64084"/>
                    <a:pt x="110106" y="63289"/>
                  </a:cubicBezTo>
                  <a:cubicBezTo>
                    <a:pt x="109987" y="62950"/>
                    <a:pt x="110325" y="62771"/>
                    <a:pt x="110385" y="62513"/>
                  </a:cubicBezTo>
                  <a:cubicBezTo>
                    <a:pt x="110444" y="62234"/>
                    <a:pt x="110385" y="61916"/>
                    <a:pt x="110404" y="61618"/>
                  </a:cubicBezTo>
                  <a:cubicBezTo>
                    <a:pt x="110424" y="61359"/>
                    <a:pt x="110544" y="61041"/>
                    <a:pt x="110464" y="60822"/>
                  </a:cubicBezTo>
                  <a:cubicBezTo>
                    <a:pt x="110325" y="60464"/>
                    <a:pt x="110663" y="60265"/>
                    <a:pt x="110603" y="59966"/>
                  </a:cubicBezTo>
                  <a:cubicBezTo>
                    <a:pt x="110603" y="59927"/>
                    <a:pt x="110623" y="59847"/>
                    <a:pt x="110603" y="59807"/>
                  </a:cubicBezTo>
                  <a:cubicBezTo>
                    <a:pt x="110484" y="59608"/>
                    <a:pt x="110424" y="59489"/>
                    <a:pt x="110743" y="59390"/>
                  </a:cubicBezTo>
                  <a:cubicBezTo>
                    <a:pt x="110842" y="59350"/>
                    <a:pt x="110942" y="58912"/>
                    <a:pt x="110882" y="58833"/>
                  </a:cubicBezTo>
                  <a:cubicBezTo>
                    <a:pt x="110504" y="58415"/>
                    <a:pt x="110942" y="58097"/>
                    <a:pt x="110961" y="57738"/>
                  </a:cubicBezTo>
                  <a:cubicBezTo>
                    <a:pt x="110862" y="57639"/>
                    <a:pt x="110782" y="57540"/>
                    <a:pt x="110743" y="57500"/>
                  </a:cubicBezTo>
                  <a:cubicBezTo>
                    <a:pt x="110842" y="57181"/>
                    <a:pt x="110961" y="56903"/>
                    <a:pt x="110981" y="56644"/>
                  </a:cubicBezTo>
                  <a:cubicBezTo>
                    <a:pt x="111001" y="56445"/>
                    <a:pt x="110842" y="56187"/>
                    <a:pt x="110902" y="56028"/>
                  </a:cubicBezTo>
                  <a:cubicBezTo>
                    <a:pt x="111081" y="55670"/>
                    <a:pt x="111081" y="55232"/>
                    <a:pt x="110981" y="54953"/>
                  </a:cubicBezTo>
                  <a:cubicBezTo>
                    <a:pt x="110802" y="54496"/>
                    <a:pt x="111160" y="54118"/>
                    <a:pt x="110961" y="53720"/>
                  </a:cubicBezTo>
                  <a:cubicBezTo>
                    <a:pt x="110822" y="53442"/>
                    <a:pt x="110961" y="53282"/>
                    <a:pt x="111101" y="53084"/>
                  </a:cubicBezTo>
                  <a:cubicBezTo>
                    <a:pt x="110862" y="52924"/>
                    <a:pt x="110942" y="52706"/>
                    <a:pt x="111021" y="52487"/>
                  </a:cubicBezTo>
                  <a:cubicBezTo>
                    <a:pt x="111061" y="52328"/>
                    <a:pt x="111061" y="52149"/>
                    <a:pt x="111061" y="51989"/>
                  </a:cubicBezTo>
                  <a:cubicBezTo>
                    <a:pt x="111081" y="51452"/>
                    <a:pt x="111140" y="50935"/>
                    <a:pt x="111081" y="50418"/>
                  </a:cubicBezTo>
                  <a:cubicBezTo>
                    <a:pt x="110981" y="49682"/>
                    <a:pt x="111240" y="48946"/>
                    <a:pt x="110981" y="48190"/>
                  </a:cubicBezTo>
                  <a:cubicBezTo>
                    <a:pt x="110862" y="47812"/>
                    <a:pt x="111200" y="47354"/>
                    <a:pt x="110922" y="46957"/>
                  </a:cubicBezTo>
                  <a:cubicBezTo>
                    <a:pt x="111419" y="46559"/>
                    <a:pt x="110782" y="45942"/>
                    <a:pt x="111160" y="45504"/>
                  </a:cubicBezTo>
                  <a:cubicBezTo>
                    <a:pt x="110981" y="44888"/>
                    <a:pt x="111061" y="44271"/>
                    <a:pt x="111160" y="43674"/>
                  </a:cubicBezTo>
                  <a:cubicBezTo>
                    <a:pt x="111260" y="43038"/>
                    <a:pt x="110763" y="42401"/>
                    <a:pt x="111140" y="41784"/>
                  </a:cubicBezTo>
                  <a:cubicBezTo>
                    <a:pt x="110961" y="40989"/>
                    <a:pt x="111061" y="40193"/>
                    <a:pt x="110981" y="39397"/>
                  </a:cubicBezTo>
                  <a:cubicBezTo>
                    <a:pt x="110902" y="38661"/>
                    <a:pt x="110802" y="37905"/>
                    <a:pt x="110743" y="37169"/>
                  </a:cubicBezTo>
                  <a:cubicBezTo>
                    <a:pt x="110703" y="36851"/>
                    <a:pt x="110822" y="36513"/>
                    <a:pt x="110763" y="36195"/>
                  </a:cubicBezTo>
                  <a:cubicBezTo>
                    <a:pt x="110683" y="35896"/>
                    <a:pt x="110524" y="35677"/>
                    <a:pt x="110643" y="35299"/>
                  </a:cubicBezTo>
                  <a:cubicBezTo>
                    <a:pt x="110743" y="35041"/>
                    <a:pt x="110544" y="34683"/>
                    <a:pt x="110504" y="34384"/>
                  </a:cubicBezTo>
                  <a:cubicBezTo>
                    <a:pt x="110385" y="33310"/>
                    <a:pt x="110564" y="32196"/>
                    <a:pt x="110206" y="31162"/>
                  </a:cubicBezTo>
                  <a:cubicBezTo>
                    <a:pt x="110086" y="30804"/>
                    <a:pt x="110325" y="30426"/>
                    <a:pt x="110166" y="30187"/>
                  </a:cubicBezTo>
                  <a:cubicBezTo>
                    <a:pt x="109907" y="29769"/>
                    <a:pt x="109947" y="29351"/>
                    <a:pt x="109887" y="28954"/>
                  </a:cubicBezTo>
                  <a:cubicBezTo>
                    <a:pt x="109708" y="27939"/>
                    <a:pt x="109649" y="26885"/>
                    <a:pt x="109370" y="25890"/>
                  </a:cubicBezTo>
                  <a:cubicBezTo>
                    <a:pt x="109350" y="25811"/>
                    <a:pt x="109310" y="25711"/>
                    <a:pt x="109310" y="25632"/>
                  </a:cubicBezTo>
                  <a:cubicBezTo>
                    <a:pt x="109290" y="25254"/>
                    <a:pt x="109171" y="24915"/>
                    <a:pt x="108932" y="24418"/>
                  </a:cubicBezTo>
                  <a:cubicBezTo>
                    <a:pt x="108893" y="24339"/>
                    <a:pt x="109052" y="24179"/>
                    <a:pt x="109111" y="24080"/>
                  </a:cubicBezTo>
                  <a:cubicBezTo>
                    <a:pt x="108952" y="23543"/>
                    <a:pt x="108753" y="22986"/>
                    <a:pt x="108654" y="22409"/>
                  </a:cubicBezTo>
                  <a:cubicBezTo>
                    <a:pt x="108554" y="21733"/>
                    <a:pt x="108157" y="21136"/>
                    <a:pt x="108276" y="20420"/>
                  </a:cubicBezTo>
                  <a:cubicBezTo>
                    <a:pt x="108296" y="20181"/>
                    <a:pt x="107978" y="19922"/>
                    <a:pt x="107898" y="19644"/>
                  </a:cubicBezTo>
                  <a:cubicBezTo>
                    <a:pt x="107838" y="19385"/>
                    <a:pt x="107878" y="19107"/>
                    <a:pt x="107858" y="18828"/>
                  </a:cubicBezTo>
                  <a:cubicBezTo>
                    <a:pt x="107838" y="18788"/>
                    <a:pt x="107739" y="18769"/>
                    <a:pt x="107719" y="18709"/>
                  </a:cubicBezTo>
                  <a:cubicBezTo>
                    <a:pt x="107659" y="18590"/>
                    <a:pt x="107600" y="18450"/>
                    <a:pt x="107600" y="18291"/>
                  </a:cubicBezTo>
                  <a:cubicBezTo>
                    <a:pt x="107580" y="17973"/>
                    <a:pt x="107321" y="16978"/>
                    <a:pt x="107202" y="16660"/>
                  </a:cubicBezTo>
                  <a:cubicBezTo>
                    <a:pt x="107102" y="16381"/>
                    <a:pt x="107062" y="16063"/>
                    <a:pt x="106983" y="15765"/>
                  </a:cubicBezTo>
                  <a:cubicBezTo>
                    <a:pt x="106963" y="15626"/>
                    <a:pt x="106983" y="15446"/>
                    <a:pt x="106923" y="15367"/>
                  </a:cubicBezTo>
                  <a:cubicBezTo>
                    <a:pt x="106287" y="14870"/>
                    <a:pt x="106645" y="13974"/>
                    <a:pt x="106128" y="13417"/>
                  </a:cubicBezTo>
                  <a:cubicBezTo>
                    <a:pt x="106346" y="12940"/>
                    <a:pt x="105670" y="12602"/>
                    <a:pt x="105929" y="12104"/>
                  </a:cubicBezTo>
                  <a:cubicBezTo>
                    <a:pt x="105849" y="12085"/>
                    <a:pt x="105769" y="12045"/>
                    <a:pt x="105690" y="12005"/>
                  </a:cubicBezTo>
                  <a:cubicBezTo>
                    <a:pt x="105630" y="11965"/>
                    <a:pt x="105571" y="11886"/>
                    <a:pt x="105511" y="11846"/>
                  </a:cubicBezTo>
                  <a:cubicBezTo>
                    <a:pt x="105610" y="11667"/>
                    <a:pt x="105690" y="11528"/>
                    <a:pt x="105809" y="11309"/>
                  </a:cubicBezTo>
                  <a:lnTo>
                    <a:pt x="105809" y="11309"/>
                  </a:lnTo>
                  <a:cubicBezTo>
                    <a:pt x="105798" y="11309"/>
                    <a:pt x="105786" y="11309"/>
                    <a:pt x="105775" y="11309"/>
                  </a:cubicBezTo>
                  <a:cubicBezTo>
                    <a:pt x="105209" y="11309"/>
                    <a:pt x="105134" y="10826"/>
                    <a:pt x="105173" y="10573"/>
                  </a:cubicBezTo>
                  <a:cubicBezTo>
                    <a:pt x="105232" y="10274"/>
                    <a:pt x="105113" y="10155"/>
                    <a:pt x="104994" y="9976"/>
                  </a:cubicBezTo>
                  <a:cubicBezTo>
                    <a:pt x="104715" y="9558"/>
                    <a:pt x="104854" y="8942"/>
                    <a:pt x="104357" y="8603"/>
                  </a:cubicBezTo>
                  <a:cubicBezTo>
                    <a:pt x="104496" y="7808"/>
                    <a:pt x="103561" y="7370"/>
                    <a:pt x="103641" y="6594"/>
                  </a:cubicBezTo>
                  <a:cubicBezTo>
                    <a:pt x="103024" y="5779"/>
                    <a:pt x="102786" y="4784"/>
                    <a:pt x="102209" y="3948"/>
                  </a:cubicBezTo>
                  <a:cubicBezTo>
                    <a:pt x="102050" y="3710"/>
                    <a:pt x="101910" y="3431"/>
                    <a:pt x="101711" y="3212"/>
                  </a:cubicBezTo>
                  <a:cubicBezTo>
                    <a:pt x="101512" y="2994"/>
                    <a:pt x="101333" y="2775"/>
                    <a:pt x="101393" y="2457"/>
                  </a:cubicBezTo>
                  <a:cubicBezTo>
                    <a:pt x="101453" y="2059"/>
                    <a:pt x="101015" y="2098"/>
                    <a:pt x="100916" y="1900"/>
                  </a:cubicBezTo>
                  <a:cubicBezTo>
                    <a:pt x="100657" y="1422"/>
                    <a:pt x="100498" y="885"/>
                    <a:pt x="100279" y="408"/>
                  </a:cubicBezTo>
                  <a:cubicBezTo>
                    <a:pt x="100190" y="228"/>
                    <a:pt x="100068" y="1"/>
                    <a:pt x="99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sp>
        <p:nvSpPr>
          <p:cNvPr id="327" name="Google Shape;327;p24"/>
          <p:cNvSpPr/>
          <p:nvPr/>
        </p:nvSpPr>
        <p:spPr>
          <a:xfrm>
            <a:off x="4018468" y="3216962"/>
            <a:ext cx="8751" cy="11283"/>
          </a:xfrm>
          <a:custGeom>
            <a:avLst/>
            <a:gdLst/>
            <a:ahLst/>
            <a:cxnLst/>
            <a:rect l="l" t="t" r="r" b="b"/>
            <a:pathLst>
              <a:path w="757" h="976" extrusionOk="0">
                <a:moveTo>
                  <a:pt x="0" y="1"/>
                </a:moveTo>
                <a:lnTo>
                  <a:pt x="0" y="1"/>
                </a:lnTo>
                <a:cubicBezTo>
                  <a:pt x="100" y="299"/>
                  <a:pt x="120" y="538"/>
                  <a:pt x="239" y="737"/>
                </a:cubicBezTo>
                <a:cubicBezTo>
                  <a:pt x="318" y="856"/>
                  <a:pt x="517" y="896"/>
                  <a:pt x="657" y="975"/>
                </a:cubicBezTo>
                <a:cubicBezTo>
                  <a:pt x="696" y="916"/>
                  <a:pt x="736" y="856"/>
                  <a:pt x="756" y="816"/>
                </a:cubicBezTo>
                <a:cubicBezTo>
                  <a:pt x="677" y="399"/>
                  <a:pt x="517" y="80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"/>
          <p:cNvSpPr/>
          <p:nvPr/>
        </p:nvSpPr>
        <p:spPr>
          <a:xfrm>
            <a:off x="4161972" y="3072764"/>
            <a:ext cx="7595" cy="7953"/>
          </a:xfrm>
          <a:custGeom>
            <a:avLst/>
            <a:gdLst/>
            <a:ahLst/>
            <a:cxnLst/>
            <a:rect l="l" t="t" r="r" b="b"/>
            <a:pathLst>
              <a:path w="657" h="688" extrusionOk="0">
                <a:moveTo>
                  <a:pt x="139" y="1"/>
                </a:moveTo>
                <a:cubicBezTo>
                  <a:pt x="100" y="279"/>
                  <a:pt x="0" y="459"/>
                  <a:pt x="60" y="558"/>
                </a:cubicBezTo>
                <a:cubicBezTo>
                  <a:pt x="107" y="651"/>
                  <a:pt x="175" y="688"/>
                  <a:pt x="249" y="688"/>
                </a:cubicBezTo>
                <a:cubicBezTo>
                  <a:pt x="333" y="688"/>
                  <a:pt x="424" y="641"/>
                  <a:pt x="498" y="578"/>
                </a:cubicBezTo>
                <a:cubicBezTo>
                  <a:pt x="540" y="564"/>
                  <a:pt x="582" y="550"/>
                  <a:pt x="617" y="536"/>
                </a:cubicBezTo>
                <a:lnTo>
                  <a:pt x="617" y="536"/>
                </a:lnTo>
                <a:cubicBezTo>
                  <a:pt x="624" y="543"/>
                  <a:pt x="630" y="551"/>
                  <a:pt x="637" y="558"/>
                </a:cubicBezTo>
                <a:lnTo>
                  <a:pt x="657" y="518"/>
                </a:lnTo>
                <a:lnTo>
                  <a:pt x="657" y="518"/>
                </a:lnTo>
                <a:cubicBezTo>
                  <a:pt x="645" y="524"/>
                  <a:pt x="632" y="530"/>
                  <a:pt x="617" y="536"/>
                </a:cubicBezTo>
                <a:lnTo>
                  <a:pt x="617" y="536"/>
                </a:lnTo>
                <a:cubicBezTo>
                  <a:pt x="484" y="384"/>
                  <a:pt x="348" y="229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4"/>
          <p:cNvSpPr/>
          <p:nvPr/>
        </p:nvSpPr>
        <p:spPr>
          <a:xfrm rot="-1800140">
            <a:off x="2638626" y="1815667"/>
            <a:ext cx="369495" cy="496329"/>
          </a:xfrm>
          <a:custGeom>
            <a:avLst/>
            <a:gdLst/>
            <a:ahLst/>
            <a:cxnLst/>
            <a:rect l="l" t="t" r="r" b="b"/>
            <a:pathLst>
              <a:path w="36424" h="48927" extrusionOk="0">
                <a:moveTo>
                  <a:pt x="17744" y="0"/>
                </a:moveTo>
                <a:cubicBezTo>
                  <a:pt x="17625" y="0"/>
                  <a:pt x="17502" y="66"/>
                  <a:pt x="17347" y="170"/>
                </a:cubicBezTo>
                <a:cubicBezTo>
                  <a:pt x="17317" y="188"/>
                  <a:pt x="17280" y="196"/>
                  <a:pt x="17238" y="196"/>
                </a:cubicBezTo>
                <a:cubicBezTo>
                  <a:pt x="17075" y="196"/>
                  <a:pt x="16838" y="85"/>
                  <a:pt x="16639" y="85"/>
                </a:cubicBezTo>
                <a:cubicBezTo>
                  <a:pt x="16616" y="85"/>
                  <a:pt x="16593" y="87"/>
                  <a:pt x="16571" y="90"/>
                </a:cubicBezTo>
                <a:cubicBezTo>
                  <a:pt x="15974" y="189"/>
                  <a:pt x="15377" y="388"/>
                  <a:pt x="14761" y="528"/>
                </a:cubicBezTo>
                <a:cubicBezTo>
                  <a:pt x="13806" y="766"/>
                  <a:pt x="12871" y="1025"/>
                  <a:pt x="11996" y="1562"/>
                </a:cubicBezTo>
                <a:cubicBezTo>
                  <a:pt x="11754" y="1729"/>
                  <a:pt x="11391" y="1984"/>
                  <a:pt x="11133" y="1984"/>
                </a:cubicBezTo>
                <a:cubicBezTo>
                  <a:pt x="11115" y="1984"/>
                  <a:pt x="11098" y="1982"/>
                  <a:pt x="11081" y="1980"/>
                </a:cubicBezTo>
                <a:cubicBezTo>
                  <a:pt x="11014" y="1967"/>
                  <a:pt x="10954" y="1961"/>
                  <a:pt x="10898" y="1961"/>
                </a:cubicBezTo>
                <a:cubicBezTo>
                  <a:pt x="10525" y="1961"/>
                  <a:pt x="10386" y="2229"/>
                  <a:pt x="10126" y="2437"/>
                </a:cubicBezTo>
                <a:cubicBezTo>
                  <a:pt x="9788" y="2696"/>
                  <a:pt x="9430" y="2955"/>
                  <a:pt x="9032" y="3114"/>
                </a:cubicBezTo>
                <a:cubicBezTo>
                  <a:pt x="8793" y="3193"/>
                  <a:pt x="8793" y="3293"/>
                  <a:pt x="8694" y="3452"/>
                </a:cubicBezTo>
                <a:cubicBezTo>
                  <a:pt x="8534" y="3730"/>
                  <a:pt x="8137" y="3810"/>
                  <a:pt x="7958" y="4009"/>
                </a:cubicBezTo>
                <a:cubicBezTo>
                  <a:pt x="7500" y="4506"/>
                  <a:pt x="7102" y="5043"/>
                  <a:pt x="6505" y="5362"/>
                </a:cubicBezTo>
                <a:cubicBezTo>
                  <a:pt x="6366" y="5441"/>
                  <a:pt x="6267" y="5580"/>
                  <a:pt x="6147" y="5700"/>
                </a:cubicBezTo>
                <a:cubicBezTo>
                  <a:pt x="6048" y="5799"/>
                  <a:pt x="5988" y="5919"/>
                  <a:pt x="5889" y="5978"/>
                </a:cubicBezTo>
                <a:cubicBezTo>
                  <a:pt x="5570" y="6137"/>
                  <a:pt x="5212" y="6237"/>
                  <a:pt x="5391" y="6714"/>
                </a:cubicBezTo>
                <a:cubicBezTo>
                  <a:pt x="5411" y="6754"/>
                  <a:pt x="5292" y="6913"/>
                  <a:pt x="5252" y="6913"/>
                </a:cubicBezTo>
                <a:cubicBezTo>
                  <a:pt x="5205" y="6902"/>
                  <a:pt x="5164" y="6897"/>
                  <a:pt x="5130" y="6897"/>
                </a:cubicBezTo>
                <a:cubicBezTo>
                  <a:pt x="4858" y="6897"/>
                  <a:pt x="4940" y="7212"/>
                  <a:pt x="4834" y="7371"/>
                </a:cubicBezTo>
                <a:cubicBezTo>
                  <a:pt x="4715" y="7550"/>
                  <a:pt x="4576" y="7709"/>
                  <a:pt x="4437" y="7848"/>
                </a:cubicBezTo>
                <a:cubicBezTo>
                  <a:pt x="4218" y="8027"/>
                  <a:pt x="3959" y="8166"/>
                  <a:pt x="3720" y="8326"/>
                </a:cubicBezTo>
                <a:cubicBezTo>
                  <a:pt x="3919" y="8783"/>
                  <a:pt x="3323" y="8684"/>
                  <a:pt x="3243" y="9022"/>
                </a:cubicBezTo>
                <a:cubicBezTo>
                  <a:pt x="3203" y="9280"/>
                  <a:pt x="2905" y="9479"/>
                  <a:pt x="2785" y="9738"/>
                </a:cubicBezTo>
                <a:cubicBezTo>
                  <a:pt x="2587" y="10195"/>
                  <a:pt x="2507" y="10713"/>
                  <a:pt x="2248" y="11111"/>
                </a:cubicBezTo>
                <a:cubicBezTo>
                  <a:pt x="1990" y="11489"/>
                  <a:pt x="1930" y="12006"/>
                  <a:pt x="1453" y="12205"/>
                </a:cubicBezTo>
                <a:cubicBezTo>
                  <a:pt x="1433" y="12225"/>
                  <a:pt x="1473" y="12404"/>
                  <a:pt x="1492" y="12503"/>
                </a:cubicBezTo>
                <a:cubicBezTo>
                  <a:pt x="1492" y="12563"/>
                  <a:pt x="1552" y="12662"/>
                  <a:pt x="1552" y="12662"/>
                </a:cubicBezTo>
                <a:cubicBezTo>
                  <a:pt x="1095" y="12921"/>
                  <a:pt x="1293" y="13438"/>
                  <a:pt x="1095" y="13816"/>
                </a:cubicBezTo>
                <a:cubicBezTo>
                  <a:pt x="876" y="14194"/>
                  <a:pt x="1055" y="14751"/>
                  <a:pt x="577" y="15069"/>
                </a:cubicBezTo>
                <a:cubicBezTo>
                  <a:pt x="975" y="15407"/>
                  <a:pt x="339" y="15706"/>
                  <a:pt x="538" y="16104"/>
                </a:cubicBezTo>
                <a:cubicBezTo>
                  <a:pt x="657" y="16283"/>
                  <a:pt x="120" y="16581"/>
                  <a:pt x="359" y="16879"/>
                </a:cubicBezTo>
                <a:cubicBezTo>
                  <a:pt x="637" y="17218"/>
                  <a:pt x="120" y="17357"/>
                  <a:pt x="259" y="17695"/>
                </a:cubicBezTo>
                <a:cubicBezTo>
                  <a:pt x="359" y="17974"/>
                  <a:pt x="339" y="18411"/>
                  <a:pt x="239" y="18670"/>
                </a:cubicBezTo>
                <a:cubicBezTo>
                  <a:pt x="0" y="19386"/>
                  <a:pt x="557" y="20003"/>
                  <a:pt x="359" y="20699"/>
                </a:cubicBezTo>
                <a:cubicBezTo>
                  <a:pt x="339" y="20778"/>
                  <a:pt x="617" y="20938"/>
                  <a:pt x="398" y="21196"/>
                </a:cubicBezTo>
                <a:cubicBezTo>
                  <a:pt x="279" y="21335"/>
                  <a:pt x="756" y="21594"/>
                  <a:pt x="498" y="21873"/>
                </a:cubicBezTo>
                <a:cubicBezTo>
                  <a:pt x="736" y="22231"/>
                  <a:pt x="498" y="22688"/>
                  <a:pt x="717" y="23026"/>
                </a:cubicBezTo>
                <a:cubicBezTo>
                  <a:pt x="975" y="23444"/>
                  <a:pt x="1333" y="23802"/>
                  <a:pt x="1055" y="24359"/>
                </a:cubicBezTo>
                <a:cubicBezTo>
                  <a:pt x="1373" y="25374"/>
                  <a:pt x="1413" y="26468"/>
                  <a:pt x="1910" y="27442"/>
                </a:cubicBezTo>
                <a:cubicBezTo>
                  <a:pt x="1950" y="27542"/>
                  <a:pt x="2109" y="27661"/>
                  <a:pt x="2089" y="27681"/>
                </a:cubicBezTo>
                <a:cubicBezTo>
                  <a:pt x="1771" y="28159"/>
                  <a:pt x="2069" y="28457"/>
                  <a:pt x="2348" y="28775"/>
                </a:cubicBezTo>
                <a:cubicBezTo>
                  <a:pt x="2427" y="28855"/>
                  <a:pt x="2507" y="29034"/>
                  <a:pt x="2467" y="29094"/>
                </a:cubicBezTo>
                <a:cubicBezTo>
                  <a:pt x="2268" y="29432"/>
                  <a:pt x="2507" y="29571"/>
                  <a:pt x="2726" y="29710"/>
                </a:cubicBezTo>
                <a:cubicBezTo>
                  <a:pt x="2487" y="30009"/>
                  <a:pt x="2746" y="30267"/>
                  <a:pt x="2766" y="30546"/>
                </a:cubicBezTo>
                <a:cubicBezTo>
                  <a:pt x="2766" y="30685"/>
                  <a:pt x="2805" y="30844"/>
                  <a:pt x="2905" y="30944"/>
                </a:cubicBezTo>
                <a:cubicBezTo>
                  <a:pt x="3124" y="31162"/>
                  <a:pt x="3223" y="31322"/>
                  <a:pt x="3183" y="31660"/>
                </a:cubicBezTo>
                <a:cubicBezTo>
                  <a:pt x="3163" y="31938"/>
                  <a:pt x="3462" y="32197"/>
                  <a:pt x="3502" y="32555"/>
                </a:cubicBezTo>
                <a:cubicBezTo>
                  <a:pt x="3601" y="33510"/>
                  <a:pt x="3880" y="34067"/>
                  <a:pt x="4417" y="34763"/>
                </a:cubicBezTo>
                <a:cubicBezTo>
                  <a:pt x="4437" y="34763"/>
                  <a:pt x="4317" y="34882"/>
                  <a:pt x="4297" y="34902"/>
                </a:cubicBezTo>
                <a:cubicBezTo>
                  <a:pt x="4476" y="35201"/>
                  <a:pt x="4834" y="35559"/>
                  <a:pt x="4755" y="35738"/>
                </a:cubicBezTo>
                <a:cubicBezTo>
                  <a:pt x="4556" y="36235"/>
                  <a:pt x="5173" y="36255"/>
                  <a:pt x="5153" y="36613"/>
                </a:cubicBezTo>
                <a:cubicBezTo>
                  <a:pt x="5153" y="36633"/>
                  <a:pt x="5133" y="36673"/>
                  <a:pt x="5113" y="36693"/>
                </a:cubicBezTo>
                <a:cubicBezTo>
                  <a:pt x="4795" y="36892"/>
                  <a:pt x="5173" y="37071"/>
                  <a:pt x="5173" y="37250"/>
                </a:cubicBezTo>
                <a:cubicBezTo>
                  <a:pt x="5192" y="37429"/>
                  <a:pt x="5511" y="37568"/>
                  <a:pt x="5650" y="37667"/>
                </a:cubicBezTo>
                <a:cubicBezTo>
                  <a:pt x="5809" y="38105"/>
                  <a:pt x="5988" y="38503"/>
                  <a:pt x="6088" y="38921"/>
                </a:cubicBezTo>
                <a:cubicBezTo>
                  <a:pt x="6147" y="39139"/>
                  <a:pt x="6545" y="39338"/>
                  <a:pt x="6187" y="39617"/>
                </a:cubicBezTo>
                <a:cubicBezTo>
                  <a:pt x="6263" y="39712"/>
                  <a:pt x="6376" y="39916"/>
                  <a:pt x="6438" y="39916"/>
                </a:cubicBezTo>
                <a:cubicBezTo>
                  <a:pt x="6440" y="39916"/>
                  <a:pt x="6443" y="39916"/>
                  <a:pt x="6446" y="39915"/>
                </a:cubicBezTo>
                <a:cubicBezTo>
                  <a:pt x="6516" y="39895"/>
                  <a:pt x="6576" y="39885"/>
                  <a:pt x="6626" y="39885"/>
                </a:cubicBezTo>
                <a:cubicBezTo>
                  <a:pt x="6914" y="39885"/>
                  <a:pt x="6892" y="40192"/>
                  <a:pt x="6943" y="40413"/>
                </a:cubicBezTo>
                <a:cubicBezTo>
                  <a:pt x="6983" y="40572"/>
                  <a:pt x="6963" y="40771"/>
                  <a:pt x="7042" y="40890"/>
                </a:cubicBezTo>
                <a:cubicBezTo>
                  <a:pt x="7202" y="41129"/>
                  <a:pt x="7341" y="41328"/>
                  <a:pt x="7321" y="41646"/>
                </a:cubicBezTo>
                <a:cubicBezTo>
                  <a:pt x="7321" y="41845"/>
                  <a:pt x="7540" y="42084"/>
                  <a:pt x="7699" y="42282"/>
                </a:cubicBezTo>
                <a:cubicBezTo>
                  <a:pt x="7759" y="42342"/>
                  <a:pt x="7977" y="42342"/>
                  <a:pt x="7997" y="42422"/>
                </a:cubicBezTo>
                <a:cubicBezTo>
                  <a:pt x="8176" y="42959"/>
                  <a:pt x="8375" y="43496"/>
                  <a:pt x="8753" y="43934"/>
                </a:cubicBezTo>
                <a:cubicBezTo>
                  <a:pt x="8813" y="43993"/>
                  <a:pt x="8694" y="44172"/>
                  <a:pt x="8654" y="44331"/>
                </a:cubicBezTo>
                <a:cubicBezTo>
                  <a:pt x="8723" y="44326"/>
                  <a:pt x="8787" y="44324"/>
                  <a:pt x="8847" y="44324"/>
                </a:cubicBezTo>
                <a:cubicBezTo>
                  <a:pt x="9269" y="44324"/>
                  <a:pt x="9457" y="44448"/>
                  <a:pt x="9370" y="44709"/>
                </a:cubicBezTo>
                <a:cubicBezTo>
                  <a:pt x="9231" y="45207"/>
                  <a:pt x="9589" y="45266"/>
                  <a:pt x="9827" y="45485"/>
                </a:cubicBezTo>
                <a:cubicBezTo>
                  <a:pt x="10006" y="45644"/>
                  <a:pt x="10424" y="45684"/>
                  <a:pt x="10345" y="46042"/>
                </a:cubicBezTo>
                <a:cubicBezTo>
                  <a:pt x="10265" y="46400"/>
                  <a:pt x="10484" y="46559"/>
                  <a:pt x="10703" y="46738"/>
                </a:cubicBezTo>
                <a:cubicBezTo>
                  <a:pt x="11041" y="47057"/>
                  <a:pt x="11399" y="47355"/>
                  <a:pt x="11737" y="47693"/>
                </a:cubicBezTo>
                <a:cubicBezTo>
                  <a:pt x="12135" y="48071"/>
                  <a:pt x="12493" y="48489"/>
                  <a:pt x="12911" y="48927"/>
                </a:cubicBezTo>
                <a:cubicBezTo>
                  <a:pt x="13169" y="48748"/>
                  <a:pt x="13289" y="48608"/>
                  <a:pt x="13408" y="48588"/>
                </a:cubicBezTo>
                <a:cubicBezTo>
                  <a:pt x="13434" y="48590"/>
                  <a:pt x="13460" y="48590"/>
                  <a:pt x="13485" y="48590"/>
                </a:cubicBezTo>
                <a:cubicBezTo>
                  <a:pt x="13870" y="48590"/>
                  <a:pt x="14201" y="48449"/>
                  <a:pt x="14462" y="48151"/>
                </a:cubicBezTo>
                <a:cubicBezTo>
                  <a:pt x="14522" y="48091"/>
                  <a:pt x="14641" y="48111"/>
                  <a:pt x="14721" y="48091"/>
                </a:cubicBezTo>
                <a:cubicBezTo>
                  <a:pt x="15358" y="47932"/>
                  <a:pt x="15855" y="47514"/>
                  <a:pt x="16412" y="47196"/>
                </a:cubicBezTo>
                <a:cubicBezTo>
                  <a:pt x="17048" y="46858"/>
                  <a:pt x="17844" y="46679"/>
                  <a:pt x="18143" y="45883"/>
                </a:cubicBezTo>
                <a:cubicBezTo>
                  <a:pt x="18143" y="45863"/>
                  <a:pt x="18182" y="45843"/>
                  <a:pt x="18202" y="45843"/>
                </a:cubicBezTo>
                <a:cubicBezTo>
                  <a:pt x="18739" y="45823"/>
                  <a:pt x="18978" y="45465"/>
                  <a:pt x="19257" y="45087"/>
                </a:cubicBezTo>
                <a:cubicBezTo>
                  <a:pt x="19654" y="44570"/>
                  <a:pt x="20470" y="44491"/>
                  <a:pt x="20669" y="43735"/>
                </a:cubicBezTo>
                <a:cubicBezTo>
                  <a:pt x="20709" y="43615"/>
                  <a:pt x="20967" y="43575"/>
                  <a:pt x="21107" y="43476"/>
                </a:cubicBezTo>
                <a:cubicBezTo>
                  <a:pt x="21266" y="43377"/>
                  <a:pt x="21405" y="43277"/>
                  <a:pt x="21524" y="43158"/>
                </a:cubicBezTo>
                <a:cubicBezTo>
                  <a:pt x="21664" y="43018"/>
                  <a:pt x="21743" y="42820"/>
                  <a:pt x="21902" y="42680"/>
                </a:cubicBezTo>
                <a:cubicBezTo>
                  <a:pt x="21982" y="42581"/>
                  <a:pt x="22240" y="42501"/>
                  <a:pt x="22240" y="42501"/>
                </a:cubicBezTo>
                <a:cubicBezTo>
                  <a:pt x="22101" y="42163"/>
                  <a:pt x="22439" y="42342"/>
                  <a:pt x="22519" y="42223"/>
                </a:cubicBezTo>
                <a:cubicBezTo>
                  <a:pt x="22718" y="41944"/>
                  <a:pt x="22937" y="41686"/>
                  <a:pt x="23156" y="41407"/>
                </a:cubicBezTo>
                <a:cubicBezTo>
                  <a:pt x="23394" y="41109"/>
                  <a:pt x="23653" y="40810"/>
                  <a:pt x="23911" y="40532"/>
                </a:cubicBezTo>
                <a:cubicBezTo>
                  <a:pt x="24071" y="40353"/>
                  <a:pt x="24289" y="40253"/>
                  <a:pt x="24449" y="40074"/>
                </a:cubicBezTo>
                <a:cubicBezTo>
                  <a:pt x="24528" y="39975"/>
                  <a:pt x="24946" y="40054"/>
                  <a:pt x="24667" y="39716"/>
                </a:cubicBezTo>
                <a:cubicBezTo>
                  <a:pt x="24846" y="39597"/>
                  <a:pt x="25065" y="39478"/>
                  <a:pt x="25224" y="39318"/>
                </a:cubicBezTo>
                <a:cubicBezTo>
                  <a:pt x="25543" y="39040"/>
                  <a:pt x="25841" y="38722"/>
                  <a:pt x="26120" y="38403"/>
                </a:cubicBezTo>
                <a:cubicBezTo>
                  <a:pt x="26438" y="38065"/>
                  <a:pt x="26716" y="37707"/>
                  <a:pt x="27035" y="37389"/>
                </a:cubicBezTo>
                <a:cubicBezTo>
                  <a:pt x="27313" y="37090"/>
                  <a:pt x="27651" y="36852"/>
                  <a:pt x="27870" y="36494"/>
                </a:cubicBezTo>
                <a:cubicBezTo>
                  <a:pt x="27950" y="36335"/>
                  <a:pt x="28168" y="36275"/>
                  <a:pt x="28328" y="36155"/>
                </a:cubicBezTo>
                <a:cubicBezTo>
                  <a:pt x="28268" y="36096"/>
                  <a:pt x="28228" y="36036"/>
                  <a:pt x="28129" y="35917"/>
                </a:cubicBezTo>
                <a:cubicBezTo>
                  <a:pt x="28606" y="35817"/>
                  <a:pt x="28924" y="35559"/>
                  <a:pt x="29084" y="35081"/>
                </a:cubicBezTo>
                <a:cubicBezTo>
                  <a:pt x="29183" y="34823"/>
                  <a:pt x="29382" y="34524"/>
                  <a:pt x="29601" y="34405"/>
                </a:cubicBezTo>
                <a:cubicBezTo>
                  <a:pt x="30178" y="34087"/>
                  <a:pt x="30436" y="33589"/>
                  <a:pt x="30655" y="33032"/>
                </a:cubicBezTo>
                <a:cubicBezTo>
                  <a:pt x="30695" y="32933"/>
                  <a:pt x="30755" y="32833"/>
                  <a:pt x="30854" y="32774"/>
                </a:cubicBezTo>
                <a:cubicBezTo>
                  <a:pt x="31252" y="32515"/>
                  <a:pt x="31530" y="32257"/>
                  <a:pt x="31550" y="31978"/>
                </a:cubicBezTo>
                <a:cubicBezTo>
                  <a:pt x="31570" y="31779"/>
                  <a:pt x="31650" y="31700"/>
                  <a:pt x="31749" y="31580"/>
                </a:cubicBezTo>
                <a:cubicBezTo>
                  <a:pt x="32127" y="31123"/>
                  <a:pt x="32445" y="30645"/>
                  <a:pt x="32764" y="30168"/>
                </a:cubicBezTo>
                <a:cubicBezTo>
                  <a:pt x="32823" y="30048"/>
                  <a:pt x="32764" y="29849"/>
                  <a:pt x="32823" y="29770"/>
                </a:cubicBezTo>
                <a:cubicBezTo>
                  <a:pt x="33002" y="29591"/>
                  <a:pt x="33241" y="29452"/>
                  <a:pt x="33440" y="29292"/>
                </a:cubicBezTo>
                <a:cubicBezTo>
                  <a:pt x="33221" y="29014"/>
                  <a:pt x="33520" y="28875"/>
                  <a:pt x="33639" y="28696"/>
                </a:cubicBezTo>
                <a:cubicBezTo>
                  <a:pt x="33838" y="28397"/>
                  <a:pt x="34176" y="28139"/>
                  <a:pt x="34037" y="27681"/>
                </a:cubicBezTo>
                <a:cubicBezTo>
                  <a:pt x="33997" y="27582"/>
                  <a:pt x="34136" y="27323"/>
                  <a:pt x="34216" y="27303"/>
                </a:cubicBezTo>
                <a:cubicBezTo>
                  <a:pt x="34614" y="27263"/>
                  <a:pt x="34474" y="26945"/>
                  <a:pt x="34594" y="26746"/>
                </a:cubicBezTo>
                <a:cubicBezTo>
                  <a:pt x="34793" y="26448"/>
                  <a:pt x="34534" y="25931"/>
                  <a:pt x="35012" y="25771"/>
                </a:cubicBezTo>
                <a:cubicBezTo>
                  <a:pt x="34992" y="25374"/>
                  <a:pt x="35051" y="24996"/>
                  <a:pt x="35390" y="24717"/>
                </a:cubicBezTo>
                <a:cubicBezTo>
                  <a:pt x="35469" y="24657"/>
                  <a:pt x="35469" y="24518"/>
                  <a:pt x="35489" y="24399"/>
                </a:cubicBezTo>
                <a:cubicBezTo>
                  <a:pt x="35588" y="23941"/>
                  <a:pt x="35688" y="23504"/>
                  <a:pt x="35787" y="23046"/>
                </a:cubicBezTo>
                <a:cubicBezTo>
                  <a:pt x="35927" y="22390"/>
                  <a:pt x="36086" y="21733"/>
                  <a:pt x="36165" y="21077"/>
                </a:cubicBezTo>
                <a:cubicBezTo>
                  <a:pt x="36245" y="20480"/>
                  <a:pt x="36205" y="19863"/>
                  <a:pt x="36225" y="19267"/>
                </a:cubicBezTo>
                <a:cubicBezTo>
                  <a:pt x="36245" y="18829"/>
                  <a:pt x="36424" y="18371"/>
                  <a:pt x="36344" y="17974"/>
                </a:cubicBezTo>
                <a:cubicBezTo>
                  <a:pt x="36066" y="16601"/>
                  <a:pt x="36086" y="15149"/>
                  <a:pt x="35509" y="13836"/>
                </a:cubicBezTo>
                <a:cubicBezTo>
                  <a:pt x="35469" y="13736"/>
                  <a:pt x="35469" y="13597"/>
                  <a:pt x="35429" y="13498"/>
                </a:cubicBezTo>
                <a:cubicBezTo>
                  <a:pt x="35370" y="13219"/>
                  <a:pt x="35310" y="12941"/>
                  <a:pt x="35211" y="12682"/>
                </a:cubicBezTo>
                <a:cubicBezTo>
                  <a:pt x="35131" y="12443"/>
                  <a:pt x="35012" y="12205"/>
                  <a:pt x="34912" y="11966"/>
                </a:cubicBezTo>
                <a:cubicBezTo>
                  <a:pt x="34713" y="11309"/>
                  <a:pt x="34435" y="10733"/>
                  <a:pt x="33937" y="10235"/>
                </a:cubicBezTo>
                <a:cubicBezTo>
                  <a:pt x="33738" y="10036"/>
                  <a:pt x="33480" y="9678"/>
                  <a:pt x="33520" y="9440"/>
                </a:cubicBezTo>
                <a:cubicBezTo>
                  <a:pt x="33559" y="9161"/>
                  <a:pt x="33480" y="9002"/>
                  <a:pt x="33341" y="8803"/>
                </a:cubicBezTo>
                <a:cubicBezTo>
                  <a:pt x="33022" y="8365"/>
                  <a:pt x="32724" y="7888"/>
                  <a:pt x="32346" y="7490"/>
                </a:cubicBezTo>
                <a:cubicBezTo>
                  <a:pt x="31948" y="7092"/>
                  <a:pt x="31928" y="6436"/>
                  <a:pt x="31371" y="6177"/>
                </a:cubicBezTo>
                <a:cubicBezTo>
                  <a:pt x="31272" y="5620"/>
                  <a:pt x="30715" y="5481"/>
                  <a:pt x="30377" y="5143"/>
                </a:cubicBezTo>
                <a:cubicBezTo>
                  <a:pt x="30277" y="5023"/>
                  <a:pt x="30217" y="4884"/>
                  <a:pt x="30118" y="4785"/>
                </a:cubicBezTo>
                <a:cubicBezTo>
                  <a:pt x="30089" y="4756"/>
                  <a:pt x="30058" y="4747"/>
                  <a:pt x="30025" y="4747"/>
                </a:cubicBezTo>
                <a:cubicBezTo>
                  <a:pt x="29968" y="4747"/>
                  <a:pt x="29906" y="4773"/>
                  <a:pt x="29839" y="4773"/>
                </a:cubicBezTo>
                <a:cubicBezTo>
                  <a:pt x="29782" y="4773"/>
                  <a:pt x="29723" y="4754"/>
                  <a:pt x="29660" y="4685"/>
                </a:cubicBezTo>
                <a:cubicBezTo>
                  <a:pt x="29360" y="4347"/>
                  <a:pt x="29095" y="3885"/>
                  <a:pt x="28547" y="3885"/>
                </a:cubicBezTo>
                <a:cubicBezTo>
                  <a:pt x="28514" y="3885"/>
                  <a:pt x="28481" y="3886"/>
                  <a:pt x="28447" y="3889"/>
                </a:cubicBezTo>
                <a:cubicBezTo>
                  <a:pt x="28367" y="3889"/>
                  <a:pt x="28228" y="3691"/>
                  <a:pt x="28188" y="3571"/>
                </a:cubicBezTo>
                <a:cubicBezTo>
                  <a:pt x="28020" y="3144"/>
                  <a:pt x="27946" y="2998"/>
                  <a:pt x="27714" y="2998"/>
                </a:cubicBezTo>
                <a:cubicBezTo>
                  <a:pt x="27644" y="2998"/>
                  <a:pt x="27559" y="3011"/>
                  <a:pt x="27452" y="3034"/>
                </a:cubicBezTo>
                <a:cubicBezTo>
                  <a:pt x="27348" y="3060"/>
                  <a:pt x="27252" y="3075"/>
                  <a:pt x="27158" y="3075"/>
                </a:cubicBezTo>
                <a:cubicBezTo>
                  <a:pt x="27036" y="3075"/>
                  <a:pt x="26919" y="3050"/>
                  <a:pt x="26796" y="2994"/>
                </a:cubicBezTo>
                <a:cubicBezTo>
                  <a:pt x="26724" y="2962"/>
                  <a:pt x="26646" y="2953"/>
                  <a:pt x="26566" y="2953"/>
                </a:cubicBezTo>
                <a:cubicBezTo>
                  <a:pt x="26445" y="2953"/>
                  <a:pt x="26318" y="2974"/>
                  <a:pt x="26199" y="2974"/>
                </a:cubicBezTo>
                <a:cubicBezTo>
                  <a:pt x="26159" y="2855"/>
                  <a:pt x="26159" y="2736"/>
                  <a:pt x="26100" y="2636"/>
                </a:cubicBezTo>
                <a:cubicBezTo>
                  <a:pt x="25901" y="2378"/>
                  <a:pt x="24608" y="1602"/>
                  <a:pt x="24289" y="1482"/>
                </a:cubicBezTo>
                <a:cubicBezTo>
                  <a:pt x="23991" y="1363"/>
                  <a:pt x="23653" y="1244"/>
                  <a:pt x="23454" y="1025"/>
                </a:cubicBezTo>
                <a:cubicBezTo>
                  <a:pt x="23337" y="908"/>
                  <a:pt x="23210" y="880"/>
                  <a:pt x="23084" y="880"/>
                </a:cubicBezTo>
                <a:cubicBezTo>
                  <a:pt x="22965" y="880"/>
                  <a:pt x="22848" y="905"/>
                  <a:pt x="22743" y="905"/>
                </a:cubicBezTo>
                <a:cubicBezTo>
                  <a:pt x="22658" y="905"/>
                  <a:pt x="22581" y="888"/>
                  <a:pt x="22519" y="826"/>
                </a:cubicBezTo>
                <a:cubicBezTo>
                  <a:pt x="22221" y="567"/>
                  <a:pt x="21863" y="548"/>
                  <a:pt x="21524" y="468"/>
                </a:cubicBezTo>
                <a:cubicBezTo>
                  <a:pt x="21223" y="420"/>
                  <a:pt x="20921" y="269"/>
                  <a:pt x="20619" y="269"/>
                </a:cubicBezTo>
                <a:cubicBezTo>
                  <a:pt x="20423" y="269"/>
                  <a:pt x="20228" y="332"/>
                  <a:pt x="20032" y="528"/>
                </a:cubicBezTo>
                <a:cubicBezTo>
                  <a:pt x="20014" y="550"/>
                  <a:pt x="19981" y="559"/>
                  <a:pt x="19938" y="559"/>
                </a:cubicBezTo>
                <a:cubicBezTo>
                  <a:pt x="19790" y="559"/>
                  <a:pt x="19525" y="450"/>
                  <a:pt x="19356" y="388"/>
                </a:cubicBezTo>
                <a:cubicBezTo>
                  <a:pt x="19058" y="289"/>
                  <a:pt x="18779" y="130"/>
                  <a:pt x="18481" y="50"/>
                </a:cubicBezTo>
                <a:cubicBezTo>
                  <a:pt x="18475" y="48"/>
                  <a:pt x="18469" y="47"/>
                  <a:pt x="18464" y="47"/>
                </a:cubicBezTo>
                <a:cubicBezTo>
                  <a:pt x="18379" y="47"/>
                  <a:pt x="18311" y="256"/>
                  <a:pt x="18198" y="256"/>
                </a:cubicBezTo>
                <a:cubicBezTo>
                  <a:pt x="18164" y="256"/>
                  <a:pt x="18126" y="237"/>
                  <a:pt x="18083" y="189"/>
                </a:cubicBezTo>
                <a:cubicBezTo>
                  <a:pt x="17959" y="56"/>
                  <a:pt x="17853" y="0"/>
                  <a:pt x="17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"/>
          <p:cNvSpPr/>
          <p:nvPr/>
        </p:nvSpPr>
        <p:spPr>
          <a:xfrm rot="-1800140">
            <a:off x="2638626" y="1815667"/>
            <a:ext cx="369495" cy="496329"/>
          </a:xfrm>
          <a:custGeom>
            <a:avLst/>
            <a:gdLst/>
            <a:ahLst/>
            <a:cxnLst/>
            <a:rect l="l" t="t" r="r" b="b"/>
            <a:pathLst>
              <a:path w="36424" h="48927" extrusionOk="0">
                <a:moveTo>
                  <a:pt x="20806" y="2253"/>
                </a:moveTo>
                <a:cubicBezTo>
                  <a:pt x="20986" y="2253"/>
                  <a:pt x="21166" y="2255"/>
                  <a:pt x="21345" y="2258"/>
                </a:cubicBezTo>
                <a:cubicBezTo>
                  <a:pt x="21664" y="2258"/>
                  <a:pt x="21962" y="2497"/>
                  <a:pt x="22280" y="2596"/>
                </a:cubicBezTo>
                <a:cubicBezTo>
                  <a:pt x="22738" y="2756"/>
                  <a:pt x="23195" y="2835"/>
                  <a:pt x="23653" y="3014"/>
                </a:cubicBezTo>
                <a:cubicBezTo>
                  <a:pt x="23931" y="3134"/>
                  <a:pt x="24150" y="3352"/>
                  <a:pt x="24468" y="3392"/>
                </a:cubicBezTo>
                <a:cubicBezTo>
                  <a:pt x="24588" y="3332"/>
                  <a:pt x="24727" y="3273"/>
                  <a:pt x="24846" y="3213"/>
                </a:cubicBezTo>
                <a:cubicBezTo>
                  <a:pt x="25065" y="3372"/>
                  <a:pt x="25244" y="3571"/>
                  <a:pt x="25483" y="3710"/>
                </a:cubicBezTo>
                <a:cubicBezTo>
                  <a:pt x="25585" y="3774"/>
                  <a:pt x="25703" y="3895"/>
                  <a:pt x="25833" y="3895"/>
                </a:cubicBezTo>
                <a:cubicBezTo>
                  <a:pt x="25905" y="3895"/>
                  <a:pt x="25981" y="3857"/>
                  <a:pt x="26060" y="3750"/>
                </a:cubicBezTo>
                <a:cubicBezTo>
                  <a:pt x="26080" y="3710"/>
                  <a:pt x="26159" y="3730"/>
                  <a:pt x="26219" y="3710"/>
                </a:cubicBezTo>
                <a:cubicBezTo>
                  <a:pt x="26239" y="4208"/>
                  <a:pt x="26796" y="4128"/>
                  <a:pt x="27015" y="4446"/>
                </a:cubicBezTo>
                <a:cubicBezTo>
                  <a:pt x="27234" y="4805"/>
                  <a:pt x="27492" y="4924"/>
                  <a:pt x="27830" y="5083"/>
                </a:cubicBezTo>
                <a:cubicBezTo>
                  <a:pt x="28228" y="5282"/>
                  <a:pt x="28586" y="5521"/>
                  <a:pt x="28924" y="5799"/>
                </a:cubicBezTo>
                <a:cubicBezTo>
                  <a:pt x="29282" y="6078"/>
                  <a:pt x="29780" y="6237"/>
                  <a:pt x="29839" y="6794"/>
                </a:cubicBezTo>
                <a:cubicBezTo>
                  <a:pt x="30595" y="7192"/>
                  <a:pt x="30834" y="8007"/>
                  <a:pt x="31391" y="8564"/>
                </a:cubicBezTo>
                <a:cubicBezTo>
                  <a:pt x="31590" y="8763"/>
                  <a:pt x="31769" y="9022"/>
                  <a:pt x="31849" y="9300"/>
                </a:cubicBezTo>
                <a:cubicBezTo>
                  <a:pt x="31948" y="9678"/>
                  <a:pt x="32028" y="10036"/>
                  <a:pt x="32426" y="10195"/>
                </a:cubicBezTo>
                <a:cubicBezTo>
                  <a:pt x="32286" y="10613"/>
                  <a:pt x="32883" y="10752"/>
                  <a:pt x="32784" y="11210"/>
                </a:cubicBezTo>
                <a:cubicBezTo>
                  <a:pt x="32724" y="11489"/>
                  <a:pt x="33022" y="11827"/>
                  <a:pt x="33102" y="12145"/>
                </a:cubicBezTo>
                <a:cubicBezTo>
                  <a:pt x="33181" y="12463"/>
                  <a:pt x="33341" y="12682"/>
                  <a:pt x="33559" y="12941"/>
                </a:cubicBezTo>
                <a:cubicBezTo>
                  <a:pt x="33858" y="13299"/>
                  <a:pt x="33957" y="13836"/>
                  <a:pt x="34116" y="14293"/>
                </a:cubicBezTo>
                <a:cubicBezTo>
                  <a:pt x="34236" y="14691"/>
                  <a:pt x="34415" y="15129"/>
                  <a:pt x="34276" y="15646"/>
                </a:cubicBezTo>
                <a:cubicBezTo>
                  <a:pt x="34156" y="16044"/>
                  <a:pt x="34415" y="16561"/>
                  <a:pt x="34514" y="17039"/>
                </a:cubicBezTo>
                <a:cubicBezTo>
                  <a:pt x="34534" y="17178"/>
                  <a:pt x="34634" y="17337"/>
                  <a:pt x="34594" y="17436"/>
                </a:cubicBezTo>
                <a:cubicBezTo>
                  <a:pt x="34136" y="18312"/>
                  <a:pt x="34355" y="19306"/>
                  <a:pt x="34077" y="20221"/>
                </a:cubicBezTo>
                <a:cubicBezTo>
                  <a:pt x="33997" y="20540"/>
                  <a:pt x="34256" y="20977"/>
                  <a:pt x="34136" y="21375"/>
                </a:cubicBezTo>
                <a:cubicBezTo>
                  <a:pt x="34037" y="21713"/>
                  <a:pt x="34136" y="22151"/>
                  <a:pt x="33659" y="22310"/>
                </a:cubicBezTo>
                <a:cubicBezTo>
                  <a:pt x="33619" y="22330"/>
                  <a:pt x="33619" y="22430"/>
                  <a:pt x="33599" y="22489"/>
                </a:cubicBezTo>
                <a:cubicBezTo>
                  <a:pt x="33440" y="22867"/>
                  <a:pt x="33579" y="23345"/>
                  <a:pt x="33201" y="23683"/>
                </a:cubicBezTo>
                <a:cubicBezTo>
                  <a:pt x="33082" y="23802"/>
                  <a:pt x="33201" y="24180"/>
                  <a:pt x="33221" y="24439"/>
                </a:cubicBezTo>
                <a:cubicBezTo>
                  <a:pt x="33221" y="24618"/>
                  <a:pt x="32744" y="24757"/>
                  <a:pt x="33162" y="24996"/>
                </a:cubicBezTo>
                <a:lnTo>
                  <a:pt x="32605" y="26050"/>
                </a:lnTo>
                <a:cubicBezTo>
                  <a:pt x="32406" y="26269"/>
                  <a:pt x="32406" y="26269"/>
                  <a:pt x="32644" y="26647"/>
                </a:cubicBezTo>
                <a:cubicBezTo>
                  <a:pt x="32227" y="26726"/>
                  <a:pt x="31988" y="26945"/>
                  <a:pt x="32028" y="27403"/>
                </a:cubicBezTo>
                <a:cubicBezTo>
                  <a:pt x="32048" y="27542"/>
                  <a:pt x="32048" y="27701"/>
                  <a:pt x="32008" y="27840"/>
                </a:cubicBezTo>
                <a:cubicBezTo>
                  <a:pt x="31809" y="28338"/>
                  <a:pt x="31829" y="28994"/>
                  <a:pt x="31073" y="29074"/>
                </a:cubicBezTo>
                <a:cubicBezTo>
                  <a:pt x="30914" y="29094"/>
                  <a:pt x="30794" y="29193"/>
                  <a:pt x="30675" y="29253"/>
                </a:cubicBezTo>
                <a:cubicBezTo>
                  <a:pt x="30874" y="29531"/>
                  <a:pt x="30953" y="29651"/>
                  <a:pt x="31033" y="29770"/>
                </a:cubicBezTo>
                <a:cubicBezTo>
                  <a:pt x="31013" y="29810"/>
                  <a:pt x="30973" y="29869"/>
                  <a:pt x="30934" y="29889"/>
                </a:cubicBezTo>
                <a:cubicBezTo>
                  <a:pt x="30695" y="30088"/>
                  <a:pt x="30396" y="30247"/>
                  <a:pt x="30217" y="30486"/>
                </a:cubicBezTo>
                <a:cubicBezTo>
                  <a:pt x="30038" y="30725"/>
                  <a:pt x="30038" y="31103"/>
                  <a:pt x="29839" y="31322"/>
                </a:cubicBezTo>
                <a:cubicBezTo>
                  <a:pt x="29601" y="31640"/>
                  <a:pt x="29263" y="31879"/>
                  <a:pt x="28924" y="32177"/>
                </a:cubicBezTo>
                <a:cubicBezTo>
                  <a:pt x="29024" y="32237"/>
                  <a:pt x="29163" y="32296"/>
                  <a:pt x="29302" y="32376"/>
                </a:cubicBezTo>
                <a:cubicBezTo>
                  <a:pt x="29251" y="32521"/>
                  <a:pt x="29178" y="32563"/>
                  <a:pt x="29096" y="32563"/>
                </a:cubicBezTo>
                <a:cubicBezTo>
                  <a:pt x="28986" y="32563"/>
                  <a:pt x="28859" y="32487"/>
                  <a:pt x="28745" y="32475"/>
                </a:cubicBezTo>
                <a:cubicBezTo>
                  <a:pt x="28467" y="32794"/>
                  <a:pt x="28129" y="33072"/>
                  <a:pt x="28407" y="33569"/>
                </a:cubicBezTo>
                <a:cubicBezTo>
                  <a:pt x="28069" y="33689"/>
                  <a:pt x="27771" y="33788"/>
                  <a:pt x="27432" y="33908"/>
                </a:cubicBezTo>
                <a:cubicBezTo>
                  <a:pt x="27413" y="34186"/>
                  <a:pt x="27393" y="34465"/>
                  <a:pt x="27353" y="34783"/>
                </a:cubicBezTo>
                <a:cubicBezTo>
                  <a:pt x="27035" y="34843"/>
                  <a:pt x="26756" y="34902"/>
                  <a:pt x="26458" y="34942"/>
                </a:cubicBezTo>
                <a:cubicBezTo>
                  <a:pt x="26517" y="35061"/>
                  <a:pt x="26577" y="35201"/>
                  <a:pt x="26657" y="35380"/>
                </a:cubicBezTo>
                <a:cubicBezTo>
                  <a:pt x="26498" y="35439"/>
                  <a:pt x="26318" y="35499"/>
                  <a:pt x="26080" y="35579"/>
                </a:cubicBezTo>
                <a:cubicBezTo>
                  <a:pt x="26060" y="35797"/>
                  <a:pt x="26000" y="36076"/>
                  <a:pt x="25960" y="36394"/>
                </a:cubicBezTo>
                <a:cubicBezTo>
                  <a:pt x="25761" y="36454"/>
                  <a:pt x="25563" y="36514"/>
                  <a:pt x="25344" y="36573"/>
                </a:cubicBezTo>
                <a:cubicBezTo>
                  <a:pt x="25185" y="37349"/>
                  <a:pt x="24628" y="37826"/>
                  <a:pt x="24051" y="38324"/>
                </a:cubicBezTo>
                <a:cubicBezTo>
                  <a:pt x="23494" y="38801"/>
                  <a:pt x="22937" y="39338"/>
                  <a:pt x="22539" y="39955"/>
                </a:cubicBezTo>
                <a:cubicBezTo>
                  <a:pt x="22240" y="40413"/>
                  <a:pt x="21803" y="40651"/>
                  <a:pt x="21465" y="41049"/>
                </a:cubicBezTo>
                <a:cubicBezTo>
                  <a:pt x="21027" y="41586"/>
                  <a:pt x="20430" y="41984"/>
                  <a:pt x="19973" y="42541"/>
                </a:cubicBezTo>
                <a:cubicBezTo>
                  <a:pt x="19754" y="42820"/>
                  <a:pt x="19416" y="42959"/>
                  <a:pt x="19217" y="43317"/>
                </a:cubicBezTo>
                <a:cubicBezTo>
                  <a:pt x="19078" y="43615"/>
                  <a:pt x="18660" y="43755"/>
                  <a:pt x="18361" y="43973"/>
                </a:cubicBezTo>
                <a:cubicBezTo>
                  <a:pt x="18262" y="44053"/>
                  <a:pt x="18103" y="44113"/>
                  <a:pt x="18023" y="44232"/>
                </a:cubicBezTo>
                <a:cubicBezTo>
                  <a:pt x="17526" y="44888"/>
                  <a:pt x="16850" y="45286"/>
                  <a:pt x="16233" y="45764"/>
                </a:cubicBezTo>
                <a:cubicBezTo>
                  <a:pt x="15656" y="46221"/>
                  <a:pt x="15656" y="46221"/>
                  <a:pt x="15159" y="46281"/>
                </a:cubicBezTo>
                <a:cubicBezTo>
                  <a:pt x="15139" y="46301"/>
                  <a:pt x="15099" y="46321"/>
                  <a:pt x="15099" y="46321"/>
                </a:cubicBezTo>
                <a:cubicBezTo>
                  <a:pt x="15099" y="46420"/>
                  <a:pt x="15119" y="46500"/>
                  <a:pt x="15139" y="46679"/>
                </a:cubicBezTo>
                <a:cubicBezTo>
                  <a:pt x="15011" y="46626"/>
                  <a:pt x="14893" y="46603"/>
                  <a:pt x="14783" y="46603"/>
                </a:cubicBezTo>
                <a:cubicBezTo>
                  <a:pt x="14515" y="46603"/>
                  <a:pt x="14290" y="46740"/>
                  <a:pt x="14065" y="46937"/>
                </a:cubicBezTo>
                <a:cubicBezTo>
                  <a:pt x="13806" y="47216"/>
                  <a:pt x="13468" y="47415"/>
                  <a:pt x="13169" y="47634"/>
                </a:cubicBezTo>
                <a:cubicBezTo>
                  <a:pt x="12891" y="47435"/>
                  <a:pt x="12712" y="47236"/>
                  <a:pt x="12553" y="46937"/>
                </a:cubicBezTo>
                <a:cubicBezTo>
                  <a:pt x="12274" y="46440"/>
                  <a:pt x="11856" y="46022"/>
                  <a:pt x="11498" y="45565"/>
                </a:cubicBezTo>
                <a:cubicBezTo>
                  <a:pt x="11280" y="45246"/>
                  <a:pt x="10981" y="44948"/>
                  <a:pt x="10882" y="44590"/>
                </a:cubicBezTo>
                <a:cubicBezTo>
                  <a:pt x="10703" y="44053"/>
                  <a:pt x="10225" y="43755"/>
                  <a:pt x="9987" y="43277"/>
                </a:cubicBezTo>
                <a:cubicBezTo>
                  <a:pt x="9748" y="42800"/>
                  <a:pt x="9629" y="42282"/>
                  <a:pt x="9191" y="41904"/>
                </a:cubicBezTo>
                <a:cubicBezTo>
                  <a:pt x="8972" y="41706"/>
                  <a:pt x="8873" y="41347"/>
                  <a:pt x="8733" y="41069"/>
                </a:cubicBezTo>
                <a:cubicBezTo>
                  <a:pt x="8216" y="39955"/>
                  <a:pt x="7440" y="38960"/>
                  <a:pt x="7142" y="37747"/>
                </a:cubicBezTo>
                <a:cubicBezTo>
                  <a:pt x="6406" y="36931"/>
                  <a:pt x="6545" y="35718"/>
                  <a:pt x="5769" y="34922"/>
                </a:cubicBezTo>
                <a:cubicBezTo>
                  <a:pt x="5869" y="34266"/>
                  <a:pt x="5371" y="33828"/>
                  <a:pt x="5232" y="33251"/>
                </a:cubicBezTo>
                <a:cubicBezTo>
                  <a:pt x="5093" y="32654"/>
                  <a:pt x="4934" y="32038"/>
                  <a:pt x="4655" y="31501"/>
                </a:cubicBezTo>
                <a:cubicBezTo>
                  <a:pt x="4158" y="30566"/>
                  <a:pt x="4238" y="29452"/>
                  <a:pt x="3641" y="28556"/>
                </a:cubicBezTo>
                <a:cubicBezTo>
                  <a:pt x="3362" y="28139"/>
                  <a:pt x="3382" y="27522"/>
                  <a:pt x="3243" y="27005"/>
                </a:cubicBezTo>
                <a:cubicBezTo>
                  <a:pt x="3084" y="26328"/>
                  <a:pt x="2885" y="25672"/>
                  <a:pt x="2746" y="24996"/>
                </a:cubicBezTo>
                <a:cubicBezTo>
                  <a:pt x="2666" y="24598"/>
                  <a:pt x="2587" y="24160"/>
                  <a:pt x="2467" y="23802"/>
                </a:cubicBezTo>
                <a:cubicBezTo>
                  <a:pt x="2328" y="23424"/>
                  <a:pt x="2268" y="23046"/>
                  <a:pt x="2169" y="22668"/>
                </a:cubicBezTo>
                <a:cubicBezTo>
                  <a:pt x="2030" y="22250"/>
                  <a:pt x="1970" y="21793"/>
                  <a:pt x="1890" y="21355"/>
                </a:cubicBezTo>
                <a:cubicBezTo>
                  <a:pt x="1791" y="20938"/>
                  <a:pt x="1671" y="20500"/>
                  <a:pt x="1572" y="20082"/>
                </a:cubicBezTo>
                <a:cubicBezTo>
                  <a:pt x="1492" y="19804"/>
                  <a:pt x="1393" y="19525"/>
                  <a:pt x="1592" y="19247"/>
                </a:cubicBezTo>
                <a:cubicBezTo>
                  <a:pt x="1671" y="19127"/>
                  <a:pt x="1671" y="18968"/>
                  <a:pt x="1711" y="18809"/>
                </a:cubicBezTo>
                <a:cubicBezTo>
                  <a:pt x="1791" y="18292"/>
                  <a:pt x="1572" y="17755"/>
                  <a:pt x="1910" y="17238"/>
                </a:cubicBezTo>
                <a:cubicBezTo>
                  <a:pt x="1990" y="17098"/>
                  <a:pt x="1771" y="16760"/>
                  <a:pt x="1671" y="16402"/>
                </a:cubicBezTo>
                <a:cubicBezTo>
                  <a:pt x="2288" y="16104"/>
                  <a:pt x="2069" y="15487"/>
                  <a:pt x="2248" y="15029"/>
                </a:cubicBezTo>
                <a:cubicBezTo>
                  <a:pt x="2268" y="14970"/>
                  <a:pt x="2189" y="14890"/>
                  <a:pt x="2169" y="14811"/>
                </a:cubicBezTo>
                <a:cubicBezTo>
                  <a:pt x="2726" y="14632"/>
                  <a:pt x="2646" y="14134"/>
                  <a:pt x="2766" y="13697"/>
                </a:cubicBezTo>
                <a:cubicBezTo>
                  <a:pt x="2865" y="13259"/>
                  <a:pt x="3203" y="12901"/>
                  <a:pt x="3303" y="12423"/>
                </a:cubicBezTo>
                <a:cubicBezTo>
                  <a:pt x="3362" y="12046"/>
                  <a:pt x="3661" y="11687"/>
                  <a:pt x="3880" y="11349"/>
                </a:cubicBezTo>
                <a:cubicBezTo>
                  <a:pt x="4078" y="11071"/>
                  <a:pt x="4337" y="10832"/>
                  <a:pt x="4516" y="10534"/>
                </a:cubicBezTo>
                <a:cubicBezTo>
                  <a:pt x="4576" y="10454"/>
                  <a:pt x="4516" y="10275"/>
                  <a:pt x="4516" y="10275"/>
                </a:cubicBezTo>
                <a:cubicBezTo>
                  <a:pt x="4775" y="9937"/>
                  <a:pt x="4994" y="9638"/>
                  <a:pt x="5232" y="9340"/>
                </a:cubicBezTo>
                <a:cubicBezTo>
                  <a:pt x="5391" y="9141"/>
                  <a:pt x="5829" y="9062"/>
                  <a:pt x="5531" y="8644"/>
                </a:cubicBezTo>
                <a:cubicBezTo>
                  <a:pt x="5511" y="8624"/>
                  <a:pt x="5630" y="8524"/>
                  <a:pt x="5670" y="8445"/>
                </a:cubicBezTo>
                <a:cubicBezTo>
                  <a:pt x="5849" y="8067"/>
                  <a:pt x="6585" y="8306"/>
                  <a:pt x="6525" y="7669"/>
                </a:cubicBezTo>
                <a:cubicBezTo>
                  <a:pt x="6844" y="7430"/>
                  <a:pt x="7182" y="7231"/>
                  <a:pt x="7500" y="6993"/>
                </a:cubicBezTo>
                <a:cubicBezTo>
                  <a:pt x="7818" y="6734"/>
                  <a:pt x="8097" y="6476"/>
                  <a:pt x="8395" y="6217"/>
                </a:cubicBezTo>
                <a:cubicBezTo>
                  <a:pt x="8694" y="5938"/>
                  <a:pt x="8912" y="5560"/>
                  <a:pt x="9390" y="5541"/>
                </a:cubicBezTo>
                <a:cubicBezTo>
                  <a:pt x="9768" y="4944"/>
                  <a:pt x="10524" y="4824"/>
                  <a:pt x="10922" y="4307"/>
                </a:cubicBezTo>
                <a:cubicBezTo>
                  <a:pt x="11200" y="3949"/>
                  <a:pt x="11578" y="3870"/>
                  <a:pt x="11956" y="3730"/>
                </a:cubicBezTo>
                <a:cubicBezTo>
                  <a:pt x="12453" y="3512"/>
                  <a:pt x="12931" y="3233"/>
                  <a:pt x="13428" y="3074"/>
                </a:cubicBezTo>
                <a:cubicBezTo>
                  <a:pt x="13726" y="2974"/>
                  <a:pt x="14045" y="2855"/>
                  <a:pt x="14363" y="2835"/>
                </a:cubicBezTo>
                <a:cubicBezTo>
                  <a:pt x="15019" y="2756"/>
                  <a:pt x="15676" y="2716"/>
                  <a:pt x="16312" y="2616"/>
                </a:cubicBezTo>
                <a:cubicBezTo>
                  <a:pt x="16989" y="2497"/>
                  <a:pt x="17645" y="2398"/>
                  <a:pt x="18302" y="2338"/>
                </a:cubicBezTo>
                <a:cubicBezTo>
                  <a:pt x="19137" y="2289"/>
                  <a:pt x="19971" y="2253"/>
                  <a:pt x="20806" y="2253"/>
                </a:cubicBezTo>
                <a:close/>
                <a:moveTo>
                  <a:pt x="17744" y="0"/>
                </a:moveTo>
                <a:cubicBezTo>
                  <a:pt x="17625" y="0"/>
                  <a:pt x="17502" y="66"/>
                  <a:pt x="17347" y="170"/>
                </a:cubicBezTo>
                <a:cubicBezTo>
                  <a:pt x="17317" y="188"/>
                  <a:pt x="17280" y="196"/>
                  <a:pt x="17238" y="196"/>
                </a:cubicBezTo>
                <a:cubicBezTo>
                  <a:pt x="17075" y="196"/>
                  <a:pt x="16838" y="85"/>
                  <a:pt x="16639" y="85"/>
                </a:cubicBezTo>
                <a:cubicBezTo>
                  <a:pt x="16616" y="85"/>
                  <a:pt x="16593" y="87"/>
                  <a:pt x="16571" y="90"/>
                </a:cubicBezTo>
                <a:cubicBezTo>
                  <a:pt x="15974" y="189"/>
                  <a:pt x="15377" y="388"/>
                  <a:pt x="14761" y="528"/>
                </a:cubicBezTo>
                <a:cubicBezTo>
                  <a:pt x="13806" y="766"/>
                  <a:pt x="12871" y="1025"/>
                  <a:pt x="11996" y="1562"/>
                </a:cubicBezTo>
                <a:cubicBezTo>
                  <a:pt x="11754" y="1729"/>
                  <a:pt x="11391" y="1984"/>
                  <a:pt x="11133" y="1984"/>
                </a:cubicBezTo>
                <a:cubicBezTo>
                  <a:pt x="11115" y="1984"/>
                  <a:pt x="11098" y="1982"/>
                  <a:pt x="11081" y="1980"/>
                </a:cubicBezTo>
                <a:cubicBezTo>
                  <a:pt x="11014" y="1967"/>
                  <a:pt x="10954" y="1961"/>
                  <a:pt x="10898" y="1961"/>
                </a:cubicBezTo>
                <a:cubicBezTo>
                  <a:pt x="10525" y="1961"/>
                  <a:pt x="10386" y="2229"/>
                  <a:pt x="10126" y="2437"/>
                </a:cubicBezTo>
                <a:cubicBezTo>
                  <a:pt x="9788" y="2696"/>
                  <a:pt x="9430" y="2955"/>
                  <a:pt x="9032" y="3114"/>
                </a:cubicBezTo>
                <a:cubicBezTo>
                  <a:pt x="8793" y="3193"/>
                  <a:pt x="8793" y="3293"/>
                  <a:pt x="8694" y="3452"/>
                </a:cubicBezTo>
                <a:cubicBezTo>
                  <a:pt x="8534" y="3730"/>
                  <a:pt x="8137" y="3810"/>
                  <a:pt x="7958" y="4009"/>
                </a:cubicBezTo>
                <a:cubicBezTo>
                  <a:pt x="7500" y="4506"/>
                  <a:pt x="7102" y="5043"/>
                  <a:pt x="6505" y="5362"/>
                </a:cubicBezTo>
                <a:cubicBezTo>
                  <a:pt x="6366" y="5441"/>
                  <a:pt x="6267" y="5580"/>
                  <a:pt x="6147" y="5700"/>
                </a:cubicBezTo>
                <a:cubicBezTo>
                  <a:pt x="6048" y="5799"/>
                  <a:pt x="5988" y="5919"/>
                  <a:pt x="5889" y="5978"/>
                </a:cubicBezTo>
                <a:cubicBezTo>
                  <a:pt x="5570" y="6137"/>
                  <a:pt x="5212" y="6237"/>
                  <a:pt x="5391" y="6714"/>
                </a:cubicBezTo>
                <a:cubicBezTo>
                  <a:pt x="5411" y="6754"/>
                  <a:pt x="5292" y="6913"/>
                  <a:pt x="5252" y="6913"/>
                </a:cubicBezTo>
                <a:cubicBezTo>
                  <a:pt x="5205" y="6902"/>
                  <a:pt x="5164" y="6897"/>
                  <a:pt x="5130" y="6897"/>
                </a:cubicBezTo>
                <a:cubicBezTo>
                  <a:pt x="4858" y="6897"/>
                  <a:pt x="4940" y="7212"/>
                  <a:pt x="4834" y="7371"/>
                </a:cubicBezTo>
                <a:cubicBezTo>
                  <a:pt x="4715" y="7550"/>
                  <a:pt x="4576" y="7709"/>
                  <a:pt x="4437" y="7848"/>
                </a:cubicBezTo>
                <a:cubicBezTo>
                  <a:pt x="4218" y="8027"/>
                  <a:pt x="3959" y="8166"/>
                  <a:pt x="3720" y="8326"/>
                </a:cubicBezTo>
                <a:cubicBezTo>
                  <a:pt x="3919" y="8783"/>
                  <a:pt x="3323" y="8684"/>
                  <a:pt x="3243" y="9022"/>
                </a:cubicBezTo>
                <a:cubicBezTo>
                  <a:pt x="3203" y="9280"/>
                  <a:pt x="2905" y="9479"/>
                  <a:pt x="2785" y="9738"/>
                </a:cubicBezTo>
                <a:cubicBezTo>
                  <a:pt x="2587" y="10195"/>
                  <a:pt x="2507" y="10713"/>
                  <a:pt x="2248" y="11111"/>
                </a:cubicBezTo>
                <a:cubicBezTo>
                  <a:pt x="1990" y="11489"/>
                  <a:pt x="1930" y="12006"/>
                  <a:pt x="1453" y="12205"/>
                </a:cubicBezTo>
                <a:cubicBezTo>
                  <a:pt x="1433" y="12225"/>
                  <a:pt x="1473" y="12404"/>
                  <a:pt x="1492" y="12503"/>
                </a:cubicBezTo>
                <a:cubicBezTo>
                  <a:pt x="1492" y="12563"/>
                  <a:pt x="1552" y="12662"/>
                  <a:pt x="1552" y="12662"/>
                </a:cubicBezTo>
                <a:cubicBezTo>
                  <a:pt x="1095" y="12921"/>
                  <a:pt x="1293" y="13438"/>
                  <a:pt x="1095" y="13816"/>
                </a:cubicBezTo>
                <a:cubicBezTo>
                  <a:pt x="876" y="14194"/>
                  <a:pt x="1055" y="14751"/>
                  <a:pt x="577" y="15069"/>
                </a:cubicBezTo>
                <a:cubicBezTo>
                  <a:pt x="975" y="15407"/>
                  <a:pt x="339" y="15706"/>
                  <a:pt x="538" y="16104"/>
                </a:cubicBezTo>
                <a:cubicBezTo>
                  <a:pt x="657" y="16283"/>
                  <a:pt x="120" y="16581"/>
                  <a:pt x="359" y="16879"/>
                </a:cubicBezTo>
                <a:cubicBezTo>
                  <a:pt x="637" y="17218"/>
                  <a:pt x="120" y="17357"/>
                  <a:pt x="259" y="17695"/>
                </a:cubicBezTo>
                <a:cubicBezTo>
                  <a:pt x="359" y="17974"/>
                  <a:pt x="339" y="18411"/>
                  <a:pt x="239" y="18670"/>
                </a:cubicBezTo>
                <a:cubicBezTo>
                  <a:pt x="0" y="19386"/>
                  <a:pt x="557" y="20003"/>
                  <a:pt x="359" y="20699"/>
                </a:cubicBezTo>
                <a:cubicBezTo>
                  <a:pt x="339" y="20778"/>
                  <a:pt x="617" y="20938"/>
                  <a:pt x="398" y="21196"/>
                </a:cubicBezTo>
                <a:cubicBezTo>
                  <a:pt x="279" y="21335"/>
                  <a:pt x="756" y="21594"/>
                  <a:pt x="498" y="21873"/>
                </a:cubicBezTo>
                <a:cubicBezTo>
                  <a:pt x="736" y="22231"/>
                  <a:pt x="498" y="22688"/>
                  <a:pt x="717" y="23026"/>
                </a:cubicBezTo>
                <a:cubicBezTo>
                  <a:pt x="975" y="23444"/>
                  <a:pt x="1333" y="23802"/>
                  <a:pt x="1055" y="24359"/>
                </a:cubicBezTo>
                <a:cubicBezTo>
                  <a:pt x="1373" y="25374"/>
                  <a:pt x="1413" y="26468"/>
                  <a:pt x="1910" y="27442"/>
                </a:cubicBezTo>
                <a:cubicBezTo>
                  <a:pt x="1950" y="27542"/>
                  <a:pt x="2109" y="27661"/>
                  <a:pt x="2089" y="27681"/>
                </a:cubicBezTo>
                <a:cubicBezTo>
                  <a:pt x="1771" y="28159"/>
                  <a:pt x="2069" y="28457"/>
                  <a:pt x="2348" y="28775"/>
                </a:cubicBezTo>
                <a:cubicBezTo>
                  <a:pt x="2427" y="28855"/>
                  <a:pt x="2507" y="29034"/>
                  <a:pt x="2467" y="29094"/>
                </a:cubicBezTo>
                <a:cubicBezTo>
                  <a:pt x="2268" y="29432"/>
                  <a:pt x="2507" y="29571"/>
                  <a:pt x="2726" y="29710"/>
                </a:cubicBezTo>
                <a:cubicBezTo>
                  <a:pt x="2487" y="30009"/>
                  <a:pt x="2746" y="30267"/>
                  <a:pt x="2766" y="30546"/>
                </a:cubicBezTo>
                <a:cubicBezTo>
                  <a:pt x="2766" y="30685"/>
                  <a:pt x="2805" y="30844"/>
                  <a:pt x="2905" y="30944"/>
                </a:cubicBezTo>
                <a:cubicBezTo>
                  <a:pt x="3124" y="31162"/>
                  <a:pt x="3223" y="31322"/>
                  <a:pt x="3183" y="31660"/>
                </a:cubicBezTo>
                <a:cubicBezTo>
                  <a:pt x="3163" y="31938"/>
                  <a:pt x="3462" y="32197"/>
                  <a:pt x="3502" y="32555"/>
                </a:cubicBezTo>
                <a:cubicBezTo>
                  <a:pt x="3601" y="33510"/>
                  <a:pt x="3880" y="34067"/>
                  <a:pt x="4417" y="34763"/>
                </a:cubicBezTo>
                <a:cubicBezTo>
                  <a:pt x="4437" y="34763"/>
                  <a:pt x="4317" y="34882"/>
                  <a:pt x="4297" y="34902"/>
                </a:cubicBezTo>
                <a:cubicBezTo>
                  <a:pt x="4476" y="35201"/>
                  <a:pt x="4834" y="35559"/>
                  <a:pt x="4755" y="35738"/>
                </a:cubicBezTo>
                <a:cubicBezTo>
                  <a:pt x="4556" y="36235"/>
                  <a:pt x="5173" y="36255"/>
                  <a:pt x="5153" y="36613"/>
                </a:cubicBezTo>
                <a:cubicBezTo>
                  <a:pt x="5153" y="36633"/>
                  <a:pt x="5133" y="36673"/>
                  <a:pt x="5113" y="36693"/>
                </a:cubicBezTo>
                <a:cubicBezTo>
                  <a:pt x="4795" y="36892"/>
                  <a:pt x="5173" y="37071"/>
                  <a:pt x="5173" y="37250"/>
                </a:cubicBezTo>
                <a:cubicBezTo>
                  <a:pt x="5192" y="37429"/>
                  <a:pt x="5511" y="37568"/>
                  <a:pt x="5650" y="37667"/>
                </a:cubicBezTo>
                <a:cubicBezTo>
                  <a:pt x="5809" y="38105"/>
                  <a:pt x="5988" y="38503"/>
                  <a:pt x="6088" y="38921"/>
                </a:cubicBezTo>
                <a:cubicBezTo>
                  <a:pt x="6147" y="39139"/>
                  <a:pt x="6545" y="39338"/>
                  <a:pt x="6187" y="39617"/>
                </a:cubicBezTo>
                <a:cubicBezTo>
                  <a:pt x="6263" y="39712"/>
                  <a:pt x="6376" y="39916"/>
                  <a:pt x="6438" y="39916"/>
                </a:cubicBezTo>
                <a:cubicBezTo>
                  <a:pt x="6440" y="39916"/>
                  <a:pt x="6443" y="39916"/>
                  <a:pt x="6446" y="39915"/>
                </a:cubicBezTo>
                <a:cubicBezTo>
                  <a:pt x="6516" y="39895"/>
                  <a:pt x="6576" y="39885"/>
                  <a:pt x="6626" y="39885"/>
                </a:cubicBezTo>
                <a:cubicBezTo>
                  <a:pt x="6914" y="39885"/>
                  <a:pt x="6892" y="40192"/>
                  <a:pt x="6943" y="40413"/>
                </a:cubicBezTo>
                <a:cubicBezTo>
                  <a:pt x="6983" y="40572"/>
                  <a:pt x="6963" y="40771"/>
                  <a:pt x="7042" y="40890"/>
                </a:cubicBezTo>
                <a:cubicBezTo>
                  <a:pt x="7202" y="41129"/>
                  <a:pt x="7341" y="41328"/>
                  <a:pt x="7321" y="41646"/>
                </a:cubicBezTo>
                <a:cubicBezTo>
                  <a:pt x="7321" y="41845"/>
                  <a:pt x="7540" y="42084"/>
                  <a:pt x="7699" y="42282"/>
                </a:cubicBezTo>
                <a:cubicBezTo>
                  <a:pt x="7759" y="42342"/>
                  <a:pt x="7977" y="42342"/>
                  <a:pt x="7997" y="42422"/>
                </a:cubicBezTo>
                <a:cubicBezTo>
                  <a:pt x="8176" y="42959"/>
                  <a:pt x="8375" y="43496"/>
                  <a:pt x="8753" y="43934"/>
                </a:cubicBezTo>
                <a:cubicBezTo>
                  <a:pt x="8813" y="43993"/>
                  <a:pt x="8694" y="44172"/>
                  <a:pt x="8654" y="44331"/>
                </a:cubicBezTo>
                <a:cubicBezTo>
                  <a:pt x="8723" y="44326"/>
                  <a:pt x="8787" y="44324"/>
                  <a:pt x="8847" y="44324"/>
                </a:cubicBezTo>
                <a:cubicBezTo>
                  <a:pt x="9269" y="44324"/>
                  <a:pt x="9457" y="44448"/>
                  <a:pt x="9370" y="44709"/>
                </a:cubicBezTo>
                <a:cubicBezTo>
                  <a:pt x="9231" y="45207"/>
                  <a:pt x="9589" y="45266"/>
                  <a:pt x="9827" y="45485"/>
                </a:cubicBezTo>
                <a:cubicBezTo>
                  <a:pt x="10006" y="45644"/>
                  <a:pt x="10424" y="45684"/>
                  <a:pt x="10345" y="46042"/>
                </a:cubicBezTo>
                <a:cubicBezTo>
                  <a:pt x="10265" y="46400"/>
                  <a:pt x="10484" y="46559"/>
                  <a:pt x="10703" y="46738"/>
                </a:cubicBezTo>
                <a:cubicBezTo>
                  <a:pt x="11041" y="47057"/>
                  <a:pt x="11399" y="47355"/>
                  <a:pt x="11737" y="47693"/>
                </a:cubicBezTo>
                <a:cubicBezTo>
                  <a:pt x="12135" y="48071"/>
                  <a:pt x="12493" y="48489"/>
                  <a:pt x="12911" y="48927"/>
                </a:cubicBezTo>
                <a:cubicBezTo>
                  <a:pt x="13169" y="48748"/>
                  <a:pt x="13289" y="48608"/>
                  <a:pt x="13408" y="48588"/>
                </a:cubicBezTo>
                <a:cubicBezTo>
                  <a:pt x="13434" y="48590"/>
                  <a:pt x="13460" y="48590"/>
                  <a:pt x="13485" y="48590"/>
                </a:cubicBezTo>
                <a:cubicBezTo>
                  <a:pt x="13870" y="48590"/>
                  <a:pt x="14201" y="48449"/>
                  <a:pt x="14462" y="48151"/>
                </a:cubicBezTo>
                <a:cubicBezTo>
                  <a:pt x="14522" y="48091"/>
                  <a:pt x="14641" y="48111"/>
                  <a:pt x="14721" y="48091"/>
                </a:cubicBezTo>
                <a:cubicBezTo>
                  <a:pt x="15358" y="47932"/>
                  <a:pt x="15855" y="47514"/>
                  <a:pt x="16412" y="47196"/>
                </a:cubicBezTo>
                <a:cubicBezTo>
                  <a:pt x="17048" y="46858"/>
                  <a:pt x="17844" y="46679"/>
                  <a:pt x="18143" y="45883"/>
                </a:cubicBezTo>
                <a:cubicBezTo>
                  <a:pt x="18143" y="45863"/>
                  <a:pt x="18182" y="45843"/>
                  <a:pt x="18202" y="45843"/>
                </a:cubicBezTo>
                <a:cubicBezTo>
                  <a:pt x="18739" y="45823"/>
                  <a:pt x="18978" y="45465"/>
                  <a:pt x="19257" y="45087"/>
                </a:cubicBezTo>
                <a:cubicBezTo>
                  <a:pt x="19654" y="44570"/>
                  <a:pt x="20470" y="44491"/>
                  <a:pt x="20669" y="43735"/>
                </a:cubicBezTo>
                <a:cubicBezTo>
                  <a:pt x="20709" y="43615"/>
                  <a:pt x="20967" y="43575"/>
                  <a:pt x="21107" y="43476"/>
                </a:cubicBezTo>
                <a:cubicBezTo>
                  <a:pt x="21266" y="43377"/>
                  <a:pt x="21405" y="43277"/>
                  <a:pt x="21524" y="43158"/>
                </a:cubicBezTo>
                <a:cubicBezTo>
                  <a:pt x="21664" y="43018"/>
                  <a:pt x="21743" y="42820"/>
                  <a:pt x="21902" y="42680"/>
                </a:cubicBezTo>
                <a:cubicBezTo>
                  <a:pt x="21982" y="42581"/>
                  <a:pt x="22240" y="42501"/>
                  <a:pt x="22240" y="42501"/>
                </a:cubicBezTo>
                <a:cubicBezTo>
                  <a:pt x="22101" y="42163"/>
                  <a:pt x="22439" y="42342"/>
                  <a:pt x="22519" y="42223"/>
                </a:cubicBezTo>
                <a:cubicBezTo>
                  <a:pt x="22718" y="41944"/>
                  <a:pt x="22937" y="41686"/>
                  <a:pt x="23156" y="41407"/>
                </a:cubicBezTo>
                <a:cubicBezTo>
                  <a:pt x="23394" y="41109"/>
                  <a:pt x="23653" y="40810"/>
                  <a:pt x="23911" y="40532"/>
                </a:cubicBezTo>
                <a:cubicBezTo>
                  <a:pt x="24071" y="40353"/>
                  <a:pt x="24289" y="40253"/>
                  <a:pt x="24449" y="40074"/>
                </a:cubicBezTo>
                <a:cubicBezTo>
                  <a:pt x="24528" y="39975"/>
                  <a:pt x="24946" y="40054"/>
                  <a:pt x="24667" y="39716"/>
                </a:cubicBezTo>
                <a:cubicBezTo>
                  <a:pt x="24846" y="39597"/>
                  <a:pt x="25065" y="39478"/>
                  <a:pt x="25224" y="39318"/>
                </a:cubicBezTo>
                <a:cubicBezTo>
                  <a:pt x="25543" y="39040"/>
                  <a:pt x="25841" y="38722"/>
                  <a:pt x="26120" y="38403"/>
                </a:cubicBezTo>
                <a:cubicBezTo>
                  <a:pt x="26438" y="38065"/>
                  <a:pt x="26716" y="37707"/>
                  <a:pt x="27035" y="37389"/>
                </a:cubicBezTo>
                <a:cubicBezTo>
                  <a:pt x="27313" y="37090"/>
                  <a:pt x="27651" y="36852"/>
                  <a:pt x="27870" y="36494"/>
                </a:cubicBezTo>
                <a:cubicBezTo>
                  <a:pt x="27950" y="36335"/>
                  <a:pt x="28168" y="36275"/>
                  <a:pt x="28328" y="36155"/>
                </a:cubicBezTo>
                <a:cubicBezTo>
                  <a:pt x="28268" y="36096"/>
                  <a:pt x="28228" y="36036"/>
                  <a:pt x="28129" y="35917"/>
                </a:cubicBezTo>
                <a:cubicBezTo>
                  <a:pt x="28606" y="35817"/>
                  <a:pt x="28924" y="35559"/>
                  <a:pt x="29084" y="35081"/>
                </a:cubicBezTo>
                <a:cubicBezTo>
                  <a:pt x="29183" y="34823"/>
                  <a:pt x="29382" y="34524"/>
                  <a:pt x="29601" y="34405"/>
                </a:cubicBezTo>
                <a:cubicBezTo>
                  <a:pt x="30178" y="34087"/>
                  <a:pt x="30436" y="33589"/>
                  <a:pt x="30655" y="33032"/>
                </a:cubicBezTo>
                <a:cubicBezTo>
                  <a:pt x="30695" y="32933"/>
                  <a:pt x="30755" y="32833"/>
                  <a:pt x="30854" y="32774"/>
                </a:cubicBezTo>
                <a:cubicBezTo>
                  <a:pt x="31252" y="32515"/>
                  <a:pt x="31530" y="32257"/>
                  <a:pt x="31550" y="31978"/>
                </a:cubicBezTo>
                <a:cubicBezTo>
                  <a:pt x="31570" y="31779"/>
                  <a:pt x="31650" y="31700"/>
                  <a:pt x="31749" y="31580"/>
                </a:cubicBezTo>
                <a:cubicBezTo>
                  <a:pt x="32127" y="31123"/>
                  <a:pt x="32445" y="30645"/>
                  <a:pt x="32764" y="30168"/>
                </a:cubicBezTo>
                <a:cubicBezTo>
                  <a:pt x="32823" y="30048"/>
                  <a:pt x="32764" y="29849"/>
                  <a:pt x="32823" y="29770"/>
                </a:cubicBezTo>
                <a:cubicBezTo>
                  <a:pt x="33002" y="29591"/>
                  <a:pt x="33241" y="29452"/>
                  <a:pt x="33440" y="29292"/>
                </a:cubicBezTo>
                <a:cubicBezTo>
                  <a:pt x="33221" y="29014"/>
                  <a:pt x="33520" y="28875"/>
                  <a:pt x="33639" y="28696"/>
                </a:cubicBezTo>
                <a:cubicBezTo>
                  <a:pt x="33838" y="28397"/>
                  <a:pt x="34176" y="28139"/>
                  <a:pt x="34037" y="27681"/>
                </a:cubicBezTo>
                <a:cubicBezTo>
                  <a:pt x="33997" y="27582"/>
                  <a:pt x="34136" y="27323"/>
                  <a:pt x="34216" y="27303"/>
                </a:cubicBezTo>
                <a:cubicBezTo>
                  <a:pt x="34614" y="27263"/>
                  <a:pt x="34474" y="26945"/>
                  <a:pt x="34594" y="26746"/>
                </a:cubicBezTo>
                <a:cubicBezTo>
                  <a:pt x="34793" y="26448"/>
                  <a:pt x="34534" y="25931"/>
                  <a:pt x="35012" y="25771"/>
                </a:cubicBezTo>
                <a:cubicBezTo>
                  <a:pt x="34992" y="25374"/>
                  <a:pt x="35051" y="24996"/>
                  <a:pt x="35390" y="24717"/>
                </a:cubicBezTo>
                <a:cubicBezTo>
                  <a:pt x="35469" y="24657"/>
                  <a:pt x="35469" y="24518"/>
                  <a:pt x="35489" y="24399"/>
                </a:cubicBezTo>
                <a:cubicBezTo>
                  <a:pt x="35588" y="23941"/>
                  <a:pt x="35688" y="23504"/>
                  <a:pt x="35787" y="23046"/>
                </a:cubicBezTo>
                <a:cubicBezTo>
                  <a:pt x="35927" y="22390"/>
                  <a:pt x="36086" y="21733"/>
                  <a:pt x="36165" y="21077"/>
                </a:cubicBezTo>
                <a:cubicBezTo>
                  <a:pt x="36245" y="20480"/>
                  <a:pt x="36205" y="19863"/>
                  <a:pt x="36225" y="19267"/>
                </a:cubicBezTo>
                <a:cubicBezTo>
                  <a:pt x="36245" y="18829"/>
                  <a:pt x="36424" y="18371"/>
                  <a:pt x="36344" y="17974"/>
                </a:cubicBezTo>
                <a:cubicBezTo>
                  <a:pt x="36066" y="16601"/>
                  <a:pt x="36086" y="15149"/>
                  <a:pt x="35509" y="13836"/>
                </a:cubicBezTo>
                <a:cubicBezTo>
                  <a:pt x="35469" y="13736"/>
                  <a:pt x="35469" y="13597"/>
                  <a:pt x="35429" y="13498"/>
                </a:cubicBezTo>
                <a:cubicBezTo>
                  <a:pt x="35370" y="13219"/>
                  <a:pt x="35310" y="12941"/>
                  <a:pt x="35211" y="12682"/>
                </a:cubicBezTo>
                <a:cubicBezTo>
                  <a:pt x="35131" y="12443"/>
                  <a:pt x="35012" y="12205"/>
                  <a:pt x="34912" y="11966"/>
                </a:cubicBezTo>
                <a:cubicBezTo>
                  <a:pt x="34713" y="11309"/>
                  <a:pt x="34435" y="10733"/>
                  <a:pt x="33937" y="10235"/>
                </a:cubicBezTo>
                <a:cubicBezTo>
                  <a:pt x="33738" y="10036"/>
                  <a:pt x="33480" y="9678"/>
                  <a:pt x="33520" y="9440"/>
                </a:cubicBezTo>
                <a:cubicBezTo>
                  <a:pt x="33559" y="9161"/>
                  <a:pt x="33480" y="9002"/>
                  <a:pt x="33341" y="8803"/>
                </a:cubicBezTo>
                <a:cubicBezTo>
                  <a:pt x="33022" y="8365"/>
                  <a:pt x="32724" y="7888"/>
                  <a:pt x="32346" y="7490"/>
                </a:cubicBezTo>
                <a:cubicBezTo>
                  <a:pt x="31948" y="7092"/>
                  <a:pt x="31928" y="6436"/>
                  <a:pt x="31371" y="6177"/>
                </a:cubicBezTo>
                <a:cubicBezTo>
                  <a:pt x="31272" y="5620"/>
                  <a:pt x="30715" y="5481"/>
                  <a:pt x="30377" y="5143"/>
                </a:cubicBezTo>
                <a:cubicBezTo>
                  <a:pt x="30277" y="5023"/>
                  <a:pt x="30217" y="4884"/>
                  <a:pt x="30118" y="4785"/>
                </a:cubicBezTo>
                <a:cubicBezTo>
                  <a:pt x="30089" y="4756"/>
                  <a:pt x="30058" y="4747"/>
                  <a:pt x="30025" y="4747"/>
                </a:cubicBezTo>
                <a:cubicBezTo>
                  <a:pt x="29968" y="4747"/>
                  <a:pt x="29906" y="4773"/>
                  <a:pt x="29839" y="4773"/>
                </a:cubicBezTo>
                <a:cubicBezTo>
                  <a:pt x="29782" y="4773"/>
                  <a:pt x="29723" y="4754"/>
                  <a:pt x="29660" y="4685"/>
                </a:cubicBezTo>
                <a:cubicBezTo>
                  <a:pt x="29360" y="4347"/>
                  <a:pt x="29095" y="3885"/>
                  <a:pt x="28547" y="3885"/>
                </a:cubicBezTo>
                <a:cubicBezTo>
                  <a:pt x="28514" y="3885"/>
                  <a:pt x="28481" y="3886"/>
                  <a:pt x="28447" y="3889"/>
                </a:cubicBezTo>
                <a:cubicBezTo>
                  <a:pt x="28367" y="3889"/>
                  <a:pt x="28228" y="3691"/>
                  <a:pt x="28188" y="3571"/>
                </a:cubicBezTo>
                <a:cubicBezTo>
                  <a:pt x="28020" y="3144"/>
                  <a:pt x="27946" y="2998"/>
                  <a:pt x="27714" y="2998"/>
                </a:cubicBezTo>
                <a:cubicBezTo>
                  <a:pt x="27644" y="2998"/>
                  <a:pt x="27559" y="3011"/>
                  <a:pt x="27452" y="3034"/>
                </a:cubicBezTo>
                <a:cubicBezTo>
                  <a:pt x="27348" y="3060"/>
                  <a:pt x="27252" y="3075"/>
                  <a:pt x="27158" y="3075"/>
                </a:cubicBezTo>
                <a:cubicBezTo>
                  <a:pt x="27036" y="3075"/>
                  <a:pt x="26919" y="3050"/>
                  <a:pt x="26796" y="2994"/>
                </a:cubicBezTo>
                <a:cubicBezTo>
                  <a:pt x="26724" y="2962"/>
                  <a:pt x="26646" y="2953"/>
                  <a:pt x="26566" y="2953"/>
                </a:cubicBezTo>
                <a:cubicBezTo>
                  <a:pt x="26445" y="2953"/>
                  <a:pt x="26318" y="2974"/>
                  <a:pt x="26199" y="2974"/>
                </a:cubicBezTo>
                <a:cubicBezTo>
                  <a:pt x="26159" y="2855"/>
                  <a:pt x="26159" y="2736"/>
                  <a:pt x="26100" y="2636"/>
                </a:cubicBezTo>
                <a:cubicBezTo>
                  <a:pt x="25901" y="2378"/>
                  <a:pt x="24608" y="1602"/>
                  <a:pt x="24289" y="1482"/>
                </a:cubicBezTo>
                <a:cubicBezTo>
                  <a:pt x="23991" y="1363"/>
                  <a:pt x="23653" y="1244"/>
                  <a:pt x="23454" y="1025"/>
                </a:cubicBezTo>
                <a:cubicBezTo>
                  <a:pt x="23337" y="908"/>
                  <a:pt x="23210" y="880"/>
                  <a:pt x="23084" y="880"/>
                </a:cubicBezTo>
                <a:cubicBezTo>
                  <a:pt x="22965" y="880"/>
                  <a:pt x="22848" y="905"/>
                  <a:pt x="22743" y="905"/>
                </a:cubicBezTo>
                <a:cubicBezTo>
                  <a:pt x="22658" y="905"/>
                  <a:pt x="22581" y="888"/>
                  <a:pt x="22519" y="826"/>
                </a:cubicBezTo>
                <a:cubicBezTo>
                  <a:pt x="22221" y="567"/>
                  <a:pt x="21863" y="548"/>
                  <a:pt x="21524" y="468"/>
                </a:cubicBezTo>
                <a:cubicBezTo>
                  <a:pt x="21223" y="420"/>
                  <a:pt x="20921" y="269"/>
                  <a:pt x="20619" y="269"/>
                </a:cubicBezTo>
                <a:cubicBezTo>
                  <a:pt x="20423" y="269"/>
                  <a:pt x="20228" y="332"/>
                  <a:pt x="20032" y="528"/>
                </a:cubicBezTo>
                <a:cubicBezTo>
                  <a:pt x="20014" y="550"/>
                  <a:pt x="19981" y="559"/>
                  <a:pt x="19938" y="559"/>
                </a:cubicBezTo>
                <a:cubicBezTo>
                  <a:pt x="19790" y="559"/>
                  <a:pt x="19525" y="450"/>
                  <a:pt x="19356" y="388"/>
                </a:cubicBezTo>
                <a:cubicBezTo>
                  <a:pt x="19058" y="289"/>
                  <a:pt x="18779" y="130"/>
                  <a:pt x="18481" y="50"/>
                </a:cubicBezTo>
                <a:cubicBezTo>
                  <a:pt x="18475" y="48"/>
                  <a:pt x="18469" y="47"/>
                  <a:pt x="18464" y="47"/>
                </a:cubicBezTo>
                <a:cubicBezTo>
                  <a:pt x="18379" y="47"/>
                  <a:pt x="18311" y="256"/>
                  <a:pt x="18198" y="256"/>
                </a:cubicBezTo>
                <a:cubicBezTo>
                  <a:pt x="18164" y="256"/>
                  <a:pt x="18126" y="237"/>
                  <a:pt x="18083" y="189"/>
                </a:cubicBezTo>
                <a:cubicBezTo>
                  <a:pt x="17959" y="56"/>
                  <a:pt x="17853" y="0"/>
                  <a:pt x="177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"/>
          <p:cNvSpPr/>
          <p:nvPr/>
        </p:nvSpPr>
        <p:spPr>
          <a:xfrm rot="-1800140">
            <a:off x="2716961" y="1888387"/>
            <a:ext cx="181015" cy="270751"/>
          </a:xfrm>
          <a:custGeom>
            <a:avLst/>
            <a:gdLst/>
            <a:ahLst/>
            <a:cxnLst/>
            <a:rect l="l" t="t" r="r" b="b"/>
            <a:pathLst>
              <a:path w="17844" h="26690" extrusionOk="0">
                <a:moveTo>
                  <a:pt x="8977" y="11405"/>
                </a:moveTo>
                <a:cubicBezTo>
                  <a:pt x="9238" y="11405"/>
                  <a:pt x="9501" y="11426"/>
                  <a:pt x="9767" y="11478"/>
                </a:cubicBezTo>
                <a:cubicBezTo>
                  <a:pt x="9807" y="11578"/>
                  <a:pt x="9907" y="11737"/>
                  <a:pt x="9867" y="11856"/>
                </a:cubicBezTo>
                <a:cubicBezTo>
                  <a:pt x="9588" y="12632"/>
                  <a:pt x="9548" y="13487"/>
                  <a:pt x="9230" y="14283"/>
                </a:cubicBezTo>
                <a:cubicBezTo>
                  <a:pt x="9011" y="14820"/>
                  <a:pt x="8932" y="15417"/>
                  <a:pt x="8892" y="16014"/>
                </a:cubicBezTo>
                <a:cubicBezTo>
                  <a:pt x="8872" y="16233"/>
                  <a:pt x="9131" y="16471"/>
                  <a:pt x="8693" y="16531"/>
                </a:cubicBezTo>
                <a:cubicBezTo>
                  <a:pt x="8653" y="16531"/>
                  <a:pt x="8614" y="16710"/>
                  <a:pt x="8633" y="16770"/>
                </a:cubicBezTo>
                <a:cubicBezTo>
                  <a:pt x="8773" y="17068"/>
                  <a:pt x="8733" y="17327"/>
                  <a:pt x="8594" y="17605"/>
                </a:cubicBezTo>
                <a:cubicBezTo>
                  <a:pt x="8554" y="17705"/>
                  <a:pt x="8633" y="17864"/>
                  <a:pt x="8633" y="17983"/>
                </a:cubicBezTo>
                <a:cubicBezTo>
                  <a:pt x="8653" y="18103"/>
                  <a:pt x="8653" y="18222"/>
                  <a:pt x="8653" y="18421"/>
                </a:cubicBezTo>
                <a:cubicBezTo>
                  <a:pt x="7997" y="17824"/>
                  <a:pt x="7937" y="17565"/>
                  <a:pt x="7977" y="16949"/>
                </a:cubicBezTo>
                <a:cubicBezTo>
                  <a:pt x="7997" y="16531"/>
                  <a:pt x="7858" y="16113"/>
                  <a:pt x="7778" y="15715"/>
                </a:cubicBezTo>
                <a:cubicBezTo>
                  <a:pt x="7718" y="15477"/>
                  <a:pt x="7659" y="15238"/>
                  <a:pt x="7579" y="14999"/>
                </a:cubicBezTo>
                <a:cubicBezTo>
                  <a:pt x="7500" y="14681"/>
                  <a:pt x="7579" y="14283"/>
                  <a:pt x="7161" y="14124"/>
                </a:cubicBezTo>
                <a:cubicBezTo>
                  <a:pt x="6923" y="13348"/>
                  <a:pt x="6684" y="12552"/>
                  <a:pt x="6405" y="11657"/>
                </a:cubicBezTo>
                <a:cubicBezTo>
                  <a:pt x="7328" y="11612"/>
                  <a:pt x="8148" y="11405"/>
                  <a:pt x="8977" y="11405"/>
                </a:cubicBezTo>
                <a:close/>
                <a:moveTo>
                  <a:pt x="8076" y="18341"/>
                </a:moveTo>
                <a:cubicBezTo>
                  <a:pt x="8355" y="18560"/>
                  <a:pt x="8494" y="18679"/>
                  <a:pt x="8673" y="18839"/>
                </a:cubicBezTo>
                <a:cubicBezTo>
                  <a:pt x="8554" y="18998"/>
                  <a:pt x="8454" y="19117"/>
                  <a:pt x="8255" y="19376"/>
                </a:cubicBezTo>
                <a:cubicBezTo>
                  <a:pt x="8196" y="18978"/>
                  <a:pt x="8156" y="18719"/>
                  <a:pt x="8076" y="18341"/>
                </a:cubicBezTo>
                <a:close/>
                <a:moveTo>
                  <a:pt x="8650" y="1520"/>
                </a:moveTo>
                <a:cubicBezTo>
                  <a:pt x="8718" y="1520"/>
                  <a:pt x="8785" y="1524"/>
                  <a:pt x="8852" y="1532"/>
                </a:cubicBezTo>
                <a:cubicBezTo>
                  <a:pt x="9023" y="1557"/>
                  <a:pt x="9190" y="1565"/>
                  <a:pt x="9354" y="1565"/>
                </a:cubicBezTo>
                <a:cubicBezTo>
                  <a:pt x="9574" y="1565"/>
                  <a:pt x="9790" y="1552"/>
                  <a:pt x="10006" y="1552"/>
                </a:cubicBezTo>
                <a:cubicBezTo>
                  <a:pt x="10024" y="1550"/>
                  <a:pt x="10042" y="1550"/>
                  <a:pt x="10060" y="1550"/>
                </a:cubicBezTo>
                <a:cubicBezTo>
                  <a:pt x="10284" y="1550"/>
                  <a:pt x="10533" y="1657"/>
                  <a:pt x="10901" y="1731"/>
                </a:cubicBezTo>
                <a:cubicBezTo>
                  <a:pt x="10722" y="1870"/>
                  <a:pt x="10662" y="1930"/>
                  <a:pt x="10643" y="1950"/>
                </a:cubicBezTo>
                <a:cubicBezTo>
                  <a:pt x="11120" y="1989"/>
                  <a:pt x="11140" y="2009"/>
                  <a:pt x="11518" y="2387"/>
                </a:cubicBezTo>
                <a:cubicBezTo>
                  <a:pt x="11597" y="2308"/>
                  <a:pt x="11657" y="2208"/>
                  <a:pt x="11717" y="2109"/>
                </a:cubicBezTo>
                <a:cubicBezTo>
                  <a:pt x="12333" y="2626"/>
                  <a:pt x="13050" y="3024"/>
                  <a:pt x="13368" y="3800"/>
                </a:cubicBezTo>
                <a:cubicBezTo>
                  <a:pt x="14004" y="3839"/>
                  <a:pt x="13985" y="4695"/>
                  <a:pt x="14581" y="4794"/>
                </a:cubicBezTo>
                <a:cubicBezTo>
                  <a:pt x="14621" y="4794"/>
                  <a:pt x="14681" y="4874"/>
                  <a:pt x="14681" y="4934"/>
                </a:cubicBezTo>
                <a:cubicBezTo>
                  <a:pt x="14740" y="5471"/>
                  <a:pt x="15377" y="5650"/>
                  <a:pt x="15457" y="6207"/>
                </a:cubicBezTo>
                <a:cubicBezTo>
                  <a:pt x="15477" y="6326"/>
                  <a:pt x="15715" y="6406"/>
                  <a:pt x="15914" y="6545"/>
                </a:cubicBezTo>
                <a:cubicBezTo>
                  <a:pt x="15835" y="6664"/>
                  <a:pt x="15755" y="6803"/>
                  <a:pt x="15656" y="6963"/>
                </a:cubicBezTo>
                <a:cubicBezTo>
                  <a:pt x="15755" y="7102"/>
                  <a:pt x="15874" y="7261"/>
                  <a:pt x="16014" y="7440"/>
                </a:cubicBezTo>
                <a:cubicBezTo>
                  <a:pt x="15934" y="7540"/>
                  <a:pt x="15854" y="7619"/>
                  <a:pt x="15735" y="7758"/>
                </a:cubicBezTo>
                <a:cubicBezTo>
                  <a:pt x="16053" y="8057"/>
                  <a:pt x="16411" y="8295"/>
                  <a:pt x="16113" y="8852"/>
                </a:cubicBezTo>
                <a:cubicBezTo>
                  <a:pt x="15994" y="9051"/>
                  <a:pt x="16252" y="9429"/>
                  <a:pt x="16312" y="9748"/>
                </a:cubicBezTo>
                <a:cubicBezTo>
                  <a:pt x="16471" y="10444"/>
                  <a:pt x="16093" y="11041"/>
                  <a:pt x="15894" y="11677"/>
                </a:cubicBezTo>
                <a:cubicBezTo>
                  <a:pt x="15835" y="11916"/>
                  <a:pt x="16014" y="12015"/>
                  <a:pt x="15954" y="12175"/>
                </a:cubicBezTo>
                <a:cubicBezTo>
                  <a:pt x="15874" y="12354"/>
                  <a:pt x="15656" y="12533"/>
                  <a:pt x="15695" y="12672"/>
                </a:cubicBezTo>
                <a:cubicBezTo>
                  <a:pt x="15815" y="13050"/>
                  <a:pt x="15417" y="12851"/>
                  <a:pt x="15357" y="13010"/>
                </a:cubicBezTo>
                <a:cubicBezTo>
                  <a:pt x="15238" y="13348"/>
                  <a:pt x="15079" y="13706"/>
                  <a:pt x="14959" y="14044"/>
                </a:cubicBezTo>
                <a:cubicBezTo>
                  <a:pt x="14900" y="14164"/>
                  <a:pt x="14900" y="14403"/>
                  <a:pt x="14840" y="14422"/>
                </a:cubicBezTo>
                <a:cubicBezTo>
                  <a:pt x="14303" y="14542"/>
                  <a:pt x="14442" y="15258"/>
                  <a:pt x="13925" y="15377"/>
                </a:cubicBezTo>
                <a:cubicBezTo>
                  <a:pt x="13527" y="15477"/>
                  <a:pt x="13189" y="15616"/>
                  <a:pt x="13388" y="16173"/>
                </a:cubicBezTo>
                <a:cubicBezTo>
                  <a:pt x="13428" y="16272"/>
                  <a:pt x="13149" y="16531"/>
                  <a:pt x="12990" y="16690"/>
                </a:cubicBezTo>
                <a:cubicBezTo>
                  <a:pt x="12453" y="17148"/>
                  <a:pt x="12075" y="17685"/>
                  <a:pt x="12115" y="18421"/>
                </a:cubicBezTo>
                <a:cubicBezTo>
                  <a:pt x="12135" y="18620"/>
                  <a:pt x="12075" y="18839"/>
                  <a:pt x="11995" y="19018"/>
                </a:cubicBezTo>
                <a:cubicBezTo>
                  <a:pt x="11936" y="19197"/>
                  <a:pt x="11796" y="19475"/>
                  <a:pt x="11677" y="19475"/>
                </a:cubicBezTo>
                <a:cubicBezTo>
                  <a:pt x="11345" y="19528"/>
                  <a:pt x="11005" y="19546"/>
                  <a:pt x="10668" y="19546"/>
                </a:cubicBezTo>
                <a:cubicBezTo>
                  <a:pt x="10499" y="19546"/>
                  <a:pt x="10331" y="19541"/>
                  <a:pt x="10165" y="19535"/>
                </a:cubicBezTo>
                <a:cubicBezTo>
                  <a:pt x="10105" y="19535"/>
                  <a:pt x="9986" y="19256"/>
                  <a:pt x="10006" y="19117"/>
                </a:cubicBezTo>
                <a:cubicBezTo>
                  <a:pt x="10105" y="18421"/>
                  <a:pt x="10245" y="17725"/>
                  <a:pt x="10324" y="17028"/>
                </a:cubicBezTo>
                <a:cubicBezTo>
                  <a:pt x="10364" y="16750"/>
                  <a:pt x="10205" y="16451"/>
                  <a:pt x="10265" y="16173"/>
                </a:cubicBezTo>
                <a:cubicBezTo>
                  <a:pt x="10344" y="15676"/>
                  <a:pt x="10543" y="15198"/>
                  <a:pt x="10643" y="14701"/>
                </a:cubicBezTo>
                <a:cubicBezTo>
                  <a:pt x="10802" y="13885"/>
                  <a:pt x="11060" y="13109"/>
                  <a:pt x="11319" y="12314"/>
                </a:cubicBezTo>
                <a:cubicBezTo>
                  <a:pt x="11438" y="11976"/>
                  <a:pt x="11498" y="11558"/>
                  <a:pt x="11558" y="11180"/>
                </a:cubicBezTo>
                <a:cubicBezTo>
                  <a:pt x="11578" y="10921"/>
                  <a:pt x="11379" y="10563"/>
                  <a:pt x="11180" y="10364"/>
                </a:cubicBezTo>
                <a:cubicBezTo>
                  <a:pt x="10961" y="10165"/>
                  <a:pt x="11219" y="10006"/>
                  <a:pt x="11100" y="9827"/>
                </a:cubicBezTo>
                <a:cubicBezTo>
                  <a:pt x="10889" y="9827"/>
                  <a:pt x="10662" y="9788"/>
                  <a:pt x="10444" y="9788"/>
                </a:cubicBezTo>
                <a:cubicBezTo>
                  <a:pt x="10313" y="9788"/>
                  <a:pt x="10185" y="9802"/>
                  <a:pt x="10066" y="9847"/>
                </a:cubicBezTo>
                <a:cubicBezTo>
                  <a:pt x="9210" y="10126"/>
                  <a:pt x="8295" y="9927"/>
                  <a:pt x="7440" y="10205"/>
                </a:cubicBezTo>
                <a:cubicBezTo>
                  <a:pt x="7341" y="10151"/>
                  <a:pt x="7241" y="10132"/>
                  <a:pt x="7140" y="10132"/>
                </a:cubicBezTo>
                <a:cubicBezTo>
                  <a:pt x="6881" y="10132"/>
                  <a:pt x="6619" y="10261"/>
                  <a:pt x="6365" y="10261"/>
                </a:cubicBezTo>
                <a:cubicBezTo>
                  <a:pt x="6244" y="10261"/>
                  <a:pt x="6124" y="10232"/>
                  <a:pt x="6008" y="10145"/>
                </a:cubicBezTo>
                <a:cubicBezTo>
                  <a:pt x="5669" y="10305"/>
                  <a:pt x="5192" y="10165"/>
                  <a:pt x="4993" y="10683"/>
                </a:cubicBezTo>
                <a:cubicBezTo>
                  <a:pt x="4894" y="10941"/>
                  <a:pt x="4615" y="11120"/>
                  <a:pt x="4376" y="11379"/>
                </a:cubicBezTo>
                <a:cubicBezTo>
                  <a:pt x="4854" y="11896"/>
                  <a:pt x="4595" y="12911"/>
                  <a:pt x="5630" y="12990"/>
                </a:cubicBezTo>
                <a:cubicBezTo>
                  <a:pt x="5610" y="13209"/>
                  <a:pt x="5610" y="13348"/>
                  <a:pt x="5570" y="13487"/>
                </a:cubicBezTo>
                <a:cubicBezTo>
                  <a:pt x="5431" y="13786"/>
                  <a:pt x="5470" y="13945"/>
                  <a:pt x="5809" y="14064"/>
                </a:cubicBezTo>
                <a:cubicBezTo>
                  <a:pt x="6067" y="14164"/>
                  <a:pt x="6147" y="14422"/>
                  <a:pt x="5948" y="14681"/>
                </a:cubicBezTo>
                <a:cubicBezTo>
                  <a:pt x="5868" y="14761"/>
                  <a:pt x="5829" y="14880"/>
                  <a:pt x="5769" y="14999"/>
                </a:cubicBezTo>
                <a:cubicBezTo>
                  <a:pt x="5948" y="15059"/>
                  <a:pt x="6087" y="15119"/>
                  <a:pt x="6226" y="15178"/>
                </a:cubicBezTo>
                <a:cubicBezTo>
                  <a:pt x="6027" y="15715"/>
                  <a:pt x="5968" y="16233"/>
                  <a:pt x="6266" y="16670"/>
                </a:cubicBezTo>
                <a:cubicBezTo>
                  <a:pt x="6425" y="16889"/>
                  <a:pt x="6346" y="17068"/>
                  <a:pt x="6425" y="17227"/>
                </a:cubicBezTo>
                <a:cubicBezTo>
                  <a:pt x="6545" y="17406"/>
                  <a:pt x="6684" y="17526"/>
                  <a:pt x="6386" y="17645"/>
                </a:cubicBezTo>
                <a:cubicBezTo>
                  <a:pt x="6386" y="17645"/>
                  <a:pt x="6386" y="17725"/>
                  <a:pt x="6386" y="17725"/>
                </a:cubicBezTo>
                <a:cubicBezTo>
                  <a:pt x="6604" y="17963"/>
                  <a:pt x="6764" y="18142"/>
                  <a:pt x="6565" y="18520"/>
                </a:cubicBezTo>
                <a:cubicBezTo>
                  <a:pt x="6445" y="18759"/>
                  <a:pt x="6505" y="19117"/>
                  <a:pt x="6485" y="19475"/>
                </a:cubicBezTo>
                <a:cubicBezTo>
                  <a:pt x="6381" y="19464"/>
                  <a:pt x="6277" y="19459"/>
                  <a:pt x="6175" y="19459"/>
                </a:cubicBezTo>
                <a:cubicBezTo>
                  <a:pt x="5660" y="19459"/>
                  <a:pt x="5165" y="19581"/>
                  <a:pt x="4660" y="19581"/>
                </a:cubicBezTo>
                <a:cubicBezTo>
                  <a:pt x="4404" y="19581"/>
                  <a:pt x="4145" y="19550"/>
                  <a:pt x="3879" y="19455"/>
                </a:cubicBezTo>
                <a:cubicBezTo>
                  <a:pt x="3979" y="19296"/>
                  <a:pt x="4058" y="19177"/>
                  <a:pt x="4158" y="19018"/>
                </a:cubicBezTo>
                <a:cubicBezTo>
                  <a:pt x="3899" y="18660"/>
                  <a:pt x="3441" y="18341"/>
                  <a:pt x="3760" y="17804"/>
                </a:cubicBezTo>
                <a:cubicBezTo>
                  <a:pt x="3262" y="17466"/>
                  <a:pt x="3780" y="16690"/>
                  <a:pt x="3183" y="16392"/>
                </a:cubicBezTo>
                <a:cubicBezTo>
                  <a:pt x="3163" y="15377"/>
                  <a:pt x="2168" y="14741"/>
                  <a:pt x="2188" y="13706"/>
                </a:cubicBezTo>
                <a:cubicBezTo>
                  <a:pt x="2188" y="13587"/>
                  <a:pt x="2069" y="13448"/>
                  <a:pt x="1989" y="13328"/>
                </a:cubicBezTo>
                <a:cubicBezTo>
                  <a:pt x="1731" y="12950"/>
                  <a:pt x="1731" y="12950"/>
                  <a:pt x="1751" y="12453"/>
                </a:cubicBezTo>
                <a:cubicBezTo>
                  <a:pt x="1770" y="12373"/>
                  <a:pt x="1731" y="12294"/>
                  <a:pt x="1711" y="12214"/>
                </a:cubicBezTo>
                <a:cubicBezTo>
                  <a:pt x="1572" y="11956"/>
                  <a:pt x="1392" y="11717"/>
                  <a:pt x="1591" y="11399"/>
                </a:cubicBezTo>
                <a:cubicBezTo>
                  <a:pt x="1353" y="11319"/>
                  <a:pt x="1373" y="11120"/>
                  <a:pt x="1353" y="10921"/>
                </a:cubicBezTo>
                <a:cubicBezTo>
                  <a:pt x="1333" y="10583"/>
                  <a:pt x="1512" y="10265"/>
                  <a:pt x="1392" y="9927"/>
                </a:cubicBezTo>
                <a:cubicBezTo>
                  <a:pt x="1293" y="9708"/>
                  <a:pt x="1233" y="9489"/>
                  <a:pt x="1213" y="9250"/>
                </a:cubicBezTo>
                <a:cubicBezTo>
                  <a:pt x="1213" y="8992"/>
                  <a:pt x="1293" y="8733"/>
                  <a:pt x="1313" y="8474"/>
                </a:cubicBezTo>
                <a:cubicBezTo>
                  <a:pt x="1333" y="8395"/>
                  <a:pt x="1293" y="8276"/>
                  <a:pt x="1333" y="8216"/>
                </a:cubicBezTo>
                <a:cubicBezTo>
                  <a:pt x="1651" y="7699"/>
                  <a:pt x="1591" y="7082"/>
                  <a:pt x="1810" y="6565"/>
                </a:cubicBezTo>
                <a:cubicBezTo>
                  <a:pt x="2029" y="6048"/>
                  <a:pt x="2248" y="5510"/>
                  <a:pt x="2546" y="5053"/>
                </a:cubicBezTo>
                <a:cubicBezTo>
                  <a:pt x="2865" y="4595"/>
                  <a:pt x="3282" y="4198"/>
                  <a:pt x="3720" y="3859"/>
                </a:cubicBezTo>
                <a:cubicBezTo>
                  <a:pt x="3883" y="3713"/>
                  <a:pt x="3952" y="3365"/>
                  <a:pt x="4213" y="3365"/>
                </a:cubicBezTo>
                <a:cubicBezTo>
                  <a:pt x="4271" y="3365"/>
                  <a:pt x="4337" y="3382"/>
                  <a:pt x="4416" y="3422"/>
                </a:cubicBezTo>
                <a:cubicBezTo>
                  <a:pt x="4655" y="3203"/>
                  <a:pt x="4874" y="2964"/>
                  <a:pt x="5112" y="2765"/>
                </a:cubicBezTo>
                <a:cubicBezTo>
                  <a:pt x="5391" y="2546"/>
                  <a:pt x="5709" y="2387"/>
                  <a:pt x="5988" y="2188"/>
                </a:cubicBezTo>
                <a:cubicBezTo>
                  <a:pt x="6041" y="2153"/>
                  <a:pt x="6078" y="2086"/>
                  <a:pt x="6114" y="2086"/>
                </a:cubicBezTo>
                <a:cubicBezTo>
                  <a:pt x="6118" y="2086"/>
                  <a:pt x="6123" y="2087"/>
                  <a:pt x="6127" y="2089"/>
                </a:cubicBezTo>
                <a:cubicBezTo>
                  <a:pt x="6194" y="2109"/>
                  <a:pt x="6256" y="2118"/>
                  <a:pt x="6317" y="2118"/>
                </a:cubicBezTo>
                <a:cubicBezTo>
                  <a:pt x="6724" y="2118"/>
                  <a:pt x="7001" y="1708"/>
                  <a:pt x="7400" y="1691"/>
                </a:cubicBezTo>
                <a:cubicBezTo>
                  <a:pt x="7810" y="1657"/>
                  <a:pt x="8235" y="1520"/>
                  <a:pt x="8650" y="1520"/>
                </a:cubicBezTo>
                <a:close/>
                <a:moveTo>
                  <a:pt x="10526" y="20721"/>
                </a:moveTo>
                <a:cubicBezTo>
                  <a:pt x="10631" y="20721"/>
                  <a:pt x="10744" y="20800"/>
                  <a:pt x="10881" y="20947"/>
                </a:cubicBezTo>
                <a:cubicBezTo>
                  <a:pt x="10895" y="20966"/>
                  <a:pt x="10920" y="20973"/>
                  <a:pt x="10954" y="20973"/>
                </a:cubicBezTo>
                <a:cubicBezTo>
                  <a:pt x="11069" y="20973"/>
                  <a:pt x="11292" y="20889"/>
                  <a:pt x="11597" y="20828"/>
                </a:cubicBezTo>
                <a:lnTo>
                  <a:pt x="11597" y="20828"/>
                </a:lnTo>
                <a:cubicBezTo>
                  <a:pt x="11160" y="21266"/>
                  <a:pt x="11319" y="21663"/>
                  <a:pt x="11219" y="22002"/>
                </a:cubicBezTo>
                <a:cubicBezTo>
                  <a:pt x="11120" y="22360"/>
                  <a:pt x="11319" y="22797"/>
                  <a:pt x="11180" y="23116"/>
                </a:cubicBezTo>
                <a:cubicBezTo>
                  <a:pt x="10981" y="23673"/>
                  <a:pt x="11140" y="24349"/>
                  <a:pt x="10662" y="24806"/>
                </a:cubicBezTo>
                <a:cubicBezTo>
                  <a:pt x="10278" y="25160"/>
                  <a:pt x="9810" y="25383"/>
                  <a:pt x="9314" y="25383"/>
                </a:cubicBezTo>
                <a:cubicBezTo>
                  <a:pt x="9169" y="25383"/>
                  <a:pt x="9021" y="25364"/>
                  <a:pt x="8872" y="25324"/>
                </a:cubicBezTo>
                <a:cubicBezTo>
                  <a:pt x="8687" y="25267"/>
                  <a:pt x="8502" y="25220"/>
                  <a:pt x="8338" y="25220"/>
                </a:cubicBezTo>
                <a:cubicBezTo>
                  <a:pt x="8274" y="25220"/>
                  <a:pt x="8212" y="25227"/>
                  <a:pt x="8156" y="25244"/>
                </a:cubicBezTo>
                <a:cubicBezTo>
                  <a:pt x="7843" y="25333"/>
                  <a:pt x="7524" y="25385"/>
                  <a:pt x="7216" y="25385"/>
                </a:cubicBezTo>
                <a:cubicBezTo>
                  <a:pt x="6976" y="25385"/>
                  <a:pt x="6743" y="25354"/>
                  <a:pt x="6525" y="25284"/>
                </a:cubicBezTo>
                <a:cubicBezTo>
                  <a:pt x="6008" y="25145"/>
                  <a:pt x="5391" y="25145"/>
                  <a:pt x="4993" y="24667"/>
                </a:cubicBezTo>
                <a:cubicBezTo>
                  <a:pt x="4894" y="24528"/>
                  <a:pt x="4635" y="24528"/>
                  <a:pt x="4396" y="24448"/>
                </a:cubicBezTo>
                <a:cubicBezTo>
                  <a:pt x="4436" y="24329"/>
                  <a:pt x="4516" y="24170"/>
                  <a:pt x="4476" y="24011"/>
                </a:cubicBezTo>
                <a:cubicBezTo>
                  <a:pt x="4416" y="23474"/>
                  <a:pt x="4416" y="23414"/>
                  <a:pt x="4834" y="23334"/>
                </a:cubicBezTo>
                <a:cubicBezTo>
                  <a:pt x="5252" y="23255"/>
                  <a:pt x="5669" y="23215"/>
                  <a:pt x="6107" y="23195"/>
                </a:cubicBezTo>
                <a:cubicBezTo>
                  <a:pt x="6110" y="23194"/>
                  <a:pt x="6112" y="23193"/>
                  <a:pt x="6115" y="23193"/>
                </a:cubicBezTo>
                <a:cubicBezTo>
                  <a:pt x="6152" y="23193"/>
                  <a:pt x="6191" y="23316"/>
                  <a:pt x="6246" y="23334"/>
                </a:cubicBezTo>
                <a:cubicBezTo>
                  <a:pt x="6332" y="23386"/>
                  <a:pt x="6448" y="23438"/>
                  <a:pt x="6543" y="23438"/>
                </a:cubicBezTo>
                <a:cubicBezTo>
                  <a:pt x="6557" y="23438"/>
                  <a:pt x="6571" y="23436"/>
                  <a:pt x="6584" y="23434"/>
                </a:cubicBezTo>
                <a:cubicBezTo>
                  <a:pt x="6684" y="23414"/>
                  <a:pt x="6744" y="23215"/>
                  <a:pt x="6823" y="23215"/>
                </a:cubicBezTo>
                <a:cubicBezTo>
                  <a:pt x="6965" y="23226"/>
                  <a:pt x="7106" y="23231"/>
                  <a:pt x="7246" y="23231"/>
                </a:cubicBezTo>
                <a:cubicBezTo>
                  <a:pt x="8110" y="23231"/>
                  <a:pt x="8951" y="23045"/>
                  <a:pt x="9807" y="22976"/>
                </a:cubicBezTo>
                <a:cubicBezTo>
                  <a:pt x="10006" y="22956"/>
                  <a:pt x="10185" y="22837"/>
                  <a:pt x="10464" y="22738"/>
                </a:cubicBezTo>
                <a:cubicBezTo>
                  <a:pt x="10304" y="22578"/>
                  <a:pt x="10205" y="22399"/>
                  <a:pt x="10086" y="22379"/>
                </a:cubicBezTo>
                <a:cubicBezTo>
                  <a:pt x="9309" y="22267"/>
                  <a:pt x="8525" y="22186"/>
                  <a:pt x="7738" y="22186"/>
                </a:cubicBezTo>
                <a:cubicBezTo>
                  <a:pt x="7274" y="22186"/>
                  <a:pt x="6810" y="22214"/>
                  <a:pt x="6346" y="22280"/>
                </a:cubicBezTo>
                <a:cubicBezTo>
                  <a:pt x="6279" y="22293"/>
                  <a:pt x="6211" y="22298"/>
                  <a:pt x="6142" y="22298"/>
                </a:cubicBezTo>
                <a:cubicBezTo>
                  <a:pt x="6003" y="22298"/>
                  <a:pt x="5862" y="22280"/>
                  <a:pt x="5729" y="22280"/>
                </a:cubicBezTo>
                <a:cubicBezTo>
                  <a:pt x="5331" y="22260"/>
                  <a:pt x="4933" y="22220"/>
                  <a:pt x="4456" y="22181"/>
                </a:cubicBezTo>
                <a:cubicBezTo>
                  <a:pt x="4098" y="21783"/>
                  <a:pt x="4098" y="21783"/>
                  <a:pt x="4695" y="21186"/>
                </a:cubicBezTo>
                <a:cubicBezTo>
                  <a:pt x="5031" y="21282"/>
                  <a:pt x="5367" y="21356"/>
                  <a:pt x="5708" y="21356"/>
                </a:cubicBezTo>
                <a:cubicBezTo>
                  <a:pt x="5932" y="21356"/>
                  <a:pt x="6157" y="21324"/>
                  <a:pt x="6386" y="21246"/>
                </a:cubicBezTo>
                <a:cubicBezTo>
                  <a:pt x="6542" y="21201"/>
                  <a:pt x="6717" y="21175"/>
                  <a:pt x="6883" y="21175"/>
                </a:cubicBezTo>
                <a:cubicBezTo>
                  <a:pt x="7013" y="21175"/>
                  <a:pt x="7136" y="21191"/>
                  <a:pt x="7241" y="21226"/>
                </a:cubicBezTo>
                <a:cubicBezTo>
                  <a:pt x="7296" y="21246"/>
                  <a:pt x="7347" y="21254"/>
                  <a:pt x="7395" y="21254"/>
                </a:cubicBezTo>
                <a:cubicBezTo>
                  <a:pt x="7578" y="21254"/>
                  <a:pt x="7725" y="21137"/>
                  <a:pt x="7925" y="21137"/>
                </a:cubicBezTo>
                <a:cubicBezTo>
                  <a:pt x="7978" y="21137"/>
                  <a:pt x="8035" y="21145"/>
                  <a:pt x="8096" y="21166"/>
                </a:cubicBezTo>
                <a:cubicBezTo>
                  <a:pt x="8187" y="21196"/>
                  <a:pt x="8283" y="21209"/>
                  <a:pt x="8382" y="21209"/>
                </a:cubicBezTo>
                <a:cubicBezTo>
                  <a:pt x="8739" y="21209"/>
                  <a:pt x="9140" y="21049"/>
                  <a:pt x="9529" y="20987"/>
                </a:cubicBezTo>
                <a:cubicBezTo>
                  <a:pt x="9575" y="20981"/>
                  <a:pt x="9625" y="20979"/>
                  <a:pt x="9677" y="20979"/>
                </a:cubicBezTo>
                <a:cubicBezTo>
                  <a:pt x="9803" y="20979"/>
                  <a:pt x="9939" y="20993"/>
                  <a:pt x="10066" y="21007"/>
                </a:cubicBezTo>
                <a:cubicBezTo>
                  <a:pt x="10105" y="21007"/>
                  <a:pt x="10185" y="21007"/>
                  <a:pt x="10205" y="20987"/>
                </a:cubicBezTo>
                <a:cubicBezTo>
                  <a:pt x="10316" y="20805"/>
                  <a:pt x="10417" y="20721"/>
                  <a:pt x="10526" y="20721"/>
                </a:cubicBezTo>
                <a:close/>
                <a:moveTo>
                  <a:pt x="8872" y="0"/>
                </a:moveTo>
                <a:cubicBezTo>
                  <a:pt x="8668" y="261"/>
                  <a:pt x="8438" y="321"/>
                  <a:pt x="8197" y="321"/>
                </a:cubicBezTo>
                <a:cubicBezTo>
                  <a:pt x="8015" y="321"/>
                  <a:pt x="7827" y="287"/>
                  <a:pt x="7639" y="279"/>
                </a:cubicBezTo>
                <a:cubicBezTo>
                  <a:pt x="7596" y="277"/>
                  <a:pt x="7553" y="276"/>
                  <a:pt x="7510" y="276"/>
                </a:cubicBezTo>
                <a:cubicBezTo>
                  <a:pt x="7155" y="276"/>
                  <a:pt x="6800" y="343"/>
                  <a:pt x="6445" y="378"/>
                </a:cubicBezTo>
                <a:cubicBezTo>
                  <a:pt x="6326" y="816"/>
                  <a:pt x="5868" y="756"/>
                  <a:pt x="5590" y="816"/>
                </a:cubicBezTo>
                <a:cubicBezTo>
                  <a:pt x="5132" y="935"/>
                  <a:pt x="4774" y="1154"/>
                  <a:pt x="4456" y="1472"/>
                </a:cubicBezTo>
                <a:cubicBezTo>
                  <a:pt x="4177" y="1751"/>
                  <a:pt x="3919" y="2069"/>
                  <a:pt x="3620" y="2348"/>
                </a:cubicBezTo>
                <a:cubicBezTo>
                  <a:pt x="3362" y="2586"/>
                  <a:pt x="3103" y="2825"/>
                  <a:pt x="2785" y="2964"/>
                </a:cubicBezTo>
                <a:cubicBezTo>
                  <a:pt x="2387" y="3123"/>
                  <a:pt x="2148" y="3402"/>
                  <a:pt x="1850" y="3680"/>
                </a:cubicBezTo>
                <a:cubicBezTo>
                  <a:pt x="1074" y="4416"/>
                  <a:pt x="836" y="5411"/>
                  <a:pt x="497" y="6366"/>
                </a:cubicBezTo>
                <a:cubicBezTo>
                  <a:pt x="298" y="6923"/>
                  <a:pt x="139" y="7500"/>
                  <a:pt x="99" y="8097"/>
                </a:cubicBezTo>
                <a:cubicBezTo>
                  <a:pt x="0" y="8952"/>
                  <a:pt x="20" y="9807"/>
                  <a:pt x="20" y="10683"/>
                </a:cubicBezTo>
                <a:cubicBezTo>
                  <a:pt x="0" y="10822"/>
                  <a:pt x="0" y="11001"/>
                  <a:pt x="60" y="11100"/>
                </a:cubicBezTo>
                <a:cubicBezTo>
                  <a:pt x="378" y="11438"/>
                  <a:pt x="279" y="11876"/>
                  <a:pt x="378" y="12274"/>
                </a:cubicBezTo>
                <a:cubicBezTo>
                  <a:pt x="458" y="12592"/>
                  <a:pt x="438" y="12990"/>
                  <a:pt x="617" y="13249"/>
                </a:cubicBezTo>
                <a:cubicBezTo>
                  <a:pt x="895" y="13686"/>
                  <a:pt x="955" y="14184"/>
                  <a:pt x="1154" y="14621"/>
                </a:cubicBezTo>
                <a:cubicBezTo>
                  <a:pt x="1492" y="15417"/>
                  <a:pt x="1949" y="16153"/>
                  <a:pt x="2009" y="17028"/>
                </a:cubicBezTo>
                <a:cubicBezTo>
                  <a:pt x="2526" y="17386"/>
                  <a:pt x="2487" y="17983"/>
                  <a:pt x="2606" y="18500"/>
                </a:cubicBezTo>
                <a:cubicBezTo>
                  <a:pt x="2745" y="18998"/>
                  <a:pt x="2785" y="19535"/>
                  <a:pt x="2845" y="20052"/>
                </a:cubicBezTo>
                <a:cubicBezTo>
                  <a:pt x="2924" y="20808"/>
                  <a:pt x="2825" y="21564"/>
                  <a:pt x="2845" y="22320"/>
                </a:cubicBezTo>
                <a:cubicBezTo>
                  <a:pt x="2845" y="23255"/>
                  <a:pt x="2984" y="24210"/>
                  <a:pt x="3063" y="25184"/>
                </a:cubicBezTo>
                <a:cubicBezTo>
                  <a:pt x="3382" y="25304"/>
                  <a:pt x="3800" y="25383"/>
                  <a:pt x="3581" y="25940"/>
                </a:cubicBezTo>
                <a:cubicBezTo>
                  <a:pt x="3634" y="25947"/>
                  <a:pt x="3691" y="25947"/>
                  <a:pt x="3747" y="25947"/>
                </a:cubicBezTo>
                <a:cubicBezTo>
                  <a:pt x="3859" y="25947"/>
                  <a:pt x="3965" y="25947"/>
                  <a:pt x="4018" y="26000"/>
                </a:cubicBezTo>
                <a:cubicBezTo>
                  <a:pt x="4715" y="26557"/>
                  <a:pt x="5530" y="26477"/>
                  <a:pt x="6346" y="26517"/>
                </a:cubicBezTo>
                <a:cubicBezTo>
                  <a:pt x="7102" y="26557"/>
                  <a:pt x="7858" y="26557"/>
                  <a:pt x="8633" y="26637"/>
                </a:cubicBezTo>
                <a:cubicBezTo>
                  <a:pt x="8802" y="26649"/>
                  <a:pt x="8970" y="26690"/>
                  <a:pt x="9138" y="26690"/>
                </a:cubicBezTo>
                <a:cubicBezTo>
                  <a:pt x="9248" y="26690"/>
                  <a:pt x="9359" y="26672"/>
                  <a:pt x="9469" y="26617"/>
                </a:cubicBezTo>
                <a:cubicBezTo>
                  <a:pt x="9907" y="26378"/>
                  <a:pt x="10424" y="26418"/>
                  <a:pt x="10901" y="26318"/>
                </a:cubicBezTo>
                <a:cubicBezTo>
                  <a:pt x="11001" y="26298"/>
                  <a:pt x="11140" y="26278"/>
                  <a:pt x="11219" y="26219"/>
                </a:cubicBezTo>
                <a:cubicBezTo>
                  <a:pt x="11538" y="25940"/>
                  <a:pt x="11876" y="25642"/>
                  <a:pt x="12174" y="25324"/>
                </a:cubicBezTo>
                <a:cubicBezTo>
                  <a:pt x="12314" y="25184"/>
                  <a:pt x="12513" y="24946"/>
                  <a:pt x="12473" y="24826"/>
                </a:cubicBezTo>
                <a:cubicBezTo>
                  <a:pt x="12294" y="24329"/>
                  <a:pt x="12632" y="24011"/>
                  <a:pt x="12791" y="23613"/>
                </a:cubicBezTo>
                <a:cubicBezTo>
                  <a:pt x="12672" y="23533"/>
                  <a:pt x="12552" y="23454"/>
                  <a:pt x="12413" y="23374"/>
                </a:cubicBezTo>
                <a:cubicBezTo>
                  <a:pt x="12552" y="23195"/>
                  <a:pt x="12692" y="23056"/>
                  <a:pt x="12791" y="22877"/>
                </a:cubicBezTo>
                <a:cubicBezTo>
                  <a:pt x="12851" y="22797"/>
                  <a:pt x="12831" y="22578"/>
                  <a:pt x="12811" y="22578"/>
                </a:cubicBezTo>
                <a:cubicBezTo>
                  <a:pt x="12174" y="22419"/>
                  <a:pt x="12811" y="22161"/>
                  <a:pt x="12751" y="21942"/>
                </a:cubicBezTo>
                <a:lnTo>
                  <a:pt x="12751" y="21942"/>
                </a:lnTo>
                <a:cubicBezTo>
                  <a:pt x="12751" y="21942"/>
                  <a:pt x="12825" y="21984"/>
                  <a:pt x="12892" y="21984"/>
                </a:cubicBezTo>
                <a:cubicBezTo>
                  <a:pt x="12954" y="21984"/>
                  <a:pt x="13009" y="21947"/>
                  <a:pt x="12990" y="21803"/>
                </a:cubicBezTo>
                <a:cubicBezTo>
                  <a:pt x="12890" y="21186"/>
                  <a:pt x="12771" y="20549"/>
                  <a:pt x="13149" y="19972"/>
                </a:cubicBezTo>
                <a:cubicBezTo>
                  <a:pt x="13229" y="19873"/>
                  <a:pt x="13209" y="19694"/>
                  <a:pt x="13209" y="19535"/>
                </a:cubicBezTo>
                <a:cubicBezTo>
                  <a:pt x="13209" y="19077"/>
                  <a:pt x="13348" y="18679"/>
                  <a:pt x="13646" y="18301"/>
                </a:cubicBezTo>
                <a:cubicBezTo>
                  <a:pt x="14044" y="17784"/>
                  <a:pt x="14263" y="17168"/>
                  <a:pt x="14760" y="16710"/>
                </a:cubicBezTo>
                <a:cubicBezTo>
                  <a:pt x="15477" y="16034"/>
                  <a:pt x="15934" y="15178"/>
                  <a:pt x="16451" y="14363"/>
                </a:cubicBezTo>
                <a:cubicBezTo>
                  <a:pt x="17108" y="13328"/>
                  <a:pt x="16988" y="12035"/>
                  <a:pt x="17645" y="11021"/>
                </a:cubicBezTo>
                <a:cubicBezTo>
                  <a:pt x="17386" y="10444"/>
                  <a:pt x="17784" y="9907"/>
                  <a:pt x="17804" y="9350"/>
                </a:cubicBezTo>
                <a:cubicBezTo>
                  <a:pt x="17804" y="8872"/>
                  <a:pt x="17804" y="8474"/>
                  <a:pt x="17525" y="8077"/>
                </a:cubicBezTo>
                <a:cubicBezTo>
                  <a:pt x="17327" y="7778"/>
                  <a:pt x="17844" y="7898"/>
                  <a:pt x="17784" y="7719"/>
                </a:cubicBezTo>
                <a:cubicBezTo>
                  <a:pt x="17685" y="7380"/>
                  <a:pt x="17645" y="7022"/>
                  <a:pt x="17327" y="6724"/>
                </a:cubicBezTo>
                <a:cubicBezTo>
                  <a:pt x="17108" y="6525"/>
                  <a:pt x="17227" y="5988"/>
                  <a:pt x="17048" y="5689"/>
                </a:cubicBezTo>
                <a:cubicBezTo>
                  <a:pt x="16650" y="5013"/>
                  <a:pt x="16232" y="4317"/>
                  <a:pt x="15695" y="3740"/>
                </a:cubicBezTo>
                <a:cubicBezTo>
                  <a:pt x="15238" y="3263"/>
                  <a:pt x="14701" y="2865"/>
                  <a:pt x="14343" y="2288"/>
                </a:cubicBezTo>
                <a:cubicBezTo>
                  <a:pt x="14283" y="2188"/>
                  <a:pt x="14203" y="2069"/>
                  <a:pt x="14104" y="2029"/>
                </a:cubicBezTo>
                <a:cubicBezTo>
                  <a:pt x="13666" y="1850"/>
                  <a:pt x="13328" y="1492"/>
                  <a:pt x="12950" y="1214"/>
                </a:cubicBezTo>
                <a:cubicBezTo>
                  <a:pt x="12055" y="517"/>
                  <a:pt x="10941" y="597"/>
                  <a:pt x="9966" y="179"/>
                </a:cubicBezTo>
                <a:cubicBezTo>
                  <a:pt x="9962" y="175"/>
                  <a:pt x="9959" y="174"/>
                  <a:pt x="9955" y="174"/>
                </a:cubicBezTo>
                <a:cubicBezTo>
                  <a:pt x="9938" y="174"/>
                  <a:pt x="9919" y="203"/>
                  <a:pt x="9887" y="219"/>
                </a:cubicBezTo>
                <a:cubicBezTo>
                  <a:pt x="9788" y="268"/>
                  <a:pt x="9695" y="289"/>
                  <a:pt x="9603" y="289"/>
                </a:cubicBezTo>
                <a:cubicBezTo>
                  <a:pt x="9360" y="289"/>
                  <a:pt x="9132" y="144"/>
                  <a:pt x="88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24"/>
          <p:cNvGrpSpPr/>
          <p:nvPr/>
        </p:nvGrpSpPr>
        <p:grpSpPr>
          <a:xfrm>
            <a:off x="4270286" y="1983372"/>
            <a:ext cx="442910" cy="863740"/>
            <a:chOff x="4270286" y="1983372"/>
            <a:chExt cx="442910" cy="863740"/>
          </a:xfrm>
        </p:grpSpPr>
        <p:sp>
          <p:nvSpPr>
            <p:cNvPr id="333" name="Google Shape;333;p24"/>
            <p:cNvSpPr/>
            <p:nvPr/>
          </p:nvSpPr>
          <p:spPr>
            <a:xfrm>
              <a:off x="4270286" y="1983372"/>
              <a:ext cx="442910" cy="863740"/>
            </a:xfrm>
            <a:custGeom>
              <a:avLst/>
              <a:gdLst/>
              <a:ahLst/>
              <a:cxnLst/>
              <a:rect l="l" t="t" r="r" b="b"/>
              <a:pathLst>
                <a:path w="38314" h="74718" extrusionOk="0">
                  <a:moveTo>
                    <a:pt x="19038" y="0"/>
                  </a:moveTo>
                  <a:cubicBezTo>
                    <a:pt x="18730" y="69"/>
                    <a:pt x="18421" y="211"/>
                    <a:pt x="18151" y="211"/>
                  </a:cubicBezTo>
                  <a:cubicBezTo>
                    <a:pt x="18107" y="211"/>
                    <a:pt x="18065" y="207"/>
                    <a:pt x="18023" y="199"/>
                  </a:cubicBezTo>
                  <a:cubicBezTo>
                    <a:pt x="17586" y="100"/>
                    <a:pt x="17148" y="139"/>
                    <a:pt x="16730" y="80"/>
                  </a:cubicBezTo>
                  <a:cubicBezTo>
                    <a:pt x="16696" y="75"/>
                    <a:pt x="16658" y="72"/>
                    <a:pt x="16619" y="72"/>
                  </a:cubicBezTo>
                  <a:cubicBezTo>
                    <a:pt x="16178" y="72"/>
                    <a:pt x="15451" y="361"/>
                    <a:pt x="15159" y="617"/>
                  </a:cubicBezTo>
                  <a:cubicBezTo>
                    <a:pt x="15040" y="517"/>
                    <a:pt x="14920" y="378"/>
                    <a:pt x="14761" y="318"/>
                  </a:cubicBezTo>
                  <a:cubicBezTo>
                    <a:pt x="14698" y="291"/>
                    <a:pt x="14595" y="281"/>
                    <a:pt x="14500" y="281"/>
                  </a:cubicBezTo>
                  <a:cubicBezTo>
                    <a:pt x="14385" y="281"/>
                    <a:pt x="14284" y="297"/>
                    <a:pt x="14284" y="318"/>
                  </a:cubicBezTo>
                  <a:cubicBezTo>
                    <a:pt x="14230" y="562"/>
                    <a:pt x="14163" y="642"/>
                    <a:pt x="14081" y="642"/>
                  </a:cubicBezTo>
                  <a:cubicBezTo>
                    <a:pt x="13982" y="642"/>
                    <a:pt x="13859" y="525"/>
                    <a:pt x="13707" y="438"/>
                  </a:cubicBezTo>
                  <a:cubicBezTo>
                    <a:pt x="13502" y="325"/>
                    <a:pt x="13332" y="267"/>
                    <a:pt x="13182" y="267"/>
                  </a:cubicBezTo>
                  <a:cubicBezTo>
                    <a:pt x="12908" y="267"/>
                    <a:pt x="12697" y="458"/>
                    <a:pt x="12453" y="855"/>
                  </a:cubicBezTo>
                  <a:cubicBezTo>
                    <a:pt x="12394" y="756"/>
                    <a:pt x="12354" y="637"/>
                    <a:pt x="12255" y="438"/>
                  </a:cubicBezTo>
                  <a:cubicBezTo>
                    <a:pt x="11857" y="975"/>
                    <a:pt x="11240" y="895"/>
                    <a:pt x="10723" y="1094"/>
                  </a:cubicBezTo>
                  <a:cubicBezTo>
                    <a:pt x="10693" y="1106"/>
                    <a:pt x="10657" y="1109"/>
                    <a:pt x="10617" y="1109"/>
                  </a:cubicBezTo>
                  <a:cubicBezTo>
                    <a:pt x="10575" y="1109"/>
                    <a:pt x="10530" y="1106"/>
                    <a:pt x="10487" y="1106"/>
                  </a:cubicBezTo>
                  <a:cubicBezTo>
                    <a:pt x="10434" y="1106"/>
                    <a:pt x="10383" y="1111"/>
                    <a:pt x="10345" y="1134"/>
                  </a:cubicBezTo>
                  <a:cubicBezTo>
                    <a:pt x="10247" y="1194"/>
                    <a:pt x="10172" y="1226"/>
                    <a:pt x="10114" y="1226"/>
                  </a:cubicBezTo>
                  <a:cubicBezTo>
                    <a:pt x="10020" y="1226"/>
                    <a:pt x="9972" y="1140"/>
                    <a:pt x="9947" y="955"/>
                  </a:cubicBezTo>
                  <a:cubicBezTo>
                    <a:pt x="9930" y="921"/>
                    <a:pt x="9853" y="871"/>
                    <a:pt x="9833" y="871"/>
                  </a:cubicBezTo>
                  <a:cubicBezTo>
                    <a:pt x="9830" y="871"/>
                    <a:pt x="9828" y="873"/>
                    <a:pt x="9828" y="875"/>
                  </a:cubicBezTo>
                  <a:cubicBezTo>
                    <a:pt x="9450" y="1214"/>
                    <a:pt x="8893" y="975"/>
                    <a:pt x="8515" y="1293"/>
                  </a:cubicBezTo>
                  <a:cubicBezTo>
                    <a:pt x="8535" y="1412"/>
                    <a:pt x="8535" y="1532"/>
                    <a:pt x="8555" y="1691"/>
                  </a:cubicBezTo>
                  <a:cubicBezTo>
                    <a:pt x="8256" y="1572"/>
                    <a:pt x="8037" y="1452"/>
                    <a:pt x="7818" y="1353"/>
                  </a:cubicBezTo>
                  <a:cubicBezTo>
                    <a:pt x="7560" y="1552"/>
                    <a:pt x="7341" y="1790"/>
                    <a:pt x="7082" y="1890"/>
                  </a:cubicBezTo>
                  <a:cubicBezTo>
                    <a:pt x="6918" y="1959"/>
                    <a:pt x="6734" y="1980"/>
                    <a:pt x="6550" y="1980"/>
                  </a:cubicBezTo>
                  <a:cubicBezTo>
                    <a:pt x="6468" y="1980"/>
                    <a:pt x="6387" y="1976"/>
                    <a:pt x="6307" y="1969"/>
                  </a:cubicBezTo>
                  <a:cubicBezTo>
                    <a:pt x="6297" y="1969"/>
                    <a:pt x="6288" y="1969"/>
                    <a:pt x="6279" y="1969"/>
                  </a:cubicBezTo>
                  <a:cubicBezTo>
                    <a:pt x="5955" y="1969"/>
                    <a:pt x="5747" y="2291"/>
                    <a:pt x="5561" y="2291"/>
                  </a:cubicBezTo>
                  <a:cubicBezTo>
                    <a:pt x="5551" y="2291"/>
                    <a:pt x="5541" y="2290"/>
                    <a:pt x="5531" y="2288"/>
                  </a:cubicBezTo>
                  <a:cubicBezTo>
                    <a:pt x="5474" y="2277"/>
                    <a:pt x="5420" y="2273"/>
                    <a:pt x="5368" y="2273"/>
                  </a:cubicBezTo>
                  <a:cubicBezTo>
                    <a:pt x="5020" y="2273"/>
                    <a:pt x="4771" y="2482"/>
                    <a:pt x="4477" y="2586"/>
                  </a:cubicBezTo>
                  <a:cubicBezTo>
                    <a:pt x="3860" y="2825"/>
                    <a:pt x="3263" y="3163"/>
                    <a:pt x="2626" y="3342"/>
                  </a:cubicBezTo>
                  <a:cubicBezTo>
                    <a:pt x="2312" y="3425"/>
                    <a:pt x="2163" y="3837"/>
                    <a:pt x="1836" y="3837"/>
                  </a:cubicBezTo>
                  <a:cubicBezTo>
                    <a:pt x="1770" y="3837"/>
                    <a:pt x="1696" y="3820"/>
                    <a:pt x="1612" y="3780"/>
                  </a:cubicBezTo>
                  <a:cubicBezTo>
                    <a:pt x="1453" y="4297"/>
                    <a:pt x="936" y="4396"/>
                    <a:pt x="597" y="4695"/>
                  </a:cubicBezTo>
                  <a:cubicBezTo>
                    <a:pt x="538" y="4735"/>
                    <a:pt x="438" y="4794"/>
                    <a:pt x="438" y="4834"/>
                  </a:cubicBezTo>
                  <a:cubicBezTo>
                    <a:pt x="498" y="5351"/>
                    <a:pt x="1" y="5849"/>
                    <a:pt x="339" y="6406"/>
                  </a:cubicBezTo>
                  <a:cubicBezTo>
                    <a:pt x="200" y="7500"/>
                    <a:pt x="617" y="8514"/>
                    <a:pt x="936" y="9509"/>
                  </a:cubicBezTo>
                  <a:cubicBezTo>
                    <a:pt x="1135" y="10106"/>
                    <a:pt x="1095" y="10722"/>
                    <a:pt x="1353" y="11299"/>
                  </a:cubicBezTo>
                  <a:cubicBezTo>
                    <a:pt x="1433" y="11478"/>
                    <a:pt x="1194" y="11896"/>
                    <a:pt x="1314" y="11995"/>
                  </a:cubicBezTo>
                  <a:cubicBezTo>
                    <a:pt x="1592" y="12274"/>
                    <a:pt x="1513" y="12652"/>
                    <a:pt x="1692" y="12970"/>
                  </a:cubicBezTo>
                  <a:cubicBezTo>
                    <a:pt x="1871" y="13269"/>
                    <a:pt x="1791" y="13706"/>
                    <a:pt x="1851" y="14064"/>
                  </a:cubicBezTo>
                  <a:cubicBezTo>
                    <a:pt x="1890" y="14343"/>
                    <a:pt x="2030" y="14581"/>
                    <a:pt x="1831" y="14860"/>
                  </a:cubicBezTo>
                  <a:cubicBezTo>
                    <a:pt x="2209" y="15059"/>
                    <a:pt x="2030" y="15377"/>
                    <a:pt x="2010" y="15695"/>
                  </a:cubicBezTo>
                  <a:cubicBezTo>
                    <a:pt x="2010" y="15954"/>
                    <a:pt x="2189" y="16213"/>
                    <a:pt x="2308" y="16471"/>
                  </a:cubicBezTo>
                  <a:cubicBezTo>
                    <a:pt x="2348" y="16591"/>
                    <a:pt x="2467" y="16710"/>
                    <a:pt x="2467" y="16829"/>
                  </a:cubicBezTo>
                  <a:cubicBezTo>
                    <a:pt x="2507" y="16988"/>
                    <a:pt x="2447" y="17168"/>
                    <a:pt x="2467" y="17347"/>
                  </a:cubicBezTo>
                  <a:cubicBezTo>
                    <a:pt x="2467" y="17526"/>
                    <a:pt x="2507" y="17705"/>
                    <a:pt x="2547" y="17864"/>
                  </a:cubicBezTo>
                  <a:cubicBezTo>
                    <a:pt x="2587" y="18063"/>
                    <a:pt x="2666" y="18242"/>
                    <a:pt x="2746" y="18421"/>
                  </a:cubicBezTo>
                  <a:cubicBezTo>
                    <a:pt x="2865" y="18719"/>
                    <a:pt x="2408" y="18580"/>
                    <a:pt x="2507" y="18679"/>
                  </a:cubicBezTo>
                  <a:cubicBezTo>
                    <a:pt x="2865" y="19057"/>
                    <a:pt x="2587" y="19535"/>
                    <a:pt x="2786" y="19933"/>
                  </a:cubicBezTo>
                  <a:cubicBezTo>
                    <a:pt x="2945" y="20271"/>
                    <a:pt x="3024" y="20669"/>
                    <a:pt x="3084" y="21047"/>
                  </a:cubicBezTo>
                  <a:cubicBezTo>
                    <a:pt x="3144" y="21504"/>
                    <a:pt x="2905" y="22001"/>
                    <a:pt x="3243" y="22439"/>
                  </a:cubicBezTo>
                  <a:cubicBezTo>
                    <a:pt x="3283" y="22479"/>
                    <a:pt x="3164" y="22638"/>
                    <a:pt x="3144" y="22737"/>
                  </a:cubicBezTo>
                  <a:cubicBezTo>
                    <a:pt x="3124" y="22877"/>
                    <a:pt x="3084" y="23096"/>
                    <a:pt x="3144" y="23135"/>
                  </a:cubicBezTo>
                  <a:cubicBezTo>
                    <a:pt x="3482" y="23394"/>
                    <a:pt x="3382" y="23772"/>
                    <a:pt x="3482" y="24090"/>
                  </a:cubicBezTo>
                  <a:cubicBezTo>
                    <a:pt x="3561" y="24369"/>
                    <a:pt x="3701" y="24667"/>
                    <a:pt x="3641" y="24926"/>
                  </a:cubicBezTo>
                  <a:cubicBezTo>
                    <a:pt x="3502" y="25463"/>
                    <a:pt x="3641" y="25920"/>
                    <a:pt x="3860" y="26358"/>
                  </a:cubicBezTo>
                  <a:cubicBezTo>
                    <a:pt x="3740" y="26457"/>
                    <a:pt x="3661" y="26537"/>
                    <a:pt x="3621" y="26557"/>
                  </a:cubicBezTo>
                  <a:cubicBezTo>
                    <a:pt x="3701" y="26835"/>
                    <a:pt x="3840" y="27074"/>
                    <a:pt x="3840" y="27313"/>
                  </a:cubicBezTo>
                  <a:cubicBezTo>
                    <a:pt x="3820" y="28109"/>
                    <a:pt x="3920" y="28884"/>
                    <a:pt x="4198" y="29640"/>
                  </a:cubicBezTo>
                  <a:cubicBezTo>
                    <a:pt x="4317" y="29919"/>
                    <a:pt x="4377" y="30237"/>
                    <a:pt x="4477" y="30516"/>
                  </a:cubicBezTo>
                  <a:cubicBezTo>
                    <a:pt x="4079" y="30834"/>
                    <a:pt x="4775" y="31092"/>
                    <a:pt x="4496" y="31391"/>
                  </a:cubicBezTo>
                  <a:cubicBezTo>
                    <a:pt x="4695" y="31610"/>
                    <a:pt x="4258" y="32008"/>
                    <a:pt x="4735" y="32167"/>
                  </a:cubicBezTo>
                  <a:cubicBezTo>
                    <a:pt x="4795" y="32187"/>
                    <a:pt x="4795" y="32485"/>
                    <a:pt x="4775" y="32644"/>
                  </a:cubicBezTo>
                  <a:cubicBezTo>
                    <a:pt x="4755" y="33022"/>
                    <a:pt x="4894" y="33838"/>
                    <a:pt x="5073" y="34335"/>
                  </a:cubicBezTo>
                  <a:cubicBezTo>
                    <a:pt x="5173" y="34633"/>
                    <a:pt x="5272" y="34932"/>
                    <a:pt x="5073" y="35250"/>
                  </a:cubicBezTo>
                  <a:cubicBezTo>
                    <a:pt x="4994" y="35389"/>
                    <a:pt x="4994" y="35588"/>
                    <a:pt x="4974" y="35688"/>
                  </a:cubicBezTo>
                  <a:cubicBezTo>
                    <a:pt x="5153" y="35787"/>
                    <a:pt x="5292" y="35887"/>
                    <a:pt x="5411" y="35966"/>
                  </a:cubicBezTo>
                  <a:cubicBezTo>
                    <a:pt x="5034" y="36145"/>
                    <a:pt x="5511" y="36344"/>
                    <a:pt x="5411" y="36563"/>
                  </a:cubicBezTo>
                  <a:cubicBezTo>
                    <a:pt x="5272" y="36861"/>
                    <a:pt x="5312" y="37140"/>
                    <a:pt x="5571" y="37398"/>
                  </a:cubicBezTo>
                  <a:cubicBezTo>
                    <a:pt x="5809" y="37637"/>
                    <a:pt x="5431" y="37776"/>
                    <a:pt x="5411" y="37975"/>
                  </a:cubicBezTo>
                  <a:cubicBezTo>
                    <a:pt x="5392" y="38174"/>
                    <a:pt x="5829" y="38274"/>
                    <a:pt x="5650" y="38532"/>
                  </a:cubicBezTo>
                  <a:cubicBezTo>
                    <a:pt x="5491" y="38791"/>
                    <a:pt x="5591" y="38990"/>
                    <a:pt x="5650" y="39229"/>
                  </a:cubicBezTo>
                  <a:cubicBezTo>
                    <a:pt x="5829" y="39825"/>
                    <a:pt x="6108" y="40382"/>
                    <a:pt x="6048" y="41019"/>
                  </a:cubicBezTo>
                  <a:cubicBezTo>
                    <a:pt x="6008" y="41417"/>
                    <a:pt x="6128" y="41775"/>
                    <a:pt x="6287" y="42153"/>
                  </a:cubicBezTo>
                  <a:cubicBezTo>
                    <a:pt x="6386" y="42411"/>
                    <a:pt x="6486" y="42769"/>
                    <a:pt x="6366" y="42968"/>
                  </a:cubicBezTo>
                  <a:cubicBezTo>
                    <a:pt x="6128" y="43406"/>
                    <a:pt x="6525" y="43804"/>
                    <a:pt x="6307" y="44202"/>
                  </a:cubicBezTo>
                  <a:cubicBezTo>
                    <a:pt x="6744" y="44460"/>
                    <a:pt x="6207" y="45077"/>
                    <a:pt x="6724" y="45316"/>
                  </a:cubicBezTo>
                  <a:cubicBezTo>
                    <a:pt x="6764" y="45336"/>
                    <a:pt x="6784" y="45455"/>
                    <a:pt x="6764" y="45515"/>
                  </a:cubicBezTo>
                  <a:cubicBezTo>
                    <a:pt x="6724" y="45714"/>
                    <a:pt x="6625" y="46052"/>
                    <a:pt x="6645" y="46052"/>
                  </a:cubicBezTo>
                  <a:cubicBezTo>
                    <a:pt x="7102" y="46231"/>
                    <a:pt x="6645" y="46410"/>
                    <a:pt x="6665" y="46589"/>
                  </a:cubicBezTo>
                  <a:cubicBezTo>
                    <a:pt x="6724" y="47046"/>
                    <a:pt x="6963" y="47504"/>
                    <a:pt x="6784" y="48001"/>
                  </a:cubicBezTo>
                  <a:cubicBezTo>
                    <a:pt x="6764" y="48021"/>
                    <a:pt x="6844" y="48081"/>
                    <a:pt x="6903" y="48121"/>
                  </a:cubicBezTo>
                  <a:cubicBezTo>
                    <a:pt x="7182" y="48260"/>
                    <a:pt x="7102" y="48479"/>
                    <a:pt x="7082" y="48717"/>
                  </a:cubicBezTo>
                  <a:cubicBezTo>
                    <a:pt x="7023" y="49255"/>
                    <a:pt x="7043" y="49772"/>
                    <a:pt x="7381" y="50269"/>
                  </a:cubicBezTo>
                  <a:cubicBezTo>
                    <a:pt x="7480" y="50428"/>
                    <a:pt x="7699" y="50727"/>
                    <a:pt x="7441" y="50985"/>
                  </a:cubicBezTo>
                  <a:cubicBezTo>
                    <a:pt x="7182" y="51284"/>
                    <a:pt x="7162" y="51562"/>
                    <a:pt x="7560" y="51781"/>
                  </a:cubicBezTo>
                  <a:cubicBezTo>
                    <a:pt x="7500" y="51841"/>
                    <a:pt x="7460" y="51900"/>
                    <a:pt x="7401" y="51980"/>
                  </a:cubicBezTo>
                  <a:cubicBezTo>
                    <a:pt x="7401" y="51980"/>
                    <a:pt x="7363" y="51954"/>
                    <a:pt x="7347" y="51954"/>
                  </a:cubicBezTo>
                  <a:cubicBezTo>
                    <a:pt x="7343" y="51954"/>
                    <a:pt x="7341" y="51956"/>
                    <a:pt x="7341" y="51960"/>
                  </a:cubicBezTo>
                  <a:cubicBezTo>
                    <a:pt x="7321" y="51980"/>
                    <a:pt x="7321" y="52000"/>
                    <a:pt x="7301" y="52059"/>
                  </a:cubicBezTo>
                  <a:cubicBezTo>
                    <a:pt x="7421" y="52139"/>
                    <a:pt x="7560" y="52238"/>
                    <a:pt x="7600" y="52258"/>
                  </a:cubicBezTo>
                  <a:cubicBezTo>
                    <a:pt x="7679" y="52935"/>
                    <a:pt x="7759" y="53531"/>
                    <a:pt x="7838" y="54108"/>
                  </a:cubicBezTo>
                  <a:cubicBezTo>
                    <a:pt x="7858" y="54248"/>
                    <a:pt x="7898" y="54387"/>
                    <a:pt x="7898" y="54506"/>
                  </a:cubicBezTo>
                  <a:cubicBezTo>
                    <a:pt x="7878" y="54725"/>
                    <a:pt x="8077" y="55560"/>
                    <a:pt x="8177" y="55779"/>
                  </a:cubicBezTo>
                  <a:cubicBezTo>
                    <a:pt x="8236" y="55998"/>
                    <a:pt x="8356" y="56237"/>
                    <a:pt x="8296" y="56416"/>
                  </a:cubicBezTo>
                  <a:cubicBezTo>
                    <a:pt x="8177" y="56794"/>
                    <a:pt x="8356" y="57092"/>
                    <a:pt x="8356" y="57411"/>
                  </a:cubicBezTo>
                  <a:cubicBezTo>
                    <a:pt x="8356" y="58067"/>
                    <a:pt x="8932" y="58664"/>
                    <a:pt x="8515" y="59340"/>
                  </a:cubicBezTo>
                  <a:cubicBezTo>
                    <a:pt x="8475" y="59380"/>
                    <a:pt x="8495" y="59479"/>
                    <a:pt x="8535" y="59499"/>
                  </a:cubicBezTo>
                  <a:cubicBezTo>
                    <a:pt x="9191" y="60016"/>
                    <a:pt x="8555" y="60912"/>
                    <a:pt x="9131" y="61429"/>
                  </a:cubicBezTo>
                  <a:cubicBezTo>
                    <a:pt x="9092" y="61469"/>
                    <a:pt x="9052" y="61508"/>
                    <a:pt x="9032" y="61508"/>
                  </a:cubicBezTo>
                  <a:cubicBezTo>
                    <a:pt x="8753" y="61508"/>
                    <a:pt x="8813" y="61727"/>
                    <a:pt x="8913" y="61787"/>
                  </a:cubicBezTo>
                  <a:cubicBezTo>
                    <a:pt x="9251" y="62065"/>
                    <a:pt x="9052" y="62404"/>
                    <a:pt x="9092" y="62722"/>
                  </a:cubicBezTo>
                  <a:cubicBezTo>
                    <a:pt x="9112" y="62881"/>
                    <a:pt x="9191" y="63020"/>
                    <a:pt x="9191" y="63179"/>
                  </a:cubicBezTo>
                  <a:cubicBezTo>
                    <a:pt x="9191" y="63339"/>
                    <a:pt x="9131" y="63498"/>
                    <a:pt x="9112" y="63657"/>
                  </a:cubicBezTo>
                  <a:cubicBezTo>
                    <a:pt x="9164" y="63625"/>
                    <a:pt x="9208" y="63612"/>
                    <a:pt x="9243" y="63612"/>
                  </a:cubicBezTo>
                  <a:cubicBezTo>
                    <a:pt x="9339" y="63612"/>
                    <a:pt x="9375" y="63714"/>
                    <a:pt x="9390" y="63816"/>
                  </a:cubicBezTo>
                  <a:cubicBezTo>
                    <a:pt x="9410" y="63995"/>
                    <a:pt x="9390" y="64154"/>
                    <a:pt x="9390" y="64313"/>
                  </a:cubicBezTo>
                  <a:cubicBezTo>
                    <a:pt x="9390" y="64472"/>
                    <a:pt x="9370" y="64612"/>
                    <a:pt x="9390" y="64751"/>
                  </a:cubicBezTo>
                  <a:cubicBezTo>
                    <a:pt x="9529" y="65348"/>
                    <a:pt x="9589" y="65944"/>
                    <a:pt x="9569" y="66561"/>
                  </a:cubicBezTo>
                  <a:cubicBezTo>
                    <a:pt x="9549" y="66780"/>
                    <a:pt x="9589" y="67158"/>
                    <a:pt x="9728" y="67238"/>
                  </a:cubicBezTo>
                  <a:cubicBezTo>
                    <a:pt x="10245" y="67496"/>
                    <a:pt x="10066" y="67993"/>
                    <a:pt x="9927" y="68212"/>
                  </a:cubicBezTo>
                  <a:cubicBezTo>
                    <a:pt x="9728" y="68570"/>
                    <a:pt x="9788" y="68928"/>
                    <a:pt x="9927" y="69107"/>
                  </a:cubicBezTo>
                  <a:cubicBezTo>
                    <a:pt x="10146" y="69386"/>
                    <a:pt x="10027" y="69704"/>
                    <a:pt x="10206" y="70003"/>
                  </a:cubicBezTo>
                  <a:cubicBezTo>
                    <a:pt x="10365" y="70321"/>
                    <a:pt x="10444" y="70818"/>
                    <a:pt x="10385" y="71176"/>
                  </a:cubicBezTo>
                  <a:cubicBezTo>
                    <a:pt x="10305" y="71654"/>
                    <a:pt x="10782" y="72032"/>
                    <a:pt x="10524" y="72489"/>
                  </a:cubicBezTo>
                  <a:cubicBezTo>
                    <a:pt x="10484" y="72549"/>
                    <a:pt x="10584" y="72688"/>
                    <a:pt x="10603" y="72788"/>
                  </a:cubicBezTo>
                  <a:cubicBezTo>
                    <a:pt x="10663" y="73106"/>
                    <a:pt x="10703" y="73424"/>
                    <a:pt x="10782" y="73842"/>
                  </a:cubicBezTo>
                  <a:cubicBezTo>
                    <a:pt x="10901" y="73960"/>
                    <a:pt x="11005" y="74250"/>
                    <a:pt x="11313" y="74250"/>
                  </a:cubicBezTo>
                  <a:cubicBezTo>
                    <a:pt x="11368" y="74250"/>
                    <a:pt x="11429" y="74241"/>
                    <a:pt x="11499" y="74220"/>
                  </a:cubicBezTo>
                  <a:cubicBezTo>
                    <a:pt x="11501" y="74219"/>
                    <a:pt x="11503" y="74219"/>
                    <a:pt x="11505" y="74219"/>
                  </a:cubicBezTo>
                  <a:cubicBezTo>
                    <a:pt x="11569" y="74219"/>
                    <a:pt x="11724" y="74487"/>
                    <a:pt x="11896" y="74717"/>
                  </a:cubicBezTo>
                  <a:cubicBezTo>
                    <a:pt x="12374" y="74638"/>
                    <a:pt x="12951" y="74558"/>
                    <a:pt x="13528" y="74459"/>
                  </a:cubicBezTo>
                  <a:cubicBezTo>
                    <a:pt x="13707" y="74439"/>
                    <a:pt x="13866" y="74299"/>
                    <a:pt x="14025" y="74299"/>
                  </a:cubicBezTo>
                  <a:cubicBezTo>
                    <a:pt x="15040" y="74299"/>
                    <a:pt x="15199" y="74180"/>
                    <a:pt x="15437" y="73325"/>
                  </a:cubicBezTo>
                  <a:cubicBezTo>
                    <a:pt x="15537" y="72967"/>
                    <a:pt x="15597" y="72589"/>
                    <a:pt x="15776" y="72270"/>
                  </a:cubicBezTo>
                  <a:cubicBezTo>
                    <a:pt x="16193" y="71495"/>
                    <a:pt x="16392" y="70659"/>
                    <a:pt x="16691" y="69843"/>
                  </a:cubicBezTo>
                  <a:cubicBezTo>
                    <a:pt x="16830" y="69426"/>
                    <a:pt x="16770" y="68948"/>
                    <a:pt x="17069" y="68590"/>
                  </a:cubicBezTo>
                  <a:cubicBezTo>
                    <a:pt x="17327" y="68272"/>
                    <a:pt x="17606" y="67954"/>
                    <a:pt x="17447" y="67476"/>
                  </a:cubicBezTo>
                  <a:cubicBezTo>
                    <a:pt x="17884" y="66879"/>
                    <a:pt x="17944" y="66163"/>
                    <a:pt x="18202" y="65507"/>
                  </a:cubicBezTo>
                  <a:cubicBezTo>
                    <a:pt x="18441" y="64890"/>
                    <a:pt x="18779" y="64274"/>
                    <a:pt x="18919" y="63637"/>
                  </a:cubicBezTo>
                  <a:cubicBezTo>
                    <a:pt x="19058" y="63000"/>
                    <a:pt x="19595" y="62443"/>
                    <a:pt x="19376" y="61707"/>
                  </a:cubicBezTo>
                  <a:cubicBezTo>
                    <a:pt x="19376" y="61668"/>
                    <a:pt x="19436" y="61568"/>
                    <a:pt x="19456" y="61568"/>
                  </a:cubicBezTo>
                  <a:cubicBezTo>
                    <a:pt x="20052" y="61528"/>
                    <a:pt x="19794" y="60912"/>
                    <a:pt x="20072" y="60673"/>
                  </a:cubicBezTo>
                  <a:cubicBezTo>
                    <a:pt x="19794" y="60255"/>
                    <a:pt x="20232" y="59977"/>
                    <a:pt x="20291" y="59619"/>
                  </a:cubicBezTo>
                  <a:cubicBezTo>
                    <a:pt x="20371" y="59201"/>
                    <a:pt x="20430" y="58803"/>
                    <a:pt x="20570" y="58405"/>
                  </a:cubicBezTo>
                  <a:cubicBezTo>
                    <a:pt x="20590" y="58326"/>
                    <a:pt x="20828" y="58286"/>
                    <a:pt x="21027" y="58206"/>
                  </a:cubicBezTo>
                  <a:cubicBezTo>
                    <a:pt x="20948" y="58007"/>
                    <a:pt x="20828" y="57788"/>
                    <a:pt x="21107" y="57550"/>
                  </a:cubicBezTo>
                  <a:cubicBezTo>
                    <a:pt x="21306" y="57371"/>
                    <a:pt x="21405" y="57072"/>
                    <a:pt x="21525" y="56854"/>
                  </a:cubicBezTo>
                  <a:cubicBezTo>
                    <a:pt x="21425" y="56615"/>
                    <a:pt x="21266" y="56396"/>
                    <a:pt x="21326" y="56257"/>
                  </a:cubicBezTo>
                  <a:cubicBezTo>
                    <a:pt x="21405" y="55998"/>
                    <a:pt x="21644" y="55819"/>
                    <a:pt x="21823" y="55580"/>
                  </a:cubicBezTo>
                  <a:cubicBezTo>
                    <a:pt x="21783" y="55461"/>
                    <a:pt x="21723" y="55302"/>
                    <a:pt x="21664" y="55103"/>
                  </a:cubicBezTo>
                  <a:cubicBezTo>
                    <a:pt x="22141" y="55003"/>
                    <a:pt x="22360" y="54745"/>
                    <a:pt x="22181" y="54248"/>
                  </a:cubicBezTo>
                  <a:cubicBezTo>
                    <a:pt x="22141" y="54188"/>
                    <a:pt x="22181" y="54029"/>
                    <a:pt x="22221" y="54029"/>
                  </a:cubicBezTo>
                  <a:cubicBezTo>
                    <a:pt x="22818" y="53830"/>
                    <a:pt x="22519" y="53273"/>
                    <a:pt x="22658" y="52915"/>
                  </a:cubicBezTo>
                  <a:cubicBezTo>
                    <a:pt x="22798" y="52517"/>
                    <a:pt x="22857" y="52119"/>
                    <a:pt x="22977" y="51721"/>
                  </a:cubicBezTo>
                  <a:cubicBezTo>
                    <a:pt x="23016" y="51622"/>
                    <a:pt x="23295" y="51522"/>
                    <a:pt x="23295" y="51463"/>
                  </a:cubicBezTo>
                  <a:cubicBezTo>
                    <a:pt x="23215" y="51244"/>
                    <a:pt x="23514" y="50985"/>
                    <a:pt x="23235" y="50786"/>
                  </a:cubicBezTo>
                  <a:cubicBezTo>
                    <a:pt x="23554" y="50766"/>
                    <a:pt x="23673" y="50508"/>
                    <a:pt x="23792" y="50269"/>
                  </a:cubicBezTo>
                  <a:cubicBezTo>
                    <a:pt x="23832" y="50189"/>
                    <a:pt x="23832" y="50110"/>
                    <a:pt x="23872" y="49931"/>
                  </a:cubicBezTo>
                  <a:cubicBezTo>
                    <a:pt x="23772" y="49891"/>
                    <a:pt x="23633" y="49831"/>
                    <a:pt x="23434" y="49752"/>
                  </a:cubicBezTo>
                  <a:cubicBezTo>
                    <a:pt x="23892" y="49394"/>
                    <a:pt x="24170" y="49115"/>
                    <a:pt x="23971" y="48638"/>
                  </a:cubicBezTo>
                  <a:cubicBezTo>
                    <a:pt x="23932" y="48538"/>
                    <a:pt x="24051" y="48359"/>
                    <a:pt x="24130" y="48240"/>
                  </a:cubicBezTo>
                  <a:cubicBezTo>
                    <a:pt x="24827" y="47265"/>
                    <a:pt x="24827" y="47265"/>
                    <a:pt x="24946" y="46390"/>
                  </a:cubicBezTo>
                  <a:cubicBezTo>
                    <a:pt x="25006" y="46032"/>
                    <a:pt x="24986" y="45634"/>
                    <a:pt x="25424" y="45455"/>
                  </a:cubicBezTo>
                  <a:cubicBezTo>
                    <a:pt x="25523" y="45435"/>
                    <a:pt x="25583" y="45276"/>
                    <a:pt x="25603" y="45176"/>
                  </a:cubicBezTo>
                  <a:cubicBezTo>
                    <a:pt x="25782" y="44480"/>
                    <a:pt x="25961" y="43764"/>
                    <a:pt x="26140" y="43068"/>
                  </a:cubicBezTo>
                  <a:cubicBezTo>
                    <a:pt x="26239" y="42610"/>
                    <a:pt x="26259" y="42511"/>
                    <a:pt x="26518" y="42252"/>
                  </a:cubicBezTo>
                  <a:cubicBezTo>
                    <a:pt x="26697" y="42073"/>
                    <a:pt x="26796" y="41934"/>
                    <a:pt x="26577" y="41755"/>
                  </a:cubicBezTo>
                  <a:cubicBezTo>
                    <a:pt x="26398" y="41596"/>
                    <a:pt x="26577" y="41616"/>
                    <a:pt x="26637" y="41556"/>
                  </a:cubicBezTo>
                  <a:cubicBezTo>
                    <a:pt x="26736" y="41496"/>
                    <a:pt x="26856" y="41377"/>
                    <a:pt x="26836" y="41297"/>
                  </a:cubicBezTo>
                  <a:cubicBezTo>
                    <a:pt x="26756" y="40721"/>
                    <a:pt x="27333" y="40283"/>
                    <a:pt x="27174" y="39706"/>
                  </a:cubicBezTo>
                  <a:cubicBezTo>
                    <a:pt x="27532" y="39507"/>
                    <a:pt x="27293" y="38990"/>
                    <a:pt x="27512" y="38851"/>
                  </a:cubicBezTo>
                  <a:cubicBezTo>
                    <a:pt x="28049" y="38532"/>
                    <a:pt x="27950" y="38055"/>
                    <a:pt x="28010" y="37577"/>
                  </a:cubicBezTo>
                  <a:cubicBezTo>
                    <a:pt x="28049" y="37279"/>
                    <a:pt x="28069" y="36921"/>
                    <a:pt x="28407" y="36742"/>
                  </a:cubicBezTo>
                  <a:cubicBezTo>
                    <a:pt x="28447" y="36722"/>
                    <a:pt x="28447" y="36623"/>
                    <a:pt x="28467" y="36563"/>
                  </a:cubicBezTo>
                  <a:cubicBezTo>
                    <a:pt x="28407" y="36483"/>
                    <a:pt x="28348" y="36404"/>
                    <a:pt x="28288" y="36324"/>
                  </a:cubicBezTo>
                  <a:cubicBezTo>
                    <a:pt x="28407" y="36245"/>
                    <a:pt x="28626" y="36185"/>
                    <a:pt x="28626" y="36086"/>
                  </a:cubicBezTo>
                  <a:cubicBezTo>
                    <a:pt x="28746" y="35489"/>
                    <a:pt x="29143" y="34991"/>
                    <a:pt x="29143" y="34335"/>
                  </a:cubicBezTo>
                  <a:cubicBezTo>
                    <a:pt x="29124" y="33997"/>
                    <a:pt x="28984" y="33499"/>
                    <a:pt x="29601" y="33400"/>
                  </a:cubicBezTo>
                  <a:cubicBezTo>
                    <a:pt x="29621" y="33400"/>
                    <a:pt x="29661" y="33261"/>
                    <a:pt x="29661" y="33181"/>
                  </a:cubicBezTo>
                  <a:cubicBezTo>
                    <a:pt x="29601" y="32803"/>
                    <a:pt x="30059" y="32525"/>
                    <a:pt x="29820" y="32107"/>
                  </a:cubicBezTo>
                  <a:cubicBezTo>
                    <a:pt x="30337" y="32008"/>
                    <a:pt x="30078" y="31490"/>
                    <a:pt x="30257" y="31212"/>
                  </a:cubicBezTo>
                  <a:cubicBezTo>
                    <a:pt x="30397" y="30953"/>
                    <a:pt x="30476" y="30675"/>
                    <a:pt x="30556" y="30396"/>
                  </a:cubicBezTo>
                  <a:cubicBezTo>
                    <a:pt x="30635" y="30138"/>
                    <a:pt x="30635" y="29799"/>
                    <a:pt x="30795" y="29640"/>
                  </a:cubicBezTo>
                  <a:cubicBezTo>
                    <a:pt x="31133" y="29322"/>
                    <a:pt x="30834" y="29043"/>
                    <a:pt x="30874" y="28745"/>
                  </a:cubicBezTo>
                  <a:cubicBezTo>
                    <a:pt x="31252" y="28447"/>
                    <a:pt x="31252" y="28447"/>
                    <a:pt x="31332" y="28069"/>
                  </a:cubicBezTo>
                  <a:cubicBezTo>
                    <a:pt x="31431" y="27631"/>
                    <a:pt x="31391" y="27034"/>
                    <a:pt x="31670" y="26756"/>
                  </a:cubicBezTo>
                  <a:cubicBezTo>
                    <a:pt x="32147" y="26278"/>
                    <a:pt x="32147" y="25682"/>
                    <a:pt x="32386" y="25164"/>
                  </a:cubicBezTo>
                  <a:cubicBezTo>
                    <a:pt x="32485" y="24985"/>
                    <a:pt x="32386" y="24627"/>
                    <a:pt x="32505" y="24548"/>
                  </a:cubicBezTo>
                  <a:cubicBezTo>
                    <a:pt x="32923" y="24309"/>
                    <a:pt x="32625" y="23991"/>
                    <a:pt x="32684" y="23712"/>
                  </a:cubicBezTo>
                  <a:cubicBezTo>
                    <a:pt x="33162" y="23235"/>
                    <a:pt x="33321" y="22698"/>
                    <a:pt x="33162" y="21962"/>
                  </a:cubicBezTo>
                  <a:cubicBezTo>
                    <a:pt x="33599" y="21723"/>
                    <a:pt x="33699" y="21285"/>
                    <a:pt x="33739" y="20828"/>
                  </a:cubicBezTo>
                  <a:cubicBezTo>
                    <a:pt x="33759" y="20728"/>
                    <a:pt x="33759" y="20529"/>
                    <a:pt x="33778" y="20529"/>
                  </a:cubicBezTo>
                  <a:cubicBezTo>
                    <a:pt x="34236" y="20450"/>
                    <a:pt x="33918" y="20072"/>
                    <a:pt x="34057" y="19913"/>
                  </a:cubicBezTo>
                  <a:cubicBezTo>
                    <a:pt x="34236" y="19674"/>
                    <a:pt x="33878" y="19216"/>
                    <a:pt x="34375" y="19137"/>
                  </a:cubicBezTo>
                  <a:cubicBezTo>
                    <a:pt x="34415" y="18540"/>
                    <a:pt x="34773" y="18023"/>
                    <a:pt x="34873" y="17446"/>
                  </a:cubicBezTo>
                  <a:cubicBezTo>
                    <a:pt x="34892" y="17366"/>
                    <a:pt x="34753" y="17227"/>
                    <a:pt x="34892" y="17108"/>
                  </a:cubicBezTo>
                  <a:cubicBezTo>
                    <a:pt x="35290" y="16730"/>
                    <a:pt x="35310" y="16233"/>
                    <a:pt x="35390" y="15755"/>
                  </a:cubicBezTo>
                  <a:cubicBezTo>
                    <a:pt x="35410" y="15656"/>
                    <a:pt x="35390" y="15477"/>
                    <a:pt x="35430" y="15457"/>
                  </a:cubicBezTo>
                  <a:cubicBezTo>
                    <a:pt x="35788" y="15238"/>
                    <a:pt x="35708" y="14900"/>
                    <a:pt x="35788" y="14601"/>
                  </a:cubicBezTo>
                  <a:cubicBezTo>
                    <a:pt x="35887" y="14164"/>
                    <a:pt x="36006" y="13746"/>
                    <a:pt x="36185" y="13348"/>
                  </a:cubicBezTo>
                  <a:cubicBezTo>
                    <a:pt x="36444" y="12811"/>
                    <a:pt x="36623" y="12274"/>
                    <a:pt x="36464" y="11717"/>
                  </a:cubicBezTo>
                  <a:cubicBezTo>
                    <a:pt x="36643" y="11558"/>
                    <a:pt x="36882" y="11458"/>
                    <a:pt x="36941" y="11299"/>
                  </a:cubicBezTo>
                  <a:cubicBezTo>
                    <a:pt x="37101" y="10762"/>
                    <a:pt x="37180" y="10205"/>
                    <a:pt x="37299" y="9668"/>
                  </a:cubicBezTo>
                  <a:cubicBezTo>
                    <a:pt x="37359" y="9429"/>
                    <a:pt x="37578" y="9191"/>
                    <a:pt x="37319" y="8952"/>
                  </a:cubicBezTo>
                  <a:cubicBezTo>
                    <a:pt x="37319" y="8932"/>
                    <a:pt x="37379" y="8852"/>
                    <a:pt x="37399" y="8793"/>
                  </a:cubicBezTo>
                  <a:cubicBezTo>
                    <a:pt x="37426" y="8718"/>
                    <a:pt x="37454" y="8692"/>
                    <a:pt x="37481" y="8692"/>
                  </a:cubicBezTo>
                  <a:cubicBezTo>
                    <a:pt x="37545" y="8692"/>
                    <a:pt x="37606" y="8829"/>
                    <a:pt x="37641" y="8829"/>
                  </a:cubicBezTo>
                  <a:cubicBezTo>
                    <a:pt x="37647" y="8829"/>
                    <a:pt x="37653" y="8824"/>
                    <a:pt x="37658" y="8813"/>
                  </a:cubicBezTo>
                  <a:cubicBezTo>
                    <a:pt x="37697" y="8673"/>
                    <a:pt x="37638" y="8514"/>
                    <a:pt x="37638" y="8375"/>
                  </a:cubicBezTo>
                  <a:cubicBezTo>
                    <a:pt x="37638" y="8315"/>
                    <a:pt x="37717" y="8256"/>
                    <a:pt x="37757" y="8176"/>
                  </a:cubicBezTo>
                  <a:cubicBezTo>
                    <a:pt x="37856" y="8037"/>
                    <a:pt x="37956" y="7917"/>
                    <a:pt x="38016" y="7758"/>
                  </a:cubicBezTo>
                  <a:cubicBezTo>
                    <a:pt x="38155" y="7380"/>
                    <a:pt x="38234" y="7002"/>
                    <a:pt x="38314" y="6803"/>
                  </a:cubicBezTo>
                  <a:cubicBezTo>
                    <a:pt x="38035" y="6445"/>
                    <a:pt x="37837" y="6107"/>
                    <a:pt x="37558" y="5849"/>
                  </a:cubicBezTo>
                  <a:cubicBezTo>
                    <a:pt x="37081" y="5391"/>
                    <a:pt x="36345" y="5331"/>
                    <a:pt x="35947" y="4774"/>
                  </a:cubicBezTo>
                  <a:cubicBezTo>
                    <a:pt x="35410" y="4774"/>
                    <a:pt x="34992" y="4516"/>
                    <a:pt x="34634" y="4138"/>
                  </a:cubicBezTo>
                  <a:cubicBezTo>
                    <a:pt x="34588" y="4155"/>
                    <a:pt x="34549" y="4163"/>
                    <a:pt x="34513" y="4163"/>
                  </a:cubicBezTo>
                  <a:cubicBezTo>
                    <a:pt x="34266" y="4163"/>
                    <a:pt x="34216" y="3795"/>
                    <a:pt x="33938" y="3760"/>
                  </a:cubicBezTo>
                  <a:cubicBezTo>
                    <a:pt x="33619" y="3700"/>
                    <a:pt x="33341" y="3362"/>
                    <a:pt x="33003" y="3322"/>
                  </a:cubicBezTo>
                  <a:cubicBezTo>
                    <a:pt x="32466" y="3243"/>
                    <a:pt x="32008" y="3004"/>
                    <a:pt x="31531" y="2765"/>
                  </a:cubicBezTo>
                  <a:cubicBezTo>
                    <a:pt x="31352" y="2666"/>
                    <a:pt x="31153" y="2586"/>
                    <a:pt x="30954" y="2586"/>
                  </a:cubicBezTo>
                  <a:cubicBezTo>
                    <a:pt x="30218" y="2566"/>
                    <a:pt x="29581" y="2228"/>
                    <a:pt x="28885" y="2029"/>
                  </a:cubicBezTo>
                  <a:cubicBezTo>
                    <a:pt x="28388" y="1890"/>
                    <a:pt x="27890" y="1532"/>
                    <a:pt x="27413" y="1532"/>
                  </a:cubicBezTo>
                  <a:cubicBezTo>
                    <a:pt x="26851" y="1532"/>
                    <a:pt x="26448" y="1109"/>
                    <a:pt x="25922" y="1109"/>
                  </a:cubicBezTo>
                  <a:cubicBezTo>
                    <a:pt x="25889" y="1109"/>
                    <a:pt x="25855" y="1111"/>
                    <a:pt x="25821" y="1114"/>
                  </a:cubicBezTo>
                  <a:cubicBezTo>
                    <a:pt x="25812" y="1116"/>
                    <a:pt x="25802" y="1116"/>
                    <a:pt x="25792" y="1116"/>
                  </a:cubicBezTo>
                  <a:cubicBezTo>
                    <a:pt x="25693" y="1116"/>
                    <a:pt x="25563" y="1046"/>
                    <a:pt x="25459" y="1046"/>
                  </a:cubicBezTo>
                  <a:cubicBezTo>
                    <a:pt x="25439" y="1046"/>
                    <a:pt x="25421" y="1049"/>
                    <a:pt x="25404" y="1054"/>
                  </a:cubicBezTo>
                  <a:cubicBezTo>
                    <a:pt x="25305" y="1106"/>
                    <a:pt x="25212" y="1127"/>
                    <a:pt x="25124" y="1127"/>
                  </a:cubicBezTo>
                  <a:cubicBezTo>
                    <a:pt x="24872" y="1127"/>
                    <a:pt x="24655" y="959"/>
                    <a:pt x="24449" y="855"/>
                  </a:cubicBezTo>
                  <a:cubicBezTo>
                    <a:pt x="24193" y="713"/>
                    <a:pt x="23897" y="592"/>
                    <a:pt x="23639" y="592"/>
                  </a:cubicBezTo>
                  <a:cubicBezTo>
                    <a:pt x="23537" y="592"/>
                    <a:pt x="23440" y="611"/>
                    <a:pt x="23355" y="657"/>
                  </a:cubicBezTo>
                  <a:cubicBezTo>
                    <a:pt x="23218" y="728"/>
                    <a:pt x="23105" y="757"/>
                    <a:pt x="23009" y="757"/>
                  </a:cubicBezTo>
                  <a:cubicBezTo>
                    <a:pt x="22759" y="757"/>
                    <a:pt x="22629" y="556"/>
                    <a:pt x="22499" y="398"/>
                  </a:cubicBezTo>
                  <a:cubicBezTo>
                    <a:pt x="22329" y="429"/>
                    <a:pt x="22183" y="496"/>
                    <a:pt x="22070" y="496"/>
                  </a:cubicBezTo>
                  <a:cubicBezTo>
                    <a:pt x="22038" y="496"/>
                    <a:pt x="22008" y="491"/>
                    <a:pt x="21982" y="478"/>
                  </a:cubicBezTo>
                  <a:cubicBezTo>
                    <a:pt x="21326" y="179"/>
                    <a:pt x="20649" y="100"/>
                    <a:pt x="19953" y="100"/>
                  </a:cubicBezTo>
                  <a:cubicBezTo>
                    <a:pt x="19834" y="100"/>
                    <a:pt x="19734" y="279"/>
                    <a:pt x="19595" y="398"/>
                  </a:cubicBezTo>
                  <a:cubicBezTo>
                    <a:pt x="19436" y="279"/>
                    <a:pt x="19217" y="11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4270286" y="1983372"/>
              <a:ext cx="442910" cy="863740"/>
            </a:xfrm>
            <a:custGeom>
              <a:avLst/>
              <a:gdLst/>
              <a:ahLst/>
              <a:cxnLst/>
              <a:rect l="l" t="t" r="r" b="b"/>
              <a:pathLst>
                <a:path w="38314" h="74718" extrusionOk="0">
                  <a:moveTo>
                    <a:pt x="21166" y="1751"/>
                  </a:moveTo>
                  <a:cubicBezTo>
                    <a:pt x="21326" y="1870"/>
                    <a:pt x="21505" y="2009"/>
                    <a:pt x="21704" y="2149"/>
                  </a:cubicBezTo>
                  <a:cubicBezTo>
                    <a:pt x="21743" y="2029"/>
                    <a:pt x="21803" y="1910"/>
                    <a:pt x="21863" y="1771"/>
                  </a:cubicBezTo>
                  <a:cubicBezTo>
                    <a:pt x="21949" y="1960"/>
                    <a:pt x="21975" y="2208"/>
                    <a:pt x="22224" y="2208"/>
                  </a:cubicBezTo>
                  <a:cubicBezTo>
                    <a:pt x="22264" y="2208"/>
                    <a:pt x="22309" y="2202"/>
                    <a:pt x="22360" y="2188"/>
                  </a:cubicBezTo>
                  <a:cubicBezTo>
                    <a:pt x="22462" y="2162"/>
                    <a:pt x="22560" y="2148"/>
                    <a:pt x="22654" y="2148"/>
                  </a:cubicBezTo>
                  <a:cubicBezTo>
                    <a:pt x="22982" y="2148"/>
                    <a:pt x="23262" y="2315"/>
                    <a:pt x="23494" y="2686"/>
                  </a:cubicBezTo>
                  <a:cubicBezTo>
                    <a:pt x="23573" y="2527"/>
                    <a:pt x="23677" y="2481"/>
                    <a:pt x="23792" y="2481"/>
                  </a:cubicBezTo>
                  <a:cubicBezTo>
                    <a:pt x="23953" y="2481"/>
                    <a:pt x="24135" y="2571"/>
                    <a:pt x="24303" y="2571"/>
                  </a:cubicBezTo>
                  <a:cubicBezTo>
                    <a:pt x="24406" y="2571"/>
                    <a:pt x="24504" y="2537"/>
                    <a:pt x="24588" y="2427"/>
                  </a:cubicBezTo>
                  <a:cubicBezTo>
                    <a:pt x="25324" y="3322"/>
                    <a:pt x="26458" y="2765"/>
                    <a:pt x="27333" y="3163"/>
                  </a:cubicBezTo>
                  <a:cubicBezTo>
                    <a:pt x="27293" y="3223"/>
                    <a:pt x="27234" y="3302"/>
                    <a:pt x="27194" y="3362"/>
                  </a:cubicBezTo>
                  <a:cubicBezTo>
                    <a:pt x="27373" y="3442"/>
                    <a:pt x="27552" y="3521"/>
                    <a:pt x="27731" y="3561"/>
                  </a:cubicBezTo>
                  <a:cubicBezTo>
                    <a:pt x="27798" y="3583"/>
                    <a:pt x="27868" y="3603"/>
                    <a:pt x="27927" y="3603"/>
                  </a:cubicBezTo>
                  <a:cubicBezTo>
                    <a:pt x="28026" y="3603"/>
                    <a:pt x="28094" y="3548"/>
                    <a:pt x="28069" y="3362"/>
                  </a:cubicBezTo>
                  <a:lnTo>
                    <a:pt x="28069" y="3362"/>
                  </a:lnTo>
                  <a:cubicBezTo>
                    <a:pt x="28248" y="3382"/>
                    <a:pt x="28427" y="3422"/>
                    <a:pt x="28686" y="3461"/>
                  </a:cubicBezTo>
                  <a:cubicBezTo>
                    <a:pt x="28547" y="3581"/>
                    <a:pt x="28487" y="3640"/>
                    <a:pt x="28407" y="3700"/>
                  </a:cubicBezTo>
                  <a:cubicBezTo>
                    <a:pt x="28447" y="3760"/>
                    <a:pt x="28507" y="3879"/>
                    <a:pt x="28547" y="3879"/>
                  </a:cubicBezTo>
                  <a:cubicBezTo>
                    <a:pt x="28617" y="3867"/>
                    <a:pt x="28686" y="3862"/>
                    <a:pt x="28755" y="3862"/>
                  </a:cubicBezTo>
                  <a:cubicBezTo>
                    <a:pt x="29300" y="3862"/>
                    <a:pt x="29807" y="4187"/>
                    <a:pt x="30360" y="4187"/>
                  </a:cubicBezTo>
                  <a:cubicBezTo>
                    <a:pt x="30450" y="4187"/>
                    <a:pt x="30542" y="4178"/>
                    <a:pt x="30635" y="4158"/>
                  </a:cubicBezTo>
                  <a:cubicBezTo>
                    <a:pt x="30649" y="4155"/>
                    <a:pt x="30663" y="4154"/>
                    <a:pt x="30677" y="4154"/>
                  </a:cubicBezTo>
                  <a:cubicBezTo>
                    <a:pt x="30891" y="4154"/>
                    <a:pt x="31171" y="4426"/>
                    <a:pt x="31451" y="4575"/>
                  </a:cubicBezTo>
                  <a:cubicBezTo>
                    <a:pt x="31650" y="4476"/>
                    <a:pt x="31909" y="4357"/>
                    <a:pt x="32286" y="4197"/>
                  </a:cubicBezTo>
                  <a:lnTo>
                    <a:pt x="32286" y="4197"/>
                  </a:lnTo>
                  <a:cubicBezTo>
                    <a:pt x="32147" y="4496"/>
                    <a:pt x="32048" y="4675"/>
                    <a:pt x="31948" y="4874"/>
                  </a:cubicBezTo>
                  <a:cubicBezTo>
                    <a:pt x="32049" y="4994"/>
                    <a:pt x="32162" y="5034"/>
                    <a:pt x="32280" y="5034"/>
                  </a:cubicBezTo>
                  <a:cubicBezTo>
                    <a:pt x="32516" y="5034"/>
                    <a:pt x="32774" y="4875"/>
                    <a:pt x="33009" y="4875"/>
                  </a:cubicBezTo>
                  <a:cubicBezTo>
                    <a:pt x="33144" y="4875"/>
                    <a:pt x="33271" y="4928"/>
                    <a:pt x="33381" y="5093"/>
                  </a:cubicBezTo>
                  <a:cubicBezTo>
                    <a:pt x="33321" y="5172"/>
                    <a:pt x="33241" y="5252"/>
                    <a:pt x="33162" y="5351"/>
                  </a:cubicBezTo>
                  <a:cubicBezTo>
                    <a:pt x="33281" y="5471"/>
                    <a:pt x="33400" y="5630"/>
                    <a:pt x="33560" y="5670"/>
                  </a:cubicBezTo>
                  <a:cubicBezTo>
                    <a:pt x="33977" y="5789"/>
                    <a:pt x="34435" y="5809"/>
                    <a:pt x="34713" y="6227"/>
                  </a:cubicBezTo>
                  <a:cubicBezTo>
                    <a:pt x="34748" y="6296"/>
                    <a:pt x="34888" y="6350"/>
                    <a:pt x="34976" y="6350"/>
                  </a:cubicBezTo>
                  <a:cubicBezTo>
                    <a:pt x="34989" y="6350"/>
                    <a:pt x="35001" y="6349"/>
                    <a:pt x="35012" y="6346"/>
                  </a:cubicBezTo>
                  <a:cubicBezTo>
                    <a:pt x="35080" y="6327"/>
                    <a:pt x="35141" y="6318"/>
                    <a:pt x="35196" y="6318"/>
                  </a:cubicBezTo>
                  <a:cubicBezTo>
                    <a:pt x="35431" y="6318"/>
                    <a:pt x="35563" y="6478"/>
                    <a:pt x="35708" y="6704"/>
                  </a:cubicBezTo>
                  <a:cubicBezTo>
                    <a:pt x="35758" y="6762"/>
                    <a:pt x="35838" y="6810"/>
                    <a:pt x="35907" y="6810"/>
                  </a:cubicBezTo>
                  <a:cubicBezTo>
                    <a:pt x="36003" y="6810"/>
                    <a:pt x="36076" y="6716"/>
                    <a:pt x="36006" y="6425"/>
                  </a:cubicBezTo>
                  <a:lnTo>
                    <a:pt x="36006" y="6425"/>
                  </a:lnTo>
                  <a:cubicBezTo>
                    <a:pt x="36265" y="6684"/>
                    <a:pt x="36444" y="6863"/>
                    <a:pt x="36683" y="7122"/>
                  </a:cubicBezTo>
                  <a:cubicBezTo>
                    <a:pt x="36544" y="7599"/>
                    <a:pt x="36285" y="8156"/>
                    <a:pt x="36225" y="8733"/>
                  </a:cubicBezTo>
                  <a:cubicBezTo>
                    <a:pt x="36205" y="9012"/>
                    <a:pt x="35668" y="9131"/>
                    <a:pt x="36026" y="9469"/>
                  </a:cubicBezTo>
                  <a:cubicBezTo>
                    <a:pt x="35688" y="9787"/>
                    <a:pt x="35728" y="10245"/>
                    <a:pt x="35589" y="10643"/>
                  </a:cubicBezTo>
                  <a:cubicBezTo>
                    <a:pt x="35449" y="11041"/>
                    <a:pt x="35231" y="11419"/>
                    <a:pt x="35052" y="11796"/>
                  </a:cubicBezTo>
                  <a:cubicBezTo>
                    <a:pt x="35032" y="11836"/>
                    <a:pt x="35111" y="11916"/>
                    <a:pt x="35131" y="11995"/>
                  </a:cubicBezTo>
                  <a:cubicBezTo>
                    <a:pt x="35151" y="12115"/>
                    <a:pt x="35211" y="12274"/>
                    <a:pt x="35171" y="12393"/>
                  </a:cubicBezTo>
                  <a:cubicBezTo>
                    <a:pt x="34932" y="12910"/>
                    <a:pt x="34654" y="13408"/>
                    <a:pt x="34435" y="13925"/>
                  </a:cubicBezTo>
                  <a:cubicBezTo>
                    <a:pt x="34375" y="14064"/>
                    <a:pt x="34395" y="14243"/>
                    <a:pt x="34375" y="14402"/>
                  </a:cubicBezTo>
                  <a:cubicBezTo>
                    <a:pt x="34375" y="14562"/>
                    <a:pt x="34375" y="14701"/>
                    <a:pt x="34335" y="14840"/>
                  </a:cubicBezTo>
                  <a:cubicBezTo>
                    <a:pt x="34236" y="15059"/>
                    <a:pt x="33938" y="15337"/>
                    <a:pt x="33997" y="15457"/>
                  </a:cubicBezTo>
                  <a:cubicBezTo>
                    <a:pt x="34137" y="15795"/>
                    <a:pt x="33639" y="15894"/>
                    <a:pt x="33818" y="16233"/>
                  </a:cubicBezTo>
                  <a:cubicBezTo>
                    <a:pt x="33898" y="16372"/>
                    <a:pt x="33599" y="16670"/>
                    <a:pt x="33580" y="16909"/>
                  </a:cubicBezTo>
                  <a:cubicBezTo>
                    <a:pt x="33560" y="17327"/>
                    <a:pt x="33062" y="17545"/>
                    <a:pt x="33182" y="17983"/>
                  </a:cubicBezTo>
                  <a:cubicBezTo>
                    <a:pt x="33281" y="18381"/>
                    <a:pt x="32804" y="18620"/>
                    <a:pt x="32963" y="19018"/>
                  </a:cubicBezTo>
                  <a:cubicBezTo>
                    <a:pt x="32605" y="19415"/>
                    <a:pt x="32585" y="19953"/>
                    <a:pt x="32346" y="20410"/>
                  </a:cubicBezTo>
                  <a:cubicBezTo>
                    <a:pt x="32107" y="20887"/>
                    <a:pt x="32207" y="21504"/>
                    <a:pt x="31809" y="21942"/>
                  </a:cubicBezTo>
                  <a:cubicBezTo>
                    <a:pt x="31988" y="22379"/>
                    <a:pt x="31471" y="22618"/>
                    <a:pt x="31491" y="23036"/>
                  </a:cubicBezTo>
                  <a:cubicBezTo>
                    <a:pt x="31511" y="23454"/>
                    <a:pt x="31053" y="23792"/>
                    <a:pt x="31272" y="24289"/>
                  </a:cubicBezTo>
                  <a:cubicBezTo>
                    <a:pt x="31312" y="24369"/>
                    <a:pt x="30934" y="24528"/>
                    <a:pt x="31073" y="24786"/>
                  </a:cubicBezTo>
                  <a:cubicBezTo>
                    <a:pt x="30476" y="25224"/>
                    <a:pt x="30616" y="25980"/>
                    <a:pt x="30357" y="26577"/>
                  </a:cubicBezTo>
                  <a:cubicBezTo>
                    <a:pt x="30218" y="26895"/>
                    <a:pt x="29879" y="27193"/>
                    <a:pt x="30059" y="27631"/>
                  </a:cubicBezTo>
                  <a:cubicBezTo>
                    <a:pt x="30059" y="27671"/>
                    <a:pt x="29780" y="27810"/>
                    <a:pt x="29601" y="27929"/>
                  </a:cubicBezTo>
                  <a:cubicBezTo>
                    <a:pt x="30039" y="28387"/>
                    <a:pt x="29422" y="28785"/>
                    <a:pt x="29541" y="29223"/>
                  </a:cubicBezTo>
                  <a:cubicBezTo>
                    <a:pt x="29004" y="30098"/>
                    <a:pt x="28825" y="31092"/>
                    <a:pt x="28427" y="32008"/>
                  </a:cubicBezTo>
                  <a:cubicBezTo>
                    <a:pt x="28129" y="32704"/>
                    <a:pt x="28089" y="33499"/>
                    <a:pt x="27751" y="34176"/>
                  </a:cubicBezTo>
                  <a:cubicBezTo>
                    <a:pt x="27532" y="34653"/>
                    <a:pt x="27711" y="35369"/>
                    <a:pt x="27015" y="35568"/>
                  </a:cubicBezTo>
                  <a:cubicBezTo>
                    <a:pt x="27114" y="35926"/>
                    <a:pt x="27114" y="36125"/>
                    <a:pt x="26915" y="36603"/>
                  </a:cubicBezTo>
                  <a:cubicBezTo>
                    <a:pt x="26816" y="36841"/>
                    <a:pt x="26617" y="37040"/>
                    <a:pt x="26538" y="37279"/>
                  </a:cubicBezTo>
                  <a:cubicBezTo>
                    <a:pt x="26478" y="37518"/>
                    <a:pt x="26557" y="37796"/>
                    <a:pt x="26458" y="37995"/>
                  </a:cubicBezTo>
                  <a:cubicBezTo>
                    <a:pt x="26299" y="38294"/>
                    <a:pt x="26398" y="38691"/>
                    <a:pt x="26020" y="38890"/>
                  </a:cubicBezTo>
                  <a:cubicBezTo>
                    <a:pt x="25921" y="38930"/>
                    <a:pt x="25921" y="39149"/>
                    <a:pt x="25881" y="39288"/>
                  </a:cubicBezTo>
                  <a:cubicBezTo>
                    <a:pt x="25801" y="39626"/>
                    <a:pt x="25841" y="40044"/>
                    <a:pt x="25642" y="40323"/>
                  </a:cubicBezTo>
                  <a:cubicBezTo>
                    <a:pt x="25443" y="40601"/>
                    <a:pt x="25583" y="41019"/>
                    <a:pt x="25205" y="41178"/>
                  </a:cubicBezTo>
                  <a:cubicBezTo>
                    <a:pt x="25284" y="41795"/>
                    <a:pt x="24648" y="42272"/>
                    <a:pt x="24966" y="42909"/>
                  </a:cubicBezTo>
                  <a:cubicBezTo>
                    <a:pt x="24787" y="42988"/>
                    <a:pt x="24648" y="43028"/>
                    <a:pt x="24568" y="43068"/>
                  </a:cubicBezTo>
                  <a:cubicBezTo>
                    <a:pt x="24489" y="43366"/>
                    <a:pt x="24469" y="43645"/>
                    <a:pt x="24349" y="43883"/>
                  </a:cubicBezTo>
                  <a:cubicBezTo>
                    <a:pt x="24250" y="44082"/>
                    <a:pt x="24190" y="44222"/>
                    <a:pt x="24230" y="44440"/>
                  </a:cubicBezTo>
                  <a:cubicBezTo>
                    <a:pt x="24250" y="44580"/>
                    <a:pt x="23971" y="44739"/>
                    <a:pt x="23912" y="44898"/>
                  </a:cubicBezTo>
                  <a:cubicBezTo>
                    <a:pt x="23852" y="45097"/>
                    <a:pt x="23971" y="45375"/>
                    <a:pt x="23872" y="45495"/>
                  </a:cubicBezTo>
                  <a:cubicBezTo>
                    <a:pt x="23394" y="46092"/>
                    <a:pt x="23454" y="46867"/>
                    <a:pt x="23116" y="47504"/>
                  </a:cubicBezTo>
                  <a:cubicBezTo>
                    <a:pt x="22977" y="47763"/>
                    <a:pt x="22658" y="48001"/>
                    <a:pt x="22758" y="48399"/>
                  </a:cubicBezTo>
                  <a:cubicBezTo>
                    <a:pt x="22818" y="48737"/>
                    <a:pt x="22698" y="49075"/>
                    <a:pt x="22420" y="49334"/>
                  </a:cubicBezTo>
                  <a:cubicBezTo>
                    <a:pt x="22718" y="49672"/>
                    <a:pt x="21982" y="49891"/>
                    <a:pt x="22300" y="50249"/>
                  </a:cubicBezTo>
                  <a:cubicBezTo>
                    <a:pt x="21962" y="50707"/>
                    <a:pt x="21763" y="51244"/>
                    <a:pt x="21644" y="51801"/>
                  </a:cubicBezTo>
                  <a:cubicBezTo>
                    <a:pt x="21306" y="51900"/>
                    <a:pt x="21246" y="52020"/>
                    <a:pt x="21485" y="52338"/>
                  </a:cubicBezTo>
                  <a:cubicBezTo>
                    <a:pt x="21564" y="52417"/>
                    <a:pt x="21166" y="52616"/>
                    <a:pt x="21306" y="52935"/>
                  </a:cubicBezTo>
                  <a:cubicBezTo>
                    <a:pt x="21445" y="53273"/>
                    <a:pt x="21127" y="53193"/>
                    <a:pt x="21027" y="53213"/>
                  </a:cubicBezTo>
                  <a:cubicBezTo>
                    <a:pt x="20908" y="53512"/>
                    <a:pt x="20789" y="53770"/>
                    <a:pt x="20729" y="54029"/>
                  </a:cubicBezTo>
                  <a:cubicBezTo>
                    <a:pt x="20649" y="54248"/>
                    <a:pt x="20689" y="54506"/>
                    <a:pt x="20609" y="54705"/>
                  </a:cubicBezTo>
                  <a:cubicBezTo>
                    <a:pt x="20550" y="54924"/>
                    <a:pt x="20291" y="55123"/>
                    <a:pt x="20291" y="55342"/>
                  </a:cubicBezTo>
                  <a:cubicBezTo>
                    <a:pt x="20271" y="55620"/>
                    <a:pt x="20212" y="55859"/>
                    <a:pt x="20152" y="56137"/>
                  </a:cubicBezTo>
                  <a:cubicBezTo>
                    <a:pt x="20072" y="56456"/>
                    <a:pt x="19615" y="56495"/>
                    <a:pt x="19734" y="56933"/>
                  </a:cubicBezTo>
                  <a:cubicBezTo>
                    <a:pt x="19794" y="57152"/>
                    <a:pt x="19635" y="57490"/>
                    <a:pt x="19476" y="57729"/>
                  </a:cubicBezTo>
                  <a:cubicBezTo>
                    <a:pt x="19316" y="58007"/>
                    <a:pt x="19237" y="58266"/>
                    <a:pt x="19217" y="58584"/>
                  </a:cubicBezTo>
                  <a:cubicBezTo>
                    <a:pt x="19197" y="58922"/>
                    <a:pt x="19078" y="59241"/>
                    <a:pt x="18879" y="59559"/>
                  </a:cubicBezTo>
                  <a:cubicBezTo>
                    <a:pt x="18720" y="59818"/>
                    <a:pt x="18382" y="60156"/>
                    <a:pt x="18640" y="60573"/>
                  </a:cubicBezTo>
                  <a:cubicBezTo>
                    <a:pt x="18680" y="60633"/>
                    <a:pt x="18521" y="60812"/>
                    <a:pt x="18461" y="60932"/>
                  </a:cubicBezTo>
                  <a:cubicBezTo>
                    <a:pt x="18322" y="61210"/>
                    <a:pt x="17964" y="61449"/>
                    <a:pt x="18063" y="61787"/>
                  </a:cubicBezTo>
                  <a:cubicBezTo>
                    <a:pt x="18183" y="62225"/>
                    <a:pt x="17745" y="62324"/>
                    <a:pt x="17665" y="62642"/>
                  </a:cubicBezTo>
                  <a:cubicBezTo>
                    <a:pt x="17586" y="62961"/>
                    <a:pt x="17327" y="63319"/>
                    <a:pt x="17387" y="63617"/>
                  </a:cubicBezTo>
                  <a:cubicBezTo>
                    <a:pt x="17486" y="64094"/>
                    <a:pt x="16909" y="64293"/>
                    <a:pt x="17088" y="64731"/>
                  </a:cubicBezTo>
                  <a:cubicBezTo>
                    <a:pt x="16512" y="65507"/>
                    <a:pt x="16253" y="66382"/>
                    <a:pt x="16193" y="67337"/>
                  </a:cubicBezTo>
                  <a:cubicBezTo>
                    <a:pt x="16173" y="67516"/>
                    <a:pt x="16034" y="67695"/>
                    <a:pt x="15935" y="67874"/>
                  </a:cubicBezTo>
                  <a:cubicBezTo>
                    <a:pt x="15497" y="68710"/>
                    <a:pt x="15298" y="69625"/>
                    <a:pt x="15099" y="70540"/>
                  </a:cubicBezTo>
                  <a:cubicBezTo>
                    <a:pt x="14920" y="71355"/>
                    <a:pt x="14602" y="72131"/>
                    <a:pt x="14343" y="72907"/>
                  </a:cubicBezTo>
                  <a:cubicBezTo>
                    <a:pt x="14335" y="72908"/>
                    <a:pt x="14326" y="72908"/>
                    <a:pt x="14318" y="72908"/>
                  </a:cubicBezTo>
                  <a:cubicBezTo>
                    <a:pt x="14137" y="72908"/>
                    <a:pt x="14032" y="72765"/>
                    <a:pt x="13887" y="72765"/>
                  </a:cubicBezTo>
                  <a:cubicBezTo>
                    <a:pt x="13824" y="72765"/>
                    <a:pt x="13754" y="72792"/>
                    <a:pt x="13667" y="72867"/>
                  </a:cubicBezTo>
                  <a:cubicBezTo>
                    <a:pt x="13388" y="73106"/>
                    <a:pt x="12931" y="73146"/>
                    <a:pt x="12553" y="73245"/>
                  </a:cubicBezTo>
                  <a:cubicBezTo>
                    <a:pt x="12464" y="73269"/>
                    <a:pt x="12386" y="73281"/>
                    <a:pt x="12318" y="73281"/>
                  </a:cubicBezTo>
                  <a:cubicBezTo>
                    <a:pt x="12098" y="73281"/>
                    <a:pt x="11987" y="73151"/>
                    <a:pt x="11956" y="72847"/>
                  </a:cubicBezTo>
                  <a:cubicBezTo>
                    <a:pt x="11916" y="72469"/>
                    <a:pt x="11916" y="72091"/>
                    <a:pt x="11956" y="71713"/>
                  </a:cubicBezTo>
                  <a:cubicBezTo>
                    <a:pt x="11996" y="71335"/>
                    <a:pt x="12374" y="71236"/>
                    <a:pt x="12672" y="71176"/>
                  </a:cubicBezTo>
                  <a:cubicBezTo>
                    <a:pt x="13110" y="71117"/>
                    <a:pt x="13209" y="70878"/>
                    <a:pt x="13269" y="70460"/>
                  </a:cubicBezTo>
                  <a:cubicBezTo>
                    <a:pt x="12871" y="70420"/>
                    <a:pt x="12533" y="70361"/>
                    <a:pt x="12175" y="70321"/>
                  </a:cubicBezTo>
                  <a:cubicBezTo>
                    <a:pt x="11618" y="70261"/>
                    <a:pt x="11459" y="70003"/>
                    <a:pt x="11598" y="69406"/>
                  </a:cubicBezTo>
                  <a:cubicBezTo>
                    <a:pt x="11618" y="69346"/>
                    <a:pt x="11558" y="69267"/>
                    <a:pt x="11519" y="69207"/>
                  </a:cubicBezTo>
                  <a:cubicBezTo>
                    <a:pt x="11459" y="69107"/>
                    <a:pt x="11399" y="69008"/>
                    <a:pt x="11359" y="68909"/>
                  </a:cubicBezTo>
                  <a:cubicBezTo>
                    <a:pt x="11339" y="68829"/>
                    <a:pt x="11359" y="68729"/>
                    <a:pt x="11359" y="68670"/>
                  </a:cubicBezTo>
                  <a:cubicBezTo>
                    <a:pt x="11996" y="68192"/>
                    <a:pt x="12871" y="68511"/>
                    <a:pt x="13548" y="68013"/>
                  </a:cubicBezTo>
                  <a:cubicBezTo>
                    <a:pt x="13488" y="67695"/>
                    <a:pt x="13448" y="67476"/>
                    <a:pt x="13349" y="67138"/>
                  </a:cubicBezTo>
                  <a:cubicBezTo>
                    <a:pt x="13176" y="67280"/>
                    <a:pt x="13004" y="67349"/>
                    <a:pt x="12835" y="67349"/>
                  </a:cubicBezTo>
                  <a:cubicBezTo>
                    <a:pt x="12671" y="67349"/>
                    <a:pt x="12510" y="67285"/>
                    <a:pt x="12354" y="67158"/>
                  </a:cubicBezTo>
                  <a:cubicBezTo>
                    <a:pt x="12036" y="67357"/>
                    <a:pt x="11717" y="67576"/>
                    <a:pt x="11399" y="67775"/>
                  </a:cubicBezTo>
                  <a:cubicBezTo>
                    <a:pt x="11121" y="67098"/>
                    <a:pt x="11300" y="66402"/>
                    <a:pt x="10942" y="65726"/>
                  </a:cubicBezTo>
                  <a:cubicBezTo>
                    <a:pt x="11280" y="65547"/>
                    <a:pt x="11638" y="65228"/>
                    <a:pt x="11956" y="65228"/>
                  </a:cubicBezTo>
                  <a:cubicBezTo>
                    <a:pt x="12564" y="65228"/>
                    <a:pt x="13075" y="64875"/>
                    <a:pt x="13677" y="64875"/>
                  </a:cubicBezTo>
                  <a:cubicBezTo>
                    <a:pt x="13745" y="64875"/>
                    <a:pt x="13815" y="64880"/>
                    <a:pt x="13886" y="64890"/>
                  </a:cubicBezTo>
                  <a:cubicBezTo>
                    <a:pt x="13927" y="64895"/>
                    <a:pt x="13966" y="64897"/>
                    <a:pt x="14003" y="64897"/>
                  </a:cubicBezTo>
                  <a:cubicBezTo>
                    <a:pt x="14430" y="64897"/>
                    <a:pt x="14584" y="64582"/>
                    <a:pt x="14602" y="64015"/>
                  </a:cubicBezTo>
                  <a:cubicBezTo>
                    <a:pt x="14335" y="64015"/>
                    <a:pt x="14068" y="64011"/>
                    <a:pt x="13799" y="64011"/>
                  </a:cubicBezTo>
                  <a:cubicBezTo>
                    <a:pt x="12828" y="64011"/>
                    <a:pt x="11849" y="64060"/>
                    <a:pt x="10882" y="64512"/>
                  </a:cubicBezTo>
                  <a:cubicBezTo>
                    <a:pt x="10743" y="63518"/>
                    <a:pt x="10623" y="62603"/>
                    <a:pt x="10504" y="61648"/>
                  </a:cubicBezTo>
                  <a:cubicBezTo>
                    <a:pt x="10623" y="61588"/>
                    <a:pt x="10763" y="61469"/>
                    <a:pt x="10942" y="61449"/>
                  </a:cubicBezTo>
                  <a:cubicBezTo>
                    <a:pt x="11678" y="61270"/>
                    <a:pt x="12414" y="61071"/>
                    <a:pt x="13150" y="60971"/>
                  </a:cubicBezTo>
                  <a:cubicBezTo>
                    <a:pt x="13667" y="60912"/>
                    <a:pt x="13846" y="60653"/>
                    <a:pt x="13945" y="60196"/>
                  </a:cubicBezTo>
                  <a:cubicBezTo>
                    <a:pt x="13596" y="60076"/>
                    <a:pt x="13255" y="60019"/>
                    <a:pt x="12917" y="60019"/>
                  </a:cubicBezTo>
                  <a:cubicBezTo>
                    <a:pt x="12466" y="60019"/>
                    <a:pt x="12022" y="60121"/>
                    <a:pt x="11578" y="60315"/>
                  </a:cubicBezTo>
                  <a:cubicBezTo>
                    <a:pt x="11539" y="60332"/>
                    <a:pt x="11495" y="60337"/>
                    <a:pt x="11448" y="60337"/>
                  </a:cubicBezTo>
                  <a:cubicBezTo>
                    <a:pt x="11349" y="60337"/>
                    <a:pt x="11238" y="60312"/>
                    <a:pt x="11138" y="60312"/>
                  </a:cubicBezTo>
                  <a:cubicBezTo>
                    <a:pt x="11118" y="60312"/>
                    <a:pt x="11099" y="60313"/>
                    <a:pt x="11081" y="60315"/>
                  </a:cubicBezTo>
                  <a:cubicBezTo>
                    <a:pt x="10822" y="60355"/>
                    <a:pt x="10564" y="60355"/>
                    <a:pt x="10345" y="60633"/>
                  </a:cubicBezTo>
                  <a:cubicBezTo>
                    <a:pt x="10126" y="59280"/>
                    <a:pt x="9927" y="58027"/>
                    <a:pt x="9728" y="56774"/>
                  </a:cubicBezTo>
                  <a:cubicBezTo>
                    <a:pt x="9788" y="56714"/>
                    <a:pt x="9848" y="56615"/>
                    <a:pt x="9927" y="56615"/>
                  </a:cubicBezTo>
                  <a:cubicBezTo>
                    <a:pt x="10484" y="56555"/>
                    <a:pt x="11081" y="56615"/>
                    <a:pt x="11558" y="56217"/>
                  </a:cubicBezTo>
                  <a:cubicBezTo>
                    <a:pt x="11678" y="56376"/>
                    <a:pt x="11837" y="56426"/>
                    <a:pt x="11998" y="56426"/>
                  </a:cubicBezTo>
                  <a:cubicBezTo>
                    <a:pt x="12160" y="56426"/>
                    <a:pt x="12324" y="56376"/>
                    <a:pt x="12453" y="56336"/>
                  </a:cubicBezTo>
                  <a:cubicBezTo>
                    <a:pt x="12831" y="56237"/>
                    <a:pt x="13209" y="56117"/>
                    <a:pt x="13587" y="55978"/>
                  </a:cubicBezTo>
                  <a:cubicBezTo>
                    <a:pt x="13702" y="55934"/>
                    <a:pt x="13765" y="55910"/>
                    <a:pt x="13833" y="55910"/>
                  </a:cubicBezTo>
                  <a:cubicBezTo>
                    <a:pt x="13920" y="55910"/>
                    <a:pt x="14013" y="55949"/>
                    <a:pt x="14224" y="56038"/>
                  </a:cubicBezTo>
                  <a:cubicBezTo>
                    <a:pt x="14343" y="55819"/>
                    <a:pt x="14483" y="55600"/>
                    <a:pt x="14642" y="55381"/>
                  </a:cubicBezTo>
                  <a:cubicBezTo>
                    <a:pt x="14532" y="55260"/>
                    <a:pt x="14413" y="55221"/>
                    <a:pt x="14293" y="55221"/>
                  </a:cubicBezTo>
                  <a:cubicBezTo>
                    <a:pt x="14079" y="55221"/>
                    <a:pt x="13861" y="55344"/>
                    <a:pt x="13676" y="55344"/>
                  </a:cubicBezTo>
                  <a:cubicBezTo>
                    <a:pt x="13608" y="55344"/>
                    <a:pt x="13545" y="55327"/>
                    <a:pt x="13488" y="55282"/>
                  </a:cubicBezTo>
                  <a:cubicBezTo>
                    <a:pt x="13371" y="55195"/>
                    <a:pt x="13264" y="55164"/>
                    <a:pt x="13164" y="55164"/>
                  </a:cubicBezTo>
                  <a:cubicBezTo>
                    <a:pt x="12890" y="55164"/>
                    <a:pt x="12670" y="55404"/>
                    <a:pt x="12433" y="55404"/>
                  </a:cubicBezTo>
                  <a:cubicBezTo>
                    <a:pt x="12420" y="55404"/>
                    <a:pt x="12407" y="55403"/>
                    <a:pt x="12394" y="55401"/>
                  </a:cubicBezTo>
                  <a:cubicBezTo>
                    <a:pt x="12241" y="55380"/>
                    <a:pt x="12093" y="55366"/>
                    <a:pt x="11946" y="55366"/>
                  </a:cubicBezTo>
                  <a:cubicBezTo>
                    <a:pt x="11691" y="55366"/>
                    <a:pt x="11438" y="55407"/>
                    <a:pt x="11160" y="55521"/>
                  </a:cubicBezTo>
                  <a:cubicBezTo>
                    <a:pt x="11061" y="55362"/>
                    <a:pt x="10962" y="55202"/>
                    <a:pt x="10862" y="55063"/>
                  </a:cubicBezTo>
                  <a:cubicBezTo>
                    <a:pt x="10703" y="55222"/>
                    <a:pt x="10484" y="55421"/>
                    <a:pt x="10226" y="55680"/>
                  </a:cubicBezTo>
                  <a:cubicBezTo>
                    <a:pt x="10106" y="55461"/>
                    <a:pt x="10046" y="55342"/>
                    <a:pt x="9967" y="55222"/>
                  </a:cubicBezTo>
                  <a:cubicBezTo>
                    <a:pt x="9887" y="55282"/>
                    <a:pt x="9788" y="55362"/>
                    <a:pt x="9708" y="55421"/>
                  </a:cubicBezTo>
                  <a:cubicBezTo>
                    <a:pt x="9649" y="55381"/>
                    <a:pt x="9569" y="55381"/>
                    <a:pt x="9549" y="55342"/>
                  </a:cubicBezTo>
                  <a:cubicBezTo>
                    <a:pt x="9489" y="55183"/>
                    <a:pt x="9370" y="55003"/>
                    <a:pt x="9390" y="54844"/>
                  </a:cubicBezTo>
                  <a:cubicBezTo>
                    <a:pt x="9549" y="54108"/>
                    <a:pt x="8913" y="53472"/>
                    <a:pt x="9191" y="52716"/>
                  </a:cubicBezTo>
                  <a:lnTo>
                    <a:pt x="9191" y="52716"/>
                  </a:lnTo>
                  <a:cubicBezTo>
                    <a:pt x="9589" y="52756"/>
                    <a:pt x="10007" y="52795"/>
                    <a:pt x="10444" y="52835"/>
                  </a:cubicBezTo>
                  <a:cubicBezTo>
                    <a:pt x="10471" y="52835"/>
                    <a:pt x="10515" y="52853"/>
                    <a:pt x="10553" y="52853"/>
                  </a:cubicBezTo>
                  <a:cubicBezTo>
                    <a:pt x="10573" y="52853"/>
                    <a:pt x="10590" y="52848"/>
                    <a:pt x="10603" y="52835"/>
                  </a:cubicBezTo>
                  <a:cubicBezTo>
                    <a:pt x="11339" y="52278"/>
                    <a:pt x="12255" y="52477"/>
                    <a:pt x="13070" y="52238"/>
                  </a:cubicBezTo>
                  <a:cubicBezTo>
                    <a:pt x="13150" y="52199"/>
                    <a:pt x="13229" y="52159"/>
                    <a:pt x="13329" y="52099"/>
                  </a:cubicBezTo>
                  <a:cubicBezTo>
                    <a:pt x="13106" y="51734"/>
                    <a:pt x="12795" y="51521"/>
                    <a:pt x="12435" y="51521"/>
                  </a:cubicBezTo>
                  <a:cubicBezTo>
                    <a:pt x="12345" y="51521"/>
                    <a:pt x="12251" y="51534"/>
                    <a:pt x="12155" y="51562"/>
                  </a:cubicBezTo>
                  <a:cubicBezTo>
                    <a:pt x="11873" y="51633"/>
                    <a:pt x="11597" y="51682"/>
                    <a:pt x="11324" y="51682"/>
                  </a:cubicBezTo>
                  <a:cubicBezTo>
                    <a:pt x="11136" y="51682"/>
                    <a:pt x="10949" y="51659"/>
                    <a:pt x="10763" y="51602"/>
                  </a:cubicBezTo>
                  <a:cubicBezTo>
                    <a:pt x="10640" y="51567"/>
                    <a:pt x="10523" y="51553"/>
                    <a:pt x="10410" y="51553"/>
                  </a:cubicBezTo>
                  <a:cubicBezTo>
                    <a:pt x="9932" y="51553"/>
                    <a:pt x="9514" y="51811"/>
                    <a:pt x="9032" y="51940"/>
                  </a:cubicBezTo>
                  <a:cubicBezTo>
                    <a:pt x="8932" y="51025"/>
                    <a:pt x="8753" y="50110"/>
                    <a:pt x="8594" y="49195"/>
                  </a:cubicBezTo>
                  <a:cubicBezTo>
                    <a:pt x="8555" y="48956"/>
                    <a:pt x="8574" y="48698"/>
                    <a:pt x="8634" y="48459"/>
                  </a:cubicBezTo>
                  <a:cubicBezTo>
                    <a:pt x="8683" y="48249"/>
                    <a:pt x="8849" y="48144"/>
                    <a:pt x="9038" y="48144"/>
                  </a:cubicBezTo>
                  <a:cubicBezTo>
                    <a:pt x="9082" y="48144"/>
                    <a:pt x="9126" y="48149"/>
                    <a:pt x="9171" y="48160"/>
                  </a:cubicBezTo>
                  <a:cubicBezTo>
                    <a:pt x="9430" y="48220"/>
                    <a:pt x="9649" y="48339"/>
                    <a:pt x="10027" y="48499"/>
                  </a:cubicBezTo>
                  <a:cubicBezTo>
                    <a:pt x="9907" y="48260"/>
                    <a:pt x="9848" y="48141"/>
                    <a:pt x="9808" y="48041"/>
                  </a:cubicBezTo>
                  <a:cubicBezTo>
                    <a:pt x="10126" y="48021"/>
                    <a:pt x="10464" y="48001"/>
                    <a:pt x="10842" y="47981"/>
                  </a:cubicBezTo>
                  <a:cubicBezTo>
                    <a:pt x="10862" y="48041"/>
                    <a:pt x="10882" y="48121"/>
                    <a:pt x="10882" y="48200"/>
                  </a:cubicBezTo>
                  <a:cubicBezTo>
                    <a:pt x="11155" y="48168"/>
                    <a:pt x="11440" y="48084"/>
                    <a:pt x="11707" y="48084"/>
                  </a:cubicBezTo>
                  <a:cubicBezTo>
                    <a:pt x="11772" y="48084"/>
                    <a:pt x="11835" y="48089"/>
                    <a:pt x="11896" y="48101"/>
                  </a:cubicBezTo>
                  <a:cubicBezTo>
                    <a:pt x="11924" y="48107"/>
                    <a:pt x="11951" y="48109"/>
                    <a:pt x="11977" y="48109"/>
                  </a:cubicBezTo>
                  <a:cubicBezTo>
                    <a:pt x="12228" y="48109"/>
                    <a:pt x="12421" y="47868"/>
                    <a:pt x="12651" y="47868"/>
                  </a:cubicBezTo>
                  <a:cubicBezTo>
                    <a:pt x="12726" y="47868"/>
                    <a:pt x="12805" y="47893"/>
                    <a:pt x="12891" y="47961"/>
                  </a:cubicBezTo>
                  <a:cubicBezTo>
                    <a:pt x="12893" y="47963"/>
                    <a:pt x="12896" y="47964"/>
                    <a:pt x="12899" y="47964"/>
                  </a:cubicBezTo>
                  <a:cubicBezTo>
                    <a:pt x="12935" y="47964"/>
                    <a:pt x="13056" y="47877"/>
                    <a:pt x="13110" y="47822"/>
                  </a:cubicBezTo>
                  <a:cubicBezTo>
                    <a:pt x="13436" y="47541"/>
                    <a:pt x="13796" y="47391"/>
                    <a:pt x="14246" y="47391"/>
                  </a:cubicBezTo>
                  <a:cubicBezTo>
                    <a:pt x="14399" y="47391"/>
                    <a:pt x="14564" y="47409"/>
                    <a:pt x="14741" y="47444"/>
                  </a:cubicBezTo>
                  <a:cubicBezTo>
                    <a:pt x="14609" y="47274"/>
                    <a:pt x="14531" y="47105"/>
                    <a:pt x="14455" y="47105"/>
                  </a:cubicBezTo>
                  <a:cubicBezTo>
                    <a:pt x="14451" y="47105"/>
                    <a:pt x="14447" y="47105"/>
                    <a:pt x="14443" y="47106"/>
                  </a:cubicBezTo>
                  <a:cubicBezTo>
                    <a:pt x="14396" y="47110"/>
                    <a:pt x="14349" y="47111"/>
                    <a:pt x="14301" y="47111"/>
                  </a:cubicBezTo>
                  <a:cubicBezTo>
                    <a:pt x="14006" y="47111"/>
                    <a:pt x="13705" y="47052"/>
                    <a:pt x="13406" y="47052"/>
                  </a:cubicBezTo>
                  <a:cubicBezTo>
                    <a:pt x="13207" y="47052"/>
                    <a:pt x="13008" y="47079"/>
                    <a:pt x="12812" y="47166"/>
                  </a:cubicBezTo>
                  <a:cubicBezTo>
                    <a:pt x="12732" y="47206"/>
                    <a:pt x="12633" y="47225"/>
                    <a:pt x="12553" y="47225"/>
                  </a:cubicBezTo>
                  <a:cubicBezTo>
                    <a:pt x="12202" y="47186"/>
                    <a:pt x="11851" y="47172"/>
                    <a:pt x="11500" y="47172"/>
                  </a:cubicBezTo>
                  <a:cubicBezTo>
                    <a:pt x="10683" y="47172"/>
                    <a:pt x="9863" y="47247"/>
                    <a:pt x="9035" y="47247"/>
                  </a:cubicBezTo>
                  <a:cubicBezTo>
                    <a:pt x="8968" y="47247"/>
                    <a:pt x="8900" y="47246"/>
                    <a:pt x="8833" y="47245"/>
                  </a:cubicBezTo>
                  <a:cubicBezTo>
                    <a:pt x="8276" y="47225"/>
                    <a:pt x="8256" y="47146"/>
                    <a:pt x="8256" y="46589"/>
                  </a:cubicBezTo>
                  <a:cubicBezTo>
                    <a:pt x="8256" y="46131"/>
                    <a:pt x="8177" y="45674"/>
                    <a:pt x="8057" y="45256"/>
                  </a:cubicBezTo>
                  <a:cubicBezTo>
                    <a:pt x="7958" y="44958"/>
                    <a:pt x="7878" y="44719"/>
                    <a:pt x="8017" y="44421"/>
                  </a:cubicBezTo>
                  <a:cubicBezTo>
                    <a:pt x="8077" y="44301"/>
                    <a:pt x="7958" y="44102"/>
                    <a:pt x="7898" y="43883"/>
                  </a:cubicBezTo>
                  <a:lnTo>
                    <a:pt x="7898" y="43883"/>
                  </a:lnTo>
                  <a:cubicBezTo>
                    <a:pt x="7965" y="43897"/>
                    <a:pt x="8031" y="43902"/>
                    <a:pt x="8097" y="43902"/>
                  </a:cubicBezTo>
                  <a:cubicBezTo>
                    <a:pt x="8404" y="43902"/>
                    <a:pt x="8701" y="43783"/>
                    <a:pt x="8997" y="43783"/>
                  </a:cubicBezTo>
                  <a:cubicBezTo>
                    <a:pt x="9015" y="43783"/>
                    <a:pt x="9034" y="43783"/>
                    <a:pt x="9052" y="43784"/>
                  </a:cubicBezTo>
                  <a:cubicBezTo>
                    <a:pt x="9509" y="43784"/>
                    <a:pt x="9887" y="43665"/>
                    <a:pt x="10305" y="43545"/>
                  </a:cubicBezTo>
                  <a:cubicBezTo>
                    <a:pt x="10344" y="43531"/>
                    <a:pt x="10386" y="43526"/>
                    <a:pt x="10432" y="43526"/>
                  </a:cubicBezTo>
                  <a:cubicBezTo>
                    <a:pt x="10581" y="43526"/>
                    <a:pt x="10756" y="43584"/>
                    <a:pt x="10886" y="43584"/>
                  </a:cubicBezTo>
                  <a:cubicBezTo>
                    <a:pt x="10941" y="43584"/>
                    <a:pt x="10987" y="43574"/>
                    <a:pt x="11021" y="43545"/>
                  </a:cubicBezTo>
                  <a:cubicBezTo>
                    <a:pt x="11133" y="43441"/>
                    <a:pt x="11252" y="43418"/>
                    <a:pt x="11372" y="43418"/>
                  </a:cubicBezTo>
                  <a:cubicBezTo>
                    <a:pt x="11470" y="43418"/>
                    <a:pt x="11570" y="43434"/>
                    <a:pt x="11667" y="43434"/>
                  </a:cubicBezTo>
                  <a:cubicBezTo>
                    <a:pt x="11745" y="43434"/>
                    <a:pt x="11822" y="43423"/>
                    <a:pt x="11896" y="43386"/>
                  </a:cubicBezTo>
                  <a:cubicBezTo>
                    <a:pt x="12175" y="43247"/>
                    <a:pt x="12493" y="43207"/>
                    <a:pt x="12792" y="43128"/>
                  </a:cubicBezTo>
                  <a:cubicBezTo>
                    <a:pt x="12971" y="43068"/>
                    <a:pt x="13170" y="43048"/>
                    <a:pt x="13289" y="42929"/>
                  </a:cubicBezTo>
                  <a:cubicBezTo>
                    <a:pt x="13548" y="42690"/>
                    <a:pt x="13826" y="42590"/>
                    <a:pt x="14164" y="42571"/>
                  </a:cubicBezTo>
                  <a:cubicBezTo>
                    <a:pt x="14244" y="42571"/>
                    <a:pt x="14323" y="42451"/>
                    <a:pt x="14502" y="42312"/>
                  </a:cubicBezTo>
                  <a:cubicBezTo>
                    <a:pt x="14285" y="42239"/>
                    <a:pt x="14133" y="42150"/>
                    <a:pt x="14003" y="42150"/>
                  </a:cubicBezTo>
                  <a:cubicBezTo>
                    <a:pt x="13990" y="42150"/>
                    <a:pt x="13978" y="42151"/>
                    <a:pt x="13965" y="42153"/>
                  </a:cubicBezTo>
                  <a:cubicBezTo>
                    <a:pt x="13729" y="42192"/>
                    <a:pt x="13509" y="42275"/>
                    <a:pt x="13285" y="42275"/>
                  </a:cubicBezTo>
                  <a:cubicBezTo>
                    <a:pt x="13169" y="42275"/>
                    <a:pt x="13052" y="42253"/>
                    <a:pt x="12931" y="42193"/>
                  </a:cubicBezTo>
                  <a:cubicBezTo>
                    <a:pt x="12928" y="42191"/>
                    <a:pt x="12924" y="42190"/>
                    <a:pt x="12920" y="42190"/>
                  </a:cubicBezTo>
                  <a:cubicBezTo>
                    <a:pt x="12863" y="42190"/>
                    <a:pt x="12764" y="42376"/>
                    <a:pt x="12636" y="42376"/>
                  </a:cubicBezTo>
                  <a:cubicBezTo>
                    <a:pt x="12575" y="42376"/>
                    <a:pt x="12507" y="42335"/>
                    <a:pt x="12434" y="42212"/>
                  </a:cubicBezTo>
                  <a:cubicBezTo>
                    <a:pt x="12432" y="42206"/>
                    <a:pt x="12425" y="42203"/>
                    <a:pt x="12415" y="42203"/>
                  </a:cubicBezTo>
                  <a:cubicBezTo>
                    <a:pt x="12339" y="42203"/>
                    <a:pt x="12054" y="42361"/>
                    <a:pt x="11866" y="42361"/>
                  </a:cubicBezTo>
                  <a:cubicBezTo>
                    <a:pt x="11841" y="42361"/>
                    <a:pt x="11818" y="42358"/>
                    <a:pt x="11797" y="42352"/>
                  </a:cubicBezTo>
                  <a:cubicBezTo>
                    <a:pt x="11715" y="42333"/>
                    <a:pt x="11636" y="42324"/>
                    <a:pt x="11560" y="42324"/>
                  </a:cubicBezTo>
                  <a:cubicBezTo>
                    <a:pt x="11078" y="42324"/>
                    <a:pt x="10689" y="42650"/>
                    <a:pt x="10226" y="42650"/>
                  </a:cubicBezTo>
                  <a:cubicBezTo>
                    <a:pt x="10040" y="42650"/>
                    <a:pt x="9852" y="42646"/>
                    <a:pt x="9666" y="42646"/>
                  </a:cubicBezTo>
                  <a:cubicBezTo>
                    <a:pt x="9293" y="42646"/>
                    <a:pt x="8926" y="42663"/>
                    <a:pt x="8594" y="42769"/>
                  </a:cubicBezTo>
                  <a:cubicBezTo>
                    <a:pt x="8336" y="42849"/>
                    <a:pt x="8077" y="42869"/>
                    <a:pt x="7739" y="42949"/>
                  </a:cubicBezTo>
                  <a:cubicBezTo>
                    <a:pt x="7639" y="41974"/>
                    <a:pt x="7520" y="40999"/>
                    <a:pt x="7401" y="40024"/>
                  </a:cubicBezTo>
                  <a:cubicBezTo>
                    <a:pt x="7381" y="39845"/>
                    <a:pt x="7341" y="39646"/>
                    <a:pt x="7281" y="39467"/>
                  </a:cubicBezTo>
                  <a:cubicBezTo>
                    <a:pt x="7202" y="39209"/>
                    <a:pt x="7102" y="38970"/>
                    <a:pt x="7023" y="38751"/>
                  </a:cubicBezTo>
                  <a:cubicBezTo>
                    <a:pt x="7265" y="38566"/>
                    <a:pt x="7476" y="38412"/>
                    <a:pt x="7723" y="38412"/>
                  </a:cubicBezTo>
                  <a:cubicBezTo>
                    <a:pt x="7821" y="38412"/>
                    <a:pt x="7924" y="38436"/>
                    <a:pt x="8037" y="38493"/>
                  </a:cubicBezTo>
                  <a:cubicBezTo>
                    <a:pt x="8046" y="38497"/>
                    <a:pt x="8056" y="38499"/>
                    <a:pt x="8067" y="38499"/>
                  </a:cubicBezTo>
                  <a:cubicBezTo>
                    <a:pt x="8156" y="38499"/>
                    <a:pt x="8311" y="38369"/>
                    <a:pt x="8435" y="38333"/>
                  </a:cubicBezTo>
                  <a:cubicBezTo>
                    <a:pt x="8559" y="38302"/>
                    <a:pt x="8719" y="38235"/>
                    <a:pt x="8831" y="38235"/>
                  </a:cubicBezTo>
                  <a:cubicBezTo>
                    <a:pt x="8863" y="38235"/>
                    <a:pt x="8891" y="38241"/>
                    <a:pt x="8913" y="38254"/>
                  </a:cubicBezTo>
                  <a:cubicBezTo>
                    <a:pt x="9038" y="38322"/>
                    <a:pt x="9159" y="38348"/>
                    <a:pt x="9278" y="38348"/>
                  </a:cubicBezTo>
                  <a:cubicBezTo>
                    <a:pt x="9574" y="38348"/>
                    <a:pt x="9850" y="38186"/>
                    <a:pt x="10106" y="38115"/>
                  </a:cubicBezTo>
                  <a:cubicBezTo>
                    <a:pt x="10283" y="38056"/>
                    <a:pt x="10405" y="37986"/>
                    <a:pt x="10570" y="37986"/>
                  </a:cubicBezTo>
                  <a:cubicBezTo>
                    <a:pt x="10627" y="37986"/>
                    <a:pt x="10690" y="37994"/>
                    <a:pt x="10763" y="38015"/>
                  </a:cubicBezTo>
                  <a:cubicBezTo>
                    <a:pt x="10914" y="38047"/>
                    <a:pt x="11071" y="38056"/>
                    <a:pt x="11234" y="38056"/>
                  </a:cubicBezTo>
                  <a:cubicBezTo>
                    <a:pt x="11478" y="38056"/>
                    <a:pt x="11733" y="38035"/>
                    <a:pt x="11996" y="38035"/>
                  </a:cubicBezTo>
                  <a:cubicBezTo>
                    <a:pt x="12095" y="37856"/>
                    <a:pt x="12195" y="37697"/>
                    <a:pt x="12314" y="37498"/>
                  </a:cubicBezTo>
                  <a:cubicBezTo>
                    <a:pt x="12533" y="37538"/>
                    <a:pt x="12752" y="37577"/>
                    <a:pt x="13010" y="37617"/>
                  </a:cubicBezTo>
                  <a:lnTo>
                    <a:pt x="13010" y="36841"/>
                  </a:lnTo>
                  <a:cubicBezTo>
                    <a:pt x="12931" y="37001"/>
                    <a:pt x="12891" y="37100"/>
                    <a:pt x="12812" y="37239"/>
                  </a:cubicBezTo>
                  <a:cubicBezTo>
                    <a:pt x="12632" y="37000"/>
                    <a:pt x="12452" y="36884"/>
                    <a:pt x="12187" y="36884"/>
                  </a:cubicBezTo>
                  <a:cubicBezTo>
                    <a:pt x="12101" y="36884"/>
                    <a:pt x="12005" y="36896"/>
                    <a:pt x="11896" y="36921"/>
                  </a:cubicBezTo>
                  <a:cubicBezTo>
                    <a:pt x="11587" y="36985"/>
                    <a:pt x="11270" y="36998"/>
                    <a:pt x="10950" y="36998"/>
                  </a:cubicBezTo>
                  <a:cubicBezTo>
                    <a:pt x="10705" y="36998"/>
                    <a:pt x="10459" y="36990"/>
                    <a:pt x="10214" y="36990"/>
                  </a:cubicBezTo>
                  <a:cubicBezTo>
                    <a:pt x="10078" y="36990"/>
                    <a:pt x="9943" y="36993"/>
                    <a:pt x="9808" y="37001"/>
                  </a:cubicBezTo>
                  <a:cubicBezTo>
                    <a:pt x="9410" y="37020"/>
                    <a:pt x="9012" y="37140"/>
                    <a:pt x="8614" y="37200"/>
                  </a:cubicBezTo>
                  <a:cubicBezTo>
                    <a:pt x="8057" y="37279"/>
                    <a:pt x="7480" y="37339"/>
                    <a:pt x="6923" y="37398"/>
                  </a:cubicBezTo>
                  <a:cubicBezTo>
                    <a:pt x="6764" y="36205"/>
                    <a:pt x="6585" y="34991"/>
                    <a:pt x="6426" y="33778"/>
                  </a:cubicBezTo>
                  <a:cubicBezTo>
                    <a:pt x="7043" y="33678"/>
                    <a:pt x="7719" y="33559"/>
                    <a:pt x="8455" y="33440"/>
                  </a:cubicBezTo>
                  <a:lnTo>
                    <a:pt x="8455" y="33440"/>
                  </a:lnTo>
                  <a:cubicBezTo>
                    <a:pt x="8395" y="33698"/>
                    <a:pt x="8356" y="33838"/>
                    <a:pt x="8316" y="33977"/>
                  </a:cubicBezTo>
                  <a:cubicBezTo>
                    <a:pt x="8353" y="33997"/>
                    <a:pt x="8385" y="34005"/>
                    <a:pt x="8414" y="34005"/>
                  </a:cubicBezTo>
                  <a:cubicBezTo>
                    <a:pt x="8603" y="34005"/>
                    <a:pt x="8621" y="33623"/>
                    <a:pt x="8833" y="33623"/>
                  </a:cubicBezTo>
                  <a:cubicBezTo>
                    <a:pt x="8876" y="33623"/>
                    <a:pt x="8929" y="33639"/>
                    <a:pt x="8992" y="33678"/>
                  </a:cubicBezTo>
                  <a:cubicBezTo>
                    <a:pt x="9052" y="33712"/>
                    <a:pt x="9127" y="33723"/>
                    <a:pt x="9211" y="33723"/>
                  </a:cubicBezTo>
                  <a:cubicBezTo>
                    <a:pt x="9379" y="33723"/>
                    <a:pt x="9582" y="33678"/>
                    <a:pt x="9768" y="33678"/>
                  </a:cubicBezTo>
                  <a:cubicBezTo>
                    <a:pt x="10047" y="33171"/>
                    <a:pt x="10488" y="33100"/>
                    <a:pt x="10957" y="33100"/>
                  </a:cubicBezTo>
                  <a:cubicBezTo>
                    <a:pt x="11137" y="33100"/>
                    <a:pt x="11322" y="33111"/>
                    <a:pt x="11503" y="33111"/>
                  </a:cubicBezTo>
                  <a:cubicBezTo>
                    <a:pt x="11589" y="33111"/>
                    <a:pt x="11674" y="33109"/>
                    <a:pt x="11757" y="33102"/>
                  </a:cubicBezTo>
                  <a:cubicBezTo>
                    <a:pt x="11757" y="32982"/>
                    <a:pt x="11817" y="32863"/>
                    <a:pt x="11777" y="32823"/>
                  </a:cubicBezTo>
                  <a:cubicBezTo>
                    <a:pt x="11578" y="32684"/>
                    <a:pt x="11379" y="32545"/>
                    <a:pt x="11160" y="32425"/>
                  </a:cubicBezTo>
                  <a:cubicBezTo>
                    <a:pt x="11102" y="32402"/>
                    <a:pt x="11030" y="32392"/>
                    <a:pt x="10957" y="32392"/>
                  </a:cubicBezTo>
                  <a:cubicBezTo>
                    <a:pt x="10905" y="32392"/>
                    <a:pt x="10852" y="32397"/>
                    <a:pt x="10802" y="32405"/>
                  </a:cubicBezTo>
                  <a:cubicBezTo>
                    <a:pt x="10603" y="32405"/>
                    <a:pt x="10474" y="32666"/>
                    <a:pt x="10252" y="32666"/>
                  </a:cubicBezTo>
                  <a:cubicBezTo>
                    <a:pt x="10187" y="32666"/>
                    <a:pt x="10113" y="32643"/>
                    <a:pt x="10027" y="32584"/>
                  </a:cubicBezTo>
                  <a:cubicBezTo>
                    <a:pt x="9990" y="32553"/>
                    <a:pt x="9939" y="32541"/>
                    <a:pt x="9880" y="32541"/>
                  </a:cubicBezTo>
                  <a:cubicBezTo>
                    <a:pt x="9716" y="32541"/>
                    <a:pt x="9486" y="32635"/>
                    <a:pt x="9310" y="32664"/>
                  </a:cubicBezTo>
                  <a:cubicBezTo>
                    <a:pt x="9151" y="32693"/>
                    <a:pt x="8970" y="32754"/>
                    <a:pt x="8823" y="32754"/>
                  </a:cubicBezTo>
                  <a:cubicBezTo>
                    <a:pt x="8768" y="32754"/>
                    <a:pt x="8717" y="32745"/>
                    <a:pt x="8674" y="32724"/>
                  </a:cubicBezTo>
                  <a:cubicBezTo>
                    <a:pt x="8585" y="32682"/>
                    <a:pt x="8499" y="32667"/>
                    <a:pt x="8415" y="32667"/>
                  </a:cubicBezTo>
                  <a:cubicBezTo>
                    <a:pt x="8219" y="32667"/>
                    <a:pt x="8034" y="32749"/>
                    <a:pt x="7838" y="32763"/>
                  </a:cubicBezTo>
                  <a:cubicBezTo>
                    <a:pt x="7500" y="32763"/>
                    <a:pt x="7162" y="32823"/>
                    <a:pt x="6824" y="32863"/>
                  </a:cubicBezTo>
                  <a:cubicBezTo>
                    <a:pt x="6784" y="32867"/>
                    <a:pt x="6746" y="32869"/>
                    <a:pt x="6710" y="32869"/>
                  </a:cubicBezTo>
                  <a:cubicBezTo>
                    <a:pt x="6417" y="32869"/>
                    <a:pt x="6236" y="32726"/>
                    <a:pt x="6307" y="32425"/>
                  </a:cubicBezTo>
                  <a:cubicBezTo>
                    <a:pt x="6406" y="31968"/>
                    <a:pt x="5789" y="31769"/>
                    <a:pt x="6028" y="31331"/>
                  </a:cubicBezTo>
                  <a:cubicBezTo>
                    <a:pt x="5730" y="30734"/>
                    <a:pt x="5829" y="30038"/>
                    <a:pt x="5630" y="29421"/>
                  </a:cubicBezTo>
                  <a:cubicBezTo>
                    <a:pt x="5591" y="29322"/>
                    <a:pt x="5650" y="29183"/>
                    <a:pt x="5670" y="29043"/>
                  </a:cubicBezTo>
                  <a:cubicBezTo>
                    <a:pt x="6148" y="28964"/>
                    <a:pt x="6625" y="29063"/>
                    <a:pt x="7102" y="28924"/>
                  </a:cubicBezTo>
                  <a:cubicBezTo>
                    <a:pt x="8077" y="28646"/>
                    <a:pt x="9092" y="28447"/>
                    <a:pt x="10086" y="28288"/>
                  </a:cubicBezTo>
                  <a:cubicBezTo>
                    <a:pt x="10763" y="28168"/>
                    <a:pt x="11339" y="27870"/>
                    <a:pt x="11936" y="27571"/>
                  </a:cubicBezTo>
                  <a:cubicBezTo>
                    <a:pt x="12056" y="27512"/>
                    <a:pt x="12095" y="27333"/>
                    <a:pt x="12135" y="27134"/>
                  </a:cubicBezTo>
                  <a:lnTo>
                    <a:pt x="12135" y="27134"/>
                  </a:lnTo>
                  <a:cubicBezTo>
                    <a:pt x="12001" y="27183"/>
                    <a:pt x="11865" y="27199"/>
                    <a:pt x="11728" y="27199"/>
                  </a:cubicBezTo>
                  <a:cubicBezTo>
                    <a:pt x="11472" y="27199"/>
                    <a:pt x="11214" y="27144"/>
                    <a:pt x="10960" y="27144"/>
                  </a:cubicBezTo>
                  <a:cubicBezTo>
                    <a:pt x="10744" y="27144"/>
                    <a:pt x="10531" y="27184"/>
                    <a:pt x="10325" y="27333"/>
                  </a:cubicBezTo>
                  <a:cubicBezTo>
                    <a:pt x="10276" y="27365"/>
                    <a:pt x="10223" y="27377"/>
                    <a:pt x="10167" y="27377"/>
                  </a:cubicBezTo>
                  <a:cubicBezTo>
                    <a:pt x="10020" y="27377"/>
                    <a:pt x="9850" y="27296"/>
                    <a:pt x="9673" y="27296"/>
                  </a:cubicBezTo>
                  <a:cubicBezTo>
                    <a:pt x="9586" y="27296"/>
                    <a:pt x="9498" y="27315"/>
                    <a:pt x="9410" y="27372"/>
                  </a:cubicBezTo>
                  <a:cubicBezTo>
                    <a:pt x="9171" y="27532"/>
                    <a:pt x="8813" y="27492"/>
                    <a:pt x="8495" y="27532"/>
                  </a:cubicBezTo>
                  <a:cubicBezTo>
                    <a:pt x="8216" y="27571"/>
                    <a:pt x="7918" y="27611"/>
                    <a:pt x="7639" y="27631"/>
                  </a:cubicBezTo>
                  <a:cubicBezTo>
                    <a:pt x="7479" y="27647"/>
                    <a:pt x="7319" y="27702"/>
                    <a:pt x="7170" y="27702"/>
                  </a:cubicBezTo>
                  <a:cubicBezTo>
                    <a:pt x="7133" y="27702"/>
                    <a:pt x="7098" y="27699"/>
                    <a:pt x="7063" y="27691"/>
                  </a:cubicBezTo>
                  <a:cubicBezTo>
                    <a:pt x="6942" y="27675"/>
                    <a:pt x="6828" y="27646"/>
                    <a:pt x="6727" y="27646"/>
                  </a:cubicBezTo>
                  <a:cubicBezTo>
                    <a:pt x="6578" y="27646"/>
                    <a:pt x="6457" y="27709"/>
                    <a:pt x="6386" y="27969"/>
                  </a:cubicBezTo>
                  <a:cubicBezTo>
                    <a:pt x="6371" y="28046"/>
                    <a:pt x="6116" y="28076"/>
                    <a:pt x="5901" y="28076"/>
                  </a:cubicBezTo>
                  <a:cubicBezTo>
                    <a:pt x="5838" y="28076"/>
                    <a:pt x="5779" y="28073"/>
                    <a:pt x="5730" y="28069"/>
                  </a:cubicBezTo>
                  <a:cubicBezTo>
                    <a:pt x="5610" y="28049"/>
                    <a:pt x="5491" y="27949"/>
                    <a:pt x="5491" y="27691"/>
                  </a:cubicBezTo>
                  <a:cubicBezTo>
                    <a:pt x="5471" y="27392"/>
                    <a:pt x="5272" y="27134"/>
                    <a:pt x="5372" y="26756"/>
                  </a:cubicBezTo>
                  <a:cubicBezTo>
                    <a:pt x="5431" y="26457"/>
                    <a:pt x="5252" y="26079"/>
                    <a:pt x="5153" y="25662"/>
                  </a:cubicBezTo>
                  <a:cubicBezTo>
                    <a:pt x="5491" y="25582"/>
                    <a:pt x="5829" y="25443"/>
                    <a:pt x="6167" y="25423"/>
                  </a:cubicBezTo>
                  <a:cubicBezTo>
                    <a:pt x="6685" y="25383"/>
                    <a:pt x="7202" y="25423"/>
                    <a:pt x="7679" y="25145"/>
                  </a:cubicBezTo>
                  <a:cubicBezTo>
                    <a:pt x="7706" y="25125"/>
                    <a:pt x="7739" y="25118"/>
                    <a:pt x="7776" y="25118"/>
                  </a:cubicBezTo>
                  <a:cubicBezTo>
                    <a:pt x="7849" y="25118"/>
                    <a:pt x="7938" y="25145"/>
                    <a:pt x="8017" y="25145"/>
                  </a:cubicBezTo>
                  <a:cubicBezTo>
                    <a:pt x="8216" y="25125"/>
                    <a:pt x="8415" y="25145"/>
                    <a:pt x="8614" y="25105"/>
                  </a:cubicBezTo>
                  <a:cubicBezTo>
                    <a:pt x="8893" y="25045"/>
                    <a:pt x="9171" y="25005"/>
                    <a:pt x="9430" y="24886"/>
                  </a:cubicBezTo>
                  <a:cubicBezTo>
                    <a:pt x="9649" y="24786"/>
                    <a:pt x="9848" y="24607"/>
                    <a:pt x="10106" y="24428"/>
                  </a:cubicBezTo>
                  <a:cubicBezTo>
                    <a:pt x="9933" y="24284"/>
                    <a:pt x="9823" y="24140"/>
                    <a:pt x="9669" y="24140"/>
                  </a:cubicBezTo>
                  <a:cubicBezTo>
                    <a:pt x="9610" y="24140"/>
                    <a:pt x="9546" y="24160"/>
                    <a:pt x="9470" y="24210"/>
                  </a:cubicBezTo>
                  <a:cubicBezTo>
                    <a:pt x="9383" y="24257"/>
                    <a:pt x="9294" y="24282"/>
                    <a:pt x="9207" y="24282"/>
                  </a:cubicBezTo>
                  <a:cubicBezTo>
                    <a:pt x="9075" y="24282"/>
                    <a:pt x="8949" y="24223"/>
                    <a:pt x="8853" y="24090"/>
                  </a:cubicBezTo>
                  <a:cubicBezTo>
                    <a:pt x="8705" y="24246"/>
                    <a:pt x="8537" y="24283"/>
                    <a:pt x="8366" y="24283"/>
                  </a:cubicBezTo>
                  <a:cubicBezTo>
                    <a:pt x="8207" y="24283"/>
                    <a:pt x="8045" y="24251"/>
                    <a:pt x="7893" y="24251"/>
                  </a:cubicBezTo>
                  <a:cubicBezTo>
                    <a:pt x="7811" y="24251"/>
                    <a:pt x="7733" y="24261"/>
                    <a:pt x="7659" y="24289"/>
                  </a:cubicBezTo>
                  <a:cubicBezTo>
                    <a:pt x="6903" y="24568"/>
                    <a:pt x="6068" y="24488"/>
                    <a:pt x="5312" y="24747"/>
                  </a:cubicBezTo>
                  <a:cubicBezTo>
                    <a:pt x="5301" y="24750"/>
                    <a:pt x="5288" y="24752"/>
                    <a:pt x="5274" y="24752"/>
                  </a:cubicBezTo>
                  <a:cubicBezTo>
                    <a:pt x="5217" y="24752"/>
                    <a:pt x="5145" y="24723"/>
                    <a:pt x="5113" y="24707"/>
                  </a:cubicBezTo>
                  <a:cubicBezTo>
                    <a:pt x="5053" y="24448"/>
                    <a:pt x="5073" y="24150"/>
                    <a:pt x="4934" y="23991"/>
                  </a:cubicBezTo>
                  <a:cubicBezTo>
                    <a:pt x="4695" y="23732"/>
                    <a:pt x="4874" y="23513"/>
                    <a:pt x="4854" y="23255"/>
                  </a:cubicBezTo>
                  <a:cubicBezTo>
                    <a:pt x="4854" y="23016"/>
                    <a:pt x="4755" y="22757"/>
                    <a:pt x="4695" y="22499"/>
                  </a:cubicBezTo>
                  <a:cubicBezTo>
                    <a:pt x="4656" y="22260"/>
                    <a:pt x="4596" y="22001"/>
                    <a:pt x="4576" y="21743"/>
                  </a:cubicBezTo>
                  <a:cubicBezTo>
                    <a:pt x="4556" y="21484"/>
                    <a:pt x="4576" y="21226"/>
                    <a:pt x="4735" y="20848"/>
                  </a:cubicBezTo>
                  <a:cubicBezTo>
                    <a:pt x="4815" y="21027"/>
                    <a:pt x="4894" y="21226"/>
                    <a:pt x="4934" y="21305"/>
                  </a:cubicBezTo>
                  <a:cubicBezTo>
                    <a:pt x="6943" y="21086"/>
                    <a:pt x="8813" y="20848"/>
                    <a:pt x="10763" y="20390"/>
                  </a:cubicBezTo>
                  <a:cubicBezTo>
                    <a:pt x="10683" y="20112"/>
                    <a:pt x="10603" y="19873"/>
                    <a:pt x="10524" y="19614"/>
                  </a:cubicBezTo>
                  <a:cubicBezTo>
                    <a:pt x="9986" y="19715"/>
                    <a:pt x="9477" y="19915"/>
                    <a:pt x="9009" y="19915"/>
                  </a:cubicBezTo>
                  <a:cubicBezTo>
                    <a:pt x="8922" y="19915"/>
                    <a:pt x="8837" y="19908"/>
                    <a:pt x="8753" y="19893"/>
                  </a:cubicBezTo>
                  <a:cubicBezTo>
                    <a:pt x="8661" y="19874"/>
                    <a:pt x="8573" y="19867"/>
                    <a:pt x="8487" y="19867"/>
                  </a:cubicBezTo>
                  <a:cubicBezTo>
                    <a:pt x="8107" y="19867"/>
                    <a:pt x="7777" y="20012"/>
                    <a:pt x="7421" y="20012"/>
                  </a:cubicBezTo>
                  <a:cubicBezTo>
                    <a:pt x="7226" y="20012"/>
                    <a:pt x="7040" y="20217"/>
                    <a:pt x="6845" y="20217"/>
                  </a:cubicBezTo>
                  <a:cubicBezTo>
                    <a:pt x="6761" y="20217"/>
                    <a:pt x="6675" y="20179"/>
                    <a:pt x="6585" y="20072"/>
                  </a:cubicBezTo>
                  <a:cubicBezTo>
                    <a:pt x="6506" y="20263"/>
                    <a:pt x="6401" y="20317"/>
                    <a:pt x="6285" y="20317"/>
                  </a:cubicBezTo>
                  <a:cubicBezTo>
                    <a:pt x="6135" y="20317"/>
                    <a:pt x="5967" y="20224"/>
                    <a:pt x="5815" y="20224"/>
                  </a:cubicBezTo>
                  <a:cubicBezTo>
                    <a:pt x="5793" y="20224"/>
                    <a:pt x="5771" y="20226"/>
                    <a:pt x="5750" y="20231"/>
                  </a:cubicBezTo>
                  <a:cubicBezTo>
                    <a:pt x="5372" y="20311"/>
                    <a:pt x="4974" y="20330"/>
                    <a:pt x="4516" y="20390"/>
                  </a:cubicBezTo>
                  <a:cubicBezTo>
                    <a:pt x="4496" y="20271"/>
                    <a:pt x="4496" y="20151"/>
                    <a:pt x="4457" y="20052"/>
                  </a:cubicBezTo>
                  <a:cubicBezTo>
                    <a:pt x="4337" y="19634"/>
                    <a:pt x="4138" y="19236"/>
                    <a:pt x="4099" y="18819"/>
                  </a:cubicBezTo>
                  <a:cubicBezTo>
                    <a:pt x="4059" y="18421"/>
                    <a:pt x="4118" y="18023"/>
                    <a:pt x="3959" y="17625"/>
                  </a:cubicBezTo>
                  <a:cubicBezTo>
                    <a:pt x="3800" y="17207"/>
                    <a:pt x="4079" y="16750"/>
                    <a:pt x="4516" y="16750"/>
                  </a:cubicBezTo>
                  <a:cubicBezTo>
                    <a:pt x="5034" y="16730"/>
                    <a:pt x="5531" y="16690"/>
                    <a:pt x="5988" y="16372"/>
                  </a:cubicBezTo>
                  <a:cubicBezTo>
                    <a:pt x="6018" y="16352"/>
                    <a:pt x="6083" y="16342"/>
                    <a:pt x="6145" y="16342"/>
                  </a:cubicBezTo>
                  <a:cubicBezTo>
                    <a:pt x="6207" y="16342"/>
                    <a:pt x="6267" y="16352"/>
                    <a:pt x="6287" y="16372"/>
                  </a:cubicBezTo>
                  <a:cubicBezTo>
                    <a:pt x="6346" y="16451"/>
                    <a:pt x="6402" y="16478"/>
                    <a:pt x="6454" y="16478"/>
                  </a:cubicBezTo>
                  <a:cubicBezTo>
                    <a:pt x="6559" y="16478"/>
                    <a:pt x="6651" y="16372"/>
                    <a:pt x="6744" y="16372"/>
                  </a:cubicBezTo>
                  <a:cubicBezTo>
                    <a:pt x="6766" y="16374"/>
                    <a:pt x="6786" y="16375"/>
                    <a:pt x="6805" y="16375"/>
                  </a:cubicBezTo>
                  <a:cubicBezTo>
                    <a:pt x="6974" y="16375"/>
                    <a:pt x="7015" y="16294"/>
                    <a:pt x="6943" y="16133"/>
                  </a:cubicBezTo>
                  <a:cubicBezTo>
                    <a:pt x="7019" y="16118"/>
                    <a:pt x="7106" y="16080"/>
                    <a:pt x="7187" y="16080"/>
                  </a:cubicBezTo>
                  <a:cubicBezTo>
                    <a:pt x="7213" y="16080"/>
                    <a:pt x="7238" y="16084"/>
                    <a:pt x="7261" y="16093"/>
                  </a:cubicBezTo>
                  <a:cubicBezTo>
                    <a:pt x="7421" y="16153"/>
                    <a:pt x="7560" y="16252"/>
                    <a:pt x="7620" y="16292"/>
                  </a:cubicBezTo>
                  <a:cubicBezTo>
                    <a:pt x="7938" y="16213"/>
                    <a:pt x="8177" y="16173"/>
                    <a:pt x="8395" y="16113"/>
                  </a:cubicBezTo>
                  <a:cubicBezTo>
                    <a:pt x="8605" y="16061"/>
                    <a:pt x="8630" y="15734"/>
                    <a:pt x="8901" y="15734"/>
                  </a:cubicBezTo>
                  <a:cubicBezTo>
                    <a:pt x="8939" y="15734"/>
                    <a:pt x="8983" y="15740"/>
                    <a:pt x="9032" y="15755"/>
                  </a:cubicBezTo>
                  <a:cubicBezTo>
                    <a:pt x="9047" y="15760"/>
                    <a:pt x="9063" y="15762"/>
                    <a:pt x="9079" y="15762"/>
                  </a:cubicBezTo>
                  <a:cubicBezTo>
                    <a:pt x="9273" y="15762"/>
                    <a:pt x="9528" y="15457"/>
                    <a:pt x="9748" y="15457"/>
                  </a:cubicBezTo>
                  <a:cubicBezTo>
                    <a:pt x="9766" y="15458"/>
                    <a:pt x="9784" y="15458"/>
                    <a:pt x="9801" y="15458"/>
                  </a:cubicBezTo>
                  <a:cubicBezTo>
                    <a:pt x="10192" y="15458"/>
                    <a:pt x="10265" y="15242"/>
                    <a:pt x="10265" y="14880"/>
                  </a:cubicBezTo>
                  <a:lnTo>
                    <a:pt x="10265" y="14880"/>
                  </a:lnTo>
                  <a:cubicBezTo>
                    <a:pt x="9728" y="14900"/>
                    <a:pt x="9151" y="14920"/>
                    <a:pt x="8594" y="14959"/>
                  </a:cubicBezTo>
                  <a:cubicBezTo>
                    <a:pt x="8057" y="15019"/>
                    <a:pt x="7520" y="15039"/>
                    <a:pt x="7003" y="15178"/>
                  </a:cubicBezTo>
                  <a:cubicBezTo>
                    <a:pt x="6466" y="15318"/>
                    <a:pt x="5889" y="15198"/>
                    <a:pt x="5352" y="15477"/>
                  </a:cubicBezTo>
                  <a:cubicBezTo>
                    <a:pt x="4894" y="15715"/>
                    <a:pt x="4317" y="15735"/>
                    <a:pt x="3701" y="15875"/>
                  </a:cubicBezTo>
                  <a:cubicBezTo>
                    <a:pt x="3482" y="14840"/>
                    <a:pt x="3183" y="13826"/>
                    <a:pt x="3323" y="12672"/>
                  </a:cubicBezTo>
                  <a:cubicBezTo>
                    <a:pt x="4291" y="12596"/>
                    <a:pt x="5114" y="12031"/>
                    <a:pt x="6137" y="12031"/>
                  </a:cubicBezTo>
                  <a:cubicBezTo>
                    <a:pt x="6187" y="12031"/>
                    <a:pt x="6236" y="12032"/>
                    <a:pt x="6287" y="12035"/>
                  </a:cubicBezTo>
                  <a:cubicBezTo>
                    <a:pt x="6323" y="12038"/>
                    <a:pt x="6360" y="12039"/>
                    <a:pt x="6397" y="12039"/>
                  </a:cubicBezTo>
                  <a:cubicBezTo>
                    <a:pt x="6942" y="12039"/>
                    <a:pt x="7513" y="11770"/>
                    <a:pt x="7998" y="11379"/>
                  </a:cubicBezTo>
                  <a:cubicBezTo>
                    <a:pt x="7836" y="11146"/>
                    <a:pt x="7638" y="11073"/>
                    <a:pt x="7453" y="11073"/>
                  </a:cubicBezTo>
                  <a:cubicBezTo>
                    <a:pt x="7276" y="11073"/>
                    <a:pt x="7110" y="11141"/>
                    <a:pt x="7003" y="11200"/>
                  </a:cubicBezTo>
                  <a:cubicBezTo>
                    <a:pt x="6810" y="11290"/>
                    <a:pt x="6625" y="11313"/>
                    <a:pt x="6444" y="11313"/>
                  </a:cubicBezTo>
                  <a:cubicBezTo>
                    <a:pt x="6344" y="11313"/>
                    <a:pt x="6246" y="11306"/>
                    <a:pt x="6148" y="11299"/>
                  </a:cubicBezTo>
                  <a:cubicBezTo>
                    <a:pt x="6040" y="11299"/>
                    <a:pt x="5932" y="11294"/>
                    <a:pt x="5825" y="11294"/>
                  </a:cubicBezTo>
                  <a:cubicBezTo>
                    <a:pt x="5558" y="11294"/>
                    <a:pt x="5301" y="11325"/>
                    <a:pt x="5073" y="11538"/>
                  </a:cubicBezTo>
                  <a:cubicBezTo>
                    <a:pt x="5041" y="11570"/>
                    <a:pt x="4982" y="11603"/>
                    <a:pt x="4940" y="11603"/>
                  </a:cubicBezTo>
                  <a:cubicBezTo>
                    <a:pt x="4930" y="11603"/>
                    <a:pt x="4921" y="11601"/>
                    <a:pt x="4914" y="11598"/>
                  </a:cubicBezTo>
                  <a:cubicBezTo>
                    <a:pt x="4791" y="11574"/>
                    <a:pt x="4669" y="11563"/>
                    <a:pt x="4549" y="11563"/>
                  </a:cubicBezTo>
                  <a:cubicBezTo>
                    <a:pt x="3970" y="11563"/>
                    <a:pt x="3418" y="11804"/>
                    <a:pt x="2825" y="11936"/>
                  </a:cubicBezTo>
                  <a:cubicBezTo>
                    <a:pt x="2766" y="11578"/>
                    <a:pt x="2965" y="11239"/>
                    <a:pt x="2666" y="10921"/>
                  </a:cubicBezTo>
                  <a:cubicBezTo>
                    <a:pt x="2527" y="10782"/>
                    <a:pt x="2706" y="10364"/>
                    <a:pt x="2746" y="9887"/>
                  </a:cubicBezTo>
                  <a:cubicBezTo>
                    <a:pt x="2861" y="9680"/>
                    <a:pt x="3102" y="9659"/>
                    <a:pt x="3369" y="9659"/>
                  </a:cubicBezTo>
                  <a:cubicBezTo>
                    <a:pt x="3437" y="9659"/>
                    <a:pt x="3507" y="9660"/>
                    <a:pt x="3577" y="9660"/>
                  </a:cubicBezTo>
                  <a:cubicBezTo>
                    <a:pt x="3708" y="9660"/>
                    <a:pt x="3839" y="9656"/>
                    <a:pt x="3959" y="9628"/>
                  </a:cubicBezTo>
                  <a:cubicBezTo>
                    <a:pt x="4656" y="9449"/>
                    <a:pt x="5372" y="9389"/>
                    <a:pt x="6088" y="9270"/>
                  </a:cubicBezTo>
                  <a:cubicBezTo>
                    <a:pt x="6207" y="9250"/>
                    <a:pt x="6307" y="9171"/>
                    <a:pt x="6466" y="9111"/>
                  </a:cubicBezTo>
                  <a:cubicBezTo>
                    <a:pt x="6247" y="8673"/>
                    <a:pt x="5949" y="8415"/>
                    <a:pt x="5471" y="8256"/>
                  </a:cubicBezTo>
                  <a:cubicBezTo>
                    <a:pt x="5292" y="8395"/>
                    <a:pt x="5093" y="8554"/>
                    <a:pt x="4894" y="8713"/>
                  </a:cubicBezTo>
                  <a:cubicBezTo>
                    <a:pt x="4654" y="8647"/>
                    <a:pt x="4422" y="8612"/>
                    <a:pt x="4194" y="8612"/>
                  </a:cubicBezTo>
                  <a:cubicBezTo>
                    <a:pt x="3874" y="8612"/>
                    <a:pt x="3565" y="8681"/>
                    <a:pt x="3263" y="8832"/>
                  </a:cubicBezTo>
                  <a:cubicBezTo>
                    <a:pt x="3227" y="8849"/>
                    <a:pt x="3190" y="8855"/>
                    <a:pt x="3152" y="8855"/>
                  </a:cubicBezTo>
                  <a:cubicBezTo>
                    <a:pt x="3038" y="8855"/>
                    <a:pt x="2919" y="8799"/>
                    <a:pt x="2805" y="8799"/>
                  </a:cubicBezTo>
                  <a:cubicBezTo>
                    <a:pt x="2728" y="8799"/>
                    <a:pt x="2654" y="8825"/>
                    <a:pt x="2587" y="8912"/>
                  </a:cubicBezTo>
                  <a:cubicBezTo>
                    <a:pt x="2587" y="8914"/>
                    <a:pt x="2585" y="8914"/>
                    <a:pt x="2583" y="8914"/>
                  </a:cubicBezTo>
                  <a:cubicBezTo>
                    <a:pt x="2552" y="8914"/>
                    <a:pt x="2347" y="8807"/>
                    <a:pt x="2328" y="8733"/>
                  </a:cubicBezTo>
                  <a:cubicBezTo>
                    <a:pt x="2169" y="8136"/>
                    <a:pt x="2030" y="7539"/>
                    <a:pt x="1930" y="6923"/>
                  </a:cubicBezTo>
                  <a:cubicBezTo>
                    <a:pt x="1871" y="6445"/>
                    <a:pt x="1851" y="5948"/>
                    <a:pt x="1811" y="5451"/>
                  </a:cubicBezTo>
                  <a:cubicBezTo>
                    <a:pt x="2229" y="5113"/>
                    <a:pt x="2865" y="5073"/>
                    <a:pt x="3283" y="4635"/>
                  </a:cubicBezTo>
                  <a:cubicBezTo>
                    <a:pt x="3382" y="4536"/>
                    <a:pt x="3601" y="4536"/>
                    <a:pt x="3760" y="4496"/>
                  </a:cubicBezTo>
                  <a:cubicBezTo>
                    <a:pt x="4019" y="4396"/>
                    <a:pt x="4278" y="4416"/>
                    <a:pt x="4496" y="4197"/>
                  </a:cubicBezTo>
                  <a:cubicBezTo>
                    <a:pt x="4636" y="4058"/>
                    <a:pt x="4934" y="4058"/>
                    <a:pt x="5153" y="4038"/>
                  </a:cubicBezTo>
                  <a:cubicBezTo>
                    <a:pt x="5610" y="3999"/>
                    <a:pt x="6048" y="3979"/>
                    <a:pt x="6446" y="3640"/>
                  </a:cubicBezTo>
                  <a:cubicBezTo>
                    <a:pt x="6574" y="3526"/>
                    <a:pt x="6744" y="3340"/>
                    <a:pt x="6955" y="3340"/>
                  </a:cubicBezTo>
                  <a:cubicBezTo>
                    <a:pt x="7037" y="3340"/>
                    <a:pt x="7126" y="3369"/>
                    <a:pt x="7222" y="3442"/>
                  </a:cubicBezTo>
                  <a:cubicBezTo>
                    <a:pt x="7240" y="3451"/>
                    <a:pt x="7263" y="3455"/>
                    <a:pt x="7288" y="3455"/>
                  </a:cubicBezTo>
                  <a:cubicBezTo>
                    <a:pt x="7372" y="3455"/>
                    <a:pt x="7484" y="3412"/>
                    <a:pt x="7560" y="3382"/>
                  </a:cubicBezTo>
                  <a:cubicBezTo>
                    <a:pt x="7898" y="3243"/>
                    <a:pt x="8236" y="3163"/>
                    <a:pt x="8614" y="3143"/>
                  </a:cubicBezTo>
                  <a:cubicBezTo>
                    <a:pt x="8992" y="3123"/>
                    <a:pt x="9430" y="2904"/>
                    <a:pt x="9848" y="2825"/>
                  </a:cubicBezTo>
                  <a:cubicBezTo>
                    <a:pt x="11300" y="2586"/>
                    <a:pt x="12752" y="2288"/>
                    <a:pt x="14204" y="2049"/>
                  </a:cubicBezTo>
                  <a:cubicBezTo>
                    <a:pt x="14342" y="2021"/>
                    <a:pt x="14485" y="1994"/>
                    <a:pt x="14627" y="1994"/>
                  </a:cubicBezTo>
                  <a:cubicBezTo>
                    <a:pt x="14793" y="1994"/>
                    <a:pt x="14959" y="2031"/>
                    <a:pt x="15119" y="2149"/>
                  </a:cubicBezTo>
                  <a:cubicBezTo>
                    <a:pt x="15167" y="2180"/>
                    <a:pt x="15234" y="2206"/>
                    <a:pt x="15297" y="2206"/>
                  </a:cubicBezTo>
                  <a:cubicBezTo>
                    <a:pt x="15391" y="2206"/>
                    <a:pt x="15477" y="2149"/>
                    <a:pt x="15477" y="1969"/>
                  </a:cubicBezTo>
                  <a:cubicBezTo>
                    <a:pt x="15477" y="1950"/>
                    <a:pt x="15676" y="1930"/>
                    <a:pt x="15776" y="1930"/>
                  </a:cubicBezTo>
                  <a:cubicBezTo>
                    <a:pt x="15830" y="1936"/>
                    <a:pt x="15884" y="1939"/>
                    <a:pt x="15938" y="1939"/>
                  </a:cubicBezTo>
                  <a:cubicBezTo>
                    <a:pt x="16218" y="1939"/>
                    <a:pt x="16498" y="1866"/>
                    <a:pt x="16777" y="1866"/>
                  </a:cubicBezTo>
                  <a:cubicBezTo>
                    <a:pt x="16941" y="1866"/>
                    <a:pt x="17104" y="1891"/>
                    <a:pt x="17268" y="1969"/>
                  </a:cubicBezTo>
                  <a:cubicBezTo>
                    <a:pt x="17275" y="1973"/>
                    <a:pt x="17283" y="1975"/>
                    <a:pt x="17292" y="1975"/>
                  </a:cubicBezTo>
                  <a:cubicBezTo>
                    <a:pt x="17330" y="1975"/>
                    <a:pt x="17378" y="1946"/>
                    <a:pt x="17427" y="1930"/>
                  </a:cubicBezTo>
                  <a:cubicBezTo>
                    <a:pt x="17709" y="1813"/>
                    <a:pt x="17910" y="1758"/>
                    <a:pt x="18124" y="1758"/>
                  </a:cubicBezTo>
                  <a:cubicBezTo>
                    <a:pt x="18347" y="1758"/>
                    <a:pt x="18583" y="1818"/>
                    <a:pt x="18938" y="1930"/>
                  </a:cubicBezTo>
                  <a:cubicBezTo>
                    <a:pt x="18969" y="1942"/>
                    <a:pt x="19002" y="1947"/>
                    <a:pt x="19036" y="1947"/>
                  </a:cubicBezTo>
                  <a:cubicBezTo>
                    <a:pt x="19110" y="1947"/>
                    <a:pt x="19188" y="1924"/>
                    <a:pt x="19257" y="1910"/>
                  </a:cubicBezTo>
                  <a:cubicBezTo>
                    <a:pt x="19794" y="1870"/>
                    <a:pt x="20331" y="1810"/>
                    <a:pt x="20908" y="1751"/>
                  </a:cubicBezTo>
                  <a:lnTo>
                    <a:pt x="20908" y="1751"/>
                  </a:lnTo>
                  <a:cubicBezTo>
                    <a:pt x="20848" y="1950"/>
                    <a:pt x="20828" y="2049"/>
                    <a:pt x="20808" y="2149"/>
                  </a:cubicBezTo>
                  <a:lnTo>
                    <a:pt x="20868" y="2188"/>
                  </a:lnTo>
                  <a:cubicBezTo>
                    <a:pt x="20968" y="2049"/>
                    <a:pt x="21047" y="1910"/>
                    <a:pt x="21166" y="1751"/>
                  </a:cubicBezTo>
                  <a:close/>
                  <a:moveTo>
                    <a:pt x="19038" y="0"/>
                  </a:moveTo>
                  <a:cubicBezTo>
                    <a:pt x="18730" y="69"/>
                    <a:pt x="18421" y="211"/>
                    <a:pt x="18151" y="211"/>
                  </a:cubicBezTo>
                  <a:cubicBezTo>
                    <a:pt x="18107" y="211"/>
                    <a:pt x="18065" y="207"/>
                    <a:pt x="18023" y="199"/>
                  </a:cubicBezTo>
                  <a:cubicBezTo>
                    <a:pt x="17586" y="100"/>
                    <a:pt x="17148" y="139"/>
                    <a:pt x="16730" y="80"/>
                  </a:cubicBezTo>
                  <a:cubicBezTo>
                    <a:pt x="16696" y="75"/>
                    <a:pt x="16658" y="72"/>
                    <a:pt x="16619" y="72"/>
                  </a:cubicBezTo>
                  <a:cubicBezTo>
                    <a:pt x="16178" y="72"/>
                    <a:pt x="15451" y="361"/>
                    <a:pt x="15159" y="617"/>
                  </a:cubicBezTo>
                  <a:cubicBezTo>
                    <a:pt x="15040" y="517"/>
                    <a:pt x="14920" y="378"/>
                    <a:pt x="14761" y="318"/>
                  </a:cubicBezTo>
                  <a:cubicBezTo>
                    <a:pt x="14698" y="291"/>
                    <a:pt x="14595" y="281"/>
                    <a:pt x="14500" y="281"/>
                  </a:cubicBezTo>
                  <a:cubicBezTo>
                    <a:pt x="14385" y="281"/>
                    <a:pt x="14284" y="297"/>
                    <a:pt x="14284" y="318"/>
                  </a:cubicBezTo>
                  <a:cubicBezTo>
                    <a:pt x="14230" y="562"/>
                    <a:pt x="14163" y="642"/>
                    <a:pt x="14081" y="642"/>
                  </a:cubicBezTo>
                  <a:cubicBezTo>
                    <a:pt x="13982" y="642"/>
                    <a:pt x="13859" y="525"/>
                    <a:pt x="13707" y="438"/>
                  </a:cubicBezTo>
                  <a:cubicBezTo>
                    <a:pt x="13502" y="325"/>
                    <a:pt x="13332" y="267"/>
                    <a:pt x="13182" y="267"/>
                  </a:cubicBezTo>
                  <a:cubicBezTo>
                    <a:pt x="12908" y="267"/>
                    <a:pt x="12697" y="458"/>
                    <a:pt x="12453" y="855"/>
                  </a:cubicBezTo>
                  <a:cubicBezTo>
                    <a:pt x="12394" y="756"/>
                    <a:pt x="12354" y="637"/>
                    <a:pt x="12255" y="438"/>
                  </a:cubicBezTo>
                  <a:cubicBezTo>
                    <a:pt x="11857" y="975"/>
                    <a:pt x="11240" y="895"/>
                    <a:pt x="10723" y="1094"/>
                  </a:cubicBezTo>
                  <a:cubicBezTo>
                    <a:pt x="10693" y="1106"/>
                    <a:pt x="10657" y="1109"/>
                    <a:pt x="10617" y="1109"/>
                  </a:cubicBezTo>
                  <a:cubicBezTo>
                    <a:pt x="10575" y="1109"/>
                    <a:pt x="10530" y="1106"/>
                    <a:pt x="10487" y="1106"/>
                  </a:cubicBezTo>
                  <a:cubicBezTo>
                    <a:pt x="10434" y="1106"/>
                    <a:pt x="10383" y="1111"/>
                    <a:pt x="10345" y="1134"/>
                  </a:cubicBezTo>
                  <a:cubicBezTo>
                    <a:pt x="10247" y="1194"/>
                    <a:pt x="10172" y="1226"/>
                    <a:pt x="10114" y="1226"/>
                  </a:cubicBezTo>
                  <a:cubicBezTo>
                    <a:pt x="10020" y="1226"/>
                    <a:pt x="9972" y="1140"/>
                    <a:pt x="9947" y="955"/>
                  </a:cubicBezTo>
                  <a:cubicBezTo>
                    <a:pt x="9930" y="921"/>
                    <a:pt x="9853" y="871"/>
                    <a:pt x="9833" y="871"/>
                  </a:cubicBezTo>
                  <a:cubicBezTo>
                    <a:pt x="9830" y="871"/>
                    <a:pt x="9828" y="873"/>
                    <a:pt x="9828" y="875"/>
                  </a:cubicBezTo>
                  <a:cubicBezTo>
                    <a:pt x="9450" y="1214"/>
                    <a:pt x="8893" y="975"/>
                    <a:pt x="8515" y="1293"/>
                  </a:cubicBezTo>
                  <a:cubicBezTo>
                    <a:pt x="8535" y="1412"/>
                    <a:pt x="8535" y="1532"/>
                    <a:pt x="8555" y="1691"/>
                  </a:cubicBezTo>
                  <a:cubicBezTo>
                    <a:pt x="8256" y="1572"/>
                    <a:pt x="8037" y="1452"/>
                    <a:pt x="7818" y="1353"/>
                  </a:cubicBezTo>
                  <a:cubicBezTo>
                    <a:pt x="7560" y="1552"/>
                    <a:pt x="7341" y="1790"/>
                    <a:pt x="7082" y="1890"/>
                  </a:cubicBezTo>
                  <a:cubicBezTo>
                    <a:pt x="6918" y="1959"/>
                    <a:pt x="6734" y="1980"/>
                    <a:pt x="6550" y="1980"/>
                  </a:cubicBezTo>
                  <a:cubicBezTo>
                    <a:pt x="6468" y="1980"/>
                    <a:pt x="6387" y="1976"/>
                    <a:pt x="6307" y="1969"/>
                  </a:cubicBezTo>
                  <a:cubicBezTo>
                    <a:pt x="6297" y="1969"/>
                    <a:pt x="6288" y="1969"/>
                    <a:pt x="6279" y="1969"/>
                  </a:cubicBezTo>
                  <a:cubicBezTo>
                    <a:pt x="5955" y="1969"/>
                    <a:pt x="5747" y="2291"/>
                    <a:pt x="5561" y="2291"/>
                  </a:cubicBezTo>
                  <a:cubicBezTo>
                    <a:pt x="5551" y="2291"/>
                    <a:pt x="5541" y="2290"/>
                    <a:pt x="5531" y="2288"/>
                  </a:cubicBezTo>
                  <a:cubicBezTo>
                    <a:pt x="5474" y="2277"/>
                    <a:pt x="5420" y="2273"/>
                    <a:pt x="5368" y="2273"/>
                  </a:cubicBezTo>
                  <a:cubicBezTo>
                    <a:pt x="5020" y="2273"/>
                    <a:pt x="4771" y="2482"/>
                    <a:pt x="4477" y="2586"/>
                  </a:cubicBezTo>
                  <a:cubicBezTo>
                    <a:pt x="3860" y="2825"/>
                    <a:pt x="3263" y="3163"/>
                    <a:pt x="2626" y="3342"/>
                  </a:cubicBezTo>
                  <a:cubicBezTo>
                    <a:pt x="2312" y="3425"/>
                    <a:pt x="2163" y="3837"/>
                    <a:pt x="1836" y="3837"/>
                  </a:cubicBezTo>
                  <a:cubicBezTo>
                    <a:pt x="1770" y="3837"/>
                    <a:pt x="1696" y="3820"/>
                    <a:pt x="1612" y="3780"/>
                  </a:cubicBezTo>
                  <a:cubicBezTo>
                    <a:pt x="1453" y="4297"/>
                    <a:pt x="936" y="4396"/>
                    <a:pt x="597" y="4695"/>
                  </a:cubicBezTo>
                  <a:cubicBezTo>
                    <a:pt x="538" y="4735"/>
                    <a:pt x="438" y="4794"/>
                    <a:pt x="438" y="4834"/>
                  </a:cubicBezTo>
                  <a:cubicBezTo>
                    <a:pt x="498" y="5351"/>
                    <a:pt x="1" y="5849"/>
                    <a:pt x="339" y="6406"/>
                  </a:cubicBezTo>
                  <a:cubicBezTo>
                    <a:pt x="200" y="7500"/>
                    <a:pt x="617" y="8514"/>
                    <a:pt x="936" y="9509"/>
                  </a:cubicBezTo>
                  <a:cubicBezTo>
                    <a:pt x="1135" y="10106"/>
                    <a:pt x="1095" y="10722"/>
                    <a:pt x="1353" y="11299"/>
                  </a:cubicBezTo>
                  <a:cubicBezTo>
                    <a:pt x="1433" y="11478"/>
                    <a:pt x="1194" y="11896"/>
                    <a:pt x="1314" y="11995"/>
                  </a:cubicBezTo>
                  <a:cubicBezTo>
                    <a:pt x="1592" y="12274"/>
                    <a:pt x="1513" y="12652"/>
                    <a:pt x="1692" y="12970"/>
                  </a:cubicBezTo>
                  <a:cubicBezTo>
                    <a:pt x="1871" y="13269"/>
                    <a:pt x="1791" y="13706"/>
                    <a:pt x="1851" y="14064"/>
                  </a:cubicBezTo>
                  <a:cubicBezTo>
                    <a:pt x="1890" y="14343"/>
                    <a:pt x="2030" y="14581"/>
                    <a:pt x="1831" y="14860"/>
                  </a:cubicBezTo>
                  <a:cubicBezTo>
                    <a:pt x="2209" y="15059"/>
                    <a:pt x="2030" y="15377"/>
                    <a:pt x="2010" y="15695"/>
                  </a:cubicBezTo>
                  <a:cubicBezTo>
                    <a:pt x="2010" y="15954"/>
                    <a:pt x="2189" y="16213"/>
                    <a:pt x="2308" y="16471"/>
                  </a:cubicBezTo>
                  <a:cubicBezTo>
                    <a:pt x="2348" y="16591"/>
                    <a:pt x="2467" y="16710"/>
                    <a:pt x="2467" y="16829"/>
                  </a:cubicBezTo>
                  <a:cubicBezTo>
                    <a:pt x="2507" y="16988"/>
                    <a:pt x="2447" y="17168"/>
                    <a:pt x="2467" y="17347"/>
                  </a:cubicBezTo>
                  <a:cubicBezTo>
                    <a:pt x="2467" y="17526"/>
                    <a:pt x="2507" y="17705"/>
                    <a:pt x="2547" y="17864"/>
                  </a:cubicBezTo>
                  <a:cubicBezTo>
                    <a:pt x="2587" y="18063"/>
                    <a:pt x="2666" y="18242"/>
                    <a:pt x="2746" y="18421"/>
                  </a:cubicBezTo>
                  <a:cubicBezTo>
                    <a:pt x="2865" y="18719"/>
                    <a:pt x="2408" y="18580"/>
                    <a:pt x="2507" y="18679"/>
                  </a:cubicBezTo>
                  <a:cubicBezTo>
                    <a:pt x="2865" y="19057"/>
                    <a:pt x="2587" y="19535"/>
                    <a:pt x="2786" y="19933"/>
                  </a:cubicBezTo>
                  <a:cubicBezTo>
                    <a:pt x="2945" y="20271"/>
                    <a:pt x="3024" y="20669"/>
                    <a:pt x="3084" y="21047"/>
                  </a:cubicBezTo>
                  <a:cubicBezTo>
                    <a:pt x="3144" y="21504"/>
                    <a:pt x="2905" y="22001"/>
                    <a:pt x="3243" y="22439"/>
                  </a:cubicBezTo>
                  <a:cubicBezTo>
                    <a:pt x="3283" y="22479"/>
                    <a:pt x="3164" y="22638"/>
                    <a:pt x="3144" y="22737"/>
                  </a:cubicBezTo>
                  <a:cubicBezTo>
                    <a:pt x="3124" y="22877"/>
                    <a:pt x="3084" y="23096"/>
                    <a:pt x="3144" y="23135"/>
                  </a:cubicBezTo>
                  <a:cubicBezTo>
                    <a:pt x="3482" y="23394"/>
                    <a:pt x="3382" y="23772"/>
                    <a:pt x="3482" y="24090"/>
                  </a:cubicBezTo>
                  <a:cubicBezTo>
                    <a:pt x="3561" y="24369"/>
                    <a:pt x="3701" y="24667"/>
                    <a:pt x="3641" y="24926"/>
                  </a:cubicBezTo>
                  <a:cubicBezTo>
                    <a:pt x="3502" y="25463"/>
                    <a:pt x="3641" y="25920"/>
                    <a:pt x="3860" y="26358"/>
                  </a:cubicBezTo>
                  <a:cubicBezTo>
                    <a:pt x="3740" y="26457"/>
                    <a:pt x="3661" y="26537"/>
                    <a:pt x="3621" y="26557"/>
                  </a:cubicBezTo>
                  <a:cubicBezTo>
                    <a:pt x="3701" y="26835"/>
                    <a:pt x="3840" y="27074"/>
                    <a:pt x="3840" y="27313"/>
                  </a:cubicBezTo>
                  <a:cubicBezTo>
                    <a:pt x="3820" y="28109"/>
                    <a:pt x="3920" y="28884"/>
                    <a:pt x="4198" y="29640"/>
                  </a:cubicBezTo>
                  <a:cubicBezTo>
                    <a:pt x="4317" y="29919"/>
                    <a:pt x="4377" y="30237"/>
                    <a:pt x="4477" y="30516"/>
                  </a:cubicBezTo>
                  <a:cubicBezTo>
                    <a:pt x="4079" y="30834"/>
                    <a:pt x="4775" y="31092"/>
                    <a:pt x="4496" y="31391"/>
                  </a:cubicBezTo>
                  <a:cubicBezTo>
                    <a:pt x="4695" y="31610"/>
                    <a:pt x="4258" y="32008"/>
                    <a:pt x="4735" y="32167"/>
                  </a:cubicBezTo>
                  <a:cubicBezTo>
                    <a:pt x="4795" y="32187"/>
                    <a:pt x="4795" y="32485"/>
                    <a:pt x="4775" y="32644"/>
                  </a:cubicBezTo>
                  <a:cubicBezTo>
                    <a:pt x="4755" y="33022"/>
                    <a:pt x="4894" y="33838"/>
                    <a:pt x="5073" y="34335"/>
                  </a:cubicBezTo>
                  <a:cubicBezTo>
                    <a:pt x="5173" y="34633"/>
                    <a:pt x="5272" y="34932"/>
                    <a:pt x="5073" y="35250"/>
                  </a:cubicBezTo>
                  <a:cubicBezTo>
                    <a:pt x="4994" y="35389"/>
                    <a:pt x="4994" y="35588"/>
                    <a:pt x="4974" y="35688"/>
                  </a:cubicBezTo>
                  <a:cubicBezTo>
                    <a:pt x="5153" y="35787"/>
                    <a:pt x="5292" y="35887"/>
                    <a:pt x="5411" y="35966"/>
                  </a:cubicBezTo>
                  <a:cubicBezTo>
                    <a:pt x="5034" y="36145"/>
                    <a:pt x="5511" y="36344"/>
                    <a:pt x="5411" y="36563"/>
                  </a:cubicBezTo>
                  <a:cubicBezTo>
                    <a:pt x="5272" y="36861"/>
                    <a:pt x="5312" y="37140"/>
                    <a:pt x="5571" y="37398"/>
                  </a:cubicBezTo>
                  <a:cubicBezTo>
                    <a:pt x="5809" y="37637"/>
                    <a:pt x="5431" y="37776"/>
                    <a:pt x="5411" y="37975"/>
                  </a:cubicBezTo>
                  <a:cubicBezTo>
                    <a:pt x="5392" y="38174"/>
                    <a:pt x="5829" y="38274"/>
                    <a:pt x="5650" y="38532"/>
                  </a:cubicBezTo>
                  <a:cubicBezTo>
                    <a:pt x="5491" y="38791"/>
                    <a:pt x="5591" y="38990"/>
                    <a:pt x="5650" y="39229"/>
                  </a:cubicBezTo>
                  <a:cubicBezTo>
                    <a:pt x="5829" y="39825"/>
                    <a:pt x="6108" y="40382"/>
                    <a:pt x="6048" y="41019"/>
                  </a:cubicBezTo>
                  <a:cubicBezTo>
                    <a:pt x="6008" y="41417"/>
                    <a:pt x="6128" y="41775"/>
                    <a:pt x="6287" y="42153"/>
                  </a:cubicBezTo>
                  <a:cubicBezTo>
                    <a:pt x="6386" y="42411"/>
                    <a:pt x="6486" y="42769"/>
                    <a:pt x="6366" y="42968"/>
                  </a:cubicBezTo>
                  <a:cubicBezTo>
                    <a:pt x="6128" y="43406"/>
                    <a:pt x="6525" y="43804"/>
                    <a:pt x="6307" y="44202"/>
                  </a:cubicBezTo>
                  <a:cubicBezTo>
                    <a:pt x="6744" y="44460"/>
                    <a:pt x="6207" y="45077"/>
                    <a:pt x="6724" y="45316"/>
                  </a:cubicBezTo>
                  <a:cubicBezTo>
                    <a:pt x="6764" y="45336"/>
                    <a:pt x="6784" y="45455"/>
                    <a:pt x="6764" y="45515"/>
                  </a:cubicBezTo>
                  <a:cubicBezTo>
                    <a:pt x="6724" y="45714"/>
                    <a:pt x="6625" y="46052"/>
                    <a:pt x="6645" y="46052"/>
                  </a:cubicBezTo>
                  <a:cubicBezTo>
                    <a:pt x="7102" y="46231"/>
                    <a:pt x="6645" y="46410"/>
                    <a:pt x="6665" y="46589"/>
                  </a:cubicBezTo>
                  <a:cubicBezTo>
                    <a:pt x="6724" y="47046"/>
                    <a:pt x="6963" y="47504"/>
                    <a:pt x="6784" y="48001"/>
                  </a:cubicBezTo>
                  <a:cubicBezTo>
                    <a:pt x="6764" y="48021"/>
                    <a:pt x="6844" y="48081"/>
                    <a:pt x="6903" y="48121"/>
                  </a:cubicBezTo>
                  <a:cubicBezTo>
                    <a:pt x="7182" y="48260"/>
                    <a:pt x="7102" y="48479"/>
                    <a:pt x="7082" y="48717"/>
                  </a:cubicBezTo>
                  <a:cubicBezTo>
                    <a:pt x="7023" y="49255"/>
                    <a:pt x="7043" y="49772"/>
                    <a:pt x="7381" y="50269"/>
                  </a:cubicBezTo>
                  <a:cubicBezTo>
                    <a:pt x="7480" y="50428"/>
                    <a:pt x="7699" y="50727"/>
                    <a:pt x="7441" y="50985"/>
                  </a:cubicBezTo>
                  <a:cubicBezTo>
                    <a:pt x="7182" y="51284"/>
                    <a:pt x="7162" y="51562"/>
                    <a:pt x="7560" y="51781"/>
                  </a:cubicBezTo>
                  <a:cubicBezTo>
                    <a:pt x="7500" y="51841"/>
                    <a:pt x="7460" y="51900"/>
                    <a:pt x="7401" y="51980"/>
                  </a:cubicBezTo>
                  <a:cubicBezTo>
                    <a:pt x="7401" y="51980"/>
                    <a:pt x="7363" y="51954"/>
                    <a:pt x="7347" y="51954"/>
                  </a:cubicBezTo>
                  <a:cubicBezTo>
                    <a:pt x="7343" y="51954"/>
                    <a:pt x="7341" y="51956"/>
                    <a:pt x="7341" y="51960"/>
                  </a:cubicBezTo>
                  <a:cubicBezTo>
                    <a:pt x="7321" y="51980"/>
                    <a:pt x="7321" y="52000"/>
                    <a:pt x="7301" y="52059"/>
                  </a:cubicBezTo>
                  <a:cubicBezTo>
                    <a:pt x="7421" y="52139"/>
                    <a:pt x="7560" y="52238"/>
                    <a:pt x="7600" y="52258"/>
                  </a:cubicBezTo>
                  <a:cubicBezTo>
                    <a:pt x="7679" y="52935"/>
                    <a:pt x="7759" y="53531"/>
                    <a:pt x="7838" y="54108"/>
                  </a:cubicBezTo>
                  <a:cubicBezTo>
                    <a:pt x="7858" y="54248"/>
                    <a:pt x="7898" y="54387"/>
                    <a:pt x="7898" y="54506"/>
                  </a:cubicBezTo>
                  <a:cubicBezTo>
                    <a:pt x="7878" y="54725"/>
                    <a:pt x="8077" y="55560"/>
                    <a:pt x="8177" y="55779"/>
                  </a:cubicBezTo>
                  <a:cubicBezTo>
                    <a:pt x="8236" y="55998"/>
                    <a:pt x="8356" y="56237"/>
                    <a:pt x="8296" y="56416"/>
                  </a:cubicBezTo>
                  <a:cubicBezTo>
                    <a:pt x="8177" y="56794"/>
                    <a:pt x="8356" y="57092"/>
                    <a:pt x="8356" y="57411"/>
                  </a:cubicBezTo>
                  <a:cubicBezTo>
                    <a:pt x="8356" y="58067"/>
                    <a:pt x="8932" y="58664"/>
                    <a:pt x="8515" y="59340"/>
                  </a:cubicBezTo>
                  <a:cubicBezTo>
                    <a:pt x="8475" y="59380"/>
                    <a:pt x="8495" y="59479"/>
                    <a:pt x="8535" y="59499"/>
                  </a:cubicBezTo>
                  <a:cubicBezTo>
                    <a:pt x="9191" y="60016"/>
                    <a:pt x="8555" y="60912"/>
                    <a:pt x="9131" y="61429"/>
                  </a:cubicBezTo>
                  <a:cubicBezTo>
                    <a:pt x="9092" y="61469"/>
                    <a:pt x="9052" y="61508"/>
                    <a:pt x="9032" y="61508"/>
                  </a:cubicBezTo>
                  <a:cubicBezTo>
                    <a:pt x="8753" y="61508"/>
                    <a:pt x="8813" y="61727"/>
                    <a:pt x="8913" y="61787"/>
                  </a:cubicBezTo>
                  <a:cubicBezTo>
                    <a:pt x="9251" y="62065"/>
                    <a:pt x="9052" y="62404"/>
                    <a:pt x="9092" y="62722"/>
                  </a:cubicBezTo>
                  <a:cubicBezTo>
                    <a:pt x="9112" y="62881"/>
                    <a:pt x="9191" y="63020"/>
                    <a:pt x="9191" y="63179"/>
                  </a:cubicBezTo>
                  <a:cubicBezTo>
                    <a:pt x="9191" y="63339"/>
                    <a:pt x="9131" y="63498"/>
                    <a:pt x="9112" y="63657"/>
                  </a:cubicBezTo>
                  <a:cubicBezTo>
                    <a:pt x="9164" y="63625"/>
                    <a:pt x="9208" y="63612"/>
                    <a:pt x="9243" y="63612"/>
                  </a:cubicBezTo>
                  <a:cubicBezTo>
                    <a:pt x="9339" y="63612"/>
                    <a:pt x="9375" y="63714"/>
                    <a:pt x="9390" y="63816"/>
                  </a:cubicBezTo>
                  <a:cubicBezTo>
                    <a:pt x="9410" y="63995"/>
                    <a:pt x="9390" y="64154"/>
                    <a:pt x="9390" y="64313"/>
                  </a:cubicBezTo>
                  <a:cubicBezTo>
                    <a:pt x="9390" y="64472"/>
                    <a:pt x="9370" y="64612"/>
                    <a:pt x="9390" y="64751"/>
                  </a:cubicBezTo>
                  <a:cubicBezTo>
                    <a:pt x="9529" y="65348"/>
                    <a:pt x="9589" y="65944"/>
                    <a:pt x="9569" y="66561"/>
                  </a:cubicBezTo>
                  <a:cubicBezTo>
                    <a:pt x="9549" y="66780"/>
                    <a:pt x="9589" y="67158"/>
                    <a:pt x="9728" y="67238"/>
                  </a:cubicBezTo>
                  <a:cubicBezTo>
                    <a:pt x="10245" y="67496"/>
                    <a:pt x="10066" y="67993"/>
                    <a:pt x="9927" y="68212"/>
                  </a:cubicBezTo>
                  <a:cubicBezTo>
                    <a:pt x="9728" y="68570"/>
                    <a:pt x="9788" y="68928"/>
                    <a:pt x="9927" y="69107"/>
                  </a:cubicBezTo>
                  <a:cubicBezTo>
                    <a:pt x="10146" y="69386"/>
                    <a:pt x="10027" y="69704"/>
                    <a:pt x="10206" y="70003"/>
                  </a:cubicBezTo>
                  <a:cubicBezTo>
                    <a:pt x="10365" y="70321"/>
                    <a:pt x="10444" y="70818"/>
                    <a:pt x="10385" y="71176"/>
                  </a:cubicBezTo>
                  <a:cubicBezTo>
                    <a:pt x="10305" y="71654"/>
                    <a:pt x="10782" y="72032"/>
                    <a:pt x="10524" y="72489"/>
                  </a:cubicBezTo>
                  <a:cubicBezTo>
                    <a:pt x="10484" y="72549"/>
                    <a:pt x="10584" y="72688"/>
                    <a:pt x="10603" y="72788"/>
                  </a:cubicBezTo>
                  <a:cubicBezTo>
                    <a:pt x="10663" y="73106"/>
                    <a:pt x="10703" y="73424"/>
                    <a:pt x="10782" y="73842"/>
                  </a:cubicBezTo>
                  <a:cubicBezTo>
                    <a:pt x="10901" y="73960"/>
                    <a:pt x="11005" y="74250"/>
                    <a:pt x="11313" y="74250"/>
                  </a:cubicBezTo>
                  <a:cubicBezTo>
                    <a:pt x="11368" y="74250"/>
                    <a:pt x="11429" y="74241"/>
                    <a:pt x="11499" y="74220"/>
                  </a:cubicBezTo>
                  <a:cubicBezTo>
                    <a:pt x="11501" y="74219"/>
                    <a:pt x="11503" y="74219"/>
                    <a:pt x="11505" y="74219"/>
                  </a:cubicBezTo>
                  <a:cubicBezTo>
                    <a:pt x="11569" y="74219"/>
                    <a:pt x="11724" y="74487"/>
                    <a:pt x="11896" y="74717"/>
                  </a:cubicBezTo>
                  <a:cubicBezTo>
                    <a:pt x="12374" y="74638"/>
                    <a:pt x="12951" y="74558"/>
                    <a:pt x="13528" y="74459"/>
                  </a:cubicBezTo>
                  <a:cubicBezTo>
                    <a:pt x="13707" y="74439"/>
                    <a:pt x="13866" y="74299"/>
                    <a:pt x="14025" y="74299"/>
                  </a:cubicBezTo>
                  <a:cubicBezTo>
                    <a:pt x="15040" y="74299"/>
                    <a:pt x="15199" y="74180"/>
                    <a:pt x="15437" y="73325"/>
                  </a:cubicBezTo>
                  <a:cubicBezTo>
                    <a:pt x="15537" y="72967"/>
                    <a:pt x="15597" y="72589"/>
                    <a:pt x="15776" y="72270"/>
                  </a:cubicBezTo>
                  <a:cubicBezTo>
                    <a:pt x="16193" y="71495"/>
                    <a:pt x="16392" y="70659"/>
                    <a:pt x="16691" y="69843"/>
                  </a:cubicBezTo>
                  <a:cubicBezTo>
                    <a:pt x="16830" y="69426"/>
                    <a:pt x="16770" y="68948"/>
                    <a:pt x="17069" y="68590"/>
                  </a:cubicBezTo>
                  <a:cubicBezTo>
                    <a:pt x="17327" y="68272"/>
                    <a:pt x="17606" y="67954"/>
                    <a:pt x="17447" y="67476"/>
                  </a:cubicBezTo>
                  <a:cubicBezTo>
                    <a:pt x="17884" y="66879"/>
                    <a:pt x="17944" y="66163"/>
                    <a:pt x="18202" y="65507"/>
                  </a:cubicBezTo>
                  <a:cubicBezTo>
                    <a:pt x="18441" y="64890"/>
                    <a:pt x="18779" y="64274"/>
                    <a:pt x="18919" y="63637"/>
                  </a:cubicBezTo>
                  <a:cubicBezTo>
                    <a:pt x="19058" y="63000"/>
                    <a:pt x="19595" y="62443"/>
                    <a:pt x="19376" y="61707"/>
                  </a:cubicBezTo>
                  <a:cubicBezTo>
                    <a:pt x="19376" y="61668"/>
                    <a:pt x="19436" y="61568"/>
                    <a:pt x="19456" y="61568"/>
                  </a:cubicBezTo>
                  <a:cubicBezTo>
                    <a:pt x="20052" y="61528"/>
                    <a:pt x="19794" y="60912"/>
                    <a:pt x="20072" y="60673"/>
                  </a:cubicBezTo>
                  <a:cubicBezTo>
                    <a:pt x="19794" y="60255"/>
                    <a:pt x="20232" y="59977"/>
                    <a:pt x="20291" y="59619"/>
                  </a:cubicBezTo>
                  <a:cubicBezTo>
                    <a:pt x="20371" y="59201"/>
                    <a:pt x="20430" y="58803"/>
                    <a:pt x="20570" y="58405"/>
                  </a:cubicBezTo>
                  <a:cubicBezTo>
                    <a:pt x="20590" y="58326"/>
                    <a:pt x="20828" y="58286"/>
                    <a:pt x="21027" y="58206"/>
                  </a:cubicBezTo>
                  <a:cubicBezTo>
                    <a:pt x="20948" y="58007"/>
                    <a:pt x="20828" y="57788"/>
                    <a:pt x="21107" y="57550"/>
                  </a:cubicBezTo>
                  <a:cubicBezTo>
                    <a:pt x="21306" y="57371"/>
                    <a:pt x="21405" y="57072"/>
                    <a:pt x="21525" y="56854"/>
                  </a:cubicBezTo>
                  <a:cubicBezTo>
                    <a:pt x="21425" y="56615"/>
                    <a:pt x="21266" y="56396"/>
                    <a:pt x="21326" y="56257"/>
                  </a:cubicBezTo>
                  <a:cubicBezTo>
                    <a:pt x="21405" y="55998"/>
                    <a:pt x="21644" y="55819"/>
                    <a:pt x="21823" y="55580"/>
                  </a:cubicBezTo>
                  <a:cubicBezTo>
                    <a:pt x="21783" y="55461"/>
                    <a:pt x="21723" y="55302"/>
                    <a:pt x="21664" y="55103"/>
                  </a:cubicBezTo>
                  <a:cubicBezTo>
                    <a:pt x="22141" y="55003"/>
                    <a:pt x="22360" y="54745"/>
                    <a:pt x="22181" y="54248"/>
                  </a:cubicBezTo>
                  <a:cubicBezTo>
                    <a:pt x="22141" y="54188"/>
                    <a:pt x="22181" y="54029"/>
                    <a:pt x="22221" y="54029"/>
                  </a:cubicBezTo>
                  <a:cubicBezTo>
                    <a:pt x="22818" y="53830"/>
                    <a:pt x="22519" y="53273"/>
                    <a:pt x="22658" y="52915"/>
                  </a:cubicBezTo>
                  <a:cubicBezTo>
                    <a:pt x="22798" y="52517"/>
                    <a:pt x="22857" y="52119"/>
                    <a:pt x="22977" y="51721"/>
                  </a:cubicBezTo>
                  <a:cubicBezTo>
                    <a:pt x="23016" y="51622"/>
                    <a:pt x="23295" y="51522"/>
                    <a:pt x="23295" y="51463"/>
                  </a:cubicBezTo>
                  <a:cubicBezTo>
                    <a:pt x="23215" y="51244"/>
                    <a:pt x="23514" y="50985"/>
                    <a:pt x="23235" y="50786"/>
                  </a:cubicBezTo>
                  <a:cubicBezTo>
                    <a:pt x="23554" y="50766"/>
                    <a:pt x="23673" y="50508"/>
                    <a:pt x="23792" y="50269"/>
                  </a:cubicBezTo>
                  <a:cubicBezTo>
                    <a:pt x="23832" y="50189"/>
                    <a:pt x="23832" y="50110"/>
                    <a:pt x="23872" y="49931"/>
                  </a:cubicBezTo>
                  <a:cubicBezTo>
                    <a:pt x="23772" y="49891"/>
                    <a:pt x="23633" y="49831"/>
                    <a:pt x="23434" y="49752"/>
                  </a:cubicBezTo>
                  <a:cubicBezTo>
                    <a:pt x="23892" y="49394"/>
                    <a:pt x="24170" y="49115"/>
                    <a:pt x="23971" y="48638"/>
                  </a:cubicBezTo>
                  <a:cubicBezTo>
                    <a:pt x="23932" y="48538"/>
                    <a:pt x="24051" y="48359"/>
                    <a:pt x="24130" y="48240"/>
                  </a:cubicBezTo>
                  <a:cubicBezTo>
                    <a:pt x="24827" y="47265"/>
                    <a:pt x="24827" y="47265"/>
                    <a:pt x="24946" y="46390"/>
                  </a:cubicBezTo>
                  <a:cubicBezTo>
                    <a:pt x="25006" y="46032"/>
                    <a:pt x="24986" y="45634"/>
                    <a:pt x="25424" y="45455"/>
                  </a:cubicBezTo>
                  <a:cubicBezTo>
                    <a:pt x="25523" y="45435"/>
                    <a:pt x="25583" y="45276"/>
                    <a:pt x="25603" y="45176"/>
                  </a:cubicBezTo>
                  <a:cubicBezTo>
                    <a:pt x="25782" y="44480"/>
                    <a:pt x="25961" y="43764"/>
                    <a:pt x="26140" y="43068"/>
                  </a:cubicBezTo>
                  <a:cubicBezTo>
                    <a:pt x="26239" y="42610"/>
                    <a:pt x="26259" y="42511"/>
                    <a:pt x="26518" y="42252"/>
                  </a:cubicBezTo>
                  <a:cubicBezTo>
                    <a:pt x="26697" y="42073"/>
                    <a:pt x="26796" y="41934"/>
                    <a:pt x="26577" y="41755"/>
                  </a:cubicBezTo>
                  <a:cubicBezTo>
                    <a:pt x="26398" y="41596"/>
                    <a:pt x="26577" y="41616"/>
                    <a:pt x="26637" y="41556"/>
                  </a:cubicBezTo>
                  <a:cubicBezTo>
                    <a:pt x="26736" y="41496"/>
                    <a:pt x="26856" y="41377"/>
                    <a:pt x="26836" y="41297"/>
                  </a:cubicBezTo>
                  <a:cubicBezTo>
                    <a:pt x="26756" y="40721"/>
                    <a:pt x="27333" y="40283"/>
                    <a:pt x="27174" y="39706"/>
                  </a:cubicBezTo>
                  <a:cubicBezTo>
                    <a:pt x="27532" y="39507"/>
                    <a:pt x="27293" y="38990"/>
                    <a:pt x="27512" y="38851"/>
                  </a:cubicBezTo>
                  <a:cubicBezTo>
                    <a:pt x="28049" y="38532"/>
                    <a:pt x="27950" y="38055"/>
                    <a:pt x="28010" y="37577"/>
                  </a:cubicBezTo>
                  <a:cubicBezTo>
                    <a:pt x="28049" y="37279"/>
                    <a:pt x="28069" y="36921"/>
                    <a:pt x="28407" y="36742"/>
                  </a:cubicBezTo>
                  <a:cubicBezTo>
                    <a:pt x="28447" y="36722"/>
                    <a:pt x="28447" y="36623"/>
                    <a:pt x="28467" y="36563"/>
                  </a:cubicBezTo>
                  <a:cubicBezTo>
                    <a:pt x="28407" y="36483"/>
                    <a:pt x="28348" y="36404"/>
                    <a:pt x="28288" y="36324"/>
                  </a:cubicBezTo>
                  <a:cubicBezTo>
                    <a:pt x="28407" y="36245"/>
                    <a:pt x="28626" y="36185"/>
                    <a:pt x="28626" y="36086"/>
                  </a:cubicBezTo>
                  <a:cubicBezTo>
                    <a:pt x="28746" y="35489"/>
                    <a:pt x="29143" y="34991"/>
                    <a:pt x="29143" y="34335"/>
                  </a:cubicBezTo>
                  <a:cubicBezTo>
                    <a:pt x="29124" y="33997"/>
                    <a:pt x="28984" y="33499"/>
                    <a:pt x="29601" y="33400"/>
                  </a:cubicBezTo>
                  <a:cubicBezTo>
                    <a:pt x="29621" y="33400"/>
                    <a:pt x="29661" y="33261"/>
                    <a:pt x="29661" y="33181"/>
                  </a:cubicBezTo>
                  <a:cubicBezTo>
                    <a:pt x="29601" y="32803"/>
                    <a:pt x="30059" y="32525"/>
                    <a:pt x="29820" y="32107"/>
                  </a:cubicBezTo>
                  <a:cubicBezTo>
                    <a:pt x="30337" y="32008"/>
                    <a:pt x="30078" y="31490"/>
                    <a:pt x="30257" y="31212"/>
                  </a:cubicBezTo>
                  <a:cubicBezTo>
                    <a:pt x="30397" y="30953"/>
                    <a:pt x="30476" y="30675"/>
                    <a:pt x="30556" y="30396"/>
                  </a:cubicBezTo>
                  <a:cubicBezTo>
                    <a:pt x="30635" y="30138"/>
                    <a:pt x="30635" y="29799"/>
                    <a:pt x="30795" y="29640"/>
                  </a:cubicBezTo>
                  <a:cubicBezTo>
                    <a:pt x="31133" y="29322"/>
                    <a:pt x="30834" y="29043"/>
                    <a:pt x="30874" y="28745"/>
                  </a:cubicBezTo>
                  <a:cubicBezTo>
                    <a:pt x="31252" y="28447"/>
                    <a:pt x="31252" y="28447"/>
                    <a:pt x="31332" y="28069"/>
                  </a:cubicBezTo>
                  <a:cubicBezTo>
                    <a:pt x="31431" y="27631"/>
                    <a:pt x="31391" y="27034"/>
                    <a:pt x="31670" y="26756"/>
                  </a:cubicBezTo>
                  <a:cubicBezTo>
                    <a:pt x="32147" y="26278"/>
                    <a:pt x="32147" y="25682"/>
                    <a:pt x="32386" y="25164"/>
                  </a:cubicBezTo>
                  <a:cubicBezTo>
                    <a:pt x="32485" y="24985"/>
                    <a:pt x="32386" y="24627"/>
                    <a:pt x="32505" y="24548"/>
                  </a:cubicBezTo>
                  <a:cubicBezTo>
                    <a:pt x="32923" y="24309"/>
                    <a:pt x="32625" y="23991"/>
                    <a:pt x="32684" y="23712"/>
                  </a:cubicBezTo>
                  <a:cubicBezTo>
                    <a:pt x="33162" y="23235"/>
                    <a:pt x="33321" y="22698"/>
                    <a:pt x="33162" y="21962"/>
                  </a:cubicBezTo>
                  <a:cubicBezTo>
                    <a:pt x="33599" y="21723"/>
                    <a:pt x="33699" y="21285"/>
                    <a:pt x="33739" y="20828"/>
                  </a:cubicBezTo>
                  <a:cubicBezTo>
                    <a:pt x="33759" y="20728"/>
                    <a:pt x="33759" y="20529"/>
                    <a:pt x="33778" y="20529"/>
                  </a:cubicBezTo>
                  <a:cubicBezTo>
                    <a:pt x="34236" y="20450"/>
                    <a:pt x="33918" y="20072"/>
                    <a:pt x="34057" y="19913"/>
                  </a:cubicBezTo>
                  <a:cubicBezTo>
                    <a:pt x="34236" y="19674"/>
                    <a:pt x="33878" y="19216"/>
                    <a:pt x="34375" y="19137"/>
                  </a:cubicBezTo>
                  <a:cubicBezTo>
                    <a:pt x="34415" y="18540"/>
                    <a:pt x="34773" y="18023"/>
                    <a:pt x="34873" y="17446"/>
                  </a:cubicBezTo>
                  <a:cubicBezTo>
                    <a:pt x="34892" y="17366"/>
                    <a:pt x="34753" y="17227"/>
                    <a:pt x="34892" y="17108"/>
                  </a:cubicBezTo>
                  <a:cubicBezTo>
                    <a:pt x="35290" y="16730"/>
                    <a:pt x="35310" y="16233"/>
                    <a:pt x="35390" y="15755"/>
                  </a:cubicBezTo>
                  <a:cubicBezTo>
                    <a:pt x="35410" y="15656"/>
                    <a:pt x="35390" y="15477"/>
                    <a:pt x="35430" y="15457"/>
                  </a:cubicBezTo>
                  <a:cubicBezTo>
                    <a:pt x="35788" y="15238"/>
                    <a:pt x="35708" y="14900"/>
                    <a:pt x="35788" y="14601"/>
                  </a:cubicBezTo>
                  <a:cubicBezTo>
                    <a:pt x="35887" y="14164"/>
                    <a:pt x="36006" y="13746"/>
                    <a:pt x="36185" y="13348"/>
                  </a:cubicBezTo>
                  <a:cubicBezTo>
                    <a:pt x="36444" y="12811"/>
                    <a:pt x="36623" y="12274"/>
                    <a:pt x="36464" y="11717"/>
                  </a:cubicBezTo>
                  <a:cubicBezTo>
                    <a:pt x="36643" y="11558"/>
                    <a:pt x="36882" y="11458"/>
                    <a:pt x="36941" y="11299"/>
                  </a:cubicBezTo>
                  <a:cubicBezTo>
                    <a:pt x="37101" y="10762"/>
                    <a:pt x="37180" y="10205"/>
                    <a:pt x="37299" y="9668"/>
                  </a:cubicBezTo>
                  <a:cubicBezTo>
                    <a:pt x="37359" y="9429"/>
                    <a:pt x="37578" y="9191"/>
                    <a:pt x="37319" y="8952"/>
                  </a:cubicBezTo>
                  <a:cubicBezTo>
                    <a:pt x="37319" y="8932"/>
                    <a:pt x="37379" y="8852"/>
                    <a:pt x="37399" y="8793"/>
                  </a:cubicBezTo>
                  <a:cubicBezTo>
                    <a:pt x="37426" y="8718"/>
                    <a:pt x="37454" y="8692"/>
                    <a:pt x="37481" y="8692"/>
                  </a:cubicBezTo>
                  <a:cubicBezTo>
                    <a:pt x="37545" y="8692"/>
                    <a:pt x="37606" y="8829"/>
                    <a:pt x="37641" y="8829"/>
                  </a:cubicBezTo>
                  <a:cubicBezTo>
                    <a:pt x="37647" y="8829"/>
                    <a:pt x="37653" y="8824"/>
                    <a:pt x="37658" y="8813"/>
                  </a:cubicBezTo>
                  <a:cubicBezTo>
                    <a:pt x="37697" y="8673"/>
                    <a:pt x="37638" y="8514"/>
                    <a:pt x="37638" y="8375"/>
                  </a:cubicBezTo>
                  <a:cubicBezTo>
                    <a:pt x="37638" y="8315"/>
                    <a:pt x="37717" y="8256"/>
                    <a:pt x="37757" y="8176"/>
                  </a:cubicBezTo>
                  <a:cubicBezTo>
                    <a:pt x="37856" y="8037"/>
                    <a:pt x="37956" y="7917"/>
                    <a:pt x="38016" y="7758"/>
                  </a:cubicBezTo>
                  <a:cubicBezTo>
                    <a:pt x="38155" y="7380"/>
                    <a:pt x="38234" y="7002"/>
                    <a:pt x="38314" y="6803"/>
                  </a:cubicBezTo>
                  <a:cubicBezTo>
                    <a:pt x="38035" y="6445"/>
                    <a:pt x="37837" y="6107"/>
                    <a:pt x="37558" y="5849"/>
                  </a:cubicBezTo>
                  <a:cubicBezTo>
                    <a:pt x="37081" y="5391"/>
                    <a:pt x="36345" y="5331"/>
                    <a:pt x="35947" y="4774"/>
                  </a:cubicBezTo>
                  <a:cubicBezTo>
                    <a:pt x="35410" y="4774"/>
                    <a:pt x="34992" y="4516"/>
                    <a:pt x="34634" y="4138"/>
                  </a:cubicBezTo>
                  <a:cubicBezTo>
                    <a:pt x="34588" y="4155"/>
                    <a:pt x="34549" y="4163"/>
                    <a:pt x="34513" y="4163"/>
                  </a:cubicBezTo>
                  <a:cubicBezTo>
                    <a:pt x="34266" y="4163"/>
                    <a:pt x="34216" y="3795"/>
                    <a:pt x="33938" y="3760"/>
                  </a:cubicBezTo>
                  <a:cubicBezTo>
                    <a:pt x="33619" y="3700"/>
                    <a:pt x="33341" y="3362"/>
                    <a:pt x="33003" y="3322"/>
                  </a:cubicBezTo>
                  <a:cubicBezTo>
                    <a:pt x="32466" y="3243"/>
                    <a:pt x="32008" y="3004"/>
                    <a:pt x="31531" y="2765"/>
                  </a:cubicBezTo>
                  <a:cubicBezTo>
                    <a:pt x="31352" y="2666"/>
                    <a:pt x="31153" y="2586"/>
                    <a:pt x="30954" y="2586"/>
                  </a:cubicBezTo>
                  <a:cubicBezTo>
                    <a:pt x="30218" y="2566"/>
                    <a:pt x="29581" y="2228"/>
                    <a:pt x="28885" y="2029"/>
                  </a:cubicBezTo>
                  <a:cubicBezTo>
                    <a:pt x="28388" y="1890"/>
                    <a:pt x="27890" y="1532"/>
                    <a:pt x="27413" y="1532"/>
                  </a:cubicBezTo>
                  <a:cubicBezTo>
                    <a:pt x="26851" y="1532"/>
                    <a:pt x="26448" y="1109"/>
                    <a:pt x="25922" y="1109"/>
                  </a:cubicBezTo>
                  <a:cubicBezTo>
                    <a:pt x="25889" y="1109"/>
                    <a:pt x="25855" y="1111"/>
                    <a:pt x="25821" y="1114"/>
                  </a:cubicBezTo>
                  <a:cubicBezTo>
                    <a:pt x="25812" y="1116"/>
                    <a:pt x="25802" y="1116"/>
                    <a:pt x="25792" y="1116"/>
                  </a:cubicBezTo>
                  <a:cubicBezTo>
                    <a:pt x="25693" y="1116"/>
                    <a:pt x="25563" y="1046"/>
                    <a:pt x="25459" y="1046"/>
                  </a:cubicBezTo>
                  <a:cubicBezTo>
                    <a:pt x="25439" y="1046"/>
                    <a:pt x="25421" y="1049"/>
                    <a:pt x="25404" y="1054"/>
                  </a:cubicBezTo>
                  <a:cubicBezTo>
                    <a:pt x="25305" y="1106"/>
                    <a:pt x="25212" y="1127"/>
                    <a:pt x="25124" y="1127"/>
                  </a:cubicBezTo>
                  <a:cubicBezTo>
                    <a:pt x="24872" y="1127"/>
                    <a:pt x="24655" y="959"/>
                    <a:pt x="24449" y="855"/>
                  </a:cubicBezTo>
                  <a:cubicBezTo>
                    <a:pt x="24193" y="713"/>
                    <a:pt x="23897" y="592"/>
                    <a:pt x="23639" y="592"/>
                  </a:cubicBezTo>
                  <a:cubicBezTo>
                    <a:pt x="23537" y="592"/>
                    <a:pt x="23440" y="611"/>
                    <a:pt x="23355" y="657"/>
                  </a:cubicBezTo>
                  <a:cubicBezTo>
                    <a:pt x="23218" y="728"/>
                    <a:pt x="23105" y="757"/>
                    <a:pt x="23009" y="757"/>
                  </a:cubicBezTo>
                  <a:cubicBezTo>
                    <a:pt x="22759" y="757"/>
                    <a:pt x="22629" y="556"/>
                    <a:pt x="22499" y="398"/>
                  </a:cubicBezTo>
                  <a:cubicBezTo>
                    <a:pt x="22329" y="429"/>
                    <a:pt x="22183" y="496"/>
                    <a:pt x="22070" y="496"/>
                  </a:cubicBezTo>
                  <a:cubicBezTo>
                    <a:pt x="22038" y="496"/>
                    <a:pt x="22008" y="491"/>
                    <a:pt x="21982" y="478"/>
                  </a:cubicBezTo>
                  <a:cubicBezTo>
                    <a:pt x="21326" y="179"/>
                    <a:pt x="20649" y="100"/>
                    <a:pt x="19953" y="100"/>
                  </a:cubicBezTo>
                  <a:cubicBezTo>
                    <a:pt x="19834" y="100"/>
                    <a:pt x="19734" y="279"/>
                    <a:pt x="19595" y="398"/>
                  </a:cubicBezTo>
                  <a:cubicBezTo>
                    <a:pt x="19436" y="279"/>
                    <a:pt x="19217" y="119"/>
                    <a:pt x="19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24"/>
          <p:cNvSpPr/>
          <p:nvPr/>
        </p:nvSpPr>
        <p:spPr>
          <a:xfrm>
            <a:off x="2599008" y="2905167"/>
            <a:ext cx="466890" cy="434464"/>
          </a:xfrm>
          <a:custGeom>
            <a:avLst/>
            <a:gdLst/>
            <a:ahLst/>
            <a:cxnLst/>
            <a:rect l="l" t="t" r="r" b="b"/>
            <a:pathLst>
              <a:path w="46033" h="42836" extrusionOk="0">
                <a:moveTo>
                  <a:pt x="24007" y="1"/>
                </a:moveTo>
                <a:cubicBezTo>
                  <a:pt x="23777" y="1"/>
                  <a:pt x="23530" y="80"/>
                  <a:pt x="23275" y="194"/>
                </a:cubicBezTo>
                <a:cubicBezTo>
                  <a:pt x="23152" y="240"/>
                  <a:pt x="23017" y="286"/>
                  <a:pt x="22888" y="286"/>
                </a:cubicBezTo>
                <a:cubicBezTo>
                  <a:pt x="22851" y="286"/>
                  <a:pt x="22814" y="282"/>
                  <a:pt x="22778" y="273"/>
                </a:cubicBezTo>
                <a:cubicBezTo>
                  <a:pt x="22425" y="213"/>
                  <a:pt x="22225" y="179"/>
                  <a:pt x="22059" y="179"/>
                </a:cubicBezTo>
                <a:cubicBezTo>
                  <a:pt x="21843" y="179"/>
                  <a:pt x="21687" y="238"/>
                  <a:pt x="21326" y="373"/>
                </a:cubicBezTo>
                <a:cubicBezTo>
                  <a:pt x="21286" y="386"/>
                  <a:pt x="21242" y="391"/>
                  <a:pt x="21196" y="391"/>
                </a:cubicBezTo>
                <a:cubicBezTo>
                  <a:pt x="21103" y="391"/>
                  <a:pt x="21001" y="373"/>
                  <a:pt x="20908" y="373"/>
                </a:cubicBezTo>
                <a:cubicBezTo>
                  <a:pt x="20780" y="357"/>
                  <a:pt x="20652" y="302"/>
                  <a:pt x="20545" y="302"/>
                </a:cubicBezTo>
                <a:cubicBezTo>
                  <a:pt x="20519" y="302"/>
                  <a:pt x="20494" y="306"/>
                  <a:pt x="20471" y="313"/>
                </a:cubicBezTo>
                <a:cubicBezTo>
                  <a:pt x="19973" y="552"/>
                  <a:pt x="19436" y="492"/>
                  <a:pt x="18899" y="532"/>
                </a:cubicBezTo>
                <a:cubicBezTo>
                  <a:pt x="18680" y="552"/>
                  <a:pt x="18461" y="671"/>
                  <a:pt x="18262" y="791"/>
                </a:cubicBezTo>
                <a:cubicBezTo>
                  <a:pt x="18049" y="933"/>
                  <a:pt x="17826" y="1004"/>
                  <a:pt x="17585" y="1004"/>
                </a:cubicBezTo>
                <a:cubicBezTo>
                  <a:pt x="17489" y="1004"/>
                  <a:pt x="17390" y="992"/>
                  <a:pt x="17288" y="970"/>
                </a:cubicBezTo>
                <a:cubicBezTo>
                  <a:pt x="17223" y="954"/>
                  <a:pt x="17120" y="925"/>
                  <a:pt x="17072" y="925"/>
                </a:cubicBezTo>
                <a:cubicBezTo>
                  <a:pt x="17061" y="925"/>
                  <a:pt x="17053" y="926"/>
                  <a:pt x="17049" y="930"/>
                </a:cubicBezTo>
                <a:cubicBezTo>
                  <a:pt x="16850" y="1308"/>
                  <a:pt x="16452" y="1129"/>
                  <a:pt x="16154" y="1228"/>
                </a:cubicBezTo>
                <a:cubicBezTo>
                  <a:pt x="15657" y="1407"/>
                  <a:pt x="15159" y="1586"/>
                  <a:pt x="14722" y="1885"/>
                </a:cubicBezTo>
                <a:cubicBezTo>
                  <a:pt x="14463" y="2064"/>
                  <a:pt x="14005" y="2004"/>
                  <a:pt x="13846" y="2203"/>
                </a:cubicBezTo>
                <a:cubicBezTo>
                  <a:pt x="13647" y="2462"/>
                  <a:pt x="13448" y="2521"/>
                  <a:pt x="13150" y="2601"/>
                </a:cubicBezTo>
                <a:cubicBezTo>
                  <a:pt x="12653" y="2760"/>
                  <a:pt x="12096" y="2919"/>
                  <a:pt x="11718" y="3238"/>
                </a:cubicBezTo>
                <a:cubicBezTo>
                  <a:pt x="11380" y="3516"/>
                  <a:pt x="11101" y="3735"/>
                  <a:pt x="10663" y="3755"/>
                </a:cubicBezTo>
                <a:cubicBezTo>
                  <a:pt x="10524" y="3775"/>
                  <a:pt x="10305" y="3894"/>
                  <a:pt x="10246" y="4013"/>
                </a:cubicBezTo>
                <a:cubicBezTo>
                  <a:pt x="9987" y="4511"/>
                  <a:pt x="9490" y="4650"/>
                  <a:pt x="9092" y="4928"/>
                </a:cubicBezTo>
                <a:cubicBezTo>
                  <a:pt x="8376" y="5426"/>
                  <a:pt x="7640" y="5963"/>
                  <a:pt x="7083" y="6639"/>
                </a:cubicBezTo>
                <a:cubicBezTo>
                  <a:pt x="6745" y="7057"/>
                  <a:pt x="6446" y="7296"/>
                  <a:pt x="5949" y="7375"/>
                </a:cubicBezTo>
                <a:cubicBezTo>
                  <a:pt x="5949" y="7554"/>
                  <a:pt x="5989" y="7733"/>
                  <a:pt x="5929" y="7892"/>
                </a:cubicBezTo>
                <a:cubicBezTo>
                  <a:pt x="5879" y="8004"/>
                  <a:pt x="5798" y="8078"/>
                  <a:pt x="5696" y="8078"/>
                </a:cubicBezTo>
                <a:cubicBezTo>
                  <a:pt x="5635" y="8078"/>
                  <a:pt x="5566" y="8051"/>
                  <a:pt x="5491" y="7992"/>
                </a:cubicBezTo>
                <a:cubicBezTo>
                  <a:pt x="5471" y="8071"/>
                  <a:pt x="5432" y="8151"/>
                  <a:pt x="5392" y="8231"/>
                </a:cubicBezTo>
                <a:cubicBezTo>
                  <a:pt x="5332" y="8350"/>
                  <a:pt x="5273" y="8469"/>
                  <a:pt x="5213" y="8569"/>
                </a:cubicBezTo>
                <a:cubicBezTo>
                  <a:pt x="5113" y="8748"/>
                  <a:pt x="4974" y="8887"/>
                  <a:pt x="4914" y="9066"/>
                </a:cubicBezTo>
                <a:cubicBezTo>
                  <a:pt x="4875" y="9235"/>
                  <a:pt x="4775" y="9260"/>
                  <a:pt x="4666" y="9260"/>
                </a:cubicBezTo>
                <a:cubicBezTo>
                  <a:pt x="4620" y="9260"/>
                  <a:pt x="4573" y="9256"/>
                  <a:pt x="4527" y="9256"/>
                </a:cubicBezTo>
                <a:cubicBezTo>
                  <a:pt x="4464" y="9256"/>
                  <a:pt x="4404" y="9264"/>
                  <a:pt x="4357" y="9305"/>
                </a:cubicBezTo>
                <a:cubicBezTo>
                  <a:pt x="4318" y="9345"/>
                  <a:pt x="4258" y="9424"/>
                  <a:pt x="4278" y="9444"/>
                </a:cubicBezTo>
                <a:cubicBezTo>
                  <a:pt x="4397" y="9921"/>
                  <a:pt x="3900" y="10021"/>
                  <a:pt x="3741" y="10280"/>
                </a:cubicBezTo>
                <a:cubicBezTo>
                  <a:pt x="3781" y="10459"/>
                  <a:pt x="3820" y="10578"/>
                  <a:pt x="3820" y="10578"/>
                </a:cubicBezTo>
                <a:cubicBezTo>
                  <a:pt x="3184" y="11354"/>
                  <a:pt x="2289" y="11831"/>
                  <a:pt x="2488" y="13025"/>
                </a:cubicBezTo>
                <a:cubicBezTo>
                  <a:pt x="1970" y="13084"/>
                  <a:pt x="1911" y="13542"/>
                  <a:pt x="1851" y="13940"/>
                </a:cubicBezTo>
                <a:cubicBezTo>
                  <a:pt x="1811" y="14298"/>
                  <a:pt x="1771" y="14616"/>
                  <a:pt x="1433" y="14835"/>
                </a:cubicBezTo>
                <a:cubicBezTo>
                  <a:pt x="1334" y="14915"/>
                  <a:pt x="1334" y="15133"/>
                  <a:pt x="1294" y="15293"/>
                </a:cubicBezTo>
                <a:cubicBezTo>
                  <a:pt x="1274" y="15392"/>
                  <a:pt x="1314" y="15551"/>
                  <a:pt x="1254" y="15611"/>
                </a:cubicBezTo>
                <a:cubicBezTo>
                  <a:pt x="976" y="15830"/>
                  <a:pt x="976" y="16188"/>
                  <a:pt x="856" y="16486"/>
                </a:cubicBezTo>
                <a:cubicBezTo>
                  <a:pt x="737" y="16784"/>
                  <a:pt x="856" y="17182"/>
                  <a:pt x="717" y="17481"/>
                </a:cubicBezTo>
                <a:cubicBezTo>
                  <a:pt x="538" y="17839"/>
                  <a:pt x="657" y="18217"/>
                  <a:pt x="518" y="18555"/>
                </a:cubicBezTo>
                <a:cubicBezTo>
                  <a:pt x="339" y="18953"/>
                  <a:pt x="359" y="19410"/>
                  <a:pt x="260" y="19828"/>
                </a:cubicBezTo>
                <a:cubicBezTo>
                  <a:pt x="160" y="20246"/>
                  <a:pt x="299" y="20723"/>
                  <a:pt x="160" y="21121"/>
                </a:cubicBezTo>
                <a:cubicBezTo>
                  <a:pt x="1" y="21539"/>
                  <a:pt x="518" y="22016"/>
                  <a:pt x="1" y="22354"/>
                </a:cubicBezTo>
                <a:cubicBezTo>
                  <a:pt x="339" y="22752"/>
                  <a:pt x="81" y="23170"/>
                  <a:pt x="100" y="23568"/>
                </a:cubicBezTo>
                <a:cubicBezTo>
                  <a:pt x="120" y="24025"/>
                  <a:pt x="81" y="24483"/>
                  <a:pt x="140" y="24940"/>
                </a:cubicBezTo>
                <a:cubicBezTo>
                  <a:pt x="220" y="25537"/>
                  <a:pt x="598" y="26074"/>
                  <a:pt x="399" y="26731"/>
                </a:cubicBezTo>
                <a:cubicBezTo>
                  <a:pt x="359" y="26830"/>
                  <a:pt x="498" y="26989"/>
                  <a:pt x="538" y="27129"/>
                </a:cubicBezTo>
                <a:cubicBezTo>
                  <a:pt x="618" y="27328"/>
                  <a:pt x="697" y="27507"/>
                  <a:pt x="737" y="27706"/>
                </a:cubicBezTo>
                <a:cubicBezTo>
                  <a:pt x="836" y="28481"/>
                  <a:pt x="936" y="29217"/>
                  <a:pt x="1374" y="29894"/>
                </a:cubicBezTo>
                <a:cubicBezTo>
                  <a:pt x="1493" y="30093"/>
                  <a:pt x="1473" y="30391"/>
                  <a:pt x="1513" y="30650"/>
                </a:cubicBezTo>
                <a:cubicBezTo>
                  <a:pt x="1533" y="30709"/>
                  <a:pt x="1533" y="30849"/>
                  <a:pt x="1572" y="30869"/>
                </a:cubicBezTo>
                <a:cubicBezTo>
                  <a:pt x="2030" y="31067"/>
                  <a:pt x="1911" y="31525"/>
                  <a:pt x="2010" y="31883"/>
                </a:cubicBezTo>
                <a:cubicBezTo>
                  <a:pt x="2070" y="32142"/>
                  <a:pt x="2010" y="32480"/>
                  <a:pt x="2468" y="32500"/>
                </a:cubicBezTo>
                <a:cubicBezTo>
                  <a:pt x="2587" y="32500"/>
                  <a:pt x="2786" y="32818"/>
                  <a:pt x="2766" y="32937"/>
                </a:cubicBezTo>
                <a:cubicBezTo>
                  <a:pt x="2686" y="33355"/>
                  <a:pt x="2965" y="33494"/>
                  <a:pt x="3144" y="33733"/>
                </a:cubicBezTo>
                <a:cubicBezTo>
                  <a:pt x="3303" y="33952"/>
                  <a:pt x="3781" y="33992"/>
                  <a:pt x="3621" y="34429"/>
                </a:cubicBezTo>
                <a:cubicBezTo>
                  <a:pt x="3462" y="34867"/>
                  <a:pt x="4159" y="34728"/>
                  <a:pt x="4099" y="35086"/>
                </a:cubicBezTo>
                <a:cubicBezTo>
                  <a:pt x="4079" y="35324"/>
                  <a:pt x="4178" y="35364"/>
                  <a:pt x="4377" y="35404"/>
                </a:cubicBezTo>
                <a:cubicBezTo>
                  <a:pt x="4795" y="35504"/>
                  <a:pt x="4596" y="35782"/>
                  <a:pt x="4517" y="36001"/>
                </a:cubicBezTo>
                <a:cubicBezTo>
                  <a:pt x="4676" y="36100"/>
                  <a:pt x="4954" y="36200"/>
                  <a:pt x="4974" y="36319"/>
                </a:cubicBezTo>
                <a:cubicBezTo>
                  <a:pt x="5014" y="36717"/>
                  <a:pt x="5273" y="36777"/>
                  <a:pt x="5551" y="36876"/>
                </a:cubicBezTo>
                <a:cubicBezTo>
                  <a:pt x="5710" y="36936"/>
                  <a:pt x="5909" y="36995"/>
                  <a:pt x="5989" y="37135"/>
                </a:cubicBezTo>
                <a:cubicBezTo>
                  <a:pt x="6526" y="37831"/>
                  <a:pt x="7242" y="38328"/>
                  <a:pt x="7918" y="38865"/>
                </a:cubicBezTo>
                <a:cubicBezTo>
                  <a:pt x="8018" y="38925"/>
                  <a:pt x="8137" y="39044"/>
                  <a:pt x="8177" y="39164"/>
                </a:cubicBezTo>
                <a:cubicBezTo>
                  <a:pt x="8305" y="39485"/>
                  <a:pt x="8408" y="39650"/>
                  <a:pt x="8568" y="39650"/>
                </a:cubicBezTo>
                <a:cubicBezTo>
                  <a:pt x="8606" y="39650"/>
                  <a:pt x="8648" y="39641"/>
                  <a:pt x="8694" y="39621"/>
                </a:cubicBezTo>
                <a:cubicBezTo>
                  <a:pt x="8790" y="39573"/>
                  <a:pt x="8877" y="39551"/>
                  <a:pt x="8954" y="39551"/>
                </a:cubicBezTo>
                <a:cubicBezTo>
                  <a:pt x="9100" y="39551"/>
                  <a:pt x="9213" y="39630"/>
                  <a:pt x="9291" y="39761"/>
                </a:cubicBezTo>
                <a:cubicBezTo>
                  <a:pt x="9549" y="40119"/>
                  <a:pt x="9927" y="40258"/>
                  <a:pt x="10365" y="40377"/>
                </a:cubicBezTo>
                <a:cubicBezTo>
                  <a:pt x="10246" y="40457"/>
                  <a:pt x="10186" y="40516"/>
                  <a:pt x="10106" y="40596"/>
                </a:cubicBezTo>
                <a:cubicBezTo>
                  <a:pt x="10266" y="40696"/>
                  <a:pt x="10425" y="40815"/>
                  <a:pt x="10624" y="40894"/>
                </a:cubicBezTo>
                <a:cubicBezTo>
                  <a:pt x="10634" y="40899"/>
                  <a:pt x="10644" y="40901"/>
                  <a:pt x="10656" y="40901"/>
                </a:cubicBezTo>
                <a:cubicBezTo>
                  <a:pt x="10746" y="40901"/>
                  <a:pt x="10870" y="40775"/>
                  <a:pt x="10963" y="40775"/>
                </a:cubicBezTo>
                <a:cubicBezTo>
                  <a:pt x="11017" y="40775"/>
                  <a:pt x="11061" y="40818"/>
                  <a:pt x="11081" y="40954"/>
                </a:cubicBezTo>
                <a:cubicBezTo>
                  <a:pt x="11141" y="41272"/>
                  <a:pt x="11419" y="41213"/>
                  <a:pt x="11598" y="41352"/>
                </a:cubicBezTo>
                <a:cubicBezTo>
                  <a:pt x="11618" y="41372"/>
                  <a:pt x="11698" y="41392"/>
                  <a:pt x="11738" y="41392"/>
                </a:cubicBezTo>
                <a:cubicBezTo>
                  <a:pt x="11855" y="41339"/>
                  <a:pt x="11968" y="41317"/>
                  <a:pt x="12076" y="41317"/>
                </a:cubicBezTo>
                <a:cubicBezTo>
                  <a:pt x="12597" y="41317"/>
                  <a:pt x="13033" y="41818"/>
                  <a:pt x="13556" y="41818"/>
                </a:cubicBezTo>
                <a:cubicBezTo>
                  <a:pt x="13625" y="41818"/>
                  <a:pt x="13695" y="41809"/>
                  <a:pt x="13767" y="41790"/>
                </a:cubicBezTo>
                <a:cubicBezTo>
                  <a:pt x="13787" y="41790"/>
                  <a:pt x="13826" y="41929"/>
                  <a:pt x="13886" y="42008"/>
                </a:cubicBezTo>
                <a:cubicBezTo>
                  <a:pt x="14025" y="42247"/>
                  <a:pt x="14284" y="42187"/>
                  <a:pt x="14483" y="42247"/>
                </a:cubicBezTo>
                <a:cubicBezTo>
                  <a:pt x="14576" y="42280"/>
                  <a:pt x="14657" y="42298"/>
                  <a:pt x="14733" y="42298"/>
                </a:cubicBezTo>
                <a:cubicBezTo>
                  <a:pt x="14885" y="42298"/>
                  <a:pt x="15013" y="42227"/>
                  <a:pt x="15159" y="42068"/>
                </a:cubicBezTo>
                <a:cubicBezTo>
                  <a:pt x="15179" y="42327"/>
                  <a:pt x="15219" y="42506"/>
                  <a:pt x="15219" y="42605"/>
                </a:cubicBezTo>
                <a:cubicBezTo>
                  <a:pt x="15418" y="42486"/>
                  <a:pt x="15617" y="42347"/>
                  <a:pt x="15736" y="42267"/>
                </a:cubicBezTo>
                <a:cubicBezTo>
                  <a:pt x="16054" y="42446"/>
                  <a:pt x="16293" y="42665"/>
                  <a:pt x="16512" y="42665"/>
                </a:cubicBezTo>
                <a:cubicBezTo>
                  <a:pt x="17320" y="42665"/>
                  <a:pt x="18115" y="42836"/>
                  <a:pt x="18929" y="42836"/>
                </a:cubicBezTo>
                <a:cubicBezTo>
                  <a:pt x="19117" y="42836"/>
                  <a:pt x="19306" y="42827"/>
                  <a:pt x="19496" y="42804"/>
                </a:cubicBezTo>
                <a:cubicBezTo>
                  <a:pt x="19566" y="42794"/>
                  <a:pt x="19638" y="42790"/>
                  <a:pt x="19710" y="42790"/>
                </a:cubicBezTo>
                <a:cubicBezTo>
                  <a:pt x="19943" y="42790"/>
                  <a:pt x="20182" y="42830"/>
                  <a:pt x="20412" y="42830"/>
                </a:cubicBezTo>
                <a:cubicBezTo>
                  <a:pt x="20534" y="42830"/>
                  <a:pt x="20654" y="42819"/>
                  <a:pt x="20769" y="42784"/>
                </a:cubicBezTo>
                <a:cubicBezTo>
                  <a:pt x="21585" y="42546"/>
                  <a:pt x="22420" y="42426"/>
                  <a:pt x="23295" y="42406"/>
                </a:cubicBezTo>
                <a:cubicBezTo>
                  <a:pt x="23395" y="42406"/>
                  <a:pt x="23594" y="42347"/>
                  <a:pt x="23594" y="42307"/>
                </a:cubicBezTo>
                <a:cubicBezTo>
                  <a:pt x="23603" y="42023"/>
                  <a:pt x="23692" y="41950"/>
                  <a:pt x="23809" y="41950"/>
                </a:cubicBezTo>
                <a:cubicBezTo>
                  <a:pt x="23933" y="41950"/>
                  <a:pt x="24088" y="42031"/>
                  <a:pt x="24212" y="42031"/>
                </a:cubicBezTo>
                <a:cubicBezTo>
                  <a:pt x="24225" y="42031"/>
                  <a:pt x="24238" y="42030"/>
                  <a:pt x="24250" y="42028"/>
                </a:cubicBezTo>
                <a:cubicBezTo>
                  <a:pt x="24469" y="41989"/>
                  <a:pt x="24668" y="42048"/>
                  <a:pt x="24887" y="41889"/>
                </a:cubicBezTo>
                <a:cubicBezTo>
                  <a:pt x="25047" y="41773"/>
                  <a:pt x="25239" y="41699"/>
                  <a:pt x="25471" y="41699"/>
                </a:cubicBezTo>
                <a:cubicBezTo>
                  <a:pt x="25556" y="41699"/>
                  <a:pt x="25646" y="41709"/>
                  <a:pt x="25742" y="41730"/>
                </a:cubicBezTo>
                <a:cubicBezTo>
                  <a:pt x="25752" y="41732"/>
                  <a:pt x="25763" y="41733"/>
                  <a:pt x="25774" y="41733"/>
                </a:cubicBezTo>
                <a:cubicBezTo>
                  <a:pt x="25970" y="41733"/>
                  <a:pt x="26234" y="41404"/>
                  <a:pt x="26498" y="41272"/>
                </a:cubicBezTo>
                <a:cubicBezTo>
                  <a:pt x="26617" y="41213"/>
                  <a:pt x="26777" y="41213"/>
                  <a:pt x="26916" y="41173"/>
                </a:cubicBezTo>
                <a:cubicBezTo>
                  <a:pt x="27055" y="41133"/>
                  <a:pt x="27194" y="41093"/>
                  <a:pt x="27334" y="41014"/>
                </a:cubicBezTo>
                <a:cubicBezTo>
                  <a:pt x="27771" y="40775"/>
                  <a:pt x="28189" y="40437"/>
                  <a:pt x="28646" y="40298"/>
                </a:cubicBezTo>
                <a:cubicBezTo>
                  <a:pt x="29203" y="40119"/>
                  <a:pt x="29482" y="39661"/>
                  <a:pt x="29939" y="39402"/>
                </a:cubicBezTo>
                <a:cubicBezTo>
                  <a:pt x="30337" y="39164"/>
                  <a:pt x="30874" y="39144"/>
                  <a:pt x="31093" y="38607"/>
                </a:cubicBezTo>
                <a:cubicBezTo>
                  <a:pt x="31849" y="38468"/>
                  <a:pt x="32128" y="37672"/>
                  <a:pt x="32764" y="37354"/>
                </a:cubicBezTo>
                <a:cubicBezTo>
                  <a:pt x="33023" y="37214"/>
                  <a:pt x="33381" y="37055"/>
                  <a:pt x="33301" y="36618"/>
                </a:cubicBezTo>
                <a:cubicBezTo>
                  <a:pt x="34117" y="36458"/>
                  <a:pt x="34177" y="35404"/>
                  <a:pt x="34952" y="35205"/>
                </a:cubicBezTo>
                <a:cubicBezTo>
                  <a:pt x="35450" y="34350"/>
                  <a:pt x="36146" y="33634"/>
                  <a:pt x="36524" y="32699"/>
                </a:cubicBezTo>
                <a:cubicBezTo>
                  <a:pt x="36643" y="32400"/>
                  <a:pt x="36981" y="32221"/>
                  <a:pt x="36962" y="31863"/>
                </a:cubicBezTo>
                <a:cubicBezTo>
                  <a:pt x="37678" y="31286"/>
                  <a:pt x="37737" y="30411"/>
                  <a:pt x="37996" y="29615"/>
                </a:cubicBezTo>
                <a:cubicBezTo>
                  <a:pt x="38095" y="29277"/>
                  <a:pt x="37936" y="28839"/>
                  <a:pt x="38076" y="28541"/>
                </a:cubicBezTo>
                <a:cubicBezTo>
                  <a:pt x="38235" y="28183"/>
                  <a:pt x="38473" y="27944"/>
                  <a:pt x="38056" y="27646"/>
                </a:cubicBezTo>
                <a:cubicBezTo>
                  <a:pt x="38652" y="27308"/>
                  <a:pt x="38155" y="26810"/>
                  <a:pt x="38235" y="26353"/>
                </a:cubicBezTo>
                <a:cubicBezTo>
                  <a:pt x="38609" y="26338"/>
                  <a:pt x="38994" y="26241"/>
                  <a:pt x="39344" y="26241"/>
                </a:cubicBezTo>
                <a:cubicBezTo>
                  <a:pt x="39478" y="26241"/>
                  <a:pt x="39606" y="26255"/>
                  <a:pt x="39727" y="26293"/>
                </a:cubicBezTo>
                <a:cubicBezTo>
                  <a:pt x="40920" y="26671"/>
                  <a:pt x="42154" y="26492"/>
                  <a:pt x="43367" y="26671"/>
                </a:cubicBezTo>
                <a:cubicBezTo>
                  <a:pt x="43805" y="26731"/>
                  <a:pt x="44262" y="26691"/>
                  <a:pt x="44700" y="26771"/>
                </a:cubicBezTo>
                <a:cubicBezTo>
                  <a:pt x="44803" y="26792"/>
                  <a:pt x="44904" y="26805"/>
                  <a:pt x="45001" y="26805"/>
                </a:cubicBezTo>
                <a:cubicBezTo>
                  <a:pt x="45261" y="26805"/>
                  <a:pt x="45490" y="26713"/>
                  <a:pt x="45635" y="26452"/>
                </a:cubicBezTo>
                <a:cubicBezTo>
                  <a:pt x="45754" y="26234"/>
                  <a:pt x="45834" y="25975"/>
                  <a:pt x="45893" y="25716"/>
                </a:cubicBezTo>
                <a:cubicBezTo>
                  <a:pt x="45993" y="25219"/>
                  <a:pt x="45794" y="24682"/>
                  <a:pt x="46013" y="24185"/>
                </a:cubicBezTo>
                <a:cubicBezTo>
                  <a:pt x="46033" y="24125"/>
                  <a:pt x="45993" y="23986"/>
                  <a:pt x="45953" y="23966"/>
                </a:cubicBezTo>
                <a:cubicBezTo>
                  <a:pt x="45595" y="23787"/>
                  <a:pt x="45754" y="23568"/>
                  <a:pt x="45814" y="23309"/>
                </a:cubicBezTo>
                <a:cubicBezTo>
                  <a:pt x="45873" y="23110"/>
                  <a:pt x="45814" y="22832"/>
                  <a:pt x="45714" y="22633"/>
                </a:cubicBezTo>
                <a:cubicBezTo>
                  <a:pt x="45416" y="22076"/>
                  <a:pt x="45436" y="21459"/>
                  <a:pt x="45217" y="20882"/>
                </a:cubicBezTo>
                <a:cubicBezTo>
                  <a:pt x="45078" y="20485"/>
                  <a:pt x="44998" y="20067"/>
                  <a:pt x="44779" y="19689"/>
                </a:cubicBezTo>
                <a:cubicBezTo>
                  <a:pt x="44720" y="19589"/>
                  <a:pt x="44680" y="19470"/>
                  <a:pt x="44680" y="19371"/>
                </a:cubicBezTo>
                <a:cubicBezTo>
                  <a:pt x="44660" y="18973"/>
                  <a:pt x="44839" y="18495"/>
                  <a:pt x="44242" y="18336"/>
                </a:cubicBezTo>
                <a:cubicBezTo>
                  <a:pt x="44203" y="18336"/>
                  <a:pt x="44163" y="18177"/>
                  <a:pt x="44163" y="18097"/>
                </a:cubicBezTo>
                <a:cubicBezTo>
                  <a:pt x="44203" y="17859"/>
                  <a:pt x="44322" y="17640"/>
                  <a:pt x="44083" y="17381"/>
                </a:cubicBezTo>
                <a:cubicBezTo>
                  <a:pt x="43944" y="17242"/>
                  <a:pt x="44004" y="16924"/>
                  <a:pt x="43924" y="16725"/>
                </a:cubicBezTo>
                <a:cubicBezTo>
                  <a:pt x="43705" y="16168"/>
                  <a:pt x="43506" y="15591"/>
                  <a:pt x="43188" y="15094"/>
                </a:cubicBezTo>
                <a:cubicBezTo>
                  <a:pt x="42909" y="14636"/>
                  <a:pt x="42850" y="14119"/>
                  <a:pt x="42631" y="13641"/>
                </a:cubicBezTo>
                <a:cubicBezTo>
                  <a:pt x="42551" y="13442"/>
                  <a:pt x="42372" y="13263"/>
                  <a:pt x="42273" y="13065"/>
                </a:cubicBezTo>
                <a:cubicBezTo>
                  <a:pt x="42154" y="12885"/>
                  <a:pt x="41855" y="12806"/>
                  <a:pt x="41975" y="12448"/>
                </a:cubicBezTo>
                <a:cubicBezTo>
                  <a:pt x="42014" y="12348"/>
                  <a:pt x="41676" y="12149"/>
                  <a:pt x="41517" y="11970"/>
                </a:cubicBezTo>
                <a:cubicBezTo>
                  <a:pt x="41437" y="11891"/>
                  <a:pt x="41418" y="11771"/>
                  <a:pt x="41358" y="11652"/>
                </a:cubicBezTo>
                <a:cubicBezTo>
                  <a:pt x="41179" y="11334"/>
                  <a:pt x="41059" y="10936"/>
                  <a:pt x="40801" y="10697"/>
                </a:cubicBezTo>
                <a:cubicBezTo>
                  <a:pt x="40403" y="10299"/>
                  <a:pt x="40343" y="9643"/>
                  <a:pt x="39826" y="9345"/>
                </a:cubicBezTo>
                <a:cubicBezTo>
                  <a:pt x="39806" y="9325"/>
                  <a:pt x="39786" y="9285"/>
                  <a:pt x="39786" y="9265"/>
                </a:cubicBezTo>
                <a:cubicBezTo>
                  <a:pt x="39926" y="8847"/>
                  <a:pt x="39568" y="8668"/>
                  <a:pt x="39329" y="8469"/>
                </a:cubicBezTo>
                <a:cubicBezTo>
                  <a:pt x="39011" y="8151"/>
                  <a:pt x="38692" y="7833"/>
                  <a:pt x="38533" y="7395"/>
                </a:cubicBezTo>
                <a:cubicBezTo>
                  <a:pt x="38354" y="6918"/>
                  <a:pt x="37857" y="6739"/>
                  <a:pt x="37519" y="6420"/>
                </a:cubicBezTo>
                <a:cubicBezTo>
                  <a:pt x="36385" y="5346"/>
                  <a:pt x="35211" y="4292"/>
                  <a:pt x="33938" y="3377"/>
                </a:cubicBezTo>
                <a:cubicBezTo>
                  <a:pt x="33739" y="3218"/>
                  <a:pt x="33460" y="3377"/>
                  <a:pt x="33281" y="3019"/>
                </a:cubicBezTo>
                <a:cubicBezTo>
                  <a:pt x="33082" y="2641"/>
                  <a:pt x="32545" y="2402"/>
                  <a:pt x="32148" y="2243"/>
                </a:cubicBezTo>
                <a:cubicBezTo>
                  <a:pt x="31471" y="1984"/>
                  <a:pt x="30855" y="1606"/>
                  <a:pt x="30198" y="1328"/>
                </a:cubicBezTo>
                <a:cubicBezTo>
                  <a:pt x="29896" y="1203"/>
                  <a:pt x="29657" y="1063"/>
                  <a:pt x="29340" y="1063"/>
                </a:cubicBezTo>
                <a:cubicBezTo>
                  <a:pt x="29302" y="1063"/>
                  <a:pt x="29263" y="1065"/>
                  <a:pt x="29223" y="1069"/>
                </a:cubicBezTo>
                <a:cubicBezTo>
                  <a:pt x="29202" y="1072"/>
                  <a:pt x="29178" y="1073"/>
                  <a:pt x="29153" y="1073"/>
                </a:cubicBezTo>
                <a:cubicBezTo>
                  <a:pt x="28990" y="1073"/>
                  <a:pt x="28766" y="1021"/>
                  <a:pt x="28766" y="970"/>
                </a:cubicBezTo>
                <a:cubicBezTo>
                  <a:pt x="28746" y="711"/>
                  <a:pt x="28587" y="791"/>
                  <a:pt x="28408" y="751"/>
                </a:cubicBezTo>
                <a:cubicBezTo>
                  <a:pt x="27970" y="651"/>
                  <a:pt x="27453" y="771"/>
                  <a:pt x="27055" y="393"/>
                </a:cubicBezTo>
                <a:cubicBezTo>
                  <a:pt x="26956" y="293"/>
                  <a:pt x="26737" y="313"/>
                  <a:pt x="26558" y="273"/>
                </a:cubicBezTo>
                <a:cubicBezTo>
                  <a:pt x="26496" y="260"/>
                  <a:pt x="26434" y="255"/>
                  <a:pt x="26371" y="255"/>
                </a:cubicBezTo>
                <a:cubicBezTo>
                  <a:pt x="26164" y="255"/>
                  <a:pt x="25951" y="310"/>
                  <a:pt x="25749" y="310"/>
                </a:cubicBezTo>
                <a:cubicBezTo>
                  <a:pt x="25553" y="310"/>
                  <a:pt x="25366" y="258"/>
                  <a:pt x="25205" y="55"/>
                </a:cubicBezTo>
                <a:cubicBezTo>
                  <a:pt x="25086" y="154"/>
                  <a:pt x="24986" y="273"/>
                  <a:pt x="24787" y="472"/>
                </a:cubicBezTo>
                <a:cubicBezTo>
                  <a:pt x="24565" y="128"/>
                  <a:pt x="24299" y="1"/>
                  <a:pt x="240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"/>
          <p:cNvSpPr/>
          <p:nvPr/>
        </p:nvSpPr>
        <p:spPr>
          <a:xfrm>
            <a:off x="3753031" y="3506019"/>
            <a:ext cx="8554" cy="8254"/>
          </a:xfrm>
          <a:custGeom>
            <a:avLst/>
            <a:gdLst/>
            <a:ahLst/>
            <a:cxnLst/>
            <a:rect l="l" t="t" r="r" b="b"/>
            <a:pathLst>
              <a:path w="740" h="714" extrusionOk="0">
                <a:moveTo>
                  <a:pt x="740" y="659"/>
                </a:moveTo>
                <a:cubicBezTo>
                  <a:pt x="732" y="659"/>
                  <a:pt x="723" y="660"/>
                  <a:pt x="714" y="660"/>
                </a:cubicBezTo>
                <a:lnTo>
                  <a:pt x="714" y="660"/>
                </a:lnTo>
                <a:cubicBezTo>
                  <a:pt x="716" y="666"/>
                  <a:pt x="718" y="673"/>
                  <a:pt x="720" y="679"/>
                </a:cubicBezTo>
                <a:lnTo>
                  <a:pt x="740" y="659"/>
                </a:lnTo>
                <a:close/>
                <a:moveTo>
                  <a:pt x="170" y="0"/>
                </a:moveTo>
                <a:cubicBezTo>
                  <a:pt x="149" y="0"/>
                  <a:pt x="127" y="1"/>
                  <a:pt x="103" y="3"/>
                </a:cubicBezTo>
                <a:cubicBezTo>
                  <a:pt x="123" y="122"/>
                  <a:pt x="342" y="122"/>
                  <a:pt x="183" y="341"/>
                </a:cubicBezTo>
                <a:cubicBezTo>
                  <a:pt x="1" y="590"/>
                  <a:pt x="53" y="714"/>
                  <a:pt x="306" y="714"/>
                </a:cubicBezTo>
                <a:cubicBezTo>
                  <a:pt x="357" y="714"/>
                  <a:pt x="415" y="709"/>
                  <a:pt x="481" y="699"/>
                </a:cubicBezTo>
                <a:cubicBezTo>
                  <a:pt x="553" y="681"/>
                  <a:pt x="640" y="664"/>
                  <a:pt x="714" y="660"/>
                </a:cubicBezTo>
                <a:lnTo>
                  <a:pt x="714" y="660"/>
                </a:lnTo>
                <a:cubicBezTo>
                  <a:pt x="624" y="360"/>
                  <a:pt x="594" y="0"/>
                  <a:pt x="1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"/>
          <p:cNvSpPr/>
          <p:nvPr/>
        </p:nvSpPr>
        <p:spPr>
          <a:xfrm>
            <a:off x="2599008" y="2905167"/>
            <a:ext cx="466890" cy="434464"/>
          </a:xfrm>
          <a:custGeom>
            <a:avLst/>
            <a:gdLst/>
            <a:ahLst/>
            <a:cxnLst/>
            <a:rect l="l" t="t" r="r" b="b"/>
            <a:pathLst>
              <a:path w="46033" h="42836" extrusionOk="0">
                <a:moveTo>
                  <a:pt x="23045" y="1754"/>
                </a:moveTo>
                <a:cubicBezTo>
                  <a:pt x="23231" y="1754"/>
                  <a:pt x="23436" y="1833"/>
                  <a:pt x="23574" y="1925"/>
                </a:cubicBezTo>
                <a:cubicBezTo>
                  <a:pt x="23759" y="2048"/>
                  <a:pt x="23947" y="2070"/>
                  <a:pt x="24135" y="2070"/>
                </a:cubicBezTo>
                <a:cubicBezTo>
                  <a:pt x="24239" y="2070"/>
                  <a:pt x="24343" y="2063"/>
                  <a:pt x="24445" y="2063"/>
                </a:cubicBezTo>
                <a:cubicBezTo>
                  <a:pt x="24575" y="2063"/>
                  <a:pt x="24703" y="2074"/>
                  <a:pt x="24827" y="2124"/>
                </a:cubicBezTo>
                <a:cubicBezTo>
                  <a:pt x="24925" y="1993"/>
                  <a:pt x="25018" y="1948"/>
                  <a:pt x="25109" y="1948"/>
                </a:cubicBezTo>
                <a:cubicBezTo>
                  <a:pt x="25293" y="1948"/>
                  <a:pt x="25462" y="2137"/>
                  <a:pt x="25623" y="2163"/>
                </a:cubicBezTo>
                <a:cubicBezTo>
                  <a:pt x="25842" y="2044"/>
                  <a:pt x="26021" y="1925"/>
                  <a:pt x="26200" y="1805"/>
                </a:cubicBezTo>
                <a:cubicBezTo>
                  <a:pt x="26239" y="1825"/>
                  <a:pt x="26279" y="1845"/>
                  <a:pt x="26299" y="1885"/>
                </a:cubicBezTo>
                <a:cubicBezTo>
                  <a:pt x="26259" y="1984"/>
                  <a:pt x="26200" y="2104"/>
                  <a:pt x="26120" y="2263"/>
                </a:cubicBezTo>
                <a:cubicBezTo>
                  <a:pt x="26558" y="2283"/>
                  <a:pt x="27035" y="2303"/>
                  <a:pt x="27532" y="2342"/>
                </a:cubicBezTo>
                <a:cubicBezTo>
                  <a:pt x="27592" y="2462"/>
                  <a:pt x="27672" y="2621"/>
                  <a:pt x="27791" y="2899"/>
                </a:cubicBezTo>
                <a:cubicBezTo>
                  <a:pt x="28050" y="2641"/>
                  <a:pt x="28229" y="2462"/>
                  <a:pt x="28487" y="2203"/>
                </a:cubicBezTo>
                <a:cubicBezTo>
                  <a:pt x="28567" y="2482"/>
                  <a:pt x="28567" y="2720"/>
                  <a:pt x="28666" y="2760"/>
                </a:cubicBezTo>
                <a:cubicBezTo>
                  <a:pt x="29112" y="2975"/>
                  <a:pt x="29546" y="3262"/>
                  <a:pt x="30041" y="3262"/>
                </a:cubicBezTo>
                <a:cubicBezTo>
                  <a:pt x="30187" y="3262"/>
                  <a:pt x="30338" y="3237"/>
                  <a:pt x="30496" y="3178"/>
                </a:cubicBezTo>
                <a:cubicBezTo>
                  <a:pt x="30515" y="3171"/>
                  <a:pt x="30536" y="3167"/>
                  <a:pt x="30558" y="3167"/>
                </a:cubicBezTo>
                <a:cubicBezTo>
                  <a:pt x="30659" y="3167"/>
                  <a:pt x="30793" y="3232"/>
                  <a:pt x="30874" y="3297"/>
                </a:cubicBezTo>
                <a:cubicBezTo>
                  <a:pt x="31073" y="3456"/>
                  <a:pt x="31252" y="3655"/>
                  <a:pt x="31431" y="3854"/>
                </a:cubicBezTo>
                <a:cubicBezTo>
                  <a:pt x="31430" y="3856"/>
                  <a:pt x="31429" y="3857"/>
                  <a:pt x="31430" y="3857"/>
                </a:cubicBezTo>
                <a:cubicBezTo>
                  <a:pt x="31436" y="3857"/>
                  <a:pt x="31568" y="3763"/>
                  <a:pt x="31750" y="3635"/>
                </a:cubicBezTo>
                <a:cubicBezTo>
                  <a:pt x="31829" y="3874"/>
                  <a:pt x="31889" y="4093"/>
                  <a:pt x="31929" y="4212"/>
                </a:cubicBezTo>
                <a:cubicBezTo>
                  <a:pt x="32035" y="4212"/>
                  <a:pt x="32141" y="4195"/>
                  <a:pt x="32235" y="4195"/>
                </a:cubicBezTo>
                <a:cubicBezTo>
                  <a:pt x="32282" y="4195"/>
                  <a:pt x="32327" y="4199"/>
                  <a:pt x="32366" y="4212"/>
                </a:cubicBezTo>
                <a:cubicBezTo>
                  <a:pt x="32645" y="4332"/>
                  <a:pt x="32784" y="4511"/>
                  <a:pt x="32605" y="4809"/>
                </a:cubicBezTo>
                <a:cubicBezTo>
                  <a:pt x="32864" y="4869"/>
                  <a:pt x="33242" y="4869"/>
                  <a:pt x="33301" y="5008"/>
                </a:cubicBezTo>
                <a:cubicBezTo>
                  <a:pt x="33372" y="5175"/>
                  <a:pt x="33461" y="5214"/>
                  <a:pt x="33555" y="5214"/>
                </a:cubicBezTo>
                <a:cubicBezTo>
                  <a:pt x="33637" y="5214"/>
                  <a:pt x="33722" y="5184"/>
                  <a:pt x="33799" y="5184"/>
                </a:cubicBezTo>
                <a:cubicBezTo>
                  <a:pt x="33834" y="5184"/>
                  <a:pt x="33867" y="5190"/>
                  <a:pt x="33898" y="5207"/>
                </a:cubicBezTo>
                <a:cubicBezTo>
                  <a:pt x="34017" y="5267"/>
                  <a:pt x="34177" y="5366"/>
                  <a:pt x="34216" y="5485"/>
                </a:cubicBezTo>
                <a:cubicBezTo>
                  <a:pt x="34290" y="5694"/>
                  <a:pt x="34417" y="5789"/>
                  <a:pt x="34597" y="5789"/>
                </a:cubicBezTo>
                <a:cubicBezTo>
                  <a:pt x="34708" y="5789"/>
                  <a:pt x="34840" y="5753"/>
                  <a:pt x="34992" y="5684"/>
                </a:cubicBezTo>
                <a:lnTo>
                  <a:pt x="34992" y="5684"/>
                </a:lnTo>
                <a:cubicBezTo>
                  <a:pt x="34893" y="6003"/>
                  <a:pt x="34853" y="6162"/>
                  <a:pt x="34813" y="6321"/>
                </a:cubicBezTo>
                <a:cubicBezTo>
                  <a:pt x="35291" y="6719"/>
                  <a:pt x="35927" y="6898"/>
                  <a:pt x="36325" y="7415"/>
                </a:cubicBezTo>
                <a:cubicBezTo>
                  <a:pt x="36444" y="7574"/>
                  <a:pt x="36544" y="7753"/>
                  <a:pt x="36643" y="7912"/>
                </a:cubicBezTo>
                <a:cubicBezTo>
                  <a:pt x="36743" y="8052"/>
                  <a:pt x="36802" y="8290"/>
                  <a:pt x="36942" y="8330"/>
                </a:cubicBezTo>
                <a:cubicBezTo>
                  <a:pt x="37479" y="8529"/>
                  <a:pt x="37618" y="9046"/>
                  <a:pt x="37916" y="9424"/>
                </a:cubicBezTo>
                <a:cubicBezTo>
                  <a:pt x="38053" y="9577"/>
                  <a:pt x="38072" y="9803"/>
                  <a:pt x="38287" y="9803"/>
                </a:cubicBezTo>
                <a:cubicBezTo>
                  <a:pt x="38323" y="9803"/>
                  <a:pt x="38365" y="9797"/>
                  <a:pt x="38414" y="9782"/>
                </a:cubicBezTo>
                <a:cubicBezTo>
                  <a:pt x="38473" y="9782"/>
                  <a:pt x="38633" y="10021"/>
                  <a:pt x="38633" y="10120"/>
                </a:cubicBezTo>
                <a:cubicBezTo>
                  <a:pt x="38593" y="10478"/>
                  <a:pt x="38732" y="10658"/>
                  <a:pt x="39030" y="10837"/>
                </a:cubicBezTo>
                <a:cubicBezTo>
                  <a:pt x="39170" y="10916"/>
                  <a:pt x="39249" y="11095"/>
                  <a:pt x="39329" y="11254"/>
                </a:cubicBezTo>
                <a:cubicBezTo>
                  <a:pt x="39488" y="11553"/>
                  <a:pt x="39428" y="11931"/>
                  <a:pt x="39786" y="12169"/>
                </a:cubicBezTo>
                <a:cubicBezTo>
                  <a:pt x="39985" y="12309"/>
                  <a:pt x="40065" y="12647"/>
                  <a:pt x="40224" y="12905"/>
                </a:cubicBezTo>
                <a:cubicBezTo>
                  <a:pt x="40483" y="13383"/>
                  <a:pt x="40761" y="13840"/>
                  <a:pt x="41000" y="14318"/>
                </a:cubicBezTo>
                <a:cubicBezTo>
                  <a:pt x="41159" y="14656"/>
                  <a:pt x="41258" y="15014"/>
                  <a:pt x="41597" y="15253"/>
                </a:cubicBezTo>
                <a:cubicBezTo>
                  <a:pt x="41696" y="15312"/>
                  <a:pt x="41676" y="15551"/>
                  <a:pt x="41716" y="15710"/>
                </a:cubicBezTo>
                <a:cubicBezTo>
                  <a:pt x="41815" y="16029"/>
                  <a:pt x="41875" y="16347"/>
                  <a:pt x="42134" y="16625"/>
                </a:cubicBezTo>
                <a:cubicBezTo>
                  <a:pt x="42333" y="16844"/>
                  <a:pt x="42352" y="17242"/>
                  <a:pt x="42512" y="17560"/>
                </a:cubicBezTo>
                <a:cubicBezTo>
                  <a:pt x="42750" y="17978"/>
                  <a:pt x="42909" y="18455"/>
                  <a:pt x="43069" y="18933"/>
                </a:cubicBezTo>
                <a:cubicBezTo>
                  <a:pt x="43327" y="19788"/>
                  <a:pt x="43586" y="20644"/>
                  <a:pt x="43825" y="21499"/>
                </a:cubicBezTo>
                <a:cubicBezTo>
                  <a:pt x="44063" y="22394"/>
                  <a:pt x="44262" y="23309"/>
                  <a:pt x="44481" y="24204"/>
                </a:cubicBezTo>
                <a:cubicBezTo>
                  <a:pt x="44501" y="24304"/>
                  <a:pt x="44541" y="24423"/>
                  <a:pt x="44580" y="24523"/>
                </a:cubicBezTo>
                <a:cubicBezTo>
                  <a:pt x="44770" y="25128"/>
                  <a:pt x="44635" y="25320"/>
                  <a:pt x="44039" y="25320"/>
                </a:cubicBezTo>
                <a:cubicBezTo>
                  <a:pt x="44008" y="25320"/>
                  <a:pt x="43977" y="25319"/>
                  <a:pt x="43944" y="25318"/>
                </a:cubicBezTo>
                <a:cubicBezTo>
                  <a:pt x="43287" y="25279"/>
                  <a:pt x="42651" y="25239"/>
                  <a:pt x="42014" y="25040"/>
                </a:cubicBezTo>
                <a:cubicBezTo>
                  <a:pt x="41983" y="25032"/>
                  <a:pt x="41951" y="25029"/>
                  <a:pt x="41917" y="25029"/>
                </a:cubicBezTo>
                <a:cubicBezTo>
                  <a:pt x="41779" y="25029"/>
                  <a:pt x="41625" y="25084"/>
                  <a:pt x="41497" y="25100"/>
                </a:cubicBezTo>
                <a:cubicBezTo>
                  <a:pt x="41310" y="25127"/>
                  <a:pt x="41188" y="25145"/>
                  <a:pt x="41086" y="25145"/>
                </a:cubicBezTo>
                <a:cubicBezTo>
                  <a:pt x="40895" y="25145"/>
                  <a:pt x="40773" y="25082"/>
                  <a:pt x="40423" y="24901"/>
                </a:cubicBezTo>
                <a:cubicBezTo>
                  <a:pt x="40268" y="25056"/>
                  <a:pt x="40099" y="25100"/>
                  <a:pt x="39924" y="25100"/>
                </a:cubicBezTo>
                <a:cubicBezTo>
                  <a:pt x="39688" y="25100"/>
                  <a:pt x="39440" y="25019"/>
                  <a:pt x="39196" y="25019"/>
                </a:cubicBezTo>
                <a:cubicBezTo>
                  <a:pt x="39181" y="25019"/>
                  <a:pt x="39165" y="25019"/>
                  <a:pt x="39150" y="25020"/>
                </a:cubicBezTo>
                <a:cubicBezTo>
                  <a:pt x="38573" y="25020"/>
                  <a:pt x="37996" y="25139"/>
                  <a:pt x="37558" y="25438"/>
                </a:cubicBezTo>
                <a:cubicBezTo>
                  <a:pt x="37240" y="25657"/>
                  <a:pt x="37121" y="26174"/>
                  <a:pt x="37021" y="26592"/>
                </a:cubicBezTo>
                <a:cubicBezTo>
                  <a:pt x="36922" y="26930"/>
                  <a:pt x="36882" y="27288"/>
                  <a:pt x="36683" y="27566"/>
                </a:cubicBezTo>
                <a:cubicBezTo>
                  <a:pt x="36464" y="27865"/>
                  <a:pt x="36524" y="28243"/>
                  <a:pt x="36226" y="28561"/>
                </a:cubicBezTo>
                <a:cubicBezTo>
                  <a:pt x="35967" y="28839"/>
                  <a:pt x="35947" y="29357"/>
                  <a:pt x="35828" y="29774"/>
                </a:cubicBezTo>
                <a:cubicBezTo>
                  <a:pt x="35927" y="30113"/>
                  <a:pt x="36007" y="30371"/>
                  <a:pt x="36086" y="30650"/>
                </a:cubicBezTo>
                <a:cubicBezTo>
                  <a:pt x="35947" y="30670"/>
                  <a:pt x="35768" y="30670"/>
                  <a:pt x="35768" y="30689"/>
                </a:cubicBezTo>
                <a:cubicBezTo>
                  <a:pt x="35748" y="30948"/>
                  <a:pt x="35967" y="31227"/>
                  <a:pt x="35470" y="31326"/>
                </a:cubicBezTo>
                <a:cubicBezTo>
                  <a:pt x="35310" y="31366"/>
                  <a:pt x="35271" y="31863"/>
                  <a:pt x="35072" y="32062"/>
                </a:cubicBezTo>
                <a:cubicBezTo>
                  <a:pt x="34853" y="32281"/>
                  <a:pt x="35092" y="32778"/>
                  <a:pt x="34654" y="32818"/>
                </a:cubicBezTo>
                <a:cubicBezTo>
                  <a:pt x="34276" y="32858"/>
                  <a:pt x="34256" y="33216"/>
                  <a:pt x="34077" y="33415"/>
                </a:cubicBezTo>
                <a:cubicBezTo>
                  <a:pt x="33878" y="33614"/>
                  <a:pt x="33759" y="33912"/>
                  <a:pt x="33600" y="34151"/>
                </a:cubicBezTo>
                <a:cubicBezTo>
                  <a:pt x="33540" y="34131"/>
                  <a:pt x="33460" y="34091"/>
                  <a:pt x="33381" y="34051"/>
                </a:cubicBezTo>
                <a:cubicBezTo>
                  <a:pt x="33341" y="34111"/>
                  <a:pt x="33281" y="34131"/>
                  <a:pt x="33262" y="34171"/>
                </a:cubicBezTo>
                <a:cubicBezTo>
                  <a:pt x="33162" y="34409"/>
                  <a:pt x="33162" y="34728"/>
                  <a:pt x="33003" y="34887"/>
                </a:cubicBezTo>
                <a:cubicBezTo>
                  <a:pt x="32187" y="35722"/>
                  <a:pt x="31352" y="36538"/>
                  <a:pt x="30298" y="37095"/>
                </a:cubicBezTo>
                <a:cubicBezTo>
                  <a:pt x="29880" y="37314"/>
                  <a:pt x="29561" y="37672"/>
                  <a:pt x="29184" y="37950"/>
                </a:cubicBezTo>
                <a:cubicBezTo>
                  <a:pt x="28925" y="38149"/>
                  <a:pt x="28646" y="38070"/>
                  <a:pt x="28408" y="38229"/>
                </a:cubicBezTo>
                <a:cubicBezTo>
                  <a:pt x="27871" y="38587"/>
                  <a:pt x="27274" y="38865"/>
                  <a:pt x="26816" y="39323"/>
                </a:cubicBezTo>
                <a:cubicBezTo>
                  <a:pt x="26518" y="39601"/>
                  <a:pt x="26060" y="39522"/>
                  <a:pt x="25722" y="39820"/>
                </a:cubicBezTo>
                <a:cubicBezTo>
                  <a:pt x="25642" y="39893"/>
                  <a:pt x="25517" y="39910"/>
                  <a:pt x="25378" y="39910"/>
                </a:cubicBezTo>
                <a:cubicBezTo>
                  <a:pt x="25255" y="39910"/>
                  <a:pt x="25120" y="39897"/>
                  <a:pt x="24995" y="39897"/>
                </a:cubicBezTo>
                <a:cubicBezTo>
                  <a:pt x="24871" y="39897"/>
                  <a:pt x="24756" y="39909"/>
                  <a:pt x="24668" y="39959"/>
                </a:cubicBezTo>
                <a:cubicBezTo>
                  <a:pt x="24375" y="40132"/>
                  <a:pt x="24126" y="40289"/>
                  <a:pt x="23806" y="40289"/>
                </a:cubicBezTo>
                <a:cubicBezTo>
                  <a:pt x="23757" y="40289"/>
                  <a:pt x="23706" y="40286"/>
                  <a:pt x="23653" y="40278"/>
                </a:cubicBezTo>
                <a:cubicBezTo>
                  <a:pt x="23574" y="40278"/>
                  <a:pt x="23474" y="40337"/>
                  <a:pt x="23395" y="40397"/>
                </a:cubicBezTo>
                <a:cubicBezTo>
                  <a:pt x="23236" y="40497"/>
                  <a:pt x="23096" y="40616"/>
                  <a:pt x="22897" y="40755"/>
                </a:cubicBezTo>
                <a:cubicBezTo>
                  <a:pt x="22858" y="40556"/>
                  <a:pt x="22818" y="40457"/>
                  <a:pt x="22798" y="40337"/>
                </a:cubicBezTo>
                <a:cubicBezTo>
                  <a:pt x="22586" y="40656"/>
                  <a:pt x="22294" y="40735"/>
                  <a:pt x="21982" y="40735"/>
                </a:cubicBezTo>
                <a:cubicBezTo>
                  <a:pt x="21825" y="40735"/>
                  <a:pt x="21664" y="40715"/>
                  <a:pt x="21505" y="40696"/>
                </a:cubicBezTo>
                <a:cubicBezTo>
                  <a:pt x="21235" y="40667"/>
                  <a:pt x="20965" y="40628"/>
                  <a:pt x="20694" y="40628"/>
                </a:cubicBezTo>
                <a:cubicBezTo>
                  <a:pt x="20408" y="40628"/>
                  <a:pt x="20121" y="40671"/>
                  <a:pt x="19834" y="40815"/>
                </a:cubicBezTo>
                <a:cubicBezTo>
                  <a:pt x="19783" y="40853"/>
                  <a:pt x="19698" y="40875"/>
                  <a:pt x="19618" y="40875"/>
                </a:cubicBezTo>
                <a:cubicBezTo>
                  <a:pt x="19574" y="40875"/>
                  <a:pt x="19531" y="40869"/>
                  <a:pt x="19496" y="40855"/>
                </a:cubicBezTo>
                <a:cubicBezTo>
                  <a:pt x="19316" y="40792"/>
                  <a:pt x="19143" y="40760"/>
                  <a:pt x="18974" y="40760"/>
                </a:cubicBezTo>
                <a:cubicBezTo>
                  <a:pt x="18714" y="40760"/>
                  <a:pt x="18464" y="40837"/>
                  <a:pt x="18223" y="40994"/>
                </a:cubicBezTo>
                <a:cubicBezTo>
                  <a:pt x="18200" y="41005"/>
                  <a:pt x="18164" y="41013"/>
                  <a:pt x="18125" y="41013"/>
                </a:cubicBezTo>
                <a:cubicBezTo>
                  <a:pt x="18027" y="41013"/>
                  <a:pt x="17918" y="40961"/>
                  <a:pt x="18004" y="40775"/>
                </a:cubicBezTo>
                <a:cubicBezTo>
                  <a:pt x="18024" y="40755"/>
                  <a:pt x="17924" y="40676"/>
                  <a:pt x="17924" y="40676"/>
                </a:cubicBezTo>
                <a:cubicBezTo>
                  <a:pt x="17774" y="40751"/>
                  <a:pt x="17627" y="40778"/>
                  <a:pt x="17482" y="40778"/>
                </a:cubicBezTo>
                <a:cubicBezTo>
                  <a:pt x="17085" y="40778"/>
                  <a:pt x="16702" y="40572"/>
                  <a:pt x="16299" y="40572"/>
                </a:cubicBezTo>
                <a:cubicBezTo>
                  <a:pt x="16225" y="40572"/>
                  <a:pt x="16150" y="40579"/>
                  <a:pt x="16074" y="40596"/>
                </a:cubicBezTo>
                <a:cubicBezTo>
                  <a:pt x="16030" y="40604"/>
                  <a:pt x="15982" y="40608"/>
                  <a:pt x="15933" y="40608"/>
                </a:cubicBezTo>
                <a:cubicBezTo>
                  <a:pt x="15605" y="40608"/>
                  <a:pt x="15185" y="40445"/>
                  <a:pt x="14960" y="40238"/>
                </a:cubicBezTo>
                <a:cubicBezTo>
                  <a:pt x="14884" y="40168"/>
                  <a:pt x="14798" y="40151"/>
                  <a:pt x="14709" y="40151"/>
                </a:cubicBezTo>
                <a:cubicBezTo>
                  <a:pt x="14626" y="40151"/>
                  <a:pt x="14541" y="40166"/>
                  <a:pt x="14459" y="40166"/>
                </a:cubicBezTo>
                <a:cubicBezTo>
                  <a:pt x="14330" y="40166"/>
                  <a:pt x="14211" y="40129"/>
                  <a:pt x="14125" y="39940"/>
                </a:cubicBezTo>
                <a:cubicBezTo>
                  <a:pt x="14092" y="39890"/>
                  <a:pt x="13987" y="39882"/>
                  <a:pt x="13857" y="39882"/>
                </a:cubicBezTo>
                <a:cubicBezTo>
                  <a:pt x="13790" y="39882"/>
                  <a:pt x="13717" y="39884"/>
                  <a:pt x="13643" y="39884"/>
                </a:cubicBezTo>
                <a:cubicBezTo>
                  <a:pt x="13515" y="39884"/>
                  <a:pt x="13385" y="39877"/>
                  <a:pt x="13289" y="39840"/>
                </a:cubicBezTo>
                <a:cubicBezTo>
                  <a:pt x="12633" y="39582"/>
                  <a:pt x="11976" y="39263"/>
                  <a:pt x="11340" y="38945"/>
                </a:cubicBezTo>
                <a:cubicBezTo>
                  <a:pt x="10803" y="38666"/>
                  <a:pt x="10285" y="38388"/>
                  <a:pt x="9768" y="38070"/>
                </a:cubicBezTo>
                <a:cubicBezTo>
                  <a:pt x="9450" y="37891"/>
                  <a:pt x="9152" y="37652"/>
                  <a:pt x="8853" y="37393"/>
                </a:cubicBezTo>
                <a:cubicBezTo>
                  <a:pt x="8555" y="37135"/>
                  <a:pt x="8336" y="36697"/>
                  <a:pt x="8018" y="36598"/>
                </a:cubicBezTo>
                <a:cubicBezTo>
                  <a:pt x="7560" y="36458"/>
                  <a:pt x="7540" y="36061"/>
                  <a:pt x="7282" y="35822"/>
                </a:cubicBezTo>
                <a:cubicBezTo>
                  <a:pt x="7063" y="35643"/>
                  <a:pt x="6844" y="35464"/>
                  <a:pt x="6625" y="35285"/>
                </a:cubicBezTo>
                <a:cubicBezTo>
                  <a:pt x="6526" y="35205"/>
                  <a:pt x="6367" y="35145"/>
                  <a:pt x="6347" y="35066"/>
                </a:cubicBezTo>
                <a:cubicBezTo>
                  <a:pt x="6287" y="34628"/>
                  <a:pt x="5889" y="34409"/>
                  <a:pt x="5670" y="34091"/>
                </a:cubicBezTo>
                <a:cubicBezTo>
                  <a:pt x="4954" y="33057"/>
                  <a:pt x="4238" y="32042"/>
                  <a:pt x="3542" y="30988"/>
                </a:cubicBezTo>
                <a:cubicBezTo>
                  <a:pt x="3442" y="30849"/>
                  <a:pt x="3602" y="30530"/>
                  <a:pt x="3502" y="30371"/>
                </a:cubicBezTo>
                <a:cubicBezTo>
                  <a:pt x="3283" y="29993"/>
                  <a:pt x="3104" y="29615"/>
                  <a:pt x="2985" y="29198"/>
                </a:cubicBezTo>
                <a:cubicBezTo>
                  <a:pt x="2846" y="28760"/>
                  <a:pt x="2647" y="28282"/>
                  <a:pt x="2428" y="27924"/>
                </a:cubicBezTo>
                <a:cubicBezTo>
                  <a:pt x="2149" y="27507"/>
                  <a:pt x="2070" y="27228"/>
                  <a:pt x="2249" y="26791"/>
                </a:cubicBezTo>
                <a:cubicBezTo>
                  <a:pt x="2309" y="26611"/>
                  <a:pt x="2249" y="26373"/>
                  <a:pt x="2169" y="26214"/>
                </a:cubicBezTo>
                <a:cubicBezTo>
                  <a:pt x="1950" y="25776"/>
                  <a:pt x="2010" y="25299"/>
                  <a:pt x="1970" y="24861"/>
                </a:cubicBezTo>
                <a:cubicBezTo>
                  <a:pt x="1911" y="24364"/>
                  <a:pt x="1911" y="23886"/>
                  <a:pt x="1851" y="23389"/>
                </a:cubicBezTo>
                <a:cubicBezTo>
                  <a:pt x="1811" y="23071"/>
                  <a:pt x="1911" y="22712"/>
                  <a:pt x="1692" y="22394"/>
                </a:cubicBezTo>
                <a:cubicBezTo>
                  <a:pt x="1612" y="22275"/>
                  <a:pt x="1632" y="21996"/>
                  <a:pt x="1712" y="21897"/>
                </a:cubicBezTo>
                <a:cubicBezTo>
                  <a:pt x="2010" y="21579"/>
                  <a:pt x="1831" y="21201"/>
                  <a:pt x="1791" y="20882"/>
                </a:cubicBezTo>
                <a:cubicBezTo>
                  <a:pt x="1692" y="20107"/>
                  <a:pt x="1652" y="20126"/>
                  <a:pt x="2010" y="19410"/>
                </a:cubicBezTo>
                <a:cubicBezTo>
                  <a:pt x="2030" y="19371"/>
                  <a:pt x="2070" y="19331"/>
                  <a:pt x="2070" y="19271"/>
                </a:cubicBezTo>
                <a:cubicBezTo>
                  <a:pt x="2050" y="18634"/>
                  <a:pt x="2030" y="18634"/>
                  <a:pt x="2289" y="18356"/>
                </a:cubicBezTo>
                <a:cubicBezTo>
                  <a:pt x="2249" y="18217"/>
                  <a:pt x="2129" y="17978"/>
                  <a:pt x="2149" y="17958"/>
                </a:cubicBezTo>
                <a:cubicBezTo>
                  <a:pt x="2667" y="17600"/>
                  <a:pt x="2328" y="17003"/>
                  <a:pt x="2627" y="16546"/>
                </a:cubicBezTo>
                <a:cubicBezTo>
                  <a:pt x="2885" y="16148"/>
                  <a:pt x="2885" y="15551"/>
                  <a:pt x="3064" y="15074"/>
                </a:cubicBezTo>
                <a:cubicBezTo>
                  <a:pt x="3263" y="14576"/>
                  <a:pt x="3502" y="14059"/>
                  <a:pt x="3761" y="13582"/>
                </a:cubicBezTo>
                <a:cubicBezTo>
                  <a:pt x="4357" y="12448"/>
                  <a:pt x="5074" y="11374"/>
                  <a:pt x="5849" y="10339"/>
                </a:cubicBezTo>
                <a:cubicBezTo>
                  <a:pt x="6327" y="9723"/>
                  <a:pt x="6924" y="9205"/>
                  <a:pt x="7321" y="8549"/>
                </a:cubicBezTo>
                <a:cubicBezTo>
                  <a:pt x="7361" y="8469"/>
                  <a:pt x="7441" y="8390"/>
                  <a:pt x="7520" y="8370"/>
                </a:cubicBezTo>
                <a:cubicBezTo>
                  <a:pt x="7998" y="8231"/>
                  <a:pt x="8256" y="7813"/>
                  <a:pt x="8555" y="7455"/>
                </a:cubicBezTo>
                <a:cubicBezTo>
                  <a:pt x="8853" y="7117"/>
                  <a:pt x="9370" y="7017"/>
                  <a:pt x="9569" y="6560"/>
                </a:cubicBezTo>
                <a:cubicBezTo>
                  <a:pt x="10365" y="6241"/>
                  <a:pt x="10922" y="5505"/>
                  <a:pt x="11777" y="5247"/>
                </a:cubicBezTo>
                <a:cubicBezTo>
                  <a:pt x="11956" y="5187"/>
                  <a:pt x="12175" y="5127"/>
                  <a:pt x="12295" y="4849"/>
                </a:cubicBezTo>
                <a:cubicBezTo>
                  <a:pt x="12354" y="4690"/>
                  <a:pt x="12673" y="4590"/>
                  <a:pt x="12891" y="4511"/>
                </a:cubicBezTo>
                <a:cubicBezTo>
                  <a:pt x="13170" y="4411"/>
                  <a:pt x="13488" y="4411"/>
                  <a:pt x="13687" y="4073"/>
                </a:cubicBezTo>
                <a:cubicBezTo>
                  <a:pt x="13767" y="3934"/>
                  <a:pt x="14045" y="3894"/>
                  <a:pt x="14244" y="3854"/>
                </a:cubicBezTo>
                <a:cubicBezTo>
                  <a:pt x="14662" y="3755"/>
                  <a:pt x="15119" y="3695"/>
                  <a:pt x="15438" y="3337"/>
                </a:cubicBezTo>
                <a:cubicBezTo>
                  <a:pt x="15497" y="3287"/>
                  <a:pt x="15557" y="3257"/>
                  <a:pt x="15619" y="3257"/>
                </a:cubicBezTo>
                <a:cubicBezTo>
                  <a:pt x="15681" y="3257"/>
                  <a:pt x="15746" y="3287"/>
                  <a:pt x="15816" y="3357"/>
                </a:cubicBezTo>
                <a:cubicBezTo>
                  <a:pt x="15825" y="3366"/>
                  <a:pt x="15841" y="3370"/>
                  <a:pt x="15860" y="3370"/>
                </a:cubicBezTo>
                <a:cubicBezTo>
                  <a:pt x="15925" y="3370"/>
                  <a:pt x="16033" y="3328"/>
                  <a:pt x="16094" y="3297"/>
                </a:cubicBezTo>
                <a:cubicBezTo>
                  <a:pt x="16170" y="3241"/>
                  <a:pt x="16245" y="3077"/>
                  <a:pt x="16320" y="3077"/>
                </a:cubicBezTo>
                <a:cubicBezTo>
                  <a:pt x="16325" y="3077"/>
                  <a:pt x="16329" y="3077"/>
                  <a:pt x="16333" y="3078"/>
                </a:cubicBezTo>
                <a:cubicBezTo>
                  <a:pt x="16356" y="3079"/>
                  <a:pt x="16380" y="3080"/>
                  <a:pt x="16403" y="3080"/>
                </a:cubicBezTo>
                <a:cubicBezTo>
                  <a:pt x="17190" y="3080"/>
                  <a:pt x="17849" y="2514"/>
                  <a:pt x="18642" y="2514"/>
                </a:cubicBezTo>
                <a:cubicBezTo>
                  <a:pt x="18738" y="2514"/>
                  <a:pt x="18837" y="2522"/>
                  <a:pt x="18939" y="2541"/>
                </a:cubicBezTo>
                <a:cubicBezTo>
                  <a:pt x="18976" y="2549"/>
                  <a:pt x="19015" y="2552"/>
                  <a:pt x="19055" y="2552"/>
                </a:cubicBezTo>
                <a:cubicBezTo>
                  <a:pt x="19332" y="2552"/>
                  <a:pt x="19658" y="2387"/>
                  <a:pt x="19953" y="2283"/>
                </a:cubicBezTo>
                <a:cubicBezTo>
                  <a:pt x="20086" y="2230"/>
                  <a:pt x="20210" y="2124"/>
                  <a:pt x="20348" y="2124"/>
                </a:cubicBezTo>
                <a:cubicBezTo>
                  <a:pt x="20417" y="2124"/>
                  <a:pt x="20490" y="2150"/>
                  <a:pt x="20570" y="2223"/>
                </a:cubicBezTo>
                <a:cubicBezTo>
                  <a:pt x="20609" y="2262"/>
                  <a:pt x="20689" y="2283"/>
                  <a:pt x="20751" y="2283"/>
                </a:cubicBezTo>
                <a:cubicBezTo>
                  <a:pt x="20785" y="2283"/>
                  <a:pt x="20815" y="2277"/>
                  <a:pt x="20829" y="2263"/>
                </a:cubicBezTo>
                <a:cubicBezTo>
                  <a:pt x="21052" y="2059"/>
                  <a:pt x="21294" y="2007"/>
                  <a:pt x="21544" y="2007"/>
                </a:cubicBezTo>
                <a:cubicBezTo>
                  <a:pt x="21806" y="2007"/>
                  <a:pt x="22076" y="2064"/>
                  <a:pt x="22340" y="2064"/>
                </a:cubicBezTo>
                <a:cubicBezTo>
                  <a:pt x="22519" y="2064"/>
                  <a:pt x="22559" y="2064"/>
                  <a:pt x="22699" y="1905"/>
                </a:cubicBezTo>
                <a:cubicBezTo>
                  <a:pt x="22782" y="1796"/>
                  <a:pt x="22909" y="1754"/>
                  <a:pt x="23045" y="1754"/>
                </a:cubicBezTo>
                <a:close/>
                <a:moveTo>
                  <a:pt x="24007" y="1"/>
                </a:moveTo>
                <a:cubicBezTo>
                  <a:pt x="23777" y="1"/>
                  <a:pt x="23530" y="80"/>
                  <a:pt x="23275" y="194"/>
                </a:cubicBezTo>
                <a:cubicBezTo>
                  <a:pt x="23152" y="240"/>
                  <a:pt x="23017" y="286"/>
                  <a:pt x="22888" y="286"/>
                </a:cubicBezTo>
                <a:cubicBezTo>
                  <a:pt x="22851" y="286"/>
                  <a:pt x="22814" y="282"/>
                  <a:pt x="22778" y="273"/>
                </a:cubicBezTo>
                <a:cubicBezTo>
                  <a:pt x="22425" y="213"/>
                  <a:pt x="22225" y="179"/>
                  <a:pt x="22059" y="179"/>
                </a:cubicBezTo>
                <a:cubicBezTo>
                  <a:pt x="21843" y="179"/>
                  <a:pt x="21687" y="238"/>
                  <a:pt x="21326" y="373"/>
                </a:cubicBezTo>
                <a:cubicBezTo>
                  <a:pt x="21286" y="386"/>
                  <a:pt x="21242" y="391"/>
                  <a:pt x="21196" y="391"/>
                </a:cubicBezTo>
                <a:cubicBezTo>
                  <a:pt x="21103" y="391"/>
                  <a:pt x="21001" y="373"/>
                  <a:pt x="20908" y="373"/>
                </a:cubicBezTo>
                <a:cubicBezTo>
                  <a:pt x="20780" y="357"/>
                  <a:pt x="20652" y="302"/>
                  <a:pt x="20545" y="302"/>
                </a:cubicBezTo>
                <a:cubicBezTo>
                  <a:pt x="20519" y="302"/>
                  <a:pt x="20494" y="306"/>
                  <a:pt x="20471" y="313"/>
                </a:cubicBezTo>
                <a:cubicBezTo>
                  <a:pt x="19973" y="552"/>
                  <a:pt x="19436" y="492"/>
                  <a:pt x="18899" y="532"/>
                </a:cubicBezTo>
                <a:cubicBezTo>
                  <a:pt x="18680" y="552"/>
                  <a:pt x="18461" y="671"/>
                  <a:pt x="18262" y="791"/>
                </a:cubicBezTo>
                <a:cubicBezTo>
                  <a:pt x="18049" y="933"/>
                  <a:pt x="17826" y="1004"/>
                  <a:pt x="17585" y="1004"/>
                </a:cubicBezTo>
                <a:cubicBezTo>
                  <a:pt x="17489" y="1004"/>
                  <a:pt x="17390" y="992"/>
                  <a:pt x="17288" y="970"/>
                </a:cubicBezTo>
                <a:cubicBezTo>
                  <a:pt x="17223" y="954"/>
                  <a:pt x="17120" y="925"/>
                  <a:pt x="17072" y="925"/>
                </a:cubicBezTo>
                <a:cubicBezTo>
                  <a:pt x="17061" y="925"/>
                  <a:pt x="17053" y="926"/>
                  <a:pt x="17049" y="930"/>
                </a:cubicBezTo>
                <a:cubicBezTo>
                  <a:pt x="16850" y="1308"/>
                  <a:pt x="16452" y="1129"/>
                  <a:pt x="16154" y="1228"/>
                </a:cubicBezTo>
                <a:cubicBezTo>
                  <a:pt x="15657" y="1407"/>
                  <a:pt x="15159" y="1586"/>
                  <a:pt x="14722" y="1885"/>
                </a:cubicBezTo>
                <a:cubicBezTo>
                  <a:pt x="14463" y="2064"/>
                  <a:pt x="14005" y="2004"/>
                  <a:pt x="13846" y="2203"/>
                </a:cubicBezTo>
                <a:cubicBezTo>
                  <a:pt x="13647" y="2462"/>
                  <a:pt x="13448" y="2521"/>
                  <a:pt x="13150" y="2601"/>
                </a:cubicBezTo>
                <a:cubicBezTo>
                  <a:pt x="12653" y="2760"/>
                  <a:pt x="12096" y="2919"/>
                  <a:pt x="11718" y="3238"/>
                </a:cubicBezTo>
                <a:cubicBezTo>
                  <a:pt x="11380" y="3516"/>
                  <a:pt x="11101" y="3735"/>
                  <a:pt x="10663" y="3755"/>
                </a:cubicBezTo>
                <a:cubicBezTo>
                  <a:pt x="10524" y="3775"/>
                  <a:pt x="10305" y="3894"/>
                  <a:pt x="10246" y="4013"/>
                </a:cubicBezTo>
                <a:cubicBezTo>
                  <a:pt x="9987" y="4511"/>
                  <a:pt x="9490" y="4650"/>
                  <a:pt x="9092" y="4928"/>
                </a:cubicBezTo>
                <a:cubicBezTo>
                  <a:pt x="8376" y="5426"/>
                  <a:pt x="7640" y="5963"/>
                  <a:pt x="7083" y="6639"/>
                </a:cubicBezTo>
                <a:cubicBezTo>
                  <a:pt x="6745" y="7057"/>
                  <a:pt x="6446" y="7296"/>
                  <a:pt x="5949" y="7375"/>
                </a:cubicBezTo>
                <a:cubicBezTo>
                  <a:pt x="5949" y="7554"/>
                  <a:pt x="5989" y="7733"/>
                  <a:pt x="5929" y="7892"/>
                </a:cubicBezTo>
                <a:cubicBezTo>
                  <a:pt x="5879" y="8004"/>
                  <a:pt x="5798" y="8078"/>
                  <a:pt x="5696" y="8078"/>
                </a:cubicBezTo>
                <a:cubicBezTo>
                  <a:pt x="5635" y="8078"/>
                  <a:pt x="5566" y="8051"/>
                  <a:pt x="5491" y="7992"/>
                </a:cubicBezTo>
                <a:cubicBezTo>
                  <a:pt x="5471" y="8071"/>
                  <a:pt x="5432" y="8151"/>
                  <a:pt x="5392" y="8231"/>
                </a:cubicBezTo>
                <a:cubicBezTo>
                  <a:pt x="5332" y="8350"/>
                  <a:pt x="5273" y="8469"/>
                  <a:pt x="5213" y="8569"/>
                </a:cubicBezTo>
                <a:cubicBezTo>
                  <a:pt x="5113" y="8748"/>
                  <a:pt x="4974" y="8887"/>
                  <a:pt x="4914" y="9066"/>
                </a:cubicBezTo>
                <a:cubicBezTo>
                  <a:pt x="4875" y="9235"/>
                  <a:pt x="4775" y="9260"/>
                  <a:pt x="4666" y="9260"/>
                </a:cubicBezTo>
                <a:cubicBezTo>
                  <a:pt x="4620" y="9260"/>
                  <a:pt x="4573" y="9256"/>
                  <a:pt x="4527" y="9256"/>
                </a:cubicBezTo>
                <a:cubicBezTo>
                  <a:pt x="4464" y="9256"/>
                  <a:pt x="4404" y="9264"/>
                  <a:pt x="4357" y="9305"/>
                </a:cubicBezTo>
                <a:cubicBezTo>
                  <a:pt x="4318" y="9345"/>
                  <a:pt x="4258" y="9424"/>
                  <a:pt x="4278" y="9444"/>
                </a:cubicBezTo>
                <a:cubicBezTo>
                  <a:pt x="4397" y="9921"/>
                  <a:pt x="3900" y="10021"/>
                  <a:pt x="3741" y="10280"/>
                </a:cubicBezTo>
                <a:cubicBezTo>
                  <a:pt x="3781" y="10459"/>
                  <a:pt x="3820" y="10578"/>
                  <a:pt x="3820" y="10578"/>
                </a:cubicBezTo>
                <a:cubicBezTo>
                  <a:pt x="3184" y="11354"/>
                  <a:pt x="2289" y="11831"/>
                  <a:pt x="2488" y="13025"/>
                </a:cubicBezTo>
                <a:cubicBezTo>
                  <a:pt x="1970" y="13084"/>
                  <a:pt x="1911" y="13542"/>
                  <a:pt x="1851" y="13940"/>
                </a:cubicBezTo>
                <a:cubicBezTo>
                  <a:pt x="1811" y="14298"/>
                  <a:pt x="1771" y="14616"/>
                  <a:pt x="1433" y="14835"/>
                </a:cubicBezTo>
                <a:cubicBezTo>
                  <a:pt x="1334" y="14915"/>
                  <a:pt x="1334" y="15133"/>
                  <a:pt x="1294" y="15293"/>
                </a:cubicBezTo>
                <a:cubicBezTo>
                  <a:pt x="1274" y="15392"/>
                  <a:pt x="1314" y="15551"/>
                  <a:pt x="1254" y="15611"/>
                </a:cubicBezTo>
                <a:cubicBezTo>
                  <a:pt x="976" y="15830"/>
                  <a:pt x="976" y="16188"/>
                  <a:pt x="856" y="16486"/>
                </a:cubicBezTo>
                <a:cubicBezTo>
                  <a:pt x="737" y="16784"/>
                  <a:pt x="856" y="17182"/>
                  <a:pt x="717" y="17481"/>
                </a:cubicBezTo>
                <a:cubicBezTo>
                  <a:pt x="538" y="17839"/>
                  <a:pt x="657" y="18217"/>
                  <a:pt x="518" y="18555"/>
                </a:cubicBezTo>
                <a:cubicBezTo>
                  <a:pt x="339" y="18953"/>
                  <a:pt x="359" y="19410"/>
                  <a:pt x="260" y="19828"/>
                </a:cubicBezTo>
                <a:cubicBezTo>
                  <a:pt x="160" y="20246"/>
                  <a:pt x="299" y="20723"/>
                  <a:pt x="160" y="21121"/>
                </a:cubicBezTo>
                <a:cubicBezTo>
                  <a:pt x="1" y="21539"/>
                  <a:pt x="518" y="22016"/>
                  <a:pt x="1" y="22354"/>
                </a:cubicBezTo>
                <a:cubicBezTo>
                  <a:pt x="339" y="22752"/>
                  <a:pt x="81" y="23170"/>
                  <a:pt x="100" y="23568"/>
                </a:cubicBezTo>
                <a:cubicBezTo>
                  <a:pt x="120" y="24025"/>
                  <a:pt x="81" y="24483"/>
                  <a:pt x="140" y="24940"/>
                </a:cubicBezTo>
                <a:cubicBezTo>
                  <a:pt x="220" y="25537"/>
                  <a:pt x="598" y="26074"/>
                  <a:pt x="399" y="26731"/>
                </a:cubicBezTo>
                <a:cubicBezTo>
                  <a:pt x="359" y="26830"/>
                  <a:pt x="498" y="26989"/>
                  <a:pt x="538" y="27129"/>
                </a:cubicBezTo>
                <a:cubicBezTo>
                  <a:pt x="618" y="27328"/>
                  <a:pt x="697" y="27507"/>
                  <a:pt x="737" y="27706"/>
                </a:cubicBezTo>
                <a:cubicBezTo>
                  <a:pt x="836" y="28481"/>
                  <a:pt x="936" y="29217"/>
                  <a:pt x="1374" y="29894"/>
                </a:cubicBezTo>
                <a:cubicBezTo>
                  <a:pt x="1493" y="30093"/>
                  <a:pt x="1473" y="30391"/>
                  <a:pt x="1513" y="30650"/>
                </a:cubicBezTo>
                <a:cubicBezTo>
                  <a:pt x="1533" y="30709"/>
                  <a:pt x="1533" y="30849"/>
                  <a:pt x="1572" y="30869"/>
                </a:cubicBezTo>
                <a:cubicBezTo>
                  <a:pt x="2030" y="31067"/>
                  <a:pt x="1911" y="31525"/>
                  <a:pt x="2010" y="31883"/>
                </a:cubicBezTo>
                <a:cubicBezTo>
                  <a:pt x="2070" y="32142"/>
                  <a:pt x="2010" y="32480"/>
                  <a:pt x="2468" y="32500"/>
                </a:cubicBezTo>
                <a:cubicBezTo>
                  <a:pt x="2587" y="32500"/>
                  <a:pt x="2786" y="32818"/>
                  <a:pt x="2766" y="32937"/>
                </a:cubicBezTo>
                <a:cubicBezTo>
                  <a:pt x="2686" y="33355"/>
                  <a:pt x="2965" y="33494"/>
                  <a:pt x="3144" y="33733"/>
                </a:cubicBezTo>
                <a:cubicBezTo>
                  <a:pt x="3303" y="33952"/>
                  <a:pt x="3781" y="33992"/>
                  <a:pt x="3621" y="34429"/>
                </a:cubicBezTo>
                <a:cubicBezTo>
                  <a:pt x="3462" y="34867"/>
                  <a:pt x="4159" y="34728"/>
                  <a:pt x="4099" y="35086"/>
                </a:cubicBezTo>
                <a:cubicBezTo>
                  <a:pt x="4079" y="35324"/>
                  <a:pt x="4178" y="35364"/>
                  <a:pt x="4377" y="35404"/>
                </a:cubicBezTo>
                <a:cubicBezTo>
                  <a:pt x="4795" y="35504"/>
                  <a:pt x="4596" y="35782"/>
                  <a:pt x="4517" y="36001"/>
                </a:cubicBezTo>
                <a:cubicBezTo>
                  <a:pt x="4676" y="36100"/>
                  <a:pt x="4954" y="36200"/>
                  <a:pt x="4974" y="36319"/>
                </a:cubicBezTo>
                <a:cubicBezTo>
                  <a:pt x="5014" y="36717"/>
                  <a:pt x="5273" y="36777"/>
                  <a:pt x="5551" y="36876"/>
                </a:cubicBezTo>
                <a:cubicBezTo>
                  <a:pt x="5710" y="36936"/>
                  <a:pt x="5909" y="36995"/>
                  <a:pt x="5989" y="37135"/>
                </a:cubicBezTo>
                <a:cubicBezTo>
                  <a:pt x="6526" y="37831"/>
                  <a:pt x="7242" y="38328"/>
                  <a:pt x="7918" y="38865"/>
                </a:cubicBezTo>
                <a:cubicBezTo>
                  <a:pt x="8018" y="38925"/>
                  <a:pt x="8137" y="39044"/>
                  <a:pt x="8177" y="39164"/>
                </a:cubicBezTo>
                <a:cubicBezTo>
                  <a:pt x="8305" y="39485"/>
                  <a:pt x="8408" y="39650"/>
                  <a:pt x="8568" y="39650"/>
                </a:cubicBezTo>
                <a:cubicBezTo>
                  <a:pt x="8606" y="39650"/>
                  <a:pt x="8648" y="39641"/>
                  <a:pt x="8694" y="39621"/>
                </a:cubicBezTo>
                <a:cubicBezTo>
                  <a:pt x="8790" y="39573"/>
                  <a:pt x="8877" y="39551"/>
                  <a:pt x="8954" y="39551"/>
                </a:cubicBezTo>
                <a:cubicBezTo>
                  <a:pt x="9100" y="39551"/>
                  <a:pt x="9213" y="39630"/>
                  <a:pt x="9291" y="39761"/>
                </a:cubicBezTo>
                <a:cubicBezTo>
                  <a:pt x="9549" y="40119"/>
                  <a:pt x="9927" y="40258"/>
                  <a:pt x="10365" y="40377"/>
                </a:cubicBezTo>
                <a:cubicBezTo>
                  <a:pt x="10246" y="40457"/>
                  <a:pt x="10186" y="40516"/>
                  <a:pt x="10106" y="40596"/>
                </a:cubicBezTo>
                <a:cubicBezTo>
                  <a:pt x="10266" y="40696"/>
                  <a:pt x="10425" y="40815"/>
                  <a:pt x="10624" y="40894"/>
                </a:cubicBezTo>
                <a:cubicBezTo>
                  <a:pt x="10634" y="40899"/>
                  <a:pt x="10644" y="40901"/>
                  <a:pt x="10656" y="40901"/>
                </a:cubicBezTo>
                <a:cubicBezTo>
                  <a:pt x="10746" y="40901"/>
                  <a:pt x="10870" y="40775"/>
                  <a:pt x="10963" y="40775"/>
                </a:cubicBezTo>
                <a:cubicBezTo>
                  <a:pt x="11017" y="40775"/>
                  <a:pt x="11061" y="40818"/>
                  <a:pt x="11081" y="40954"/>
                </a:cubicBezTo>
                <a:cubicBezTo>
                  <a:pt x="11141" y="41272"/>
                  <a:pt x="11419" y="41213"/>
                  <a:pt x="11598" y="41352"/>
                </a:cubicBezTo>
                <a:cubicBezTo>
                  <a:pt x="11618" y="41372"/>
                  <a:pt x="11698" y="41392"/>
                  <a:pt x="11738" y="41392"/>
                </a:cubicBezTo>
                <a:cubicBezTo>
                  <a:pt x="11855" y="41339"/>
                  <a:pt x="11968" y="41317"/>
                  <a:pt x="12076" y="41317"/>
                </a:cubicBezTo>
                <a:cubicBezTo>
                  <a:pt x="12597" y="41317"/>
                  <a:pt x="13033" y="41818"/>
                  <a:pt x="13556" y="41818"/>
                </a:cubicBezTo>
                <a:cubicBezTo>
                  <a:pt x="13625" y="41818"/>
                  <a:pt x="13695" y="41809"/>
                  <a:pt x="13767" y="41790"/>
                </a:cubicBezTo>
                <a:cubicBezTo>
                  <a:pt x="13787" y="41790"/>
                  <a:pt x="13826" y="41929"/>
                  <a:pt x="13886" y="42008"/>
                </a:cubicBezTo>
                <a:cubicBezTo>
                  <a:pt x="14025" y="42247"/>
                  <a:pt x="14284" y="42187"/>
                  <a:pt x="14483" y="42247"/>
                </a:cubicBezTo>
                <a:cubicBezTo>
                  <a:pt x="14576" y="42280"/>
                  <a:pt x="14657" y="42298"/>
                  <a:pt x="14733" y="42298"/>
                </a:cubicBezTo>
                <a:cubicBezTo>
                  <a:pt x="14885" y="42298"/>
                  <a:pt x="15013" y="42227"/>
                  <a:pt x="15159" y="42068"/>
                </a:cubicBezTo>
                <a:cubicBezTo>
                  <a:pt x="15179" y="42327"/>
                  <a:pt x="15219" y="42506"/>
                  <a:pt x="15219" y="42605"/>
                </a:cubicBezTo>
                <a:cubicBezTo>
                  <a:pt x="15418" y="42486"/>
                  <a:pt x="15617" y="42347"/>
                  <a:pt x="15736" y="42267"/>
                </a:cubicBezTo>
                <a:cubicBezTo>
                  <a:pt x="16054" y="42446"/>
                  <a:pt x="16293" y="42665"/>
                  <a:pt x="16512" y="42665"/>
                </a:cubicBezTo>
                <a:cubicBezTo>
                  <a:pt x="17320" y="42665"/>
                  <a:pt x="18115" y="42836"/>
                  <a:pt x="18929" y="42836"/>
                </a:cubicBezTo>
                <a:cubicBezTo>
                  <a:pt x="19117" y="42836"/>
                  <a:pt x="19306" y="42827"/>
                  <a:pt x="19496" y="42804"/>
                </a:cubicBezTo>
                <a:cubicBezTo>
                  <a:pt x="19566" y="42794"/>
                  <a:pt x="19638" y="42790"/>
                  <a:pt x="19710" y="42790"/>
                </a:cubicBezTo>
                <a:cubicBezTo>
                  <a:pt x="19943" y="42790"/>
                  <a:pt x="20182" y="42830"/>
                  <a:pt x="20412" y="42830"/>
                </a:cubicBezTo>
                <a:cubicBezTo>
                  <a:pt x="20534" y="42830"/>
                  <a:pt x="20654" y="42819"/>
                  <a:pt x="20769" y="42784"/>
                </a:cubicBezTo>
                <a:cubicBezTo>
                  <a:pt x="21585" y="42546"/>
                  <a:pt x="22420" y="42426"/>
                  <a:pt x="23295" y="42406"/>
                </a:cubicBezTo>
                <a:cubicBezTo>
                  <a:pt x="23395" y="42406"/>
                  <a:pt x="23594" y="42347"/>
                  <a:pt x="23594" y="42307"/>
                </a:cubicBezTo>
                <a:cubicBezTo>
                  <a:pt x="23603" y="42023"/>
                  <a:pt x="23692" y="41950"/>
                  <a:pt x="23809" y="41950"/>
                </a:cubicBezTo>
                <a:cubicBezTo>
                  <a:pt x="23933" y="41950"/>
                  <a:pt x="24088" y="42031"/>
                  <a:pt x="24212" y="42031"/>
                </a:cubicBezTo>
                <a:cubicBezTo>
                  <a:pt x="24225" y="42031"/>
                  <a:pt x="24238" y="42030"/>
                  <a:pt x="24250" y="42028"/>
                </a:cubicBezTo>
                <a:cubicBezTo>
                  <a:pt x="24469" y="41989"/>
                  <a:pt x="24668" y="42048"/>
                  <a:pt x="24887" y="41889"/>
                </a:cubicBezTo>
                <a:cubicBezTo>
                  <a:pt x="25047" y="41773"/>
                  <a:pt x="25239" y="41699"/>
                  <a:pt x="25471" y="41699"/>
                </a:cubicBezTo>
                <a:cubicBezTo>
                  <a:pt x="25556" y="41699"/>
                  <a:pt x="25646" y="41709"/>
                  <a:pt x="25742" y="41730"/>
                </a:cubicBezTo>
                <a:cubicBezTo>
                  <a:pt x="25752" y="41732"/>
                  <a:pt x="25763" y="41733"/>
                  <a:pt x="25774" y="41733"/>
                </a:cubicBezTo>
                <a:cubicBezTo>
                  <a:pt x="25970" y="41733"/>
                  <a:pt x="26234" y="41404"/>
                  <a:pt x="26498" y="41272"/>
                </a:cubicBezTo>
                <a:cubicBezTo>
                  <a:pt x="26617" y="41213"/>
                  <a:pt x="26777" y="41213"/>
                  <a:pt x="26916" y="41173"/>
                </a:cubicBezTo>
                <a:cubicBezTo>
                  <a:pt x="27055" y="41133"/>
                  <a:pt x="27194" y="41093"/>
                  <a:pt x="27334" y="41014"/>
                </a:cubicBezTo>
                <a:cubicBezTo>
                  <a:pt x="27771" y="40775"/>
                  <a:pt x="28189" y="40437"/>
                  <a:pt x="28646" y="40298"/>
                </a:cubicBezTo>
                <a:cubicBezTo>
                  <a:pt x="29203" y="40119"/>
                  <a:pt x="29482" y="39661"/>
                  <a:pt x="29939" y="39402"/>
                </a:cubicBezTo>
                <a:cubicBezTo>
                  <a:pt x="30337" y="39164"/>
                  <a:pt x="30874" y="39144"/>
                  <a:pt x="31093" y="38607"/>
                </a:cubicBezTo>
                <a:cubicBezTo>
                  <a:pt x="31849" y="38468"/>
                  <a:pt x="32128" y="37672"/>
                  <a:pt x="32764" y="37354"/>
                </a:cubicBezTo>
                <a:cubicBezTo>
                  <a:pt x="33023" y="37214"/>
                  <a:pt x="33381" y="37055"/>
                  <a:pt x="33301" y="36618"/>
                </a:cubicBezTo>
                <a:cubicBezTo>
                  <a:pt x="34117" y="36458"/>
                  <a:pt x="34177" y="35404"/>
                  <a:pt x="34952" y="35205"/>
                </a:cubicBezTo>
                <a:cubicBezTo>
                  <a:pt x="35450" y="34350"/>
                  <a:pt x="36146" y="33634"/>
                  <a:pt x="36524" y="32699"/>
                </a:cubicBezTo>
                <a:cubicBezTo>
                  <a:pt x="36643" y="32400"/>
                  <a:pt x="36981" y="32221"/>
                  <a:pt x="36962" y="31863"/>
                </a:cubicBezTo>
                <a:cubicBezTo>
                  <a:pt x="37678" y="31286"/>
                  <a:pt x="37737" y="30411"/>
                  <a:pt x="37996" y="29615"/>
                </a:cubicBezTo>
                <a:cubicBezTo>
                  <a:pt x="38095" y="29277"/>
                  <a:pt x="37936" y="28839"/>
                  <a:pt x="38076" y="28541"/>
                </a:cubicBezTo>
                <a:cubicBezTo>
                  <a:pt x="38235" y="28183"/>
                  <a:pt x="38473" y="27944"/>
                  <a:pt x="38056" y="27646"/>
                </a:cubicBezTo>
                <a:cubicBezTo>
                  <a:pt x="38652" y="27308"/>
                  <a:pt x="38155" y="26810"/>
                  <a:pt x="38235" y="26353"/>
                </a:cubicBezTo>
                <a:cubicBezTo>
                  <a:pt x="38609" y="26338"/>
                  <a:pt x="38994" y="26241"/>
                  <a:pt x="39344" y="26241"/>
                </a:cubicBezTo>
                <a:cubicBezTo>
                  <a:pt x="39478" y="26241"/>
                  <a:pt x="39606" y="26255"/>
                  <a:pt x="39727" y="26293"/>
                </a:cubicBezTo>
                <a:cubicBezTo>
                  <a:pt x="40920" y="26671"/>
                  <a:pt x="42154" y="26492"/>
                  <a:pt x="43367" y="26671"/>
                </a:cubicBezTo>
                <a:cubicBezTo>
                  <a:pt x="43805" y="26731"/>
                  <a:pt x="44262" y="26691"/>
                  <a:pt x="44700" y="26771"/>
                </a:cubicBezTo>
                <a:cubicBezTo>
                  <a:pt x="44803" y="26792"/>
                  <a:pt x="44904" y="26805"/>
                  <a:pt x="45001" y="26805"/>
                </a:cubicBezTo>
                <a:cubicBezTo>
                  <a:pt x="45261" y="26805"/>
                  <a:pt x="45490" y="26713"/>
                  <a:pt x="45635" y="26452"/>
                </a:cubicBezTo>
                <a:cubicBezTo>
                  <a:pt x="45754" y="26234"/>
                  <a:pt x="45834" y="25975"/>
                  <a:pt x="45893" y="25716"/>
                </a:cubicBezTo>
                <a:cubicBezTo>
                  <a:pt x="45993" y="25219"/>
                  <a:pt x="45794" y="24682"/>
                  <a:pt x="46013" y="24185"/>
                </a:cubicBezTo>
                <a:cubicBezTo>
                  <a:pt x="46033" y="24125"/>
                  <a:pt x="45993" y="23986"/>
                  <a:pt x="45953" y="23966"/>
                </a:cubicBezTo>
                <a:cubicBezTo>
                  <a:pt x="45595" y="23787"/>
                  <a:pt x="45754" y="23568"/>
                  <a:pt x="45814" y="23309"/>
                </a:cubicBezTo>
                <a:cubicBezTo>
                  <a:pt x="45873" y="23110"/>
                  <a:pt x="45814" y="22832"/>
                  <a:pt x="45714" y="22633"/>
                </a:cubicBezTo>
                <a:cubicBezTo>
                  <a:pt x="45416" y="22076"/>
                  <a:pt x="45436" y="21459"/>
                  <a:pt x="45217" y="20882"/>
                </a:cubicBezTo>
                <a:cubicBezTo>
                  <a:pt x="45078" y="20485"/>
                  <a:pt x="44998" y="20067"/>
                  <a:pt x="44779" y="19689"/>
                </a:cubicBezTo>
                <a:cubicBezTo>
                  <a:pt x="44720" y="19589"/>
                  <a:pt x="44680" y="19470"/>
                  <a:pt x="44680" y="19371"/>
                </a:cubicBezTo>
                <a:cubicBezTo>
                  <a:pt x="44660" y="18973"/>
                  <a:pt x="44839" y="18495"/>
                  <a:pt x="44242" y="18336"/>
                </a:cubicBezTo>
                <a:cubicBezTo>
                  <a:pt x="44203" y="18336"/>
                  <a:pt x="44163" y="18177"/>
                  <a:pt x="44163" y="18097"/>
                </a:cubicBezTo>
                <a:cubicBezTo>
                  <a:pt x="44203" y="17859"/>
                  <a:pt x="44322" y="17640"/>
                  <a:pt x="44083" y="17381"/>
                </a:cubicBezTo>
                <a:cubicBezTo>
                  <a:pt x="43944" y="17242"/>
                  <a:pt x="44004" y="16924"/>
                  <a:pt x="43924" y="16725"/>
                </a:cubicBezTo>
                <a:cubicBezTo>
                  <a:pt x="43705" y="16168"/>
                  <a:pt x="43506" y="15591"/>
                  <a:pt x="43188" y="15094"/>
                </a:cubicBezTo>
                <a:cubicBezTo>
                  <a:pt x="42909" y="14636"/>
                  <a:pt x="42850" y="14119"/>
                  <a:pt x="42631" y="13641"/>
                </a:cubicBezTo>
                <a:cubicBezTo>
                  <a:pt x="42551" y="13442"/>
                  <a:pt x="42372" y="13263"/>
                  <a:pt x="42273" y="13065"/>
                </a:cubicBezTo>
                <a:cubicBezTo>
                  <a:pt x="42154" y="12885"/>
                  <a:pt x="41855" y="12806"/>
                  <a:pt x="41975" y="12448"/>
                </a:cubicBezTo>
                <a:cubicBezTo>
                  <a:pt x="42014" y="12348"/>
                  <a:pt x="41676" y="12149"/>
                  <a:pt x="41517" y="11970"/>
                </a:cubicBezTo>
                <a:cubicBezTo>
                  <a:pt x="41437" y="11891"/>
                  <a:pt x="41418" y="11771"/>
                  <a:pt x="41358" y="11652"/>
                </a:cubicBezTo>
                <a:cubicBezTo>
                  <a:pt x="41179" y="11334"/>
                  <a:pt x="41059" y="10936"/>
                  <a:pt x="40801" y="10697"/>
                </a:cubicBezTo>
                <a:cubicBezTo>
                  <a:pt x="40403" y="10299"/>
                  <a:pt x="40343" y="9643"/>
                  <a:pt x="39826" y="9345"/>
                </a:cubicBezTo>
                <a:cubicBezTo>
                  <a:pt x="39806" y="9325"/>
                  <a:pt x="39786" y="9285"/>
                  <a:pt x="39786" y="9265"/>
                </a:cubicBezTo>
                <a:cubicBezTo>
                  <a:pt x="39926" y="8847"/>
                  <a:pt x="39568" y="8668"/>
                  <a:pt x="39329" y="8469"/>
                </a:cubicBezTo>
                <a:cubicBezTo>
                  <a:pt x="39011" y="8151"/>
                  <a:pt x="38692" y="7833"/>
                  <a:pt x="38533" y="7395"/>
                </a:cubicBezTo>
                <a:cubicBezTo>
                  <a:pt x="38354" y="6918"/>
                  <a:pt x="37857" y="6739"/>
                  <a:pt x="37519" y="6420"/>
                </a:cubicBezTo>
                <a:cubicBezTo>
                  <a:pt x="36385" y="5346"/>
                  <a:pt x="35211" y="4292"/>
                  <a:pt x="33938" y="3377"/>
                </a:cubicBezTo>
                <a:cubicBezTo>
                  <a:pt x="33739" y="3218"/>
                  <a:pt x="33460" y="3377"/>
                  <a:pt x="33281" y="3019"/>
                </a:cubicBezTo>
                <a:cubicBezTo>
                  <a:pt x="33082" y="2641"/>
                  <a:pt x="32545" y="2402"/>
                  <a:pt x="32148" y="2243"/>
                </a:cubicBezTo>
                <a:cubicBezTo>
                  <a:pt x="31471" y="1984"/>
                  <a:pt x="30855" y="1606"/>
                  <a:pt x="30198" y="1328"/>
                </a:cubicBezTo>
                <a:cubicBezTo>
                  <a:pt x="29896" y="1203"/>
                  <a:pt x="29657" y="1063"/>
                  <a:pt x="29340" y="1063"/>
                </a:cubicBezTo>
                <a:cubicBezTo>
                  <a:pt x="29302" y="1063"/>
                  <a:pt x="29263" y="1065"/>
                  <a:pt x="29223" y="1069"/>
                </a:cubicBezTo>
                <a:cubicBezTo>
                  <a:pt x="29202" y="1072"/>
                  <a:pt x="29178" y="1073"/>
                  <a:pt x="29153" y="1073"/>
                </a:cubicBezTo>
                <a:cubicBezTo>
                  <a:pt x="28990" y="1073"/>
                  <a:pt x="28766" y="1021"/>
                  <a:pt x="28766" y="970"/>
                </a:cubicBezTo>
                <a:cubicBezTo>
                  <a:pt x="28746" y="711"/>
                  <a:pt x="28587" y="791"/>
                  <a:pt x="28408" y="751"/>
                </a:cubicBezTo>
                <a:cubicBezTo>
                  <a:pt x="27970" y="651"/>
                  <a:pt x="27453" y="771"/>
                  <a:pt x="27055" y="393"/>
                </a:cubicBezTo>
                <a:cubicBezTo>
                  <a:pt x="26956" y="293"/>
                  <a:pt x="26737" y="313"/>
                  <a:pt x="26558" y="273"/>
                </a:cubicBezTo>
                <a:cubicBezTo>
                  <a:pt x="26496" y="260"/>
                  <a:pt x="26434" y="255"/>
                  <a:pt x="26371" y="255"/>
                </a:cubicBezTo>
                <a:cubicBezTo>
                  <a:pt x="26164" y="255"/>
                  <a:pt x="25951" y="310"/>
                  <a:pt x="25749" y="310"/>
                </a:cubicBezTo>
                <a:cubicBezTo>
                  <a:pt x="25553" y="310"/>
                  <a:pt x="25366" y="258"/>
                  <a:pt x="25205" y="55"/>
                </a:cubicBezTo>
                <a:cubicBezTo>
                  <a:pt x="25086" y="154"/>
                  <a:pt x="24986" y="273"/>
                  <a:pt x="24787" y="472"/>
                </a:cubicBezTo>
                <a:cubicBezTo>
                  <a:pt x="24565" y="128"/>
                  <a:pt x="24299" y="1"/>
                  <a:pt x="240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24"/>
          <p:cNvGrpSpPr/>
          <p:nvPr/>
        </p:nvGrpSpPr>
        <p:grpSpPr>
          <a:xfrm>
            <a:off x="2713838" y="3018699"/>
            <a:ext cx="236675" cy="191455"/>
            <a:chOff x="2637638" y="2909124"/>
            <a:chExt cx="236675" cy="191455"/>
          </a:xfrm>
        </p:grpSpPr>
        <p:sp>
          <p:nvSpPr>
            <p:cNvPr id="339" name="Google Shape;339;p24"/>
            <p:cNvSpPr/>
            <p:nvPr/>
          </p:nvSpPr>
          <p:spPr>
            <a:xfrm>
              <a:off x="2637638" y="2909124"/>
              <a:ext cx="236675" cy="147776"/>
            </a:xfrm>
            <a:custGeom>
              <a:avLst/>
              <a:gdLst/>
              <a:ahLst/>
              <a:cxnLst/>
              <a:rect l="l" t="t" r="r" b="b"/>
              <a:pathLst>
                <a:path w="23335" h="14570" extrusionOk="0">
                  <a:moveTo>
                    <a:pt x="7043" y="5375"/>
                  </a:moveTo>
                  <a:cubicBezTo>
                    <a:pt x="8117" y="5514"/>
                    <a:pt x="9092" y="5653"/>
                    <a:pt x="10086" y="5772"/>
                  </a:cubicBezTo>
                  <a:cubicBezTo>
                    <a:pt x="10007" y="6170"/>
                    <a:pt x="9927" y="6588"/>
                    <a:pt x="9828" y="7105"/>
                  </a:cubicBezTo>
                  <a:cubicBezTo>
                    <a:pt x="9630" y="7148"/>
                    <a:pt x="9431" y="7165"/>
                    <a:pt x="9230" y="7165"/>
                  </a:cubicBezTo>
                  <a:cubicBezTo>
                    <a:pt x="8569" y="7165"/>
                    <a:pt x="7887" y="6987"/>
                    <a:pt x="7184" y="6987"/>
                  </a:cubicBezTo>
                  <a:cubicBezTo>
                    <a:pt x="6914" y="6987"/>
                    <a:pt x="6642" y="7013"/>
                    <a:pt x="6367" y="7085"/>
                  </a:cubicBezTo>
                  <a:cubicBezTo>
                    <a:pt x="6367" y="6727"/>
                    <a:pt x="6784" y="6310"/>
                    <a:pt x="6128" y="6150"/>
                  </a:cubicBezTo>
                  <a:cubicBezTo>
                    <a:pt x="6486" y="5852"/>
                    <a:pt x="6764" y="5593"/>
                    <a:pt x="7043" y="5375"/>
                  </a:cubicBezTo>
                  <a:close/>
                  <a:moveTo>
                    <a:pt x="3139" y="4964"/>
                  </a:moveTo>
                  <a:cubicBezTo>
                    <a:pt x="3687" y="4964"/>
                    <a:pt x="4171" y="5127"/>
                    <a:pt x="4656" y="5216"/>
                  </a:cubicBezTo>
                  <a:cubicBezTo>
                    <a:pt x="4775" y="5235"/>
                    <a:pt x="4914" y="5454"/>
                    <a:pt x="4954" y="5593"/>
                  </a:cubicBezTo>
                  <a:cubicBezTo>
                    <a:pt x="4994" y="5753"/>
                    <a:pt x="4934" y="5932"/>
                    <a:pt x="4914" y="6111"/>
                  </a:cubicBezTo>
                  <a:cubicBezTo>
                    <a:pt x="4875" y="7026"/>
                    <a:pt x="4795" y="7125"/>
                    <a:pt x="3920" y="7225"/>
                  </a:cubicBezTo>
                  <a:cubicBezTo>
                    <a:pt x="3867" y="7230"/>
                    <a:pt x="3817" y="7233"/>
                    <a:pt x="3767" y="7233"/>
                  </a:cubicBezTo>
                  <a:cubicBezTo>
                    <a:pt x="3646" y="7233"/>
                    <a:pt x="3529" y="7219"/>
                    <a:pt x="3403" y="7205"/>
                  </a:cubicBezTo>
                  <a:cubicBezTo>
                    <a:pt x="2846" y="7205"/>
                    <a:pt x="2846" y="7205"/>
                    <a:pt x="2706" y="6648"/>
                  </a:cubicBezTo>
                  <a:cubicBezTo>
                    <a:pt x="2627" y="6310"/>
                    <a:pt x="2547" y="5971"/>
                    <a:pt x="2487" y="5633"/>
                  </a:cubicBezTo>
                  <a:cubicBezTo>
                    <a:pt x="2468" y="5434"/>
                    <a:pt x="2507" y="5235"/>
                    <a:pt x="2527" y="5036"/>
                  </a:cubicBezTo>
                  <a:cubicBezTo>
                    <a:pt x="2741" y="4984"/>
                    <a:pt x="2944" y="4964"/>
                    <a:pt x="3139" y="4964"/>
                  </a:cubicBezTo>
                  <a:close/>
                  <a:moveTo>
                    <a:pt x="12536" y="5882"/>
                  </a:moveTo>
                  <a:cubicBezTo>
                    <a:pt x="12871" y="5882"/>
                    <a:pt x="13210" y="5942"/>
                    <a:pt x="13548" y="6031"/>
                  </a:cubicBezTo>
                  <a:cubicBezTo>
                    <a:pt x="13828" y="6108"/>
                    <a:pt x="13977" y="6148"/>
                    <a:pt x="14121" y="6148"/>
                  </a:cubicBezTo>
                  <a:cubicBezTo>
                    <a:pt x="14275" y="6148"/>
                    <a:pt x="14425" y="6103"/>
                    <a:pt x="14721" y="6011"/>
                  </a:cubicBezTo>
                  <a:cubicBezTo>
                    <a:pt x="15099" y="6449"/>
                    <a:pt x="15159" y="6827"/>
                    <a:pt x="14901" y="7264"/>
                  </a:cubicBezTo>
                  <a:cubicBezTo>
                    <a:pt x="14801" y="7424"/>
                    <a:pt x="14622" y="7563"/>
                    <a:pt x="14542" y="7742"/>
                  </a:cubicBezTo>
                  <a:cubicBezTo>
                    <a:pt x="14483" y="7861"/>
                    <a:pt x="14523" y="8020"/>
                    <a:pt x="14503" y="8259"/>
                  </a:cubicBezTo>
                  <a:cubicBezTo>
                    <a:pt x="13707" y="7324"/>
                    <a:pt x="12613" y="7603"/>
                    <a:pt x="11678" y="7245"/>
                  </a:cubicBezTo>
                  <a:cubicBezTo>
                    <a:pt x="11638" y="6906"/>
                    <a:pt x="11578" y="6528"/>
                    <a:pt x="11539" y="6091"/>
                  </a:cubicBezTo>
                  <a:cubicBezTo>
                    <a:pt x="11867" y="5942"/>
                    <a:pt x="12200" y="5882"/>
                    <a:pt x="12536" y="5882"/>
                  </a:cubicBezTo>
                  <a:close/>
                  <a:moveTo>
                    <a:pt x="3708" y="8599"/>
                  </a:moveTo>
                  <a:cubicBezTo>
                    <a:pt x="3966" y="8599"/>
                    <a:pt x="4275" y="8743"/>
                    <a:pt x="4775" y="9035"/>
                  </a:cubicBezTo>
                  <a:cubicBezTo>
                    <a:pt x="4735" y="9751"/>
                    <a:pt x="4715" y="10487"/>
                    <a:pt x="4656" y="11382"/>
                  </a:cubicBezTo>
                  <a:lnTo>
                    <a:pt x="3582" y="11382"/>
                  </a:lnTo>
                  <a:cubicBezTo>
                    <a:pt x="3442" y="10865"/>
                    <a:pt x="3363" y="10447"/>
                    <a:pt x="3243" y="10049"/>
                  </a:cubicBezTo>
                  <a:cubicBezTo>
                    <a:pt x="3104" y="9671"/>
                    <a:pt x="3582" y="9234"/>
                    <a:pt x="3025" y="8955"/>
                  </a:cubicBezTo>
                  <a:cubicBezTo>
                    <a:pt x="3280" y="8718"/>
                    <a:pt x="3473" y="8599"/>
                    <a:pt x="3708" y="8599"/>
                  </a:cubicBezTo>
                  <a:close/>
                  <a:moveTo>
                    <a:pt x="6406" y="8657"/>
                  </a:moveTo>
                  <a:cubicBezTo>
                    <a:pt x="6996" y="8804"/>
                    <a:pt x="7630" y="8886"/>
                    <a:pt x="8284" y="8886"/>
                  </a:cubicBezTo>
                  <a:cubicBezTo>
                    <a:pt x="8511" y="8886"/>
                    <a:pt x="8741" y="8876"/>
                    <a:pt x="8973" y="8856"/>
                  </a:cubicBezTo>
                  <a:cubicBezTo>
                    <a:pt x="8994" y="8854"/>
                    <a:pt x="9015" y="8853"/>
                    <a:pt x="9035" y="8853"/>
                  </a:cubicBezTo>
                  <a:cubicBezTo>
                    <a:pt x="9374" y="8853"/>
                    <a:pt x="9567" y="9160"/>
                    <a:pt x="9529" y="9592"/>
                  </a:cubicBezTo>
                  <a:cubicBezTo>
                    <a:pt x="9490" y="10030"/>
                    <a:pt x="9450" y="10447"/>
                    <a:pt x="9410" y="10905"/>
                  </a:cubicBezTo>
                  <a:cubicBezTo>
                    <a:pt x="9569" y="11104"/>
                    <a:pt x="9748" y="11342"/>
                    <a:pt x="9967" y="11641"/>
                  </a:cubicBezTo>
                  <a:cubicBezTo>
                    <a:pt x="9768" y="11800"/>
                    <a:pt x="9609" y="11919"/>
                    <a:pt x="9470" y="12039"/>
                  </a:cubicBezTo>
                  <a:cubicBezTo>
                    <a:pt x="8966" y="11871"/>
                    <a:pt x="8471" y="11752"/>
                    <a:pt x="7966" y="11752"/>
                  </a:cubicBezTo>
                  <a:cubicBezTo>
                    <a:pt x="7753" y="11752"/>
                    <a:pt x="7539" y="11773"/>
                    <a:pt x="7321" y="11820"/>
                  </a:cubicBezTo>
                  <a:cubicBezTo>
                    <a:pt x="7318" y="11821"/>
                    <a:pt x="7315" y="11821"/>
                    <a:pt x="7312" y="11821"/>
                  </a:cubicBezTo>
                  <a:cubicBezTo>
                    <a:pt x="7249" y="11821"/>
                    <a:pt x="7135" y="11654"/>
                    <a:pt x="7003" y="11521"/>
                  </a:cubicBezTo>
                  <a:cubicBezTo>
                    <a:pt x="6784" y="11561"/>
                    <a:pt x="6486" y="11621"/>
                    <a:pt x="6207" y="11661"/>
                  </a:cubicBezTo>
                  <a:cubicBezTo>
                    <a:pt x="6128" y="11283"/>
                    <a:pt x="6048" y="10984"/>
                    <a:pt x="6008" y="10686"/>
                  </a:cubicBezTo>
                  <a:cubicBezTo>
                    <a:pt x="5989" y="10547"/>
                    <a:pt x="6048" y="10427"/>
                    <a:pt x="6088" y="10288"/>
                  </a:cubicBezTo>
                  <a:cubicBezTo>
                    <a:pt x="6188" y="9751"/>
                    <a:pt x="6287" y="9234"/>
                    <a:pt x="6406" y="8657"/>
                  </a:cubicBezTo>
                  <a:close/>
                  <a:moveTo>
                    <a:pt x="11884" y="9163"/>
                  </a:moveTo>
                  <a:cubicBezTo>
                    <a:pt x="12459" y="9163"/>
                    <a:pt x="13045" y="9397"/>
                    <a:pt x="13663" y="9397"/>
                  </a:cubicBezTo>
                  <a:cubicBezTo>
                    <a:pt x="13711" y="9397"/>
                    <a:pt x="13758" y="9396"/>
                    <a:pt x="13806" y="9393"/>
                  </a:cubicBezTo>
                  <a:lnTo>
                    <a:pt x="13806" y="9393"/>
                  </a:lnTo>
                  <a:cubicBezTo>
                    <a:pt x="13667" y="10487"/>
                    <a:pt x="12971" y="11342"/>
                    <a:pt x="12772" y="12596"/>
                  </a:cubicBezTo>
                  <a:cubicBezTo>
                    <a:pt x="12525" y="12209"/>
                    <a:pt x="12242" y="12147"/>
                    <a:pt x="11972" y="12147"/>
                  </a:cubicBezTo>
                  <a:cubicBezTo>
                    <a:pt x="11847" y="12147"/>
                    <a:pt x="11723" y="12160"/>
                    <a:pt x="11608" y="12160"/>
                  </a:cubicBezTo>
                  <a:cubicBezTo>
                    <a:pt x="11512" y="12160"/>
                    <a:pt x="11422" y="12151"/>
                    <a:pt x="11340" y="12118"/>
                  </a:cubicBezTo>
                  <a:cubicBezTo>
                    <a:pt x="11098" y="12023"/>
                    <a:pt x="10872" y="12001"/>
                    <a:pt x="10646" y="12001"/>
                  </a:cubicBezTo>
                  <a:cubicBezTo>
                    <a:pt x="10444" y="12001"/>
                    <a:pt x="10242" y="12019"/>
                    <a:pt x="10027" y="12019"/>
                  </a:cubicBezTo>
                  <a:cubicBezTo>
                    <a:pt x="9947" y="11541"/>
                    <a:pt x="10445" y="11382"/>
                    <a:pt x="10504" y="11024"/>
                  </a:cubicBezTo>
                  <a:cubicBezTo>
                    <a:pt x="11141" y="10905"/>
                    <a:pt x="11041" y="10388"/>
                    <a:pt x="11101" y="9950"/>
                  </a:cubicBezTo>
                  <a:cubicBezTo>
                    <a:pt x="11121" y="9771"/>
                    <a:pt x="11101" y="9612"/>
                    <a:pt x="11101" y="9353"/>
                  </a:cubicBezTo>
                  <a:cubicBezTo>
                    <a:pt x="11361" y="9211"/>
                    <a:pt x="11621" y="9163"/>
                    <a:pt x="11884" y="9163"/>
                  </a:cubicBezTo>
                  <a:close/>
                  <a:moveTo>
                    <a:pt x="19066" y="0"/>
                  </a:moveTo>
                  <a:cubicBezTo>
                    <a:pt x="18827" y="0"/>
                    <a:pt x="18591" y="69"/>
                    <a:pt x="18422" y="143"/>
                  </a:cubicBezTo>
                  <a:cubicBezTo>
                    <a:pt x="17566" y="521"/>
                    <a:pt x="17089" y="1356"/>
                    <a:pt x="16790" y="2192"/>
                  </a:cubicBezTo>
                  <a:cubicBezTo>
                    <a:pt x="16611" y="2709"/>
                    <a:pt x="16392" y="3246"/>
                    <a:pt x="16373" y="3883"/>
                  </a:cubicBezTo>
                  <a:cubicBezTo>
                    <a:pt x="15816" y="3982"/>
                    <a:pt x="15298" y="4062"/>
                    <a:pt x="14781" y="4161"/>
                  </a:cubicBezTo>
                  <a:cubicBezTo>
                    <a:pt x="14721" y="4161"/>
                    <a:pt x="14642" y="4141"/>
                    <a:pt x="14622" y="4102"/>
                  </a:cubicBezTo>
                  <a:cubicBezTo>
                    <a:pt x="14523" y="3992"/>
                    <a:pt x="14423" y="3952"/>
                    <a:pt x="14319" y="3952"/>
                  </a:cubicBezTo>
                  <a:cubicBezTo>
                    <a:pt x="14214" y="3952"/>
                    <a:pt x="14105" y="3992"/>
                    <a:pt x="13985" y="4042"/>
                  </a:cubicBezTo>
                  <a:cubicBezTo>
                    <a:pt x="13890" y="4078"/>
                    <a:pt x="13766" y="4106"/>
                    <a:pt x="13660" y="4106"/>
                  </a:cubicBezTo>
                  <a:cubicBezTo>
                    <a:pt x="13590" y="4106"/>
                    <a:pt x="13528" y="4094"/>
                    <a:pt x="13488" y="4062"/>
                  </a:cubicBezTo>
                  <a:cubicBezTo>
                    <a:pt x="13309" y="3942"/>
                    <a:pt x="13130" y="3913"/>
                    <a:pt x="12951" y="3913"/>
                  </a:cubicBezTo>
                  <a:cubicBezTo>
                    <a:pt x="12772" y="3913"/>
                    <a:pt x="12593" y="3942"/>
                    <a:pt x="12414" y="3942"/>
                  </a:cubicBezTo>
                  <a:cubicBezTo>
                    <a:pt x="12165" y="3942"/>
                    <a:pt x="11912" y="3952"/>
                    <a:pt x="11661" y="3952"/>
                  </a:cubicBezTo>
                  <a:cubicBezTo>
                    <a:pt x="11409" y="3952"/>
                    <a:pt x="11161" y="3942"/>
                    <a:pt x="10922" y="3903"/>
                  </a:cubicBezTo>
                  <a:cubicBezTo>
                    <a:pt x="10363" y="3817"/>
                    <a:pt x="9804" y="3751"/>
                    <a:pt x="9244" y="3751"/>
                  </a:cubicBezTo>
                  <a:cubicBezTo>
                    <a:pt x="9028" y="3751"/>
                    <a:pt x="8811" y="3761"/>
                    <a:pt x="8595" y="3783"/>
                  </a:cubicBezTo>
                  <a:cubicBezTo>
                    <a:pt x="8573" y="3786"/>
                    <a:pt x="8551" y="3787"/>
                    <a:pt x="8529" y="3787"/>
                  </a:cubicBezTo>
                  <a:cubicBezTo>
                    <a:pt x="8326" y="3787"/>
                    <a:pt x="8118" y="3689"/>
                    <a:pt x="7912" y="3689"/>
                  </a:cubicBezTo>
                  <a:cubicBezTo>
                    <a:pt x="7793" y="3689"/>
                    <a:pt x="7676" y="3721"/>
                    <a:pt x="7560" y="3823"/>
                  </a:cubicBezTo>
                  <a:cubicBezTo>
                    <a:pt x="7559" y="3824"/>
                    <a:pt x="7557" y="3825"/>
                    <a:pt x="7555" y="3825"/>
                  </a:cubicBezTo>
                  <a:cubicBezTo>
                    <a:pt x="7527" y="3825"/>
                    <a:pt x="7436" y="3701"/>
                    <a:pt x="7361" y="3664"/>
                  </a:cubicBezTo>
                  <a:cubicBezTo>
                    <a:pt x="7300" y="3633"/>
                    <a:pt x="7192" y="3591"/>
                    <a:pt x="7127" y="3591"/>
                  </a:cubicBezTo>
                  <a:cubicBezTo>
                    <a:pt x="7108" y="3591"/>
                    <a:pt x="7092" y="3595"/>
                    <a:pt x="7083" y="3604"/>
                  </a:cubicBezTo>
                  <a:cubicBezTo>
                    <a:pt x="6994" y="3675"/>
                    <a:pt x="6914" y="3702"/>
                    <a:pt x="6834" y="3702"/>
                  </a:cubicBezTo>
                  <a:cubicBezTo>
                    <a:pt x="6734" y="3702"/>
                    <a:pt x="6636" y="3659"/>
                    <a:pt x="6526" y="3604"/>
                  </a:cubicBezTo>
                  <a:cubicBezTo>
                    <a:pt x="6406" y="3551"/>
                    <a:pt x="6269" y="3533"/>
                    <a:pt x="6132" y="3533"/>
                  </a:cubicBezTo>
                  <a:cubicBezTo>
                    <a:pt x="6064" y="3533"/>
                    <a:pt x="5995" y="3538"/>
                    <a:pt x="5929" y="3545"/>
                  </a:cubicBezTo>
                  <a:cubicBezTo>
                    <a:pt x="5674" y="3575"/>
                    <a:pt x="5416" y="3585"/>
                    <a:pt x="5157" y="3585"/>
                  </a:cubicBezTo>
                  <a:cubicBezTo>
                    <a:pt x="4730" y="3585"/>
                    <a:pt x="4301" y="3557"/>
                    <a:pt x="3880" y="3545"/>
                  </a:cubicBezTo>
                  <a:cubicBezTo>
                    <a:pt x="3263" y="3545"/>
                    <a:pt x="2647" y="3385"/>
                    <a:pt x="2050" y="3286"/>
                  </a:cubicBezTo>
                  <a:cubicBezTo>
                    <a:pt x="1990" y="2789"/>
                    <a:pt x="1930" y="2351"/>
                    <a:pt x="1871" y="1933"/>
                  </a:cubicBezTo>
                  <a:cubicBezTo>
                    <a:pt x="1829" y="1512"/>
                    <a:pt x="1687" y="1318"/>
                    <a:pt x="1411" y="1318"/>
                  </a:cubicBezTo>
                  <a:cubicBezTo>
                    <a:pt x="1297" y="1318"/>
                    <a:pt x="1159" y="1352"/>
                    <a:pt x="996" y="1416"/>
                  </a:cubicBezTo>
                  <a:cubicBezTo>
                    <a:pt x="399" y="1655"/>
                    <a:pt x="220" y="1913"/>
                    <a:pt x="220" y="2530"/>
                  </a:cubicBezTo>
                  <a:cubicBezTo>
                    <a:pt x="220" y="2729"/>
                    <a:pt x="1" y="3067"/>
                    <a:pt x="458" y="3127"/>
                  </a:cubicBezTo>
                  <a:cubicBezTo>
                    <a:pt x="419" y="3346"/>
                    <a:pt x="379" y="3584"/>
                    <a:pt x="339" y="3823"/>
                  </a:cubicBezTo>
                  <a:cubicBezTo>
                    <a:pt x="399" y="3823"/>
                    <a:pt x="498" y="3823"/>
                    <a:pt x="518" y="3843"/>
                  </a:cubicBezTo>
                  <a:cubicBezTo>
                    <a:pt x="558" y="3942"/>
                    <a:pt x="637" y="4121"/>
                    <a:pt x="618" y="4161"/>
                  </a:cubicBezTo>
                  <a:cubicBezTo>
                    <a:pt x="279" y="4440"/>
                    <a:pt x="538" y="4639"/>
                    <a:pt x="657" y="4877"/>
                  </a:cubicBezTo>
                  <a:cubicBezTo>
                    <a:pt x="737" y="4997"/>
                    <a:pt x="777" y="5176"/>
                    <a:pt x="737" y="5295"/>
                  </a:cubicBezTo>
                  <a:cubicBezTo>
                    <a:pt x="618" y="5693"/>
                    <a:pt x="478" y="6071"/>
                    <a:pt x="956" y="6329"/>
                  </a:cubicBezTo>
                  <a:cubicBezTo>
                    <a:pt x="996" y="6349"/>
                    <a:pt x="996" y="6469"/>
                    <a:pt x="976" y="6489"/>
                  </a:cubicBezTo>
                  <a:cubicBezTo>
                    <a:pt x="578" y="6867"/>
                    <a:pt x="1015" y="7085"/>
                    <a:pt x="1155" y="7344"/>
                  </a:cubicBezTo>
                  <a:cubicBezTo>
                    <a:pt x="1194" y="7424"/>
                    <a:pt x="1234" y="7503"/>
                    <a:pt x="1254" y="7563"/>
                  </a:cubicBezTo>
                  <a:cubicBezTo>
                    <a:pt x="1155" y="7682"/>
                    <a:pt x="1055" y="7802"/>
                    <a:pt x="1015" y="7841"/>
                  </a:cubicBezTo>
                  <a:cubicBezTo>
                    <a:pt x="1115" y="8100"/>
                    <a:pt x="1334" y="8398"/>
                    <a:pt x="1274" y="8498"/>
                  </a:cubicBezTo>
                  <a:cubicBezTo>
                    <a:pt x="936" y="8896"/>
                    <a:pt x="1334" y="9214"/>
                    <a:pt x="1314" y="9552"/>
                  </a:cubicBezTo>
                  <a:cubicBezTo>
                    <a:pt x="1314" y="9831"/>
                    <a:pt x="1612" y="10089"/>
                    <a:pt x="1314" y="10368"/>
                  </a:cubicBezTo>
                  <a:cubicBezTo>
                    <a:pt x="1294" y="10388"/>
                    <a:pt x="1354" y="10547"/>
                    <a:pt x="1393" y="10567"/>
                  </a:cubicBezTo>
                  <a:cubicBezTo>
                    <a:pt x="1851" y="10686"/>
                    <a:pt x="1612" y="11004"/>
                    <a:pt x="1612" y="11263"/>
                  </a:cubicBezTo>
                  <a:cubicBezTo>
                    <a:pt x="1592" y="11979"/>
                    <a:pt x="1334" y="12735"/>
                    <a:pt x="1930" y="13372"/>
                  </a:cubicBezTo>
                  <a:cubicBezTo>
                    <a:pt x="2064" y="13358"/>
                    <a:pt x="2188" y="13229"/>
                    <a:pt x="2346" y="13229"/>
                  </a:cubicBezTo>
                  <a:cubicBezTo>
                    <a:pt x="2423" y="13229"/>
                    <a:pt x="2509" y="13260"/>
                    <a:pt x="2607" y="13352"/>
                  </a:cubicBezTo>
                  <a:cubicBezTo>
                    <a:pt x="2634" y="13374"/>
                    <a:pt x="2674" y="13383"/>
                    <a:pt x="2722" y="13383"/>
                  </a:cubicBezTo>
                  <a:cubicBezTo>
                    <a:pt x="2842" y="13383"/>
                    <a:pt x="3012" y="13331"/>
                    <a:pt x="3154" y="13331"/>
                  </a:cubicBezTo>
                  <a:cubicBezTo>
                    <a:pt x="3201" y="13331"/>
                    <a:pt x="3245" y="13336"/>
                    <a:pt x="3283" y="13352"/>
                  </a:cubicBezTo>
                  <a:cubicBezTo>
                    <a:pt x="3365" y="13386"/>
                    <a:pt x="3444" y="13399"/>
                    <a:pt x="3522" y="13399"/>
                  </a:cubicBezTo>
                  <a:cubicBezTo>
                    <a:pt x="3771" y="13399"/>
                    <a:pt x="4002" y="13264"/>
                    <a:pt x="4213" y="13264"/>
                  </a:cubicBezTo>
                  <a:cubicBezTo>
                    <a:pt x="4242" y="13264"/>
                    <a:pt x="4270" y="13266"/>
                    <a:pt x="4298" y="13272"/>
                  </a:cubicBezTo>
                  <a:cubicBezTo>
                    <a:pt x="4636" y="13372"/>
                    <a:pt x="4914" y="13670"/>
                    <a:pt x="5213" y="13869"/>
                  </a:cubicBezTo>
                  <a:cubicBezTo>
                    <a:pt x="5271" y="13898"/>
                    <a:pt x="5329" y="13916"/>
                    <a:pt x="5395" y="13916"/>
                  </a:cubicBezTo>
                  <a:cubicBezTo>
                    <a:pt x="5420" y="13916"/>
                    <a:pt x="5445" y="13914"/>
                    <a:pt x="5471" y="13909"/>
                  </a:cubicBezTo>
                  <a:cubicBezTo>
                    <a:pt x="5524" y="13907"/>
                    <a:pt x="5577" y="13906"/>
                    <a:pt x="5630" y="13906"/>
                  </a:cubicBezTo>
                  <a:cubicBezTo>
                    <a:pt x="6388" y="13906"/>
                    <a:pt x="7135" y="14109"/>
                    <a:pt x="7900" y="14109"/>
                  </a:cubicBezTo>
                  <a:cubicBezTo>
                    <a:pt x="8084" y="14109"/>
                    <a:pt x="8269" y="14097"/>
                    <a:pt x="8455" y="14068"/>
                  </a:cubicBezTo>
                  <a:cubicBezTo>
                    <a:pt x="8515" y="14061"/>
                    <a:pt x="8576" y="14057"/>
                    <a:pt x="8635" y="14057"/>
                  </a:cubicBezTo>
                  <a:cubicBezTo>
                    <a:pt x="8909" y="14057"/>
                    <a:pt x="9167" y="14141"/>
                    <a:pt x="9331" y="14386"/>
                  </a:cubicBezTo>
                  <a:cubicBezTo>
                    <a:pt x="9569" y="14287"/>
                    <a:pt x="9768" y="14227"/>
                    <a:pt x="9947" y="14108"/>
                  </a:cubicBezTo>
                  <a:cubicBezTo>
                    <a:pt x="10006" y="14066"/>
                    <a:pt x="10054" y="14049"/>
                    <a:pt x="10094" y="14049"/>
                  </a:cubicBezTo>
                  <a:cubicBezTo>
                    <a:pt x="10266" y="14049"/>
                    <a:pt x="10293" y="14358"/>
                    <a:pt x="10405" y="14358"/>
                  </a:cubicBezTo>
                  <a:cubicBezTo>
                    <a:pt x="10417" y="14358"/>
                    <a:pt x="10430" y="14354"/>
                    <a:pt x="10445" y="14346"/>
                  </a:cubicBezTo>
                  <a:cubicBezTo>
                    <a:pt x="10619" y="14245"/>
                    <a:pt x="10810" y="14204"/>
                    <a:pt x="10987" y="14204"/>
                  </a:cubicBezTo>
                  <a:cubicBezTo>
                    <a:pt x="11194" y="14204"/>
                    <a:pt x="11381" y="14261"/>
                    <a:pt x="11499" y="14346"/>
                  </a:cubicBezTo>
                  <a:cubicBezTo>
                    <a:pt x="11610" y="14424"/>
                    <a:pt x="11716" y="14449"/>
                    <a:pt x="11819" y="14449"/>
                  </a:cubicBezTo>
                  <a:cubicBezTo>
                    <a:pt x="12004" y="14449"/>
                    <a:pt x="12177" y="14368"/>
                    <a:pt x="12343" y="14368"/>
                  </a:cubicBezTo>
                  <a:cubicBezTo>
                    <a:pt x="12414" y="14368"/>
                    <a:pt x="12484" y="14383"/>
                    <a:pt x="12553" y="14426"/>
                  </a:cubicBezTo>
                  <a:cubicBezTo>
                    <a:pt x="12722" y="14534"/>
                    <a:pt x="12894" y="14570"/>
                    <a:pt x="13069" y="14570"/>
                  </a:cubicBezTo>
                  <a:cubicBezTo>
                    <a:pt x="13397" y="14570"/>
                    <a:pt x="13733" y="14444"/>
                    <a:pt x="14064" y="14444"/>
                  </a:cubicBezTo>
                  <a:cubicBezTo>
                    <a:pt x="14137" y="14444"/>
                    <a:pt x="14211" y="14451"/>
                    <a:pt x="14284" y="14466"/>
                  </a:cubicBezTo>
                  <a:cubicBezTo>
                    <a:pt x="14344" y="14466"/>
                    <a:pt x="14443" y="14267"/>
                    <a:pt x="14523" y="14167"/>
                  </a:cubicBezTo>
                  <a:cubicBezTo>
                    <a:pt x="14602" y="14048"/>
                    <a:pt x="14761" y="13929"/>
                    <a:pt x="14761" y="13789"/>
                  </a:cubicBezTo>
                  <a:cubicBezTo>
                    <a:pt x="14761" y="13650"/>
                    <a:pt x="14562" y="13491"/>
                    <a:pt x="14582" y="13352"/>
                  </a:cubicBezTo>
                  <a:cubicBezTo>
                    <a:pt x="14662" y="12755"/>
                    <a:pt x="15219" y="12297"/>
                    <a:pt x="15099" y="11621"/>
                  </a:cubicBezTo>
                  <a:cubicBezTo>
                    <a:pt x="15696" y="11283"/>
                    <a:pt x="15358" y="10368"/>
                    <a:pt x="16034" y="10069"/>
                  </a:cubicBezTo>
                  <a:cubicBezTo>
                    <a:pt x="16074" y="10069"/>
                    <a:pt x="16094" y="9950"/>
                    <a:pt x="16074" y="9930"/>
                  </a:cubicBezTo>
                  <a:cubicBezTo>
                    <a:pt x="15796" y="9612"/>
                    <a:pt x="16154" y="9492"/>
                    <a:pt x="16253" y="9274"/>
                  </a:cubicBezTo>
                  <a:cubicBezTo>
                    <a:pt x="16353" y="9075"/>
                    <a:pt x="16512" y="8896"/>
                    <a:pt x="16572" y="8677"/>
                  </a:cubicBezTo>
                  <a:cubicBezTo>
                    <a:pt x="16651" y="8319"/>
                    <a:pt x="16512" y="7861"/>
                    <a:pt x="16989" y="7662"/>
                  </a:cubicBezTo>
                  <a:cubicBezTo>
                    <a:pt x="17029" y="6727"/>
                    <a:pt x="17904" y="6071"/>
                    <a:pt x="17845" y="5096"/>
                  </a:cubicBezTo>
                  <a:cubicBezTo>
                    <a:pt x="17845" y="5036"/>
                    <a:pt x="17884" y="4937"/>
                    <a:pt x="17944" y="4877"/>
                  </a:cubicBezTo>
                  <a:cubicBezTo>
                    <a:pt x="18620" y="4281"/>
                    <a:pt x="18700" y="3505"/>
                    <a:pt x="18640" y="2649"/>
                  </a:cubicBezTo>
                  <a:cubicBezTo>
                    <a:pt x="18806" y="2597"/>
                    <a:pt x="18969" y="2572"/>
                    <a:pt x="19129" y="2572"/>
                  </a:cubicBezTo>
                  <a:cubicBezTo>
                    <a:pt x="19392" y="2572"/>
                    <a:pt x="19646" y="2638"/>
                    <a:pt x="19894" y="2749"/>
                  </a:cubicBezTo>
                  <a:cubicBezTo>
                    <a:pt x="20005" y="2786"/>
                    <a:pt x="20134" y="2910"/>
                    <a:pt x="20215" y="2910"/>
                  </a:cubicBezTo>
                  <a:cubicBezTo>
                    <a:pt x="20221" y="2910"/>
                    <a:pt x="20227" y="2909"/>
                    <a:pt x="20232" y="2908"/>
                  </a:cubicBezTo>
                  <a:cubicBezTo>
                    <a:pt x="20313" y="2885"/>
                    <a:pt x="20384" y="2873"/>
                    <a:pt x="20449" y="2873"/>
                  </a:cubicBezTo>
                  <a:cubicBezTo>
                    <a:pt x="20607" y="2873"/>
                    <a:pt x="20727" y="2940"/>
                    <a:pt x="20868" y="3067"/>
                  </a:cubicBezTo>
                  <a:cubicBezTo>
                    <a:pt x="20968" y="3186"/>
                    <a:pt x="21167" y="3246"/>
                    <a:pt x="21346" y="3266"/>
                  </a:cubicBezTo>
                  <a:cubicBezTo>
                    <a:pt x="21579" y="3295"/>
                    <a:pt x="21812" y="3314"/>
                    <a:pt x="22049" y="3314"/>
                  </a:cubicBezTo>
                  <a:cubicBezTo>
                    <a:pt x="22459" y="3314"/>
                    <a:pt x="22881" y="3258"/>
                    <a:pt x="23335" y="3107"/>
                  </a:cubicBezTo>
                  <a:cubicBezTo>
                    <a:pt x="22818" y="2769"/>
                    <a:pt x="22957" y="2371"/>
                    <a:pt x="23156" y="2013"/>
                  </a:cubicBezTo>
                  <a:cubicBezTo>
                    <a:pt x="22997" y="1874"/>
                    <a:pt x="22778" y="1774"/>
                    <a:pt x="22778" y="1655"/>
                  </a:cubicBezTo>
                  <a:cubicBezTo>
                    <a:pt x="22718" y="1297"/>
                    <a:pt x="22440" y="1157"/>
                    <a:pt x="22221" y="1038"/>
                  </a:cubicBezTo>
                  <a:cubicBezTo>
                    <a:pt x="21871" y="854"/>
                    <a:pt x="21573" y="636"/>
                    <a:pt x="21120" y="636"/>
                  </a:cubicBezTo>
                  <a:cubicBezTo>
                    <a:pt x="21084" y="636"/>
                    <a:pt x="21046" y="637"/>
                    <a:pt x="21008" y="640"/>
                  </a:cubicBezTo>
                  <a:cubicBezTo>
                    <a:pt x="20957" y="645"/>
                    <a:pt x="20904" y="647"/>
                    <a:pt x="20851" y="647"/>
                  </a:cubicBezTo>
                  <a:cubicBezTo>
                    <a:pt x="20462" y="647"/>
                    <a:pt x="20004" y="517"/>
                    <a:pt x="19655" y="203"/>
                  </a:cubicBezTo>
                  <a:cubicBezTo>
                    <a:pt x="19487" y="53"/>
                    <a:pt x="19276" y="0"/>
                    <a:pt x="19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2652379" y="3057483"/>
              <a:ext cx="36929" cy="43095"/>
            </a:xfrm>
            <a:custGeom>
              <a:avLst/>
              <a:gdLst/>
              <a:ahLst/>
              <a:cxnLst/>
              <a:rect l="l" t="t" r="r" b="b"/>
              <a:pathLst>
                <a:path w="3641" h="4249" extrusionOk="0">
                  <a:moveTo>
                    <a:pt x="2308" y="41"/>
                  </a:moveTo>
                  <a:cubicBezTo>
                    <a:pt x="1890" y="180"/>
                    <a:pt x="1432" y="1"/>
                    <a:pt x="1015" y="319"/>
                  </a:cubicBezTo>
                  <a:cubicBezTo>
                    <a:pt x="318" y="856"/>
                    <a:pt x="0" y="1513"/>
                    <a:pt x="60" y="2428"/>
                  </a:cubicBezTo>
                  <a:cubicBezTo>
                    <a:pt x="100" y="3064"/>
                    <a:pt x="119" y="3681"/>
                    <a:pt x="895" y="3880"/>
                  </a:cubicBezTo>
                  <a:cubicBezTo>
                    <a:pt x="1054" y="3920"/>
                    <a:pt x="1214" y="3900"/>
                    <a:pt x="1253" y="4138"/>
                  </a:cubicBezTo>
                  <a:cubicBezTo>
                    <a:pt x="1253" y="4187"/>
                    <a:pt x="1411" y="4249"/>
                    <a:pt x="1502" y="4249"/>
                  </a:cubicBezTo>
                  <a:cubicBezTo>
                    <a:pt x="1523" y="4249"/>
                    <a:pt x="1541" y="4245"/>
                    <a:pt x="1552" y="4238"/>
                  </a:cubicBezTo>
                  <a:cubicBezTo>
                    <a:pt x="1969" y="4039"/>
                    <a:pt x="2447" y="4178"/>
                    <a:pt x="2885" y="3940"/>
                  </a:cubicBezTo>
                  <a:cubicBezTo>
                    <a:pt x="3382" y="3661"/>
                    <a:pt x="3640" y="3323"/>
                    <a:pt x="3621" y="2786"/>
                  </a:cubicBezTo>
                  <a:cubicBezTo>
                    <a:pt x="3561" y="1871"/>
                    <a:pt x="3442" y="976"/>
                    <a:pt x="2626" y="359"/>
                  </a:cubicBezTo>
                  <a:cubicBezTo>
                    <a:pt x="2507" y="279"/>
                    <a:pt x="2427" y="160"/>
                    <a:pt x="2308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2728253" y="3064787"/>
              <a:ext cx="37740" cy="32862"/>
            </a:xfrm>
            <a:custGeom>
              <a:avLst/>
              <a:gdLst/>
              <a:ahLst/>
              <a:cxnLst/>
              <a:rect l="l" t="t" r="r" b="b"/>
              <a:pathLst>
                <a:path w="3721" h="3240" extrusionOk="0">
                  <a:moveTo>
                    <a:pt x="1694" y="1"/>
                  </a:moveTo>
                  <a:cubicBezTo>
                    <a:pt x="1451" y="1"/>
                    <a:pt x="1233" y="189"/>
                    <a:pt x="777" y="594"/>
                  </a:cubicBezTo>
                  <a:cubicBezTo>
                    <a:pt x="697" y="673"/>
                    <a:pt x="597" y="733"/>
                    <a:pt x="498" y="813"/>
                  </a:cubicBezTo>
                  <a:cubicBezTo>
                    <a:pt x="1" y="1190"/>
                    <a:pt x="1" y="1767"/>
                    <a:pt x="140" y="2225"/>
                  </a:cubicBezTo>
                  <a:cubicBezTo>
                    <a:pt x="279" y="2663"/>
                    <a:pt x="578" y="3040"/>
                    <a:pt x="1174" y="3160"/>
                  </a:cubicBezTo>
                  <a:cubicBezTo>
                    <a:pt x="1387" y="3213"/>
                    <a:pt x="1581" y="3213"/>
                    <a:pt x="1776" y="3213"/>
                  </a:cubicBezTo>
                  <a:cubicBezTo>
                    <a:pt x="1873" y="3213"/>
                    <a:pt x="1970" y="3213"/>
                    <a:pt x="2070" y="3220"/>
                  </a:cubicBezTo>
                  <a:cubicBezTo>
                    <a:pt x="2388" y="3239"/>
                    <a:pt x="2686" y="3239"/>
                    <a:pt x="3124" y="3239"/>
                  </a:cubicBezTo>
                  <a:cubicBezTo>
                    <a:pt x="3203" y="3120"/>
                    <a:pt x="3343" y="2961"/>
                    <a:pt x="3482" y="2822"/>
                  </a:cubicBezTo>
                  <a:cubicBezTo>
                    <a:pt x="3721" y="2583"/>
                    <a:pt x="3721" y="2464"/>
                    <a:pt x="3681" y="2106"/>
                  </a:cubicBezTo>
                  <a:cubicBezTo>
                    <a:pt x="3641" y="1350"/>
                    <a:pt x="3223" y="852"/>
                    <a:pt x="2627" y="454"/>
                  </a:cubicBezTo>
                  <a:cubicBezTo>
                    <a:pt x="2160" y="159"/>
                    <a:pt x="1917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24"/>
          <p:cNvGrpSpPr/>
          <p:nvPr/>
        </p:nvGrpSpPr>
        <p:grpSpPr>
          <a:xfrm>
            <a:off x="3315200" y="1778225"/>
            <a:ext cx="1055289" cy="1914660"/>
            <a:chOff x="3315200" y="1778225"/>
            <a:chExt cx="1055289" cy="1914660"/>
          </a:xfrm>
        </p:grpSpPr>
        <p:sp>
          <p:nvSpPr>
            <p:cNvPr id="343" name="Google Shape;343;p24"/>
            <p:cNvSpPr/>
            <p:nvPr/>
          </p:nvSpPr>
          <p:spPr>
            <a:xfrm>
              <a:off x="3315200" y="1778225"/>
              <a:ext cx="1055289" cy="1914660"/>
            </a:xfrm>
            <a:custGeom>
              <a:avLst/>
              <a:gdLst/>
              <a:ahLst/>
              <a:cxnLst/>
              <a:rect l="l" t="t" r="r" b="b"/>
              <a:pathLst>
                <a:path w="91288" h="165628" extrusionOk="0">
                  <a:moveTo>
                    <a:pt x="73265" y="1"/>
                  </a:moveTo>
                  <a:cubicBezTo>
                    <a:pt x="73166" y="41"/>
                    <a:pt x="73086" y="100"/>
                    <a:pt x="73006" y="120"/>
                  </a:cubicBezTo>
                  <a:cubicBezTo>
                    <a:pt x="72052" y="220"/>
                    <a:pt x="71077" y="220"/>
                    <a:pt x="70162" y="617"/>
                  </a:cubicBezTo>
                  <a:cubicBezTo>
                    <a:pt x="70125" y="632"/>
                    <a:pt x="70083" y="636"/>
                    <a:pt x="70038" y="636"/>
                  </a:cubicBezTo>
                  <a:cubicBezTo>
                    <a:pt x="69990" y="636"/>
                    <a:pt x="69938" y="631"/>
                    <a:pt x="69887" y="631"/>
                  </a:cubicBezTo>
                  <a:cubicBezTo>
                    <a:pt x="69859" y="631"/>
                    <a:pt x="69831" y="633"/>
                    <a:pt x="69804" y="637"/>
                  </a:cubicBezTo>
                  <a:cubicBezTo>
                    <a:pt x="69386" y="697"/>
                    <a:pt x="68928" y="697"/>
                    <a:pt x="68531" y="836"/>
                  </a:cubicBezTo>
                  <a:cubicBezTo>
                    <a:pt x="68079" y="1027"/>
                    <a:pt x="67642" y="1249"/>
                    <a:pt x="67141" y="1249"/>
                  </a:cubicBezTo>
                  <a:cubicBezTo>
                    <a:pt x="67069" y="1249"/>
                    <a:pt x="66995" y="1244"/>
                    <a:pt x="66919" y="1234"/>
                  </a:cubicBezTo>
                  <a:cubicBezTo>
                    <a:pt x="65766" y="1751"/>
                    <a:pt x="64512" y="1970"/>
                    <a:pt x="63378" y="2507"/>
                  </a:cubicBezTo>
                  <a:cubicBezTo>
                    <a:pt x="63000" y="2686"/>
                    <a:pt x="62583" y="2806"/>
                    <a:pt x="62165" y="2945"/>
                  </a:cubicBezTo>
                  <a:cubicBezTo>
                    <a:pt x="61548" y="3164"/>
                    <a:pt x="60932" y="3303"/>
                    <a:pt x="60335" y="3542"/>
                  </a:cubicBezTo>
                  <a:cubicBezTo>
                    <a:pt x="59360" y="3940"/>
                    <a:pt x="58425" y="4536"/>
                    <a:pt x="57391" y="4815"/>
                  </a:cubicBezTo>
                  <a:cubicBezTo>
                    <a:pt x="56436" y="5093"/>
                    <a:pt x="55640" y="5630"/>
                    <a:pt x="54765" y="6068"/>
                  </a:cubicBezTo>
                  <a:cubicBezTo>
                    <a:pt x="54506" y="6187"/>
                    <a:pt x="54188" y="6187"/>
                    <a:pt x="53830" y="6267"/>
                  </a:cubicBezTo>
                  <a:cubicBezTo>
                    <a:pt x="53730" y="6386"/>
                    <a:pt x="53631" y="6565"/>
                    <a:pt x="53452" y="6645"/>
                  </a:cubicBezTo>
                  <a:cubicBezTo>
                    <a:pt x="52199" y="7321"/>
                    <a:pt x="50946" y="7998"/>
                    <a:pt x="49672" y="8654"/>
                  </a:cubicBezTo>
                  <a:cubicBezTo>
                    <a:pt x="49473" y="8763"/>
                    <a:pt x="49224" y="8938"/>
                    <a:pt x="49016" y="8938"/>
                  </a:cubicBezTo>
                  <a:cubicBezTo>
                    <a:pt x="48995" y="8938"/>
                    <a:pt x="48976" y="8936"/>
                    <a:pt x="48956" y="8933"/>
                  </a:cubicBezTo>
                  <a:cubicBezTo>
                    <a:pt x="48924" y="8929"/>
                    <a:pt x="48892" y="8928"/>
                    <a:pt x="48860" y="8928"/>
                  </a:cubicBezTo>
                  <a:cubicBezTo>
                    <a:pt x="48334" y="8928"/>
                    <a:pt x="47952" y="9370"/>
                    <a:pt x="47464" y="9370"/>
                  </a:cubicBezTo>
                  <a:cubicBezTo>
                    <a:pt x="46907" y="9390"/>
                    <a:pt x="46728" y="10027"/>
                    <a:pt x="46211" y="10027"/>
                  </a:cubicBezTo>
                  <a:cubicBezTo>
                    <a:pt x="45555" y="10703"/>
                    <a:pt x="44640" y="10962"/>
                    <a:pt x="43903" y="11519"/>
                  </a:cubicBezTo>
                  <a:cubicBezTo>
                    <a:pt x="43386" y="11897"/>
                    <a:pt x="42849" y="12215"/>
                    <a:pt x="42352" y="12613"/>
                  </a:cubicBezTo>
                  <a:cubicBezTo>
                    <a:pt x="41874" y="13011"/>
                    <a:pt x="41138" y="13070"/>
                    <a:pt x="40820" y="13707"/>
                  </a:cubicBezTo>
                  <a:cubicBezTo>
                    <a:pt x="40800" y="13767"/>
                    <a:pt x="40741" y="13786"/>
                    <a:pt x="40681" y="13806"/>
                  </a:cubicBezTo>
                  <a:cubicBezTo>
                    <a:pt x="40005" y="14105"/>
                    <a:pt x="39467" y="14642"/>
                    <a:pt x="38811" y="14960"/>
                  </a:cubicBezTo>
                  <a:cubicBezTo>
                    <a:pt x="38473" y="15696"/>
                    <a:pt x="37379" y="15597"/>
                    <a:pt x="37160" y="16452"/>
                  </a:cubicBezTo>
                  <a:cubicBezTo>
                    <a:pt x="37160" y="16492"/>
                    <a:pt x="37060" y="16552"/>
                    <a:pt x="37041" y="16552"/>
                  </a:cubicBezTo>
                  <a:cubicBezTo>
                    <a:pt x="36963" y="16521"/>
                    <a:pt x="36898" y="16508"/>
                    <a:pt x="36842" y="16508"/>
                  </a:cubicBezTo>
                  <a:cubicBezTo>
                    <a:pt x="36565" y="16508"/>
                    <a:pt x="36510" y="16827"/>
                    <a:pt x="36344" y="17009"/>
                  </a:cubicBezTo>
                  <a:cubicBezTo>
                    <a:pt x="36185" y="17188"/>
                    <a:pt x="35966" y="17407"/>
                    <a:pt x="35747" y="17467"/>
                  </a:cubicBezTo>
                  <a:cubicBezTo>
                    <a:pt x="35330" y="17566"/>
                    <a:pt x="35131" y="17884"/>
                    <a:pt x="34892" y="18183"/>
                  </a:cubicBezTo>
                  <a:cubicBezTo>
                    <a:pt x="34753" y="18322"/>
                    <a:pt x="34634" y="18501"/>
                    <a:pt x="34474" y="18620"/>
                  </a:cubicBezTo>
                  <a:cubicBezTo>
                    <a:pt x="33440" y="19297"/>
                    <a:pt x="32525" y="20092"/>
                    <a:pt x="31749" y="21047"/>
                  </a:cubicBezTo>
                  <a:cubicBezTo>
                    <a:pt x="31669" y="21147"/>
                    <a:pt x="31590" y="21226"/>
                    <a:pt x="31490" y="21306"/>
                  </a:cubicBezTo>
                  <a:cubicBezTo>
                    <a:pt x="31053" y="21684"/>
                    <a:pt x="30635" y="22102"/>
                    <a:pt x="30158" y="22400"/>
                  </a:cubicBezTo>
                  <a:cubicBezTo>
                    <a:pt x="29660" y="22698"/>
                    <a:pt x="29581" y="23454"/>
                    <a:pt x="28865" y="23474"/>
                  </a:cubicBezTo>
                  <a:cubicBezTo>
                    <a:pt x="28825" y="23474"/>
                    <a:pt x="28745" y="23574"/>
                    <a:pt x="28765" y="23594"/>
                  </a:cubicBezTo>
                  <a:cubicBezTo>
                    <a:pt x="28924" y="23991"/>
                    <a:pt x="28507" y="24071"/>
                    <a:pt x="28347" y="24270"/>
                  </a:cubicBezTo>
                  <a:cubicBezTo>
                    <a:pt x="27691" y="25105"/>
                    <a:pt x="26776" y="25702"/>
                    <a:pt x="26199" y="26617"/>
                  </a:cubicBezTo>
                  <a:cubicBezTo>
                    <a:pt x="26159" y="26657"/>
                    <a:pt x="26119" y="26717"/>
                    <a:pt x="26080" y="26757"/>
                  </a:cubicBezTo>
                  <a:cubicBezTo>
                    <a:pt x="25841" y="26995"/>
                    <a:pt x="25562" y="27214"/>
                    <a:pt x="25324" y="27453"/>
                  </a:cubicBezTo>
                  <a:cubicBezTo>
                    <a:pt x="25085" y="27711"/>
                    <a:pt x="24946" y="28109"/>
                    <a:pt x="24667" y="28248"/>
                  </a:cubicBezTo>
                  <a:cubicBezTo>
                    <a:pt x="24309" y="28408"/>
                    <a:pt x="24269" y="28746"/>
                    <a:pt x="24051" y="28965"/>
                  </a:cubicBezTo>
                  <a:cubicBezTo>
                    <a:pt x="23951" y="29064"/>
                    <a:pt x="23852" y="29183"/>
                    <a:pt x="23732" y="29263"/>
                  </a:cubicBezTo>
                  <a:cubicBezTo>
                    <a:pt x="23414" y="29482"/>
                    <a:pt x="23334" y="29979"/>
                    <a:pt x="22877" y="30039"/>
                  </a:cubicBezTo>
                  <a:cubicBezTo>
                    <a:pt x="23016" y="30457"/>
                    <a:pt x="22678" y="30596"/>
                    <a:pt x="22459" y="30795"/>
                  </a:cubicBezTo>
                  <a:cubicBezTo>
                    <a:pt x="22161" y="31073"/>
                    <a:pt x="21843" y="31332"/>
                    <a:pt x="21743" y="31769"/>
                  </a:cubicBezTo>
                  <a:cubicBezTo>
                    <a:pt x="21703" y="31929"/>
                    <a:pt x="21564" y="32088"/>
                    <a:pt x="21445" y="32187"/>
                  </a:cubicBezTo>
                  <a:cubicBezTo>
                    <a:pt x="20748" y="32704"/>
                    <a:pt x="20390" y="33480"/>
                    <a:pt x="19973" y="34176"/>
                  </a:cubicBezTo>
                  <a:cubicBezTo>
                    <a:pt x="19336" y="35151"/>
                    <a:pt x="18600" y="36066"/>
                    <a:pt x="18063" y="37121"/>
                  </a:cubicBezTo>
                  <a:cubicBezTo>
                    <a:pt x="17804" y="37638"/>
                    <a:pt x="17247" y="37896"/>
                    <a:pt x="17088" y="38513"/>
                  </a:cubicBezTo>
                  <a:cubicBezTo>
                    <a:pt x="16969" y="39010"/>
                    <a:pt x="16670" y="39448"/>
                    <a:pt x="16392" y="39886"/>
                  </a:cubicBezTo>
                  <a:cubicBezTo>
                    <a:pt x="16113" y="40323"/>
                    <a:pt x="15735" y="40701"/>
                    <a:pt x="15437" y="41119"/>
                  </a:cubicBezTo>
                  <a:cubicBezTo>
                    <a:pt x="15139" y="41517"/>
                    <a:pt x="15019" y="41994"/>
                    <a:pt x="14741" y="42392"/>
                  </a:cubicBezTo>
                  <a:cubicBezTo>
                    <a:pt x="14244" y="43128"/>
                    <a:pt x="13846" y="43924"/>
                    <a:pt x="13448" y="44720"/>
                  </a:cubicBezTo>
                  <a:cubicBezTo>
                    <a:pt x="13249" y="45098"/>
                    <a:pt x="12911" y="45336"/>
                    <a:pt x="12732" y="45734"/>
                  </a:cubicBezTo>
                  <a:cubicBezTo>
                    <a:pt x="12334" y="46629"/>
                    <a:pt x="11896" y="47505"/>
                    <a:pt x="11459" y="48400"/>
                  </a:cubicBezTo>
                  <a:cubicBezTo>
                    <a:pt x="11180" y="48997"/>
                    <a:pt x="10862" y="49613"/>
                    <a:pt x="10583" y="50230"/>
                  </a:cubicBezTo>
                  <a:cubicBezTo>
                    <a:pt x="10325" y="50827"/>
                    <a:pt x="10185" y="51503"/>
                    <a:pt x="9847" y="52040"/>
                  </a:cubicBezTo>
                  <a:cubicBezTo>
                    <a:pt x="9509" y="52557"/>
                    <a:pt x="9350" y="53154"/>
                    <a:pt x="9052" y="53711"/>
                  </a:cubicBezTo>
                  <a:cubicBezTo>
                    <a:pt x="8634" y="54547"/>
                    <a:pt x="8196" y="55402"/>
                    <a:pt x="7957" y="56317"/>
                  </a:cubicBezTo>
                  <a:cubicBezTo>
                    <a:pt x="7798" y="56894"/>
                    <a:pt x="7560" y="57411"/>
                    <a:pt x="7261" y="57909"/>
                  </a:cubicBezTo>
                  <a:cubicBezTo>
                    <a:pt x="7082" y="58187"/>
                    <a:pt x="6963" y="58545"/>
                    <a:pt x="6943" y="58804"/>
                  </a:cubicBezTo>
                  <a:cubicBezTo>
                    <a:pt x="6923" y="59560"/>
                    <a:pt x="6605" y="60137"/>
                    <a:pt x="6167" y="60674"/>
                  </a:cubicBezTo>
                  <a:cubicBezTo>
                    <a:pt x="6107" y="60773"/>
                    <a:pt x="6008" y="60912"/>
                    <a:pt x="6028" y="60972"/>
                  </a:cubicBezTo>
                  <a:cubicBezTo>
                    <a:pt x="6167" y="61330"/>
                    <a:pt x="5968" y="61529"/>
                    <a:pt x="5789" y="61748"/>
                  </a:cubicBezTo>
                  <a:cubicBezTo>
                    <a:pt x="5729" y="61827"/>
                    <a:pt x="5670" y="61967"/>
                    <a:pt x="5690" y="62066"/>
                  </a:cubicBezTo>
                  <a:cubicBezTo>
                    <a:pt x="5749" y="62464"/>
                    <a:pt x="5630" y="62762"/>
                    <a:pt x="5332" y="63021"/>
                  </a:cubicBezTo>
                  <a:cubicBezTo>
                    <a:pt x="5232" y="63120"/>
                    <a:pt x="5153" y="63299"/>
                    <a:pt x="5153" y="63419"/>
                  </a:cubicBezTo>
                  <a:cubicBezTo>
                    <a:pt x="5172" y="63677"/>
                    <a:pt x="5272" y="63956"/>
                    <a:pt x="4974" y="64135"/>
                  </a:cubicBezTo>
                  <a:cubicBezTo>
                    <a:pt x="4615" y="64354"/>
                    <a:pt x="5053" y="64712"/>
                    <a:pt x="4854" y="64911"/>
                  </a:cubicBezTo>
                  <a:cubicBezTo>
                    <a:pt x="4357" y="65448"/>
                    <a:pt x="4755" y="66283"/>
                    <a:pt x="4218" y="66801"/>
                  </a:cubicBezTo>
                  <a:cubicBezTo>
                    <a:pt x="4337" y="67139"/>
                    <a:pt x="4158" y="67437"/>
                    <a:pt x="3959" y="67636"/>
                  </a:cubicBezTo>
                  <a:cubicBezTo>
                    <a:pt x="3740" y="67875"/>
                    <a:pt x="3879" y="68193"/>
                    <a:pt x="3700" y="68392"/>
                  </a:cubicBezTo>
                  <a:cubicBezTo>
                    <a:pt x="3462" y="68670"/>
                    <a:pt x="3521" y="68969"/>
                    <a:pt x="3561" y="69307"/>
                  </a:cubicBezTo>
                  <a:cubicBezTo>
                    <a:pt x="3581" y="69506"/>
                    <a:pt x="3501" y="69705"/>
                    <a:pt x="3462" y="69904"/>
                  </a:cubicBezTo>
                  <a:cubicBezTo>
                    <a:pt x="3382" y="70282"/>
                    <a:pt x="3303" y="70640"/>
                    <a:pt x="3203" y="70998"/>
                  </a:cubicBezTo>
                  <a:cubicBezTo>
                    <a:pt x="3104" y="71316"/>
                    <a:pt x="2666" y="71495"/>
                    <a:pt x="2845" y="71933"/>
                  </a:cubicBezTo>
                  <a:cubicBezTo>
                    <a:pt x="2328" y="72410"/>
                    <a:pt x="2527" y="73067"/>
                    <a:pt x="2447" y="73644"/>
                  </a:cubicBezTo>
                  <a:cubicBezTo>
                    <a:pt x="2427" y="73763"/>
                    <a:pt x="2507" y="73882"/>
                    <a:pt x="2467" y="73982"/>
                  </a:cubicBezTo>
                  <a:cubicBezTo>
                    <a:pt x="2308" y="74439"/>
                    <a:pt x="2129" y="74897"/>
                    <a:pt x="1970" y="75335"/>
                  </a:cubicBezTo>
                  <a:cubicBezTo>
                    <a:pt x="2348" y="75752"/>
                    <a:pt x="1313" y="76210"/>
                    <a:pt x="2010" y="76608"/>
                  </a:cubicBezTo>
                  <a:cubicBezTo>
                    <a:pt x="1990" y="76628"/>
                    <a:pt x="1970" y="76647"/>
                    <a:pt x="1950" y="76647"/>
                  </a:cubicBezTo>
                  <a:cubicBezTo>
                    <a:pt x="1830" y="76687"/>
                    <a:pt x="1731" y="76727"/>
                    <a:pt x="1671" y="76747"/>
                  </a:cubicBezTo>
                  <a:cubicBezTo>
                    <a:pt x="1731" y="76906"/>
                    <a:pt x="1830" y="77125"/>
                    <a:pt x="1811" y="77125"/>
                  </a:cubicBezTo>
                  <a:cubicBezTo>
                    <a:pt x="1492" y="77324"/>
                    <a:pt x="1592" y="77642"/>
                    <a:pt x="1552" y="77921"/>
                  </a:cubicBezTo>
                  <a:cubicBezTo>
                    <a:pt x="1472" y="78637"/>
                    <a:pt x="1413" y="79373"/>
                    <a:pt x="1254" y="80069"/>
                  </a:cubicBezTo>
                  <a:cubicBezTo>
                    <a:pt x="1114" y="80686"/>
                    <a:pt x="1114" y="81282"/>
                    <a:pt x="1313" y="81800"/>
                  </a:cubicBezTo>
                  <a:cubicBezTo>
                    <a:pt x="1214" y="81939"/>
                    <a:pt x="1094" y="82038"/>
                    <a:pt x="1075" y="82158"/>
                  </a:cubicBezTo>
                  <a:cubicBezTo>
                    <a:pt x="1015" y="82377"/>
                    <a:pt x="1055" y="82615"/>
                    <a:pt x="995" y="82834"/>
                  </a:cubicBezTo>
                  <a:cubicBezTo>
                    <a:pt x="896" y="83212"/>
                    <a:pt x="856" y="83829"/>
                    <a:pt x="935" y="84207"/>
                  </a:cubicBezTo>
                  <a:cubicBezTo>
                    <a:pt x="955" y="84266"/>
                    <a:pt x="896" y="84406"/>
                    <a:pt x="876" y="84406"/>
                  </a:cubicBezTo>
                  <a:cubicBezTo>
                    <a:pt x="498" y="84406"/>
                    <a:pt x="657" y="84704"/>
                    <a:pt x="677" y="84843"/>
                  </a:cubicBezTo>
                  <a:cubicBezTo>
                    <a:pt x="776" y="85818"/>
                    <a:pt x="319" y="86773"/>
                    <a:pt x="617" y="87768"/>
                  </a:cubicBezTo>
                  <a:cubicBezTo>
                    <a:pt x="637" y="87827"/>
                    <a:pt x="577" y="87927"/>
                    <a:pt x="518" y="87986"/>
                  </a:cubicBezTo>
                  <a:cubicBezTo>
                    <a:pt x="159" y="88663"/>
                    <a:pt x="219" y="89339"/>
                    <a:pt x="498" y="90035"/>
                  </a:cubicBezTo>
                  <a:cubicBezTo>
                    <a:pt x="537" y="90115"/>
                    <a:pt x="557" y="90314"/>
                    <a:pt x="518" y="90334"/>
                  </a:cubicBezTo>
                  <a:cubicBezTo>
                    <a:pt x="0" y="90533"/>
                    <a:pt x="239" y="91010"/>
                    <a:pt x="219" y="91328"/>
                  </a:cubicBezTo>
                  <a:cubicBezTo>
                    <a:pt x="179" y="91985"/>
                    <a:pt x="0" y="92681"/>
                    <a:pt x="537" y="93258"/>
                  </a:cubicBezTo>
                  <a:cubicBezTo>
                    <a:pt x="100" y="93875"/>
                    <a:pt x="159" y="94531"/>
                    <a:pt x="140" y="95227"/>
                  </a:cubicBezTo>
                  <a:cubicBezTo>
                    <a:pt x="140" y="95864"/>
                    <a:pt x="259" y="96520"/>
                    <a:pt x="179" y="97177"/>
                  </a:cubicBezTo>
                  <a:cubicBezTo>
                    <a:pt x="120" y="97674"/>
                    <a:pt x="60" y="98251"/>
                    <a:pt x="398" y="98728"/>
                  </a:cubicBezTo>
                  <a:cubicBezTo>
                    <a:pt x="518" y="98888"/>
                    <a:pt x="458" y="98888"/>
                    <a:pt x="319" y="99365"/>
                  </a:cubicBezTo>
                  <a:cubicBezTo>
                    <a:pt x="199" y="99763"/>
                    <a:pt x="140" y="100220"/>
                    <a:pt x="478" y="100578"/>
                  </a:cubicBezTo>
                  <a:cubicBezTo>
                    <a:pt x="756" y="100877"/>
                    <a:pt x="438" y="101195"/>
                    <a:pt x="557" y="101494"/>
                  </a:cubicBezTo>
                  <a:cubicBezTo>
                    <a:pt x="159" y="101852"/>
                    <a:pt x="339" y="102309"/>
                    <a:pt x="339" y="102727"/>
                  </a:cubicBezTo>
                  <a:cubicBezTo>
                    <a:pt x="339" y="103284"/>
                    <a:pt x="438" y="103841"/>
                    <a:pt x="498" y="104378"/>
                  </a:cubicBezTo>
                  <a:cubicBezTo>
                    <a:pt x="537" y="104656"/>
                    <a:pt x="577" y="104935"/>
                    <a:pt x="617" y="105213"/>
                  </a:cubicBezTo>
                  <a:lnTo>
                    <a:pt x="756" y="105213"/>
                  </a:lnTo>
                  <a:cubicBezTo>
                    <a:pt x="796" y="105015"/>
                    <a:pt x="856" y="104836"/>
                    <a:pt x="896" y="104656"/>
                  </a:cubicBezTo>
                  <a:lnTo>
                    <a:pt x="896" y="104656"/>
                  </a:lnTo>
                  <a:cubicBezTo>
                    <a:pt x="955" y="104995"/>
                    <a:pt x="975" y="105353"/>
                    <a:pt x="856" y="105651"/>
                  </a:cubicBezTo>
                  <a:cubicBezTo>
                    <a:pt x="657" y="106188"/>
                    <a:pt x="796" y="106725"/>
                    <a:pt x="697" y="107243"/>
                  </a:cubicBezTo>
                  <a:cubicBezTo>
                    <a:pt x="657" y="107521"/>
                    <a:pt x="776" y="107819"/>
                    <a:pt x="796" y="108098"/>
                  </a:cubicBezTo>
                  <a:cubicBezTo>
                    <a:pt x="836" y="108376"/>
                    <a:pt x="796" y="108715"/>
                    <a:pt x="935" y="108953"/>
                  </a:cubicBezTo>
                  <a:cubicBezTo>
                    <a:pt x="1154" y="109291"/>
                    <a:pt x="756" y="109669"/>
                    <a:pt x="896" y="109769"/>
                  </a:cubicBezTo>
                  <a:cubicBezTo>
                    <a:pt x="1134" y="109988"/>
                    <a:pt x="1075" y="110246"/>
                    <a:pt x="1134" y="110485"/>
                  </a:cubicBezTo>
                  <a:cubicBezTo>
                    <a:pt x="1293" y="111102"/>
                    <a:pt x="1015" y="111778"/>
                    <a:pt x="1453" y="112355"/>
                  </a:cubicBezTo>
                  <a:cubicBezTo>
                    <a:pt x="1453" y="112395"/>
                    <a:pt x="1313" y="112514"/>
                    <a:pt x="1333" y="112554"/>
                  </a:cubicBezTo>
                  <a:cubicBezTo>
                    <a:pt x="1373" y="112633"/>
                    <a:pt x="1472" y="112693"/>
                    <a:pt x="1552" y="112773"/>
                  </a:cubicBezTo>
                  <a:cubicBezTo>
                    <a:pt x="1313" y="113111"/>
                    <a:pt x="1254" y="113568"/>
                    <a:pt x="1472" y="113887"/>
                  </a:cubicBezTo>
                  <a:cubicBezTo>
                    <a:pt x="1791" y="114364"/>
                    <a:pt x="1492" y="115040"/>
                    <a:pt x="2049" y="115399"/>
                  </a:cubicBezTo>
                  <a:cubicBezTo>
                    <a:pt x="2069" y="115418"/>
                    <a:pt x="2069" y="115538"/>
                    <a:pt x="2049" y="115558"/>
                  </a:cubicBezTo>
                  <a:cubicBezTo>
                    <a:pt x="1691" y="115836"/>
                    <a:pt x="2010" y="116135"/>
                    <a:pt x="2049" y="116413"/>
                  </a:cubicBezTo>
                  <a:cubicBezTo>
                    <a:pt x="2109" y="116831"/>
                    <a:pt x="2507" y="117189"/>
                    <a:pt x="2268" y="117666"/>
                  </a:cubicBezTo>
                  <a:cubicBezTo>
                    <a:pt x="2248" y="117686"/>
                    <a:pt x="2288" y="117726"/>
                    <a:pt x="2288" y="117746"/>
                  </a:cubicBezTo>
                  <a:cubicBezTo>
                    <a:pt x="2387" y="118124"/>
                    <a:pt x="2407" y="118561"/>
                    <a:pt x="2606" y="118860"/>
                  </a:cubicBezTo>
                  <a:cubicBezTo>
                    <a:pt x="2845" y="119238"/>
                    <a:pt x="2825" y="119616"/>
                    <a:pt x="2825" y="119994"/>
                  </a:cubicBezTo>
                  <a:cubicBezTo>
                    <a:pt x="2825" y="120053"/>
                    <a:pt x="2865" y="120093"/>
                    <a:pt x="2905" y="120153"/>
                  </a:cubicBezTo>
                  <a:cubicBezTo>
                    <a:pt x="3084" y="120431"/>
                    <a:pt x="3482" y="120630"/>
                    <a:pt x="3223" y="121048"/>
                  </a:cubicBezTo>
                  <a:cubicBezTo>
                    <a:pt x="3740" y="121227"/>
                    <a:pt x="3342" y="121645"/>
                    <a:pt x="3442" y="121943"/>
                  </a:cubicBezTo>
                  <a:cubicBezTo>
                    <a:pt x="3482" y="122082"/>
                    <a:pt x="3462" y="122222"/>
                    <a:pt x="3601" y="122361"/>
                  </a:cubicBezTo>
                  <a:cubicBezTo>
                    <a:pt x="3780" y="122540"/>
                    <a:pt x="3919" y="122779"/>
                    <a:pt x="3959" y="123017"/>
                  </a:cubicBezTo>
                  <a:cubicBezTo>
                    <a:pt x="4019" y="123316"/>
                    <a:pt x="3820" y="123793"/>
                    <a:pt x="3959" y="123913"/>
                  </a:cubicBezTo>
                  <a:cubicBezTo>
                    <a:pt x="4317" y="124151"/>
                    <a:pt x="4138" y="124509"/>
                    <a:pt x="4297" y="124788"/>
                  </a:cubicBezTo>
                  <a:cubicBezTo>
                    <a:pt x="4516" y="125166"/>
                    <a:pt x="4496" y="125683"/>
                    <a:pt x="4735" y="126041"/>
                  </a:cubicBezTo>
                  <a:cubicBezTo>
                    <a:pt x="4974" y="126399"/>
                    <a:pt x="4974" y="126797"/>
                    <a:pt x="5113" y="127135"/>
                  </a:cubicBezTo>
                  <a:cubicBezTo>
                    <a:pt x="5212" y="127374"/>
                    <a:pt x="5391" y="127533"/>
                    <a:pt x="5570" y="127792"/>
                  </a:cubicBezTo>
                  <a:cubicBezTo>
                    <a:pt x="5550" y="127911"/>
                    <a:pt x="5511" y="128150"/>
                    <a:pt x="5471" y="128349"/>
                  </a:cubicBezTo>
                  <a:cubicBezTo>
                    <a:pt x="5650" y="128468"/>
                    <a:pt x="5789" y="128568"/>
                    <a:pt x="6048" y="128747"/>
                  </a:cubicBezTo>
                  <a:cubicBezTo>
                    <a:pt x="5889" y="128826"/>
                    <a:pt x="5789" y="128866"/>
                    <a:pt x="5729" y="128906"/>
                  </a:cubicBezTo>
                  <a:cubicBezTo>
                    <a:pt x="5849" y="129204"/>
                    <a:pt x="5948" y="129483"/>
                    <a:pt x="6068" y="129741"/>
                  </a:cubicBezTo>
                  <a:cubicBezTo>
                    <a:pt x="6127" y="129701"/>
                    <a:pt x="6187" y="129662"/>
                    <a:pt x="6286" y="129602"/>
                  </a:cubicBezTo>
                  <a:lnTo>
                    <a:pt x="6286" y="129602"/>
                  </a:lnTo>
                  <a:cubicBezTo>
                    <a:pt x="6386" y="130079"/>
                    <a:pt x="6267" y="130577"/>
                    <a:pt x="6704" y="130935"/>
                  </a:cubicBezTo>
                  <a:cubicBezTo>
                    <a:pt x="6863" y="131054"/>
                    <a:pt x="6525" y="131452"/>
                    <a:pt x="6903" y="131492"/>
                  </a:cubicBezTo>
                  <a:cubicBezTo>
                    <a:pt x="7440" y="131551"/>
                    <a:pt x="6903" y="131850"/>
                    <a:pt x="7022" y="132049"/>
                  </a:cubicBezTo>
                  <a:cubicBezTo>
                    <a:pt x="7261" y="132467"/>
                    <a:pt x="7321" y="133004"/>
                    <a:pt x="7758" y="133302"/>
                  </a:cubicBezTo>
                  <a:cubicBezTo>
                    <a:pt x="7639" y="133421"/>
                    <a:pt x="7560" y="133481"/>
                    <a:pt x="7480" y="133541"/>
                  </a:cubicBezTo>
                  <a:cubicBezTo>
                    <a:pt x="8136" y="134018"/>
                    <a:pt x="7938" y="134874"/>
                    <a:pt x="8375" y="135431"/>
                  </a:cubicBezTo>
                  <a:cubicBezTo>
                    <a:pt x="8456" y="135371"/>
                    <a:pt x="8522" y="135347"/>
                    <a:pt x="8576" y="135347"/>
                  </a:cubicBezTo>
                  <a:cubicBezTo>
                    <a:pt x="8720" y="135347"/>
                    <a:pt x="8786" y="135519"/>
                    <a:pt x="8872" y="135649"/>
                  </a:cubicBezTo>
                  <a:cubicBezTo>
                    <a:pt x="8773" y="135729"/>
                    <a:pt x="8654" y="135789"/>
                    <a:pt x="8574" y="135828"/>
                  </a:cubicBezTo>
                  <a:cubicBezTo>
                    <a:pt x="8713" y="136047"/>
                    <a:pt x="8833" y="136246"/>
                    <a:pt x="9052" y="136425"/>
                  </a:cubicBezTo>
                  <a:cubicBezTo>
                    <a:pt x="9231" y="136564"/>
                    <a:pt x="9211" y="136962"/>
                    <a:pt x="9270" y="137241"/>
                  </a:cubicBezTo>
                  <a:cubicBezTo>
                    <a:pt x="9350" y="137639"/>
                    <a:pt x="9509" y="137997"/>
                    <a:pt x="9887" y="138235"/>
                  </a:cubicBezTo>
                  <a:cubicBezTo>
                    <a:pt x="9986" y="138315"/>
                    <a:pt x="10026" y="138474"/>
                    <a:pt x="10066" y="138613"/>
                  </a:cubicBezTo>
                  <a:cubicBezTo>
                    <a:pt x="10166" y="138991"/>
                    <a:pt x="10285" y="139349"/>
                    <a:pt x="10384" y="139727"/>
                  </a:cubicBezTo>
                  <a:cubicBezTo>
                    <a:pt x="10464" y="140085"/>
                    <a:pt x="10703" y="140344"/>
                    <a:pt x="10842" y="140623"/>
                  </a:cubicBezTo>
                  <a:cubicBezTo>
                    <a:pt x="10981" y="140941"/>
                    <a:pt x="11081" y="141299"/>
                    <a:pt x="11299" y="141597"/>
                  </a:cubicBezTo>
                  <a:cubicBezTo>
                    <a:pt x="11459" y="141776"/>
                    <a:pt x="11578" y="142035"/>
                    <a:pt x="11657" y="142274"/>
                  </a:cubicBezTo>
                  <a:cubicBezTo>
                    <a:pt x="11817" y="142691"/>
                    <a:pt x="11976" y="143069"/>
                    <a:pt x="12473" y="143169"/>
                  </a:cubicBezTo>
                  <a:cubicBezTo>
                    <a:pt x="12453" y="143845"/>
                    <a:pt x="12493" y="143905"/>
                    <a:pt x="13130" y="144402"/>
                  </a:cubicBezTo>
                  <a:cubicBezTo>
                    <a:pt x="13189" y="144462"/>
                    <a:pt x="13229" y="144541"/>
                    <a:pt x="13309" y="144601"/>
                  </a:cubicBezTo>
                  <a:cubicBezTo>
                    <a:pt x="13448" y="144720"/>
                    <a:pt x="12931" y="144840"/>
                    <a:pt x="13309" y="144979"/>
                  </a:cubicBezTo>
                  <a:cubicBezTo>
                    <a:pt x="13468" y="145019"/>
                    <a:pt x="13567" y="145178"/>
                    <a:pt x="13687" y="145297"/>
                  </a:cubicBezTo>
                  <a:cubicBezTo>
                    <a:pt x="13746" y="145337"/>
                    <a:pt x="13826" y="145417"/>
                    <a:pt x="13806" y="145456"/>
                  </a:cubicBezTo>
                  <a:cubicBezTo>
                    <a:pt x="13687" y="146053"/>
                    <a:pt x="14084" y="146391"/>
                    <a:pt x="14442" y="146730"/>
                  </a:cubicBezTo>
                  <a:cubicBezTo>
                    <a:pt x="14542" y="146829"/>
                    <a:pt x="14761" y="146948"/>
                    <a:pt x="14741" y="147008"/>
                  </a:cubicBezTo>
                  <a:cubicBezTo>
                    <a:pt x="14602" y="147426"/>
                    <a:pt x="15178" y="147386"/>
                    <a:pt x="15159" y="147684"/>
                  </a:cubicBezTo>
                  <a:cubicBezTo>
                    <a:pt x="15139" y="148102"/>
                    <a:pt x="15556" y="148162"/>
                    <a:pt x="15735" y="148420"/>
                  </a:cubicBezTo>
                  <a:cubicBezTo>
                    <a:pt x="15855" y="148619"/>
                    <a:pt x="16034" y="148798"/>
                    <a:pt x="16074" y="148997"/>
                  </a:cubicBezTo>
                  <a:cubicBezTo>
                    <a:pt x="16133" y="149236"/>
                    <a:pt x="16292" y="149296"/>
                    <a:pt x="16432" y="149435"/>
                  </a:cubicBezTo>
                  <a:cubicBezTo>
                    <a:pt x="16969" y="149932"/>
                    <a:pt x="17367" y="150569"/>
                    <a:pt x="17844" y="151106"/>
                  </a:cubicBezTo>
                  <a:cubicBezTo>
                    <a:pt x="18242" y="151564"/>
                    <a:pt x="18600" y="152041"/>
                    <a:pt x="19038" y="152459"/>
                  </a:cubicBezTo>
                  <a:cubicBezTo>
                    <a:pt x="19316" y="152737"/>
                    <a:pt x="19575" y="153095"/>
                    <a:pt x="19714" y="153453"/>
                  </a:cubicBezTo>
                  <a:cubicBezTo>
                    <a:pt x="19833" y="153752"/>
                    <a:pt x="19992" y="153971"/>
                    <a:pt x="20231" y="154150"/>
                  </a:cubicBezTo>
                  <a:cubicBezTo>
                    <a:pt x="20370" y="154249"/>
                    <a:pt x="20530" y="154349"/>
                    <a:pt x="20609" y="154488"/>
                  </a:cubicBezTo>
                  <a:cubicBezTo>
                    <a:pt x="21067" y="155482"/>
                    <a:pt x="22081" y="156059"/>
                    <a:pt x="22539" y="157054"/>
                  </a:cubicBezTo>
                  <a:cubicBezTo>
                    <a:pt x="22638" y="157273"/>
                    <a:pt x="22996" y="157352"/>
                    <a:pt x="23116" y="157551"/>
                  </a:cubicBezTo>
                  <a:cubicBezTo>
                    <a:pt x="23374" y="158029"/>
                    <a:pt x="24090" y="158168"/>
                    <a:pt x="24011" y="158864"/>
                  </a:cubicBezTo>
                  <a:cubicBezTo>
                    <a:pt x="24011" y="158904"/>
                    <a:pt x="24150" y="159023"/>
                    <a:pt x="24150" y="159023"/>
                  </a:cubicBezTo>
                  <a:cubicBezTo>
                    <a:pt x="24238" y="158945"/>
                    <a:pt x="24308" y="158915"/>
                    <a:pt x="24364" y="158915"/>
                  </a:cubicBezTo>
                  <a:cubicBezTo>
                    <a:pt x="24522" y="158915"/>
                    <a:pt x="24574" y="159159"/>
                    <a:pt x="24647" y="159262"/>
                  </a:cubicBezTo>
                  <a:cubicBezTo>
                    <a:pt x="25005" y="159640"/>
                    <a:pt x="25244" y="160217"/>
                    <a:pt x="25682" y="160416"/>
                  </a:cubicBezTo>
                  <a:cubicBezTo>
                    <a:pt x="26338" y="160734"/>
                    <a:pt x="26378" y="161649"/>
                    <a:pt x="27154" y="161749"/>
                  </a:cubicBezTo>
                  <a:cubicBezTo>
                    <a:pt x="27512" y="162465"/>
                    <a:pt x="28228" y="162823"/>
                    <a:pt x="28745" y="163360"/>
                  </a:cubicBezTo>
                  <a:cubicBezTo>
                    <a:pt x="28880" y="163514"/>
                    <a:pt x="29015" y="163818"/>
                    <a:pt x="29078" y="163818"/>
                  </a:cubicBezTo>
                  <a:cubicBezTo>
                    <a:pt x="29080" y="163818"/>
                    <a:pt x="29082" y="163818"/>
                    <a:pt x="29083" y="163817"/>
                  </a:cubicBezTo>
                  <a:cubicBezTo>
                    <a:pt x="29143" y="163799"/>
                    <a:pt x="29197" y="163791"/>
                    <a:pt x="29244" y="163791"/>
                  </a:cubicBezTo>
                  <a:cubicBezTo>
                    <a:pt x="29511" y="163791"/>
                    <a:pt x="29596" y="164046"/>
                    <a:pt x="29680" y="164215"/>
                  </a:cubicBezTo>
                  <a:cubicBezTo>
                    <a:pt x="29819" y="164573"/>
                    <a:pt x="30217" y="164394"/>
                    <a:pt x="30396" y="164633"/>
                  </a:cubicBezTo>
                  <a:cubicBezTo>
                    <a:pt x="30456" y="164713"/>
                    <a:pt x="30556" y="164772"/>
                    <a:pt x="30556" y="164832"/>
                  </a:cubicBezTo>
                  <a:cubicBezTo>
                    <a:pt x="30655" y="165270"/>
                    <a:pt x="31033" y="165409"/>
                    <a:pt x="31351" y="165628"/>
                  </a:cubicBezTo>
                  <a:cubicBezTo>
                    <a:pt x="31570" y="165528"/>
                    <a:pt x="31968" y="165429"/>
                    <a:pt x="31968" y="165349"/>
                  </a:cubicBezTo>
                  <a:cubicBezTo>
                    <a:pt x="31948" y="164892"/>
                    <a:pt x="32346" y="164951"/>
                    <a:pt x="32545" y="164772"/>
                  </a:cubicBezTo>
                  <a:cubicBezTo>
                    <a:pt x="32724" y="164593"/>
                    <a:pt x="32843" y="164215"/>
                    <a:pt x="33022" y="164195"/>
                  </a:cubicBezTo>
                  <a:cubicBezTo>
                    <a:pt x="33281" y="164156"/>
                    <a:pt x="33321" y="163917"/>
                    <a:pt x="33520" y="163837"/>
                  </a:cubicBezTo>
                  <a:cubicBezTo>
                    <a:pt x="33699" y="163778"/>
                    <a:pt x="33798" y="163499"/>
                    <a:pt x="33937" y="163340"/>
                  </a:cubicBezTo>
                  <a:cubicBezTo>
                    <a:pt x="34096" y="163161"/>
                    <a:pt x="34295" y="163042"/>
                    <a:pt x="34454" y="162902"/>
                  </a:cubicBezTo>
                  <a:cubicBezTo>
                    <a:pt x="34474" y="162882"/>
                    <a:pt x="34435" y="162803"/>
                    <a:pt x="34435" y="162783"/>
                  </a:cubicBezTo>
                  <a:cubicBezTo>
                    <a:pt x="34315" y="162763"/>
                    <a:pt x="34196" y="162763"/>
                    <a:pt x="34116" y="162723"/>
                  </a:cubicBezTo>
                  <a:cubicBezTo>
                    <a:pt x="34096" y="162723"/>
                    <a:pt x="34096" y="162644"/>
                    <a:pt x="34096" y="162564"/>
                  </a:cubicBezTo>
                  <a:cubicBezTo>
                    <a:pt x="34375" y="162544"/>
                    <a:pt x="34673" y="162505"/>
                    <a:pt x="34912" y="162485"/>
                  </a:cubicBezTo>
                  <a:cubicBezTo>
                    <a:pt x="34932" y="162246"/>
                    <a:pt x="34952" y="162047"/>
                    <a:pt x="34992" y="161808"/>
                  </a:cubicBezTo>
                  <a:cubicBezTo>
                    <a:pt x="35210" y="161948"/>
                    <a:pt x="35350" y="162027"/>
                    <a:pt x="35549" y="162146"/>
                  </a:cubicBezTo>
                  <a:cubicBezTo>
                    <a:pt x="35588" y="161888"/>
                    <a:pt x="35628" y="161689"/>
                    <a:pt x="35668" y="161450"/>
                  </a:cubicBezTo>
                  <a:cubicBezTo>
                    <a:pt x="35766" y="161494"/>
                    <a:pt x="35850" y="161513"/>
                    <a:pt x="35923" y="161513"/>
                  </a:cubicBezTo>
                  <a:cubicBezTo>
                    <a:pt x="36314" y="161513"/>
                    <a:pt x="36417" y="160990"/>
                    <a:pt x="36802" y="160973"/>
                  </a:cubicBezTo>
                  <a:cubicBezTo>
                    <a:pt x="36742" y="160654"/>
                    <a:pt x="36682" y="160416"/>
                    <a:pt x="36643" y="160157"/>
                  </a:cubicBezTo>
                  <a:cubicBezTo>
                    <a:pt x="36702" y="160117"/>
                    <a:pt x="36762" y="160078"/>
                    <a:pt x="36822" y="160038"/>
                  </a:cubicBezTo>
                  <a:cubicBezTo>
                    <a:pt x="36901" y="160177"/>
                    <a:pt x="36981" y="160336"/>
                    <a:pt x="37080" y="160475"/>
                  </a:cubicBezTo>
                  <a:cubicBezTo>
                    <a:pt x="37218" y="160286"/>
                    <a:pt x="37132" y="159888"/>
                    <a:pt x="37455" y="159888"/>
                  </a:cubicBezTo>
                  <a:cubicBezTo>
                    <a:pt x="37506" y="159888"/>
                    <a:pt x="37565" y="159897"/>
                    <a:pt x="37637" y="159918"/>
                  </a:cubicBezTo>
                  <a:cubicBezTo>
                    <a:pt x="37657" y="159918"/>
                    <a:pt x="37995" y="159580"/>
                    <a:pt x="37757" y="159302"/>
                  </a:cubicBezTo>
                  <a:lnTo>
                    <a:pt x="37757" y="159302"/>
                  </a:lnTo>
                  <a:cubicBezTo>
                    <a:pt x="37874" y="159312"/>
                    <a:pt x="37962" y="159319"/>
                    <a:pt x="38036" y="159319"/>
                  </a:cubicBezTo>
                  <a:cubicBezTo>
                    <a:pt x="38263" y="159319"/>
                    <a:pt x="38351" y="159249"/>
                    <a:pt x="38712" y="158964"/>
                  </a:cubicBezTo>
                  <a:cubicBezTo>
                    <a:pt x="38672" y="158824"/>
                    <a:pt x="38632" y="158665"/>
                    <a:pt x="38572" y="158427"/>
                  </a:cubicBezTo>
                  <a:lnTo>
                    <a:pt x="38572" y="158427"/>
                  </a:lnTo>
                  <a:cubicBezTo>
                    <a:pt x="38771" y="158586"/>
                    <a:pt x="38891" y="158665"/>
                    <a:pt x="39109" y="158824"/>
                  </a:cubicBezTo>
                  <a:lnTo>
                    <a:pt x="39109" y="158267"/>
                  </a:lnTo>
                  <a:cubicBezTo>
                    <a:pt x="39905" y="158009"/>
                    <a:pt x="40243" y="156994"/>
                    <a:pt x="41158" y="156756"/>
                  </a:cubicBezTo>
                  <a:cubicBezTo>
                    <a:pt x="41099" y="156238"/>
                    <a:pt x="41556" y="156358"/>
                    <a:pt x="41874" y="156238"/>
                  </a:cubicBezTo>
                  <a:cubicBezTo>
                    <a:pt x="41695" y="156179"/>
                    <a:pt x="41596" y="156119"/>
                    <a:pt x="41337" y="156019"/>
                  </a:cubicBezTo>
                  <a:cubicBezTo>
                    <a:pt x="41755" y="155840"/>
                    <a:pt x="42053" y="155721"/>
                    <a:pt x="42431" y="155562"/>
                  </a:cubicBezTo>
                  <a:cubicBezTo>
                    <a:pt x="42531" y="155323"/>
                    <a:pt x="42690" y="154965"/>
                    <a:pt x="42869" y="154627"/>
                  </a:cubicBezTo>
                  <a:cubicBezTo>
                    <a:pt x="42949" y="154488"/>
                    <a:pt x="43108" y="154388"/>
                    <a:pt x="43227" y="154269"/>
                  </a:cubicBezTo>
                  <a:cubicBezTo>
                    <a:pt x="43315" y="154382"/>
                    <a:pt x="43381" y="154423"/>
                    <a:pt x="43432" y="154423"/>
                  </a:cubicBezTo>
                  <a:cubicBezTo>
                    <a:pt x="43545" y="154423"/>
                    <a:pt x="43590" y="154225"/>
                    <a:pt x="43645" y="154130"/>
                  </a:cubicBezTo>
                  <a:cubicBezTo>
                    <a:pt x="43903" y="153752"/>
                    <a:pt x="44540" y="153692"/>
                    <a:pt x="44580" y="153115"/>
                  </a:cubicBezTo>
                  <a:cubicBezTo>
                    <a:pt x="45734" y="152379"/>
                    <a:pt x="45773" y="152399"/>
                    <a:pt x="46390" y="151384"/>
                  </a:cubicBezTo>
                  <a:cubicBezTo>
                    <a:pt x="46649" y="150967"/>
                    <a:pt x="47066" y="150887"/>
                    <a:pt x="47444" y="150668"/>
                  </a:cubicBezTo>
                  <a:cubicBezTo>
                    <a:pt x="47464" y="150648"/>
                    <a:pt x="47464" y="150589"/>
                    <a:pt x="47484" y="150549"/>
                  </a:cubicBezTo>
                  <a:cubicBezTo>
                    <a:pt x="47385" y="150489"/>
                    <a:pt x="47285" y="150430"/>
                    <a:pt x="47106" y="150350"/>
                  </a:cubicBezTo>
                  <a:cubicBezTo>
                    <a:pt x="47484" y="150191"/>
                    <a:pt x="47802" y="150091"/>
                    <a:pt x="48101" y="149912"/>
                  </a:cubicBezTo>
                  <a:cubicBezTo>
                    <a:pt x="48519" y="149694"/>
                    <a:pt x="48479" y="149236"/>
                    <a:pt x="48578" y="148818"/>
                  </a:cubicBezTo>
                  <a:cubicBezTo>
                    <a:pt x="49294" y="148779"/>
                    <a:pt x="49434" y="147963"/>
                    <a:pt x="50050" y="147784"/>
                  </a:cubicBezTo>
                  <a:cubicBezTo>
                    <a:pt x="50090" y="147764"/>
                    <a:pt x="50070" y="147605"/>
                    <a:pt x="50110" y="147525"/>
                  </a:cubicBezTo>
                  <a:cubicBezTo>
                    <a:pt x="50150" y="147466"/>
                    <a:pt x="50229" y="147406"/>
                    <a:pt x="50309" y="147366"/>
                  </a:cubicBezTo>
                  <a:cubicBezTo>
                    <a:pt x="50568" y="147267"/>
                    <a:pt x="50826" y="147187"/>
                    <a:pt x="51105" y="147088"/>
                  </a:cubicBezTo>
                  <a:cubicBezTo>
                    <a:pt x="51005" y="146968"/>
                    <a:pt x="50946" y="146909"/>
                    <a:pt x="50806" y="146749"/>
                  </a:cubicBezTo>
                  <a:cubicBezTo>
                    <a:pt x="50985" y="146630"/>
                    <a:pt x="51144" y="146471"/>
                    <a:pt x="51343" y="146352"/>
                  </a:cubicBezTo>
                  <a:cubicBezTo>
                    <a:pt x="51682" y="146173"/>
                    <a:pt x="51900" y="145954"/>
                    <a:pt x="51980" y="145556"/>
                  </a:cubicBezTo>
                  <a:cubicBezTo>
                    <a:pt x="52020" y="145377"/>
                    <a:pt x="52239" y="145178"/>
                    <a:pt x="52418" y="145098"/>
                  </a:cubicBezTo>
                  <a:cubicBezTo>
                    <a:pt x="53094" y="144860"/>
                    <a:pt x="53492" y="144303"/>
                    <a:pt x="54049" y="143925"/>
                  </a:cubicBezTo>
                  <a:cubicBezTo>
                    <a:pt x="54128" y="143885"/>
                    <a:pt x="54128" y="143726"/>
                    <a:pt x="54148" y="143606"/>
                  </a:cubicBezTo>
                  <a:cubicBezTo>
                    <a:pt x="54188" y="143408"/>
                    <a:pt x="54228" y="143209"/>
                    <a:pt x="54248" y="143049"/>
                  </a:cubicBezTo>
                  <a:cubicBezTo>
                    <a:pt x="54805" y="142691"/>
                    <a:pt x="55302" y="142353"/>
                    <a:pt x="55839" y="142015"/>
                  </a:cubicBezTo>
                  <a:cubicBezTo>
                    <a:pt x="55839" y="141955"/>
                    <a:pt x="55819" y="141856"/>
                    <a:pt x="55799" y="141657"/>
                  </a:cubicBezTo>
                  <a:lnTo>
                    <a:pt x="55799" y="141657"/>
                  </a:lnTo>
                  <a:cubicBezTo>
                    <a:pt x="55906" y="141716"/>
                    <a:pt x="56000" y="141740"/>
                    <a:pt x="56084" y="141740"/>
                  </a:cubicBezTo>
                  <a:cubicBezTo>
                    <a:pt x="56315" y="141740"/>
                    <a:pt x="56475" y="141558"/>
                    <a:pt x="56635" y="141398"/>
                  </a:cubicBezTo>
                  <a:cubicBezTo>
                    <a:pt x="56396" y="140961"/>
                    <a:pt x="56834" y="140861"/>
                    <a:pt x="57013" y="140642"/>
                  </a:cubicBezTo>
                  <a:cubicBezTo>
                    <a:pt x="57251" y="140364"/>
                    <a:pt x="57450" y="140066"/>
                    <a:pt x="57828" y="139966"/>
                  </a:cubicBezTo>
                  <a:cubicBezTo>
                    <a:pt x="57848" y="139509"/>
                    <a:pt x="58405" y="139528"/>
                    <a:pt x="58525" y="139190"/>
                  </a:cubicBezTo>
                  <a:cubicBezTo>
                    <a:pt x="58445" y="139071"/>
                    <a:pt x="58385" y="138971"/>
                    <a:pt x="58326" y="138872"/>
                  </a:cubicBezTo>
                  <a:lnTo>
                    <a:pt x="58326" y="138872"/>
                  </a:lnTo>
                  <a:cubicBezTo>
                    <a:pt x="58444" y="138933"/>
                    <a:pt x="58549" y="138958"/>
                    <a:pt x="58645" y="138958"/>
                  </a:cubicBezTo>
                  <a:cubicBezTo>
                    <a:pt x="59017" y="138958"/>
                    <a:pt x="59238" y="138577"/>
                    <a:pt x="59460" y="138434"/>
                  </a:cubicBezTo>
                  <a:cubicBezTo>
                    <a:pt x="59798" y="138196"/>
                    <a:pt x="59917" y="137659"/>
                    <a:pt x="60156" y="137241"/>
                  </a:cubicBezTo>
                  <a:cubicBezTo>
                    <a:pt x="60255" y="137300"/>
                    <a:pt x="60375" y="137340"/>
                    <a:pt x="60454" y="137380"/>
                  </a:cubicBezTo>
                  <a:cubicBezTo>
                    <a:pt x="60653" y="137062"/>
                    <a:pt x="60832" y="136783"/>
                    <a:pt x="61011" y="136485"/>
                  </a:cubicBezTo>
                  <a:lnTo>
                    <a:pt x="61588" y="136485"/>
                  </a:lnTo>
                  <a:cubicBezTo>
                    <a:pt x="61548" y="136346"/>
                    <a:pt x="61528" y="136226"/>
                    <a:pt x="61489" y="136107"/>
                  </a:cubicBezTo>
                  <a:cubicBezTo>
                    <a:pt x="61688" y="136027"/>
                    <a:pt x="61886" y="135948"/>
                    <a:pt x="62105" y="135868"/>
                  </a:cubicBezTo>
                  <a:cubicBezTo>
                    <a:pt x="62026" y="135789"/>
                    <a:pt x="61966" y="135729"/>
                    <a:pt x="61926" y="135669"/>
                  </a:cubicBezTo>
                  <a:lnTo>
                    <a:pt x="63120" y="134436"/>
                  </a:lnTo>
                  <a:cubicBezTo>
                    <a:pt x="63164" y="134443"/>
                    <a:pt x="63205" y="134446"/>
                    <a:pt x="63244" y="134446"/>
                  </a:cubicBezTo>
                  <a:cubicBezTo>
                    <a:pt x="63851" y="134446"/>
                    <a:pt x="63831" y="133616"/>
                    <a:pt x="64373" y="133541"/>
                  </a:cubicBezTo>
                  <a:cubicBezTo>
                    <a:pt x="64274" y="133441"/>
                    <a:pt x="64214" y="133342"/>
                    <a:pt x="64114" y="133222"/>
                  </a:cubicBezTo>
                  <a:cubicBezTo>
                    <a:pt x="64791" y="132964"/>
                    <a:pt x="65587" y="132864"/>
                    <a:pt x="65507" y="131910"/>
                  </a:cubicBezTo>
                  <a:cubicBezTo>
                    <a:pt x="66502" y="131293"/>
                    <a:pt x="66979" y="130756"/>
                    <a:pt x="67616" y="129960"/>
                  </a:cubicBezTo>
                  <a:cubicBezTo>
                    <a:pt x="67934" y="129562"/>
                    <a:pt x="68332" y="129085"/>
                    <a:pt x="68968" y="129085"/>
                  </a:cubicBezTo>
                  <a:cubicBezTo>
                    <a:pt x="68849" y="128886"/>
                    <a:pt x="68749" y="128747"/>
                    <a:pt x="68610" y="128528"/>
                  </a:cubicBezTo>
                  <a:lnTo>
                    <a:pt x="68610" y="128528"/>
                  </a:lnTo>
                  <a:cubicBezTo>
                    <a:pt x="68699" y="128554"/>
                    <a:pt x="68781" y="128566"/>
                    <a:pt x="68857" y="128566"/>
                  </a:cubicBezTo>
                  <a:cubicBezTo>
                    <a:pt x="69414" y="128566"/>
                    <a:pt x="69679" y="127946"/>
                    <a:pt x="70222" y="127911"/>
                  </a:cubicBezTo>
                  <a:cubicBezTo>
                    <a:pt x="70042" y="127772"/>
                    <a:pt x="69863" y="127652"/>
                    <a:pt x="69605" y="127473"/>
                  </a:cubicBezTo>
                  <a:cubicBezTo>
                    <a:pt x="70599" y="127434"/>
                    <a:pt x="71216" y="127135"/>
                    <a:pt x="71256" y="126161"/>
                  </a:cubicBezTo>
                  <a:cubicBezTo>
                    <a:pt x="71271" y="126023"/>
                    <a:pt x="71357" y="125909"/>
                    <a:pt x="71505" y="125909"/>
                  </a:cubicBezTo>
                  <a:cubicBezTo>
                    <a:pt x="71549" y="125909"/>
                    <a:pt x="71599" y="125919"/>
                    <a:pt x="71654" y="125942"/>
                  </a:cubicBezTo>
                  <a:cubicBezTo>
                    <a:pt x="71661" y="125945"/>
                    <a:pt x="71672" y="125947"/>
                    <a:pt x="71684" y="125947"/>
                  </a:cubicBezTo>
                  <a:cubicBezTo>
                    <a:pt x="71741" y="125947"/>
                    <a:pt x="71836" y="125914"/>
                    <a:pt x="71853" y="125882"/>
                  </a:cubicBezTo>
                  <a:cubicBezTo>
                    <a:pt x="71893" y="125484"/>
                    <a:pt x="72350" y="125524"/>
                    <a:pt x="72529" y="125245"/>
                  </a:cubicBezTo>
                  <a:cubicBezTo>
                    <a:pt x="72671" y="125033"/>
                    <a:pt x="72734" y="124630"/>
                    <a:pt x="73098" y="124630"/>
                  </a:cubicBezTo>
                  <a:cubicBezTo>
                    <a:pt x="73143" y="124630"/>
                    <a:pt x="73191" y="124636"/>
                    <a:pt x="73245" y="124649"/>
                  </a:cubicBezTo>
                  <a:cubicBezTo>
                    <a:pt x="73265" y="124490"/>
                    <a:pt x="73245" y="124291"/>
                    <a:pt x="73325" y="124211"/>
                  </a:cubicBezTo>
                  <a:cubicBezTo>
                    <a:pt x="73703" y="123873"/>
                    <a:pt x="74101" y="123594"/>
                    <a:pt x="74498" y="123276"/>
                  </a:cubicBezTo>
                  <a:cubicBezTo>
                    <a:pt x="74300" y="122938"/>
                    <a:pt x="74677" y="122759"/>
                    <a:pt x="74757" y="122480"/>
                  </a:cubicBezTo>
                  <a:cubicBezTo>
                    <a:pt x="74791" y="122369"/>
                    <a:pt x="74848" y="122339"/>
                    <a:pt x="74913" y="122339"/>
                  </a:cubicBezTo>
                  <a:cubicBezTo>
                    <a:pt x="74992" y="122339"/>
                    <a:pt x="75084" y="122382"/>
                    <a:pt x="75168" y="122382"/>
                  </a:cubicBezTo>
                  <a:cubicBezTo>
                    <a:pt x="75177" y="122382"/>
                    <a:pt x="75186" y="122382"/>
                    <a:pt x="75195" y="122381"/>
                  </a:cubicBezTo>
                  <a:cubicBezTo>
                    <a:pt x="75473" y="122321"/>
                    <a:pt x="75632" y="122162"/>
                    <a:pt x="75513" y="121824"/>
                  </a:cubicBezTo>
                  <a:cubicBezTo>
                    <a:pt x="75632" y="121784"/>
                    <a:pt x="75732" y="121744"/>
                    <a:pt x="75851" y="121724"/>
                  </a:cubicBezTo>
                  <a:cubicBezTo>
                    <a:pt x="76249" y="121605"/>
                    <a:pt x="76528" y="121366"/>
                    <a:pt x="76667" y="120949"/>
                  </a:cubicBezTo>
                  <a:cubicBezTo>
                    <a:pt x="76746" y="120710"/>
                    <a:pt x="76886" y="120312"/>
                    <a:pt x="77025" y="120312"/>
                  </a:cubicBezTo>
                  <a:cubicBezTo>
                    <a:pt x="77582" y="120252"/>
                    <a:pt x="77303" y="119755"/>
                    <a:pt x="77383" y="119675"/>
                  </a:cubicBezTo>
                  <a:cubicBezTo>
                    <a:pt x="77840" y="119477"/>
                    <a:pt x="78119" y="119377"/>
                    <a:pt x="78378" y="119238"/>
                  </a:cubicBezTo>
                  <a:cubicBezTo>
                    <a:pt x="78397" y="119238"/>
                    <a:pt x="78358" y="119079"/>
                    <a:pt x="78358" y="118939"/>
                  </a:cubicBezTo>
                  <a:lnTo>
                    <a:pt x="78358" y="118939"/>
                  </a:lnTo>
                  <a:cubicBezTo>
                    <a:pt x="78382" y="118941"/>
                    <a:pt x="78407" y="118941"/>
                    <a:pt x="78431" y="118941"/>
                  </a:cubicBezTo>
                  <a:cubicBezTo>
                    <a:pt x="78851" y="118941"/>
                    <a:pt x="79154" y="118771"/>
                    <a:pt x="79173" y="118263"/>
                  </a:cubicBezTo>
                  <a:cubicBezTo>
                    <a:pt x="79193" y="118164"/>
                    <a:pt x="79372" y="118064"/>
                    <a:pt x="79472" y="117965"/>
                  </a:cubicBezTo>
                  <a:cubicBezTo>
                    <a:pt x="79750" y="117706"/>
                    <a:pt x="80049" y="117428"/>
                    <a:pt x="80307" y="117189"/>
                  </a:cubicBezTo>
                  <a:cubicBezTo>
                    <a:pt x="80128" y="116711"/>
                    <a:pt x="80407" y="116413"/>
                    <a:pt x="80645" y="116115"/>
                  </a:cubicBezTo>
                  <a:lnTo>
                    <a:pt x="80645" y="116692"/>
                  </a:lnTo>
                  <a:cubicBezTo>
                    <a:pt x="80824" y="116612"/>
                    <a:pt x="80944" y="116552"/>
                    <a:pt x="81003" y="116513"/>
                  </a:cubicBezTo>
                  <a:cubicBezTo>
                    <a:pt x="81003" y="116294"/>
                    <a:pt x="80983" y="116115"/>
                    <a:pt x="80983" y="115975"/>
                  </a:cubicBezTo>
                  <a:cubicBezTo>
                    <a:pt x="81779" y="115836"/>
                    <a:pt x="81859" y="115239"/>
                    <a:pt x="81998" y="114643"/>
                  </a:cubicBezTo>
                  <a:cubicBezTo>
                    <a:pt x="82137" y="114682"/>
                    <a:pt x="82276" y="114722"/>
                    <a:pt x="82416" y="114782"/>
                  </a:cubicBezTo>
                  <a:cubicBezTo>
                    <a:pt x="83032" y="113867"/>
                    <a:pt x="84107" y="113330"/>
                    <a:pt x="84504" y="112196"/>
                  </a:cubicBezTo>
                  <a:cubicBezTo>
                    <a:pt x="84604" y="112275"/>
                    <a:pt x="84684" y="112335"/>
                    <a:pt x="84763" y="112415"/>
                  </a:cubicBezTo>
                  <a:cubicBezTo>
                    <a:pt x="84922" y="112096"/>
                    <a:pt x="84982" y="111659"/>
                    <a:pt x="85221" y="111519"/>
                  </a:cubicBezTo>
                  <a:cubicBezTo>
                    <a:pt x="85957" y="111062"/>
                    <a:pt x="86036" y="110366"/>
                    <a:pt x="85857" y="109689"/>
                  </a:cubicBezTo>
                  <a:cubicBezTo>
                    <a:pt x="85718" y="109172"/>
                    <a:pt x="85957" y="108595"/>
                    <a:pt x="85559" y="108138"/>
                  </a:cubicBezTo>
                  <a:cubicBezTo>
                    <a:pt x="85579" y="107123"/>
                    <a:pt x="85439" y="106129"/>
                    <a:pt x="85678" y="105114"/>
                  </a:cubicBezTo>
                  <a:cubicBezTo>
                    <a:pt x="85778" y="104736"/>
                    <a:pt x="85977" y="104418"/>
                    <a:pt x="85996" y="104020"/>
                  </a:cubicBezTo>
                  <a:cubicBezTo>
                    <a:pt x="86016" y="103622"/>
                    <a:pt x="86136" y="103204"/>
                    <a:pt x="86175" y="102787"/>
                  </a:cubicBezTo>
                  <a:cubicBezTo>
                    <a:pt x="86255" y="102289"/>
                    <a:pt x="86852" y="101911"/>
                    <a:pt x="86613" y="101314"/>
                  </a:cubicBezTo>
                  <a:cubicBezTo>
                    <a:pt x="86593" y="101295"/>
                    <a:pt x="86693" y="101235"/>
                    <a:pt x="86732" y="101215"/>
                  </a:cubicBezTo>
                  <a:cubicBezTo>
                    <a:pt x="87051" y="100937"/>
                    <a:pt x="87071" y="100877"/>
                    <a:pt x="87091" y="100519"/>
                  </a:cubicBezTo>
                  <a:cubicBezTo>
                    <a:pt x="87091" y="100419"/>
                    <a:pt x="87091" y="100280"/>
                    <a:pt x="87130" y="100220"/>
                  </a:cubicBezTo>
                  <a:cubicBezTo>
                    <a:pt x="87409" y="99803"/>
                    <a:pt x="87767" y="99464"/>
                    <a:pt x="87807" y="98927"/>
                  </a:cubicBezTo>
                  <a:cubicBezTo>
                    <a:pt x="88344" y="98549"/>
                    <a:pt x="88065" y="97674"/>
                    <a:pt x="88742" y="97376"/>
                  </a:cubicBezTo>
                  <a:cubicBezTo>
                    <a:pt x="88702" y="96878"/>
                    <a:pt x="89100" y="96679"/>
                    <a:pt x="89378" y="96381"/>
                  </a:cubicBezTo>
                  <a:cubicBezTo>
                    <a:pt x="89557" y="96182"/>
                    <a:pt x="89875" y="95983"/>
                    <a:pt x="89875" y="95804"/>
                  </a:cubicBezTo>
                  <a:cubicBezTo>
                    <a:pt x="89856" y="95207"/>
                    <a:pt x="90234" y="95148"/>
                    <a:pt x="90651" y="95088"/>
                  </a:cubicBezTo>
                  <a:cubicBezTo>
                    <a:pt x="90850" y="95048"/>
                    <a:pt x="91029" y="94929"/>
                    <a:pt x="91288" y="94829"/>
                  </a:cubicBezTo>
                  <a:cubicBezTo>
                    <a:pt x="91208" y="94392"/>
                    <a:pt x="91169" y="93954"/>
                    <a:pt x="91069" y="93536"/>
                  </a:cubicBezTo>
                  <a:cubicBezTo>
                    <a:pt x="90930" y="92880"/>
                    <a:pt x="90671" y="92263"/>
                    <a:pt x="90612" y="91607"/>
                  </a:cubicBezTo>
                  <a:cubicBezTo>
                    <a:pt x="90552" y="91169"/>
                    <a:pt x="90631" y="90712"/>
                    <a:pt x="90492" y="90294"/>
                  </a:cubicBezTo>
                  <a:cubicBezTo>
                    <a:pt x="90353" y="89836"/>
                    <a:pt x="90552" y="89319"/>
                    <a:pt x="90214" y="88921"/>
                  </a:cubicBezTo>
                  <a:cubicBezTo>
                    <a:pt x="90234" y="87907"/>
                    <a:pt x="89856" y="86952"/>
                    <a:pt x="89736" y="85957"/>
                  </a:cubicBezTo>
                  <a:cubicBezTo>
                    <a:pt x="89696" y="85639"/>
                    <a:pt x="89736" y="85301"/>
                    <a:pt x="89617" y="85042"/>
                  </a:cubicBezTo>
                  <a:cubicBezTo>
                    <a:pt x="89318" y="84366"/>
                    <a:pt x="89299" y="83650"/>
                    <a:pt x="89279" y="82914"/>
                  </a:cubicBezTo>
                  <a:cubicBezTo>
                    <a:pt x="89279" y="82655"/>
                    <a:pt x="89279" y="82377"/>
                    <a:pt x="89159" y="82158"/>
                  </a:cubicBezTo>
                  <a:cubicBezTo>
                    <a:pt x="89020" y="81899"/>
                    <a:pt x="89020" y="81700"/>
                    <a:pt x="89040" y="81422"/>
                  </a:cubicBezTo>
                  <a:cubicBezTo>
                    <a:pt x="89060" y="80984"/>
                    <a:pt x="89040" y="80487"/>
                    <a:pt x="88841" y="80129"/>
                  </a:cubicBezTo>
                  <a:cubicBezTo>
                    <a:pt x="88622" y="79711"/>
                    <a:pt x="88821" y="79333"/>
                    <a:pt x="88742" y="78955"/>
                  </a:cubicBezTo>
                  <a:cubicBezTo>
                    <a:pt x="88662" y="78557"/>
                    <a:pt x="88364" y="78139"/>
                    <a:pt x="88423" y="77761"/>
                  </a:cubicBezTo>
                  <a:cubicBezTo>
                    <a:pt x="88483" y="77304"/>
                    <a:pt x="88244" y="76946"/>
                    <a:pt x="88224" y="76528"/>
                  </a:cubicBezTo>
                  <a:cubicBezTo>
                    <a:pt x="88185" y="76011"/>
                    <a:pt x="88045" y="75533"/>
                    <a:pt x="88025" y="75016"/>
                  </a:cubicBezTo>
                  <a:cubicBezTo>
                    <a:pt x="88006" y="74161"/>
                    <a:pt x="87807" y="73305"/>
                    <a:pt x="87687" y="72450"/>
                  </a:cubicBezTo>
                  <a:cubicBezTo>
                    <a:pt x="87667" y="72371"/>
                    <a:pt x="87608" y="72291"/>
                    <a:pt x="87548" y="72231"/>
                  </a:cubicBezTo>
                  <a:cubicBezTo>
                    <a:pt x="87270" y="71893"/>
                    <a:pt x="87230" y="71555"/>
                    <a:pt x="87488" y="71197"/>
                  </a:cubicBezTo>
                  <a:cubicBezTo>
                    <a:pt x="87329" y="71058"/>
                    <a:pt x="87190" y="70938"/>
                    <a:pt x="87130" y="70898"/>
                  </a:cubicBezTo>
                  <a:cubicBezTo>
                    <a:pt x="87190" y="70620"/>
                    <a:pt x="87309" y="70421"/>
                    <a:pt x="87250" y="70282"/>
                  </a:cubicBezTo>
                  <a:cubicBezTo>
                    <a:pt x="87051" y="69685"/>
                    <a:pt x="86971" y="69048"/>
                    <a:pt x="86812" y="68432"/>
                  </a:cubicBezTo>
                  <a:cubicBezTo>
                    <a:pt x="86732" y="68074"/>
                    <a:pt x="86673" y="67716"/>
                    <a:pt x="86553" y="67358"/>
                  </a:cubicBezTo>
                  <a:cubicBezTo>
                    <a:pt x="86434" y="67019"/>
                    <a:pt x="86494" y="66622"/>
                    <a:pt x="86414" y="66244"/>
                  </a:cubicBezTo>
                  <a:cubicBezTo>
                    <a:pt x="86195" y="65289"/>
                    <a:pt x="85996" y="64314"/>
                    <a:pt x="85917" y="63319"/>
                  </a:cubicBezTo>
                  <a:cubicBezTo>
                    <a:pt x="85857" y="62782"/>
                    <a:pt x="85877" y="62106"/>
                    <a:pt x="85599" y="61688"/>
                  </a:cubicBezTo>
                  <a:cubicBezTo>
                    <a:pt x="85320" y="61310"/>
                    <a:pt x="85797" y="60753"/>
                    <a:pt x="85221" y="60554"/>
                  </a:cubicBezTo>
                  <a:cubicBezTo>
                    <a:pt x="85519" y="60196"/>
                    <a:pt x="85340" y="59918"/>
                    <a:pt x="85101" y="59639"/>
                  </a:cubicBezTo>
                  <a:cubicBezTo>
                    <a:pt x="85340" y="58843"/>
                    <a:pt x="84743" y="58167"/>
                    <a:pt x="84783" y="57371"/>
                  </a:cubicBezTo>
                  <a:cubicBezTo>
                    <a:pt x="84823" y="56576"/>
                    <a:pt x="84465" y="55780"/>
                    <a:pt x="84345" y="54984"/>
                  </a:cubicBezTo>
                  <a:cubicBezTo>
                    <a:pt x="84286" y="54626"/>
                    <a:pt x="84306" y="54288"/>
                    <a:pt x="84087" y="53970"/>
                  </a:cubicBezTo>
                  <a:cubicBezTo>
                    <a:pt x="83967" y="53771"/>
                    <a:pt x="83908" y="53433"/>
                    <a:pt x="84007" y="53234"/>
                  </a:cubicBezTo>
                  <a:cubicBezTo>
                    <a:pt x="84166" y="52856"/>
                    <a:pt x="84027" y="52438"/>
                    <a:pt x="83888" y="52259"/>
                  </a:cubicBezTo>
                  <a:cubicBezTo>
                    <a:pt x="83649" y="51901"/>
                    <a:pt x="83669" y="51543"/>
                    <a:pt x="83649" y="51205"/>
                  </a:cubicBezTo>
                  <a:cubicBezTo>
                    <a:pt x="83609" y="50628"/>
                    <a:pt x="83192" y="50111"/>
                    <a:pt x="83371" y="49494"/>
                  </a:cubicBezTo>
                  <a:cubicBezTo>
                    <a:pt x="83371" y="49474"/>
                    <a:pt x="83211" y="49394"/>
                    <a:pt x="83192" y="49335"/>
                  </a:cubicBezTo>
                  <a:cubicBezTo>
                    <a:pt x="83152" y="49156"/>
                    <a:pt x="83132" y="48977"/>
                    <a:pt x="83152" y="48818"/>
                  </a:cubicBezTo>
                  <a:cubicBezTo>
                    <a:pt x="83152" y="48738"/>
                    <a:pt x="83390" y="48678"/>
                    <a:pt x="83371" y="48619"/>
                  </a:cubicBezTo>
                  <a:cubicBezTo>
                    <a:pt x="83351" y="48479"/>
                    <a:pt x="83271" y="48340"/>
                    <a:pt x="83172" y="48241"/>
                  </a:cubicBezTo>
                  <a:cubicBezTo>
                    <a:pt x="82893" y="47982"/>
                    <a:pt x="82814" y="47664"/>
                    <a:pt x="82794" y="47306"/>
                  </a:cubicBezTo>
                  <a:cubicBezTo>
                    <a:pt x="82754" y="47027"/>
                    <a:pt x="82575" y="46570"/>
                    <a:pt x="82674" y="46470"/>
                  </a:cubicBezTo>
                  <a:cubicBezTo>
                    <a:pt x="83112" y="46092"/>
                    <a:pt x="82475" y="46033"/>
                    <a:pt x="82535" y="45794"/>
                  </a:cubicBezTo>
                  <a:cubicBezTo>
                    <a:pt x="82595" y="45615"/>
                    <a:pt x="82595" y="45436"/>
                    <a:pt x="82595" y="45257"/>
                  </a:cubicBezTo>
                  <a:cubicBezTo>
                    <a:pt x="82615" y="45177"/>
                    <a:pt x="82635" y="45058"/>
                    <a:pt x="82595" y="45038"/>
                  </a:cubicBezTo>
                  <a:cubicBezTo>
                    <a:pt x="82137" y="44660"/>
                    <a:pt x="82316" y="44163"/>
                    <a:pt x="82316" y="43685"/>
                  </a:cubicBezTo>
                  <a:cubicBezTo>
                    <a:pt x="82316" y="43069"/>
                    <a:pt x="81998" y="42492"/>
                    <a:pt x="82097" y="41875"/>
                  </a:cubicBezTo>
                  <a:cubicBezTo>
                    <a:pt x="81739" y="41557"/>
                    <a:pt x="81759" y="41119"/>
                    <a:pt x="81680" y="40721"/>
                  </a:cubicBezTo>
                  <a:cubicBezTo>
                    <a:pt x="81600" y="40224"/>
                    <a:pt x="81560" y="39727"/>
                    <a:pt x="81401" y="39269"/>
                  </a:cubicBezTo>
                  <a:cubicBezTo>
                    <a:pt x="81242" y="38812"/>
                    <a:pt x="81401" y="38354"/>
                    <a:pt x="81202" y="37877"/>
                  </a:cubicBezTo>
                  <a:cubicBezTo>
                    <a:pt x="80983" y="37399"/>
                    <a:pt x="81083" y="36822"/>
                    <a:pt x="81003" y="36285"/>
                  </a:cubicBezTo>
                  <a:cubicBezTo>
                    <a:pt x="80964" y="35867"/>
                    <a:pt x="80725" y="35509"/>
                    <a:pt x="80705" y="35052"/>
                  </a:cubicBezTo>
                  <a:cubicBezTo>
                    <a:pt x="80685" y="34654"/>
                    <a:pt x="80307" y="34296"/>
                    <a:pt x="80685" y="33878"/>
                  </a:cubicBezTo>
                  <a:cubicBezTo>
                    <a:pt x="80665" y="33858"/>
                    <a:pt x="80625" y="33838"/>
                    <a:pt x="80606" y="33818"/>
                  </a:cubicBezTo>
                  <a:cubicBezTo>
                    <a:pt x="80208" y="33361"/>
                    <a:pt x="80625" y="32665"/>
                    <a:pt x="80148" y="32207"/>
                  </a:cubicBezTo>
                  <a:cubicBezTo>
                    <a:pt x="80387" y="31710"/>
                    <a:pt x="79989" y="31312"/>
                    <a:pt x="79909" y="30874"/>
                  </a:cubicBezTo>
                  <a:cubicBezTo>
                    <a:pt x="80009" y="30755"/>
                    <a:pt x="80088" y="30636"/>
                    <a:pt x="80148" y="30576"/>
                  </a:cubicBezTo>
                  <a:cubicBezTo>
                    <a:pt x="80009" y="30238"/>
                    <a:pt x="79830" y="29959"/>
                    <a:pt x="79770" y="29661"/>
                  </a:cubicBezTo>
                  <a:cubicBezTo>
                    <a:pt x="79710" y="29283"/>
                    <a:pt x="79850" y="28905"/>
                    <a:pt x="79571" y="28527"/>
                  </a:cubicBezTo>
                  <a:cubicBezTo>
                    <a:pt x="79452" y="28408"/>
                    <a:pt x="79571" y="28109"/>
                    <a:pt x="79551" y="27890"/>
                  </a:cubicBezTo>
                  <a:cubicBezTo>
                    <a:pt x="79511" y="27672"/>
                    <a:pt x="79392" y="27473"/>
                    <a:pt x="79372" y="27254"/>
                  </a:cubicBezTo>
                  <a:cubicBezTo>
                    <a:pt x="79312" y="26876"/>
                    <a:pt x="79432" y="26398"/>
                    <a:pt x="79233" y="26180"/>
                  </a:cubicBezTo>
                  <a:cubicBezTo>
                    <a:pt x="78915" y="25802"/>
                    <a:pt x="79133" y="25424"/>
                    <a:pt x="79014" y="25066"/>
                  </a:cubicBezTo>
                  <a:cubicBezTo>
                    <a:pt x="78875" y="24688"/>
                    <a:pt x="78895" y="24270"/>
                    <a:pt x="78815" y="23872"/>
                  </a:cubicBezTo>
                  <a:cubicBezTo>
                    <a:pt x="78795" y="23713"/>
                    <a:pt x="78795" y="23534"/>
                    <a:pt x="78696" y="23454"/>
                  </a:cubicBezTo>
                  <a:cubicBezTo>
                    <a:pt x="78378" y="23196"/>
                    <a:pt x="78497" y="22798"/>
                    <a:pt x="78517" y="22519"/>
                  </a:cubicBezTo>
                  <a:cubicBezTo>
                    <a:pt x="78537" y="22281"/>
                    <a:pt x="78437" y="22161"/>
                    <a:pt x="78417" y="22002"/>
                  </a:cubicBezTo>
                  <a:cubicBezTo>
                    <a:pt x="78358" y="21405"/>
                    <a:pt x="77860" y="20848"/>
                    <a:pt x="78198" y="20212"/>
                  </a:cubicBezTo>
                  <a:cubicBezTo>
                    <a:pt x="78218" y="20172"/>
                    <a:pt x="78119" y="20033"/>
                    <a:pt x="78059" y="20013"/>
                  </a:cubicBezTo>
                  <a:cubicBezTo>
                    <a:pt x="77801" y="19933"/>
                    <a:pt x="77920" y="19754"/>
                    <a:pt x="77900" y="19595"/>
                  </a:cubicBezTo>
                  <a:cubicBezTo>
                    <a:pt x="77900" y="19317"/>
                    <a:pt x="77860" y="19058"/>
                    <a:pt x="77761" y="18780"/>
                  </a:cubicBezTo>
                  <a:cubicBezTo>
                    <a:pt x="77562" y="18242"/>
                    <a:pt x="77681" y="17626"/>
                    <a:pt x="77423" y="17069"/>
                  </a:cubicBezTo>
                  <a:cubicBezTo>
                    <a:pt x="77403" y="17029"/>
                    <a:pt x="77502" y="16930"/>
                    <a:pt x="77522" y="16850"/>
                  </a:cubicBezTo>
                  <a:cubicBezTo>
                    <a:pt x="77522" y="16731"/>
                    <a:pt x="77542" y="16532"/>
                    <a:pt x="77502" y="16532"/>
                  </a:cubicBezTo>
                  <a:cubicBezTo>
                    <a:pt x="77065" y="16392"/>
                    <a:pt x="77443" y="15995"/>
                    <a:pt x="77264" y="15816"/>
                  </a:cubicBezTo>
                  <a:cubicBezTo>
                    <a:pt x="76985" y="15537"/>
                    <a:pt x="77065" y="15199"/>
                    <a:pt x="77045" y="14881"/>
                  </a:cubicBezTo>
                  <a:cubicBezTo>
                    <a:pt x="77025" y="14741"/>
                    <a:pt x="77005" y="14582"/>
                    <a:pt x="76925" y="14483"/>
                  </a:cubicBezTo>
                  <a:cubicBezTo>
                    <a:pt x="76707" y="14164"/>
                    <a:pt x="76786" y="13786"/>
                    <a:pt x="76687" y="13468"/>
                  </a:cubicBezTo>
                  <a:cubicBezTo>
                    <a:pt x="76528" y="13031"/>
                    <a:pt x="76866" y="12593"/>
                    <a:pt x="76607" y="12215"/>
                  </a:cubicBezTo>
                  <a:cubicBezTo>
                    <a:pt x="76209" y="11618"/>
                    <a:pt x="76468" y="10862"/>
                    <a:pt x="76010" y="10265"/>
                  </a:cubicBezTo>
                  <a:cubicBezTo>
                    <a:pt x="75811" y="10007"/>
                    <a:pt x="75791" y="9529"/>
                    <a:pt x="75871" y="9191"/>
                  </a:cubicBezTo>
                  <a:cubicBezTo>
                    <a:pt x="75971" y="8773"/>
                    <a:pt x="75612" y="8575"/>
                    <a:pt x="75573" y="8256"/>
                  </a:cubicBezTo>
                  <a:cubicBezTo>
                    <a:pt x="75513" y="7699"/>
                    <a:pt x="75354" y="7142"/>
                    <a:pt x="75334" y="6605"/>
                  </a:cubicBezTo>
                  <a:cubicBezTo>
                    <a:pt x="75314" y="5809"/>
                    <a:pt x="74956" y="5133"/>
                    <a:pt x="74757" y="4417"/>
                  </a:cubicBezTo>
                  <a:cubicBezTo>
                    <a:pt x="74578" y="3820"/>
                    <a:pt x="74677" y="3164"/>
                    <a:pt x="74359" y="2587"/>
                  </a:cubicBezTo>
                  <a:cubicBezTo>
                    <a:pt x="74677" y="1950"/>
                    <a:pt x="74240" y="1513"/>
                    <a:pt x="73922" y="1035"/>
                  </a:cubicBezTo>
                  <a:cubicBezTo>
                    <a:pt x="73961" y="816"/>
                    <a:pt x="74021" y="598"/>
                    <a:pt x="74061" y="339"/>
                  </a:cubicBezTo>
                  <a:lnTo>
                    <a:pt x="74061" y="339"/>
                  </a:lnTo>
                  <a:cubicBezTo>
                    <a:pt x="73969" y="390"/>
                    <a:pt x="73894" y="411"/>
                    <a:pt x="73832" y="411"/>
                  </a:cubicBezTo>
                  <a:cubicBezTo>
                    <a:pt x="73553" y="411"/>
                    <a:pt x="73509" y="1"/>
                    <a:pt x="73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3315200" y="1778225"/>
              <a:ext cx="1055289" cy="1914660"/>
            </a:xfrm>
            <a:custGeom>
              <a:avLst/>
              <a:gdLst/>
              <a:ahLst/>
              <a:cxnLst/>
              <a:rect l="l" t="t" r="r" b="b"/>
              <a:pathLst>
                <a:path w="91288" h="165628" extrusionOk="0">
                  <a:moveTo>
                    <a:pt x="73922" y="112494"/>
                  </a:moveTo>
                  <a:lnTo>
                    <a:pt x="73882" y="112534"/>
                  </a:lnTo>
                  <a:cubicBezTo>
                    <a:pt x="73885" y="112538"/>
                    <a:pt x="73888" y="112542"/>
                    <a:pt x="73891" y="112546"/>
                  </a:cubicBezTo>
                  <a:lnTo>
                    <a:pt x="73891" y="112546"/>
                  </a:lnTo>
                  <a:cubicBezTo>
                    <a:pt x="73901" y="112529"/>
                    <a:pt x="73911" y="112511"/>
                    <a:pt x="73922" y="112494"/>
                  </a:cubicBezTo>
                  <a:close/>
                  <a:moveTo>
                    <a:pt x="69499" y="121515"/>
                  </a:moveTo>
                  <a:cubicBezTo>
                    <a:pt x="69498" y="121515"/>
                    <a:pt x="69492" y="121519"/>
                    <a:pt x="69485" y="121525"/>
                  </a:cubicBezTo>
                  <a:cubicBezTo>
                    <a:pt x="69483" y="121529"/>
                    <a:pt x="69481" y="121532"/>
                    <a:pt x="69479" y="121535"/>
                  </a:cubicBezTo>
                  <a:lnTo>
                    <a:pt x="69479" y="121535"/>
                  </a:lnTo>
                  <a:cubicBezTo>
                    <a:pt x="69496" y="121521"/>
                    <a:pt x="69501" y="121515"/>
                    <a:pt x="69499" y="121515"/>
                  </a:cubicBezTo>
                  <a:close/>
                  <a:moveTo>
                    <a:pt x="69479" y="121535"/>
                  </a:moveTo>
                  <a:cubicBezTo>
                    <a:pt x="69462" y="121549"/>
                    <a:pt x="69433" y="121571"/>
                    <a:pt x="69386" y="121605"/>
                  </a:cubicBezTo>
                  <a:cubicBezTo>
                    <a:pt x="69394" y="121611"/>
                    <a:pt x="69402" y="121617"/>
                    <a:pt x="69410" y="121623"/>
                  </a:cubicBezTo>
                  <a:lnTo>
                    <a:pt x="69410" y="121623"/>
                  </a:lnTo>
                  <a:cubicBezTo>
                    <a:pt x="69437" y="121590"/>
                    <a:pt x="69458" y="121565"/>
                    <a:pt x="69479" y="121535"/>
                  </a:cubicBezTo>
                  <a:close/>
                  <a:moveTo>
                    <a:pt x="38632" y="150111"/>
                  </a:moveTo>
                  <a:lnTo>
                    <a:pt x="38612" y="150131"/>
                  </a:lnTo>
                  <a:cubicBezTo>
                    <a:pt x="38615" y="150131"/>
                    <a:pt x="38618" y="150132"/>
                    <a:pt x="38621" y="150132"/>
                  </a:cubicBezTo>
                  <a:lnTo>
                    <a:pt x="38621" y="150132"/>
                  </a:lnTo>
                  <a:cubicBezTo>
                    <a:pt x="38624" y="150125"/>
                    <a:pt x="38628" y="150118"/>
                    <a:pt x="38632" y="150111"/>
                  </a:cubicBezTo>
                  <a:close/>
                  <a:moveTo>
                    <a:pt x="72768" y="1473"/>
                  </a:moveTo>
                  <a:cubicBezTo>
                    <a:pt x="72987" y="2826"/>
                    <a:pt x="73544" y="3999"/>
                    <a:pt x="73583" y="5292"/>
                  </a:cubicBezTo>
                  <a:cubicBezTo>
                    <a:pt x="73981" y="5690"/>
                    <a:pt x="73782" y="6247"/>
                    <a:pt x="73941" y="6725"/>
                  </a:cubicBezTo>
                  <a:cubicBezTo>
                    <a:pt x="74081" y="7202"/>
                    <a:pt x="74220" y="7679"/>
                    <a:pt x="74280" y="8157"/>
                  </a:cubicBezTo>
                  <a:cubicBezTo>
                    <a:pt x="74419" y="9350"/>
                    <a:pt x="74837" y="10484"/>
                    <a:pt x="75016" y="11638"/>
                  </a:cubicBezTo>
                  <a:cubicBezTo>
                    <a:pt x="75195" y="12931"/>
                    <a:pt x="75652" y="14164"/>
                    <a:pt x="75672" y="15477"/>
                  </a:cubicBezTo>
                  <a:cubicBezTo>
                    <a:pt x="75692" y="15855"/>
                    <a:pt x="75871" y="16233"/>
                    <a:pt x="75990" y="16631"/>
                  </a:cubicBezTo>
                  <a:cubicBezTo>
                    <a:pt x="76209" y="17387"/>
                    <a:pt x="76309" y="18163"/>
                    <a:pt x="76309" y="18959"/>
                  </a:cubicBezTo>
                  <a:cubicBezTo>
                    <a:pt x="76329" y="19516"/>
                    <a:pt x="76488" y="20092"/>
                    <a:pt x="76667" y="20630"/>
                  </a:cubicBezTo>
                  <a:cubicBezTo>
                    <a:pt x="76886" y="21246"/>
                    <a:pt x="77005" y="21843"/>
                    <a:pt x="77005" y="22499"/>
                  </a:cubicBezTo>
                  <a:cubicBezTo>
                    <a:pt x="76985" y="22738"/>
                    <a:pt x="77164" y="22957"/>
                    <a:pt x="77244" y="23196"/>
                  </a:cubicBezTo>
                  <a:cubicBezTo>
                    <a:pt x="77423" y="23832"/>
                    <a:pt x="77323" y="24509"/>
                    <a:pt x="77502" y="25145"/>
                  </a:cubicBezTo>
                  <a:cubicBezTo>
                    <a:pt x="77681" y="25782"/>
                    <a:pt x="77781" y="26438"/>
                    <a:pt x="77920" y="27095"/>
                  </a:cubicBezTo>
                  <a:cubicBezTo>
                    <a:pt x="77940" y="27234"/>
                    <a:pt x="77980" y="27373"/>
                    <a:pt x="78000" y="27512"/>
                  </a:cubicBezTo>
                  <a:cubicBezTo>
                    <a:pt x="78099" y="27871"/>
                    <a:pt x="77940" y="28248"/>
                    <a:pt x="78159" y="28626"/>
                  </a:cubicBezTo>
                  <a:cubicBezTo>
                    <a:pt x="78338" y="28905"/>
                    <a:pt x="78139" y="29402"/>
                    <a:pt x="78298" y="29681"/>
                  </a:cubicBezTo>
                  <a:cubicBezTo>
                    <a:pt x="78497" y="30019"/>
                    <a:pt x="78218" y="30417"/>
                    <a:pt x="78576" y="30695"/>
                  </a:cubicBezTo>
                  <a:cubicBezTo>
                    <a:pt x="78636" y="30735"/>
                    <a:pt x="78557" y="30954"/>
                    <a:pt x="78537" y="31093"/>
                  </a:cubicBezTo>
                  <a:cubicBezTo>
                    <a:pt x="78497" y="31750"/>
                    <a:pt x="78557" y="32366"/>
                    <a:pt x="78875" y="32963"/>
                  </a:cubicBezTo>
                  <a:cubicBezTo>
                    <a:pt x="78915" y="33063"/>
                    <a:pt x="78935" y="33222"/>
                    <a:pt x="78915" y="33341"/>
                  </a:cubicBezTo>
                  <a:cubicBezTo>
                    <a:pt x="78835" y="33818"/>
                    <a:pt x="78895" y="34276"/>
                    <a:pt x="79213" y="34654"/>
                  </a:cubicBezTo>
                  <a:cubicBezTo>
                    <a:pt x="79273" y="34714"/>
                    <a:pt x="79332" y="34833"/>
                    <a:pt x="79312" y="34873"/>
                  </a:cubicBezTo>
                  <a:cubicBezTo>
                    <a:pt x="79094" y="35489"/>
                    <a:pt x="79472" y="36027"/>
                    <a:pt x="79492" y="36584"/>
                  </a:cubicBezTo>
                  <a:cubicBezTo>
                    <a:pt x="79531" y="37916"/>
                    <a:pt x="80009" y="39170"/>
                    <a:pt x="80128" y="40482"/>
                  </a:cubicBezTo>
                  <a:cubicBezTo>
                    <a:pt x="80168" y="40860"/>
                    <a:pt x="80247" y="41298"/>
                    <a:pt x="80367" y="41636"/>
                  </a:cubicBezTo>
                  <a:cubicBezTo>
                    <a:pt x="80486" y="42014"/>
                    <a:pt x="80645" y="42392"/>
                    <a:pt x="80645" y="42790"/>
                  </a:cubicBezTo>
                  <a:cubicBezTo>
                    <a:pt x="80625" y="43586"/>
                    <a:pt x="80983" y="44322"/>
                    <a:pt x="80944" y="45157"/>
                  </a:cubicBezTo>
                  <a:cubicBezTo>
                    <a:pt x="80924" y="45694"/>
                    <a:pt x="81222" y="46251"/>
                    <a:pt x="81342" y="46808"/>
                  </a:cubicBezTo>
                  <a:cubicBezTo>
                    <a:pt x="81540" y="47942"/>
                    <a:pt x="81719" y="49076"/>
                    <a:pt x="81918" y="50210"/>
                  </a:cubicBezTo>
                  <a:cubicBezTo>
                    <a:pt x="81958" y="50469"/>
                    <a:pt x="81978" y="50727"/>
                    <a:pt x="82078" y="50966"/>
                  </a:cubicBezTo>
                  <a:cubicBezTo>
                    <a:pt x="82276" y="51523"/>
                    <a:pt x="82097" y="52160"/>
                    <a:pt x="82376" y="52697"/>
                  </a:cubicBezTo>
                  <a:cubicBezTo>
                    <a:pt x="82456" y="52896"/>
                    <a:pt x="82456" y="53134"/>
                    <a:pt x="82515" y="53333"/>
                  </a:cubicBezTo>
                  <a:cubicBezTo>
                    <a:pt x="82555" y="53433"/>
                    <a:pt x="82734" y="53552"/>
                    <a:pt x="82694" y="53612"/>
                  </a:cubicBezTo>
                  <a:cubicBezTo>
                    <a:pt x="82436" y="54268"/>
                    <a:pt x="82873" y="54825"/>
                    <a:pt x="82893" y="55442"/>
                  </a:cubicBezTo>
                  <a:cubicBezTo>
                    <a:pt x="82893" y="56098"/>
                    <a:pt x="82993" y="56814"/>
                    <a:pt x="83192" y="57411"/>
                  </a:cubicBezTo>
                  <a:cubicBezTo>
                    <a:pt x="83470" y="58147"/>
                    <a:pt x="83311" y="58923"/>
                    <a:pt x="83609" y="59639"/>
                  </a:cubicBezTo>
                  <a:cubicBezTo>
                    <a:pt x="83768" y="60017"/>
                    <a:pt x="83848" y="60435"/>
                    <a:pt x="83947" y="60853"/>
                  </a:cubicBezTo>
                  <a:cubicBezTo>
                    <a:pt x="84047" y="61251"/>
                    <a:pt x="84107" y="61668"/>
                    <a:pt x="84186" y="62066"/>
                  </a:cubicBezTo>
                  <a:cubicBezTo>
                    <a:pt x="84206" y="62146"/>
                    <a:pt x="84286" y="62245"/>
                    <a:pt x="84286" y="62305"/>
                  </a:cubicBezTo>
                  <a:cubicBezTo>
                    <a:pt x="84087" y="63200"/>
                    <a:pt x="84405" y="64035"/>
                    <a:pt x="84584" y="64851"/>
                  </a:cubicBezTo>
                  <a:cubicBezTo>
                    <a:pt x="84783" y="65786"/>
                    <a:pt x="84942" y="66721"/>
                    <a:pt x="85141" y="67636"/>
                  </a:cubicBezTo>
                  <a:cubicBezTo>
                    <a:pt x="85240" y="68193"/>
                    <a:pt x="85340" y="68770"/>
                    <a:pt x="85439" y="69327"/>
                  </a:cubicBezTo>
                  <a:cubicBezTo>
                    <a:pt x="85519" y="69725"/>
                    <a:pt x="85638" y="70103"/>
                    <a:pt x="85698" y="70501"/>
                  </a:cubicBezTo>
                  <a:cubicBezTo>
                    <a:pt x="85797" y="71117"/>
                    <a:pt x="85857" y="71774"/>
                    <a:pt x="85977" y="72410"/>
                  </a:cubicBezTo>
                  <a:cubicBezTo>
                    <a:pt x="86056" y="72888"/>
                    <a:pt x="86215" y="73345"/>
                    <a:pt x="86315" y="73823"/>
                  </a:cubicBezTo>
                  <a:cubicBezTo>
                    <a:pt x="86553" y="75016"/>
                    <a:pt x="86911" y="76170"/>
                    <a:pt x="86872" y="77403"/>
                  </a:cubicBezTo>
                  <a:cubicBezTo>
                    <a:pt x="86872" y="77781"/>
                    <a:pt x="87051" y="78179"/>
                    <a:pt x="87150" y="78557"/>
                  </a:cubicBezTo>
                  <a:cubicBezTo>
                    <a:pt x="87369" y="79293"/>
                    <a:pt x="87329" y="80069"/>
                    <a:pt x="87667" y="80785"/>
                  </a:cubicBezTo>
                  <a:cubicBezTo>
                    <a:pt x="87727" y="80905"/>
                    <a:pt x="87628" y="81123"/>
                    <a:pt x="87628" y="81282"/>
                  </a:cubicBezTo>
                  <a:cubicBezTo>
                    <a:pt x="87628" y="81521"/>
                    <a:pt x="87568" y="81839"/>
                    <a:pt x="87687" y="81939"/>
                  </a:cubicBezTo>
                  <a:cubicBezTo>
                    <a:pt x="88006" y="82217"/>
                    <a:pt x="87568" y="82277"/>
                    <a:pt x="87687" y="82496"/>
                  </a:cubicBezTo>
                  <a:cubicBezTo>
                    <a:pt x="87727" y="82516"/>
                    <a:pt x="87827" y="82556"/>
                    <a:pt x="87946" y="82595"/>
                  </a:cubicBezTo>
                  <a:cubicBezTo>
                    <a:pt x="87966" y="82615"/>
                    <a:pt x="88006" y="82615"/>
                    <a:pt x="88006" y="82635"/>
                  </a:cubicBezTo>
                  <a:cubicBezTo>
                    <a:pt x="88045" y="83093"/>
                    <a:pt x="88065" y="83550"/>
                    <a:pt x="88125" y="83988"/>
                  </a:cubicBezTo>
                  <a:cubicBezTo>
                    <a:pt x="88145" y="84167"/>
                    <a:pt x="88344" y="84426"/>
                    <a:pt x="88284" y="84485"/>
                  </a:cubicBezTo>
                  <a:cubicBezTo>
                    <a:pt x="88085" y="84704"/>
                    <a:pt x="88344" y="84883"/>
                    <a:pt x="88284" y="85022"/>
                  </a:cubicBezTo>
                  <a:cubicBezTo>
                    <a:pt x="88185" y="85281"/>
                    <a:pt x="88463" y="85301"/>
                    <a:pt x="88483" y="85480"/>
                  </a:cubicBezTo>
                  <a:cubicBezTo>
                    <a:pt x="88503" y="85719"/>
                    <a:pt x="88224" y="85957"/>
                    <a:pt x="88563" y="86196"/>
                  </a:cubicBezTo>
                  <a:cubicBezTo>
                    <a:pt x="88841" y="86395"/>
                    <a:pt x="88622" y="86733"/>
                    <a:pt x="88642" y="87012"/>
                  </a:cubicBezTo>
                  <a:cubicBezTo>
                    <a:pt x="88662" y="87270"/>
                    <a:pt x="88941" y="87588"/>
                    <a:pt x="88861" y="87787"/>
                  </a:cubicBezTo>
                  <a:cubicBezTo>
                    <a:pt x="88682" y="88225"/>
                    <a:pt x="88941" y="88504"/>
                    <a:pt x="89100" y="88921"/>
                  </a:cubicBezTo>
                  <a:cubicBezTo>
                    <a:pt x="89020" y="89100"/>
                    <a:pt x="88921" y="89339"/>
                    <a:pt x="88821" y="89598"/>
                  </a:cubicBezTo>
                  <a:cubicBezTo>
                    <a:pt x="88980" y="89757"/>
                    <a:pt x="89139" y="89876"/>
                    <a:pt x="89259" y="90035"/>
                  </a:cubicBezTo>
                  <a:cubicBezTo>
                    <a:pt x="89338" y="90135"/>
                    <a:pt x="89418" y="90373"/>
                    <a:pt x="89378" y="90413"/>
                  </a:cubicBezTo>
                  <a:cubicBezTo>
                    <a:pt x="88921" y="90791"/>
                    <a:pt x="89259" y="91090"/>
                    <a:pt x="89458" y="91388"/>
                  </a:cubicBezTo>
                  <a:cubicBezTo>
                    <a:pt x="89498" y="91448"/>
                    <a:pt x="89577" y="91487"/>
                    <a:pt x="89577" y="91507"/>
                  </a:cubicBezTo>
                  <a:cubicBezTo>
                    <a:pt x="89279" y="92224"/>
                    <a:pt x="89816" y="92880"/>
                    <a:pt x="89677" y="93576"/>
                  </a:cubicBezTo>
                  <a:cubicBezTo>
                    <a:pt x="89677" y="93596"/>
                    <a:pt x="89657" y="93616"/>
                    <a:pt x="89637" y="93656"/>
                  </a:cubicBezTo>
                  <a:cubicBezTo>
                    <a:pt x="89219" y="93875"/>
                    <a:pt x="88543" y="94591"/>
                    <a:pt x="88145" y="95068"/>
                  </a:cubicBezTo>
                  <a:cubicBezTo>
                    <a:pt x="87926" y="95327"/>
                    <a:pt x="87628" y="95546"/>
                    <a:pt x="87449" y="95844"/>
                  </a:cubicBezTo>
                  <a:cubicBezTo>
                    <a:pt x="87329" y="96083"/>
                    <a:pt x="87031" y="96202"/>
                    <a:pt x="87110" y="96560"/>
                  </a:cubicBezTo>
                  <a:cubicBezTo>
                    <a:pt x="87130" y="96660"/>
                    <a:pt x="86892" y="96799"/>
                    <a:pt x="86772" y="96918"/>
                  </a:cubicBezTo>
                  <a:cubicBezTo>
                    <a:pt x="86653" y="97057"/>
                    <a:pt x="86374" y="97217"/>
                    <a:pt x="86394" y="97336"/>
                  </a:cubicBezTo>
                  <a:cubicBezTo>
                    <a:pt x="86514" y="97893"/>
                    <a:pt x="86036" y="98132"/>
                    <a:pt x="85837" y="98530"/>
                  </a:cubicBezTo>
                  <a:cubicBezTo>
                    <a:pt x="85778" y="98649"/>
                    <a:pt x="85638" y="98828"/>
                    <a:pt x="85678" y="98888"/>
                  </a:cubicBezTo>
                  <a:cubicBezTo>
                    <a:pt x="85817" y="99186"/>
                    <a:pt x="85618" y="99226"/>
                    <a:pt x="85459" y="99365"/>
                  </a:cubicBezTo>
                  <a:cubicBezTo>
                    <a:pt x="85300" y="99504"/>
                    <a:pt x="85201" y="99723"/>
                    <a:pt x="85081" y="99902"/>
                  </a:cubicBezTo>
                  <a:cubicBezTo>
                    <a:pt x="85221" y="100061"/>
                    <a:pt x="85320" y="100161"/>
                    <a:pt x="85400" y="100260"/>
                  </a:cubicBezTo>
                  <a:cubicBezTo>
                    <a:pt x="84664" y="100857"/>
                    <a:pt x="84345" y="101593"/>
                    <a:pt x="84544" y="102568"/>
                  </a:cubicBezTo>
                  <a:cubicBezTo>
                    <a:pt x="84226" y="102826"/>
                    <a:pt x="84007" y="103105"/>
                    <a:pt x="84166" y="103582"/>
                  </a:cubicBezTo>
                  <a:cubicBezTo>
                    <a:pt x="84206" y="103722"/>
                    <a:pt x="84007" y="103940"/>
                    <a:pt x="83908" y="104139"/>
                  </a:cubicBezTo>
                  <a:cubicBezTo>
                    <a:pt x="84007" y="104279"/>
                    <a:pt x="84146" y="104438"/>
                    <a:pt x="84266" y="104577"/>
                  </a:cubicBezTo>
                  <a:cubicBezTo>
                    <a:pt x="84127" y="104756"/>
                    <a:pt x="84007" y="104915"/>
                    <a:pt x="83828" y="105134"/>
                  </a:cubicBezTo>
                  <a:cubicBezTo>
                    <a:pt x="84246" y="105611"/>
                    <a:pt x="83987" y="106148"/>
                    <a:pt x="83928" y="106666"/>
                  </a:cubicBezTo>
                  <a:cubicBezTo>
                    <a:pt x="83888" y="106984"/>
                    <a:pt x="83749" y="107302"/>
                    <a:pt x="84047" y="107561"/>
                  </a:cubicBezTo>
                  <a:cubicBezTo>
                    <a:pt x="84087" y="107601"/>
                    <a:pt x="84127" y="107700"/>
                    <a:pt x="84107" y="107720"/>
                  </a:cubicBezTo>
                  <a:cubicBezTo>
                    <a:pt x="83768" y="108098"/>
                    <a:pt x="84067" y="108516"/>
                    <a:pt x="84067" y="108894"/>
                  </a:cubicBezTo>
                  <a:cubicBezTo>
                    <a:pt x="84067" y="109291"/>
                    <a:pt x="84246" y="109689"/>
                    <a:pt x="84365" y="110147"/>
                  </a:cubicBezTo>
                  <a:cubicBezTo>
                    <a:pt x="83967" y="110525"/>
                    <a:pt x="83570" y="110943"/>
                    <a:pt x="83112" y="111380"/>
                  </a:cubicBezTo>
                  <a:cubicBezTo>
                    <a:pt x="83013" y="111201"/>
                    <a:pt x="82873" y="110923"/>
                    <a:pt x="82714" y="110664"/>
                  </a:cubicBezTo>
                  <a:cubicBezTo>
                    <a:pt x="82316" y="110008"/>
                    <a:pt x="81938" y="109331"/>
                    <a:pt x="81521" y="108675"/>
                  </a:cubicBezTo>
                  <a:cubicBezTo>
                    <a:pt x="81282" y="108297"/>
                    <a:pt x="81023" y="107919"/>
                    <a:pt x="80765" y="107501"/>
                  </a:cubicBezTo>
                  <a:cubicBezTo>
                    <a:pt x="80606" y="107581"/>
                    <a:pt x="80367" y="107680"/>
                    <a:pt x="80148" y="107780"/>
                  </a:cubicBezTo>
                  <a:cubicBezTo>
                    <a:pt x="80128" y="108416"/>
                    <a:pt x="80566" y="108834"/>
                    <a:pt x="80785" y="109331"/>
                  </a:cubicBezTo>
                  <a:cubicBezTo>
                    <a:pt x="81003" y="109829"/>
                    <a:pt x="81262" y="110306"/>
                    <a:pt x="81560" y="110783"/>
                  </a:cubicBezTo>
                  <a:cubicBezTo>
                    <a:pt x="81819" y="111241"/>
                    <a:pt x="82137" y="111679"/>
                    <a:pt x="82416" y="112096"/>
                  </a:cubicBezTo>
                  <a:cubicBezTo>
                    <a:pt x="82197" y="112375"/>
                    <a:pt x="81998" y="112594"/>
                    <a:pt x="81839" y="112852"/>
                  </a:cubicBezTo>
                  <a:cubicBezTo>
                    <a:pt x="81640" y="113131"/>
                    <a:pt x="81660" y="113151"/>
                    <a:pt x="81063" y="113429"/>
                  </a:cubicBezTo>
                  <a:cubicBezTo>
                    <a:pt x="80924" y="113509"/>
                    <a:pt x="80824" y="113648"/>
                    <a:pt x="80685" y="113767"/>
                  </a:cubicBezTo>
                  <a:cubicBezTo>
                    <a:pt x="80645" y="113708"/>
                    <a:pt x="80665" y="113568"/>
                    <a:pt x="80586" y="113509"/>
                  </a:cubicBezTo>
                  <a:cubicBezTo>
                    <a:pt x="79850" y="112793"/>
                    <a:pt x="79452" y="111838"/>
                    <a:pt x="78815" y="111042"/>
                  </a:cubicBezTo>
                  <a:cubicBezTo>
                    <a:pt x="78676" y="110903"/>
                    <a:pt x="78517" y="110724"/>
                    <a:pt x="78338" y="110664"/>
                  </a:cubicBezTo>
                  <a:cubicBezTo>
                    <a:pt x="77840" y="110465"/>
                    <a:pt x="77502" y="110147"/>
                    <a:pt x="77482" y="109550"/>
                  </a:cubicBezTo>
                  <a:lnTo>
                    <a:pt x="77482" y="109550"/>
                  </a:lnTo>
                  <a:cubicBezTo>
                    <a:pt x="77383" y="110306"/>
                    <a:pt x="77323" y="110943"/>
                    <a:pt x="78218" y="111539"/>
                  </a:cubicBezTo>
                  <a:cubicBezTo>
                    <a:pt x="78397" y="111957"/>
                    <a:pt x="78497" y="112255"/>
                    <a:pt x="78656" y="112514"/>
                  </a:cubicBezTo>
                  <a:cubicBezTo>
                    <a:pt x="78895" y="112872"/>
                    <a:pt x="79193" y="113190"/>
                    <a:pt x="79432" y="113549"/>
                  </a:cubicBezTo>
                  <a:cubicBezTo>
                    <a:pt x="79671" y="113887"/>
                    <a:pt x="79850" y="114265"/>
                    <a:pt x="79989" y="114523"/>
                  </a:cubicBezTo>
                  <a:cubicBezTo>
                    <a:pt x="79611" y="114961"/>
                    <a:pt x="79293" y="115418"/>
                    <a:pt x="78895" y="115796"/>
                  </a:cubicBezTo>
                  <a:cubicBezTo>
                    <a:pt x="78497" y="116194"/>
                    <a:pt x="78238" y="116652"/>
                    <a:pt x="78198" y="117229"/>
                  </a:cubicBezTo>
                  <a:cubicBezTo>
                    <a:pt x="78119" y="117268"/>
                    <a:pt x="78059" y="117288"/>
                    <a:pt x="78000" y="117308"/>
                  </a:cubicBezTo>
                  <a:cubicBezTo>
                    <a:pt x="77980" y="117229"/>
                    <a:pt x="77960" y="117089"/>
                    <a:pt x="77940" y="117070"/>
                  </a:cubicBezTo>
                  <a:cubicBezTo>
                    <a:pt x="77343" y="116990"/>
                    <a:pt x="77045" y="116592"/>
                    <a:pt x="76766" y="116095"/>
                  </a:cubicBezTo>
                  <a:cubicBezTo>
                    <a:pt x="76658" y="115879"/>
                    <a:pt x="76664" y="115402"/>
                    <a:pt x="76253" y="115402"/>
                  </a:cubicBezTo>
                  <a:cubicBezTo>
                    <a:pt x="76210" y="115402"/>
                    <a:pt x="76163" y="115407"/>
                    <a:pt x="76110" y="115418"/>
                  </a:cubicBezTo>
                  <a:cubicBezTo>
                    <a:pt x="76090" y="115418"/>
                    <a:pt x="76050" y="115339"/>
                    <a:pt x="76030" y="115279"/>
                  </a:cubicBezTo>
                  <a:cubicBezTo>
                    <a:pt x="75911" y="115001"/>
                    <a:pt x="75811" y="114702"/>
                    <a:pt x="75692" y="114424"/>
                  </a:cubicBezTo>
                  <a:cubicBezTo>
                    <a:pt x="75630" y="114463"/>
                    <a:pt x="75579" y="114480"/>
                    <a:pt x="75538" y="114480"/>
                  </a:cubicBezTo>
                  <a:cubicBezTo>
                    <a:pt x="75319" y="114480"/>
                    <a:pt x="75345" y="114016"/>
                    <a:pt x="75125" y="114016"/>
                  </a:cubicBezTo>
                  <a:cubicBezTo>
                    <a:pt x="75094" y="114016"/>
                    <a:pt x="75058" y="114025"/>
                    <a:pt x="75016" y="114046"/>
                  </a:cubicBezTo>
                  <a:cubicBezTo>
                    <a:pt x="74641" y="113553"/>
                    <a:pt x="74266" y="113040"/>
                    <a:pt x="73891" y="112546"/>
                  </a:cubicBezTo>
                  <a:lnTo>
                    <a:pt x="73891" y="112546"/>
                  </a:lnTo>
                  <a:cubicBezTo>
                    <a:pt x="73785" y="112728"/>
                    <a:pt x="73692" y="112909"/>
                    <a:pt x="73583" y="113091"/>
                  </a:cubicBezTo>
                  <a:cubicBezTo>
                    <a:pt x="73802" y="113549"/>
                    <a:pt x="74120" y="114006"/>
                    <a:pt x="74240" y="114503"/>
                  </a:cubicBezTo>
                  <a:cubicBezTo>
                    <a:pt x="74359" y="114901"/>
                    <a:pt x="74837" y="114881"/>
                    <a:pt x="74916" y="115319"/>
                  </a:cubicBezTo>
                  <a:cubicBezTo>
                    <a:pt x="74956" y="115597"/>
                    <a:pt x="75414" y="115796"/>
                    <a:pt x="75573" y="116095"/>
                  </a:cubicBezTo>
                  <a:cubicBezTo>
                    <a:pt x="75831" y="116532"/>
                    <a:pt x="76169" y="116890"/>
                    <a:pt x="76488" y="117268"/>
                  </a:cubicBezTo>
                  <a:cubicBezTo>
                    <a:pt x="76627" y="117447"/>
                    <a:pt x="76746" y="117646"/>
                    <a:pt x="76905" y="117845"/>
                  </a:cubicBezTo>
                  <a:cubicBezTo>
                    <a:pt x="76766" y="118084"/>
                    <a:pt x="76826" y="118482"/>
                    <a:pt x="76348" y="118542"/>
                  </a:cubicBezTo>
                  <a:cubicBezTo>
                    <a:pt x="76249" y="118542"/>
                    <a:pt x="76169" y="118860"/>
                    <a:pt x="76090" y="119019"/>
                  </a:cubicBezTo>
                  <a:cubicBezTo>
                    <a:pt x="76010" y="119178"/>
                    <a:pt x="75911" y="119337"/>
                    <a:pt x="75831" y="119516"/>
                  </a:cubicBezTo>
                  <a:cubicBezTo>
                    <a:pt x="75767" y="119670"/>
                    <a:pt x="75695" y="119758"/>
                    <a:pt x="75582" y="119758"/>
                  </a:cubicBezTo>
                  <a:cubicBezTo>
                    <a:pt x="75520" y="119758"/>
                    <a:pt x="75445" y="119732"/>
                    <a:pt x="75354" y="119675"/>
                  </a:cubicBezTo>
                  <a:cubicBezTo>
                    <a:pt x="75352" y="119674"/>
                    <a:pt x="75350" y="119673"/>
                    <a:pt x="75346" y="119673"/>
                  </a:cubicBezTo>
                  <a:cubicBezTo>
                    <a:pt x="75305" y="119673"/>
                    <a:pt x="75134" y="119781"/>
                    <a:pt x="75115" y="119855"/>
                  </a:cubicBezTo>
                  <a:cubicBezTo>
                    <a:pt x="75036" y="120292"/>
                    <a:pt x="74717" y="120471"/>
                    <a:pt x="74379" y="120690"/>
                  </a:cubicBezTo>
                  <a:cubicBezTo>
                    <a:pt x="74180" y="120829"/>
                    <a:pt x="74081" y="121108"/>
                    <a:pt x="73902" y="121366"/>
                  </a:cubicBezTo>
                  <a:cubicBezTo>
                    <a:pt x="73563" y="121048"/>
                    <a:pt x="72967" y="120949"/>
                    <a:pt x="72967" y="120292"/>
                  </a:cubicBezTo>
                  <a:cubicBezTo>
                    <a:pt x="72569" y="119974"/>
                    <a:pt x="72290" y="119556"/>
                    <a:pt x="71992" y="119138"/>
                  </a:cubicBezTo>
                  <a:cubicBezTo>
                    <a:pt x="71893" y="119019"/>
                    <a:pt x="71793" y="118880"/>
                    <a:pt x="71634" y="118701"/>
                  </a:cubicBezTo>
                  <a:cubicBezTo>
                    <a:pt x="71455" y="118681"/>
                    <a:pt x="71216" y="118661"/>
                    <a:pt x="70918" y="118641"/>
                  </a:cubicBezTo>
                  <a:lnTo>
                    <a:pt x="70918" y="118641"/>
                  </a:lnTo>
                  <a:cubicBezTo>
                    <a:pt x="71216" y="119178"/>
                    <a:pt x="71455" y="119695"/>
                    <a:pt x="71733" y="120153"/>
                  </a:cubicBezTo>
                  <a:cubicBezTo>
                    <a:pt x="72012" y="120610"/>
                    <a:pt x="72370" y="121008"/>
                    <a:pt x="72668" y="121446"/>
                  </a:cubicBezTo>
                  <a:cubicBezTo>
                    <a:pt x="72808" y="121645"/>
                    <a:pt x="73245" y="121884"/>
                    <a:pt x="72748" y="122182"/>
                  </a:cubicBezTo>
                  <a:cubicBezTo>
                    <a:pt x="72819" y="122501"/>
                    <a:pt x="72763" y="122709"/>
                    <a:pt x="72456" y="122709"/>
                  </a:cubicBezTo>
                  <a:cubicBezTo>
                    <a:pt x="72418" y="122709"/>
                    <a:pt x="72376" y="122706"/>
                    <a:pt x="72330" y="122699"/>
                  </a:cubicBezTo>
                  <a:cubicBezTo>
                    <a:pt x="72290" y="122699"/>
                    <a:pt x="72191" y="122799"/>
                    <a:pt x="72171" y="122858"/>
                  </a:cubicBezTo>
                  <a:cubicBezTo>
                    <a:pt x="71992" y="123336"/>
                    <a:pt x="71594" y="123495"/>
                    <a:pt x="71156" y="123594"/>
                  </a:cubicBezTo>
                  <a:cubicBezTo>
                    <a:pt x="70898" y="123415"/>
                    <a:pt x="71097" y="122918"/>
                    <a:pt x="70679" y="122878"/>
                  </a:cubicBezTo>
                  <a:cubicBezTo>
                    <a:pt x="70241" y="122819"/>
                    <a:pt x="70540" y="122301"/>
                    <a:pt x="70182" y="122162"/>
                  </a:cubicBezTo>
                  <a:cubicBezTo>
                    <a:pt x="69911" y="122066"/>
                    <a:pt x="69678" y="121819"/>
                    <a:pt x="69410" y="121623"/>
                  </a:cubicBezTo>
                  <a:lnTo>
                    <a:pt x="69410" y="121623"/>
                  </a:lnTo>
                  <a:cubicBezTo>
                    <a:pt x="69388" y="121650"/>
                    <a:pt x="69361" y="121682"/>
                    <a:pt x="69326" y="121724"/>
                  </a:cubicBezTo>
                  <a:cubicBezTo>
                    <a:pt x="69207" y="120690"/>
                    <a:pt x="68292" y="120312"/>
                    <a:pt x="67715" y="119656"/>
                  </a:cubicBezTo>
                  <a:cubicBezTo>
                    <a:pt x="67536" y="119477"/>
                    <a:pt x="67337" y="119337"/>
                    <a:pt x="67138" y="119158"/>
                  </a:cubicBezTo>
                  <a:cubicBezTo>
                    <a:pt x="66959" y="119019"/>
                    <a:pt x="66800" y="118860"/>
                    <a:pt x="66482" y="118820"/>
                  </a:cubicBezTo>
                  <a:lnTo>
                    <a:pt x="66482" y="118820"/>
                  </a:lnTo>
                  <a:cubicBezTo>
                    <a:pt x="66621" y="119099"/>
                    <a:pt x="66681" y="119496"/>
                    <a:pt x="66899" y="119656"/>
                  </a:cubicBezTo>
                  <a:cubicBezTo>
                    <a:pt x="67258" y="119914"/>
                    <a:pt x="66959" y="120332"/>
                    <a:pt x="67258" y="120551"/>
                  </a:cubicBezTo>
                  <a:cubicBezTo>
                    <a:pt x="67357" y="120511"/>
                    <a:pt x="67476" y="120471"/>
                    <a:pt x="67616" y="120412"/>
                  </a:cubicBezTo>
                  <a:cubicBezTo>
                    <a:pt x="67954" y="120809"/>
                    <a:pt x="68292" y="121207"/>
                    <a:pt x="68610" y="121645"/>
                  </a:cubicBezTo>
                  <a:cubicBezTo>
                    <a:pt x="68889" y="121983"/>
                    <a:pt x="69306" y="122262"/>
                    <a:pt x="69147" y="122819"/>
                  </a:cubicBezTo>
                  <a:cubicBezTo>
                    <a:pt x="69108" y="122938"/>
                    <a:pt x="69306" y="123117"/>
                    <a:pt x="69406" y="123256"/>
                  </a:cubicBezTo>
                  <a:cubicBezTo>
                    <a:pt x="69585" y="123495"/>
                    <a:pt x="69784" y="123714"/>
                    <a:pt x="70003" y="123992"/>
                  </a:cubicBezTo>
                  <a:cubicBezTo>
                    <a:pt x="70082" y="123933"/>
                    <a:pt x="70182" y="123853"/>
                    <a:pt x="70381" y="123694"/>
                  </a:cubicBezTo>
                  <a:cubicBezTo>
                    <a:pt x="70420" y="124112"/>
                    <a:pt x="70480" y="124490"/>
                    <a:pt x="70500" y="124808"/>
                  </a:cubicBezTo>
                  <a:cubicBezTo>
                    <a:pt x="70281" y="125007"/>
                    <a:pt x="69983" y="125186"/>
                    <a:pt x="69903" y="125424"/>
                  </a:cubicBezTo>
                  <a:cubicBezTo>
                    <a:pt x="69784" y="125763"/>
                    <a:pt x="69446" y="125464"/>
                    <a:pt x="69306" y="125743"/>
                  </a:cubicBezTo>
                  <a:cubicBezTo>
                    <a:pt x="69207" y="125942"/>
                    <a:pt x="68988" y="126081"/>
                    <a:pt x="68829" y="126260"/>
                  </a:cubicBezTo>
                  <a:cubicBezTo>
                    <a:pt x="68650" y="126459"/>
                    <a:pt x="68312" y="126598"/>
                    <a:pt x="68471" y="126976"/>
                  </a:cubicBezTo>
                  <a:cubicBezTo>
                    <a:pt x="68491" y="126996"/>
                    <a:pt x="68312" y="127095"/>
                    <a:pt x="68252" y="127155"/>
                  </a:cubicBezTo>
                  <a:cubicBezTo>
                    <a:pt x="68133" y="127255"/>
                    <a:pt x="68033" y="127374"/>
                    <a:pt x="67914" y="127473"/>
                  </a:cubicBezTo>
                  <a:cubicBezTo>
                    <a:pt x="66581" y="126021"/>
                    <a:pt x="65368" y="124350"/>
                    <a:pt x="63637" y="123137"/>
                  </a:cubicBezTo>
                  <a:lnTo>
                    <a:pt x="63637" y="123137"/>
                  </a:lnTo>
                  <a:cubicBezTo>
                    <a:pt x="63935" y="123555"/>
                    <a:pt x="64214" y="123972"/>
                    <a:pt x="64492" y="124390"/>
                  </a:cubicBezTo>
                  <a:cubicBezTo>
                    <a:pt x="64572" y="124509"/>
                    <a:pt x="64691" y="124629"/>
                    <a:pt x="64731" y="124768"/>
                  </a:cubicBezTo>
                  <a:cubicBezTo>
                    <a:pt x="64850" y="125405"/>
                    <a:pt x="65248" y="125842"/>
                    <a:pt x="65726" y="126240"/>
                  </a:cubicBezTo>
                  <a:cubicBezTo>
                    <a:pt x="66024" y="126499"/>
                    <a:pt x="66183" y="126897"/>
                    <a:pt x="66402" y="127215"/>
                  </a:cubicBezTo>
                  <a:cubicBezTo>
                    <a:pt x="66641" y="127573"/>
                    <a:pt x="66860" y="127911"/>
                    <a:pt x="67118" y="128309"/>
                  </a:cubicBezTo>
                  <a:cubicBezTo>
                    <a:pt x="66860" y="128806"/>
                    <a:pt x="66144" y="128747"/>
                    <a:pt x="65845" y="129204"/>
                  </a:cubicBezTo>
                  <a:cubicBezTo>
                    <a:pt x="65328" y="129125"/>
                    <a:pt x="65069" y="128747"/>
                    <a:pt x="64831" y="128408"/>
                  </a:cubicBezTo>
                  <a:cubicBezTo>
                    <a:pt x="64652" y="128130"/>
                    <a:pt x="64512" y="127851"/>
                    <a:pt x="64194" y="127732"/>
                  </a:cubicBezTo>
                  <a:cubicBezTo>
                    <a:pt x="64114" y="127692"/>
                    <a:pt x="63995" y="127593"/>
                    <a:pt x="64015" y="127553"/>
                  </a:cubicBezTo>
                  <a:cubicBezTo>
                    <a:pt x="64075" y="127076"/>
                    <a:pt x="63577" y="127056"/>
                    <a:pt x="63398" y="126777"/>
                  </a:cubicBezTo>
                  <a:cubicBezTo>
                    <a:pt x="63199" y="126419"/>
                    <a:pt x="62921" y="126141"/>
                    <a:pt x="62642" y="125842"/>
                  </a:cubicBezTo>
                  <a:cubicBezTo>
                    <a:pt x="62404" y="125544"/>
                    <a:pt x="62145" y="125285"/>
                    <a:pt x="61867" y="125007"/>
                  </a:cubicBezTo>
                  <a:cubicBezTo>
                    <a:pt x="61787" y="125086"/>
                    <a:pt x="61688" y="125166"/>
                    <a:pt x="61608" y="125245"/>
                  </a:cubicBezTo>
                  <a:cubicBezTo>
                    <a:pt x="61568" y="125305"/>
                    <a:pt x="61528" y="125365"/>
                    <a:pt x="61509" y="125424"/>
                  </a:cubicBezTo>
                  <a:cubicBezTo>
                    <a:pt x="61270" y="125822"/>
                    <a:pt x="61528" y="126001"/>
                    <a:pt x="61867" y="126141"/>
                  </a:cubicBezTo>
                  <a:cubicBezTo>
                    <a:pt x="62006" y="126200"/>
                    <a:pt x="62284" y="126260"/>
                    <a:pt x="62284" y="126340"/>
                  </a:cubicBezTo>
                  <a:cubicBezTo>
                    <a:pt x="62324" y="126877"/>
                    <a:pt x="63020" y="127036"/>
                    <a:pt x="62981" y="127613"/>
                  </a:cubicBezTo>
                  <a:cubicBezTo>
                    <a:pt x="62981" y="127712"/>
                    <a:pt x="62981" y="127871"/>
                    <a:pt x="63040" y="127911"/>
                  </a:cubicBezTo>
                  <a:cubicBezTo>
                    <a:pt x="63677" y="128229"/>
                    <a:pt x="63796" y="128965"/>
                    <a:pt x="64234" y="129443"/>
                  </a:cubicBezTo>
                  <a:cubicBezTo>
                    <a:pt x="64413" y="129423"/>
                    <a:pt x="64572" y="129383"/>
                    <a:pt x="64791" y="129363"/>
                  </a:cubicBezTo>
                  <a:lnTo>
                    <a:pt x="64791" y="130437"/>
                  </a:lnTo>
                  <a:cubicBezTo>
                    <a:pt x="64592" y="130597"/>
                    <a:pt x="64333" y="130815"/>
                    <a:pt x="64055" y="131054"/>
                  </a:cubicBezTo>
                  <a:cubicBezTo>
                    <a:pt x="63935" y="131154"/>
                    <a:pt x="63796" y="131273"/>
                    <a:pt x="63657" y="131392"/>
                  </a:cubicBezTo>
                  <a:cubicBezTo>
                    <a:pt x="63378" y="131691"/>
                    <a:pt x="63359" y="132268"/>
                    <a:pt x="62802" y="132327"/>
                  </a:cubicBezTo>
                  <a:cubicBezTo>
                    <a:pt x="62543" y="132944"/>
                    <a:pt x="61807" y="133083"/>
                    <a:pt x="61469" y="133640"/>
                  </a:cubicBezTo>
                  <a:cubicBezTo>
                    <a:pt x="61409" y="133720"/>
                    <a:pt x="61270" y="133760"/>
                    <a:pt x="61170" y="133819"/>
                  </a:cubicBezTo>
                  <a:cubicBezTo>
                    <a:pt x="61031" y="133620"/>
                    <a:pt x="60932" y="133322"/>
                    <a:pt x="60753" y="133222"/>
                  </a:cubicBezTo>
                  <a:cubicBezTo>
                    <a:pt x="60275" y="132984"/>
                    <a:pt x="60076" y="132566"/>
                    <a:pt x="59818" y="132148"/>
                  </a:cubicBezTo>
                  <a:cubicBezTo>
                    <a:pt x="59519" y="131691"/>
                    <a:pt x="59062" y="131353"/>
                    <a:pt x="58664" y="130975"/>
                  </a:cubicBezTo>
                  <a:cubicBezTo>
                    <a:pt x="58465" y="130776"/>
                    <a:pt x="58266" y="130577"/>
                    <a:pt x="58027" y="130338"/>
                  </a:cubicBezTo>
                  <a:cubicBezTo>
                    <a:pt x="57928" y="130378"/>
                    <a:pt x="57789" y="130437"/>
                    <a:pt x="57669" y="130497"/>
                  </a:cubicBezTo>
                  <a:cubicBezTo>
                    <a:pt x="57689" y="131054"/>
                    <a:pt x="57928" y="131452"/>
                    <a:pt x="58326" y="131810"/>
                  </a:cubicBezTo>
                  <a:cubicBezTo>
                    <a:pt x="58704" y="132168"/>
                    <a:pt x="58982" y="132665"/>
                    <a:pt x="59261" y="133123"/>
                  </a:cubicBezTo>
                  <a:cubicBezTo>
                    <a:pt x="59639" y="133660"/>
                    <a:pt x="60036" y="134157"/>
                    <a:pt x="60733" y="134376"/>
                  </a:cubicBezTo>
                  <a:cubicBezTo>
                    <a:pt x="60494" y="134734"/>
                    <a:pt x="59937" y="134834"/>
                    <a:pt x="60056" y="135371"/>
                  </a:cubicBezTo>
                  <a:cubicBezTo>
                    <a:pt x="59990" y="135371"/>
                    <a:pt x="59915" y="135353"/>
                    <a:pt x="59854" y="135353"/>
                  </a:cubicBezTo>
                  <a:cubicBezTo>
                    <a:pt x="59824" y="135353"/>
                    <a:pt x="59798" y="135358"/>
                    <a:pt x="59778" y="135371"/>
                  </a:cubicBezTo>
                  <a:cubicBezTo>
                    <a:pt x="59380" y="135629"/>
                    <a:pt x="59102" y="136027"/>
                    <a:pt x="58803" y="136365"/>
                  </a:cubicBezTo>
                  <a:cubicBezTo>
                    <a:pt x="58545" y="136644"/>
                    <a:pt x="58266" y="136664"/>
                    <a:pt x="58087" y="136763"/>
                  </a:cubicBezTo>
                  <a:cubicBezTo>
                    <a:pt x="57470" y="136007"/>
                    <a:pt x="56893" y="135311"/>
                    <a:pt x="56317" y="134595"/>
                  </a:cubicBezTo>
                  <a:cubicBezTo>
                    <a:pt x="56257" y="134496"/>
                    <a:pt x="56177" y="134416"/>
                    <a:pt x="56098" y="134317"/>
                  </a:cubicBezTo>
                  <a:cubicBezTo>
                    <a:pt x="56005" y="134224"/>
                    <a:pt x="56045" y="133938"/>
                    <a:pt x="55879" y="133938"/>
                  </a:cubicBezTo>
                  <a:cubicBezTo>
                    <a:pt x="55832" y="133938"/>
                    <a:pt x="55768" y="133961"/>
                    <a:pt x="55680" y="134018"/>
                  </a:cubicBezTo>
                  <a:cubicBezTo>
                    <a:pt x="55620" y="133760"/>
                    <a:pt x="55521" y="133541"/>
                    <a:pt x="55262" y="133382"/>
                  </a:cubicBezTo>
                  <a:cubicBezTo>
                    <a:pt x="55043" y="133242"/>
                    <a:pt x="54904" y="133004"/>
                    <a:pt x="54705" y="132825"/>
                  </a:cubicBezTo>
                  <a:cubicBezTo>
                    <a:pt x="54526" y="132626"/>
                    <a:pt x="54347" y="132447"/>
                    <a:pt x="54128" y="132287"/>
                  </a:cubicBezTo>
                  <a:cubicBezTo>
                    <a:pt x="54094" y="132262"/>
                    <a:pt x="54046" y="132255"/>
                    <a:pt x="53987" y="132255"/>
                  </a:cubicBezTo>
                  <a:cubicBezTo>
                    <a:pt x="53909" y="132255"/>
                    <a:pt x="53813" y="132268"/>
                    <a:pt x="53711" y="132268"/>
                  </a:cubicBezTo>
                  <a:cubicBezTo>
                    <a:pt x="54089" y="132805"/>
                    <a:pt x="54387" y="133302"/>
                    <a:pt x="54725" y="133740"/>
                  </a:cubicBezTo>
                  <a:cubicBezTo>
                    <a:pt x="55222" y="134376"/>
                    <a:pt x="55620" y="135072"/>
                    <a:pt x="55939" y="135808"/>
                  </a:cubicBezTo>
                  <a:cubicBezTo>
                    <a:pt x="55978" y="135888"/>
                    <a:pt x="56018" y="135988"/>
                    <a:pt x="56098" y="136027"/>
                  </a:cubicBezTo>
                  <a:cubicBezTo>
                    <a:pt x="56297" y="136167"/>
                    <a:pt x="56515" y="136306"/>
                    <a:pt x="56754" y="136425"/>
                  </a:cubicBezTo>
                  <a:cubicBezTo>
                    <a:pt x="56973" y="136564"/>
                    <a:pt x="56635" y="136883"/>
                    <a:pt x="56973" y="137022"/>
                  </a:cubicBezTo>
                  <a:cubicBezTo>
                    <a:pt x="57172" y="137102"/>
                    <a:pt x="57391" y="137440"/>
                    <a:pt x="57371" y="137639"/>
                  </a:cubicBezTo>
                  <a:cubicBezTo>
                    <a:pt x="57371" y="137877"/>
                    <a:pt x="57172" y="138255"/>
                    <a:pt x="56973" y="138315"/>
                  </a:cubicBezTo>
                  <a:cubicBezTo>
                    <a:pt x="56694" y="138395"/>
                    <a:pt x="56595" y="138673"/>
                    <a:pt x="56297" y="138733"/>
                  </a:cubicBezTo>
                  <a:cubicBezTo>
                    <a:pt x="56098" y="138772"/>
                    <a:pt x="55958" y="139071"/>
                    <a:pt x="55700" y="139349"/>
                  </a:cubicBezTo>
                  <a:lnTo>
                    <a:pt x="55700" y="139946"/>
                  </a:lnTo>
                  <a:cubicBezTo>
                    <a:pt x="55521" y="139886"/>
                    <a:pt x="55401" y="139847"/>
                    <a:pt x="55262" y="139787"/>
                  </a:cubicBezTo>
                  <a:cubicBezTo>
                    <a:pt x="55024" y="140006"/>
                    <a:pt x="54785" y="140245"/>
                    <a:pt x="54506" y="140523"/>
                  </a:cubicBezTo>
                  <a:cubicBezTo>
                    <a:pt x="54427" y="140125"/>
                    <a:pt x="54367" y="139767"/>
                    <a:pt x="54327" y="139429"/>
                  </a:cubicBezTo>
                  <a:cubicBezTo>
                    <a:pt x="54108" y="139389"/>
                    <a:pt x="53929" y="139369"/>
                    <a:pt x="53651" y="139349"/>
                  </a:cubicBezTo>
                  <a:cubicBezTo>
                    <a:pt x="53790" y="139190"/>
                    <a:pt x="53850" y="139111"/>
                    <a:pt x="53949" y="139011"/>
                  </a:cubicBezTo>
                  <a:lnTo>
                    <a:pt x="53392" y="139011"/>
                  </a:lnTo>
                  <a:cubicBezTo>
                    <a:pt x="53372" y="138812"/>
                    <a:pt x="53333" y="138593"/>
                    <a:pt x="53293" y="138355"/>
                  </a:cubicBezTo>
                  <a:cubicBezTo>
                    <a:pt x="53184" y="138368"/>
                    <a:pt x="53057" y="138400"/>
                    <a:pt x="52949" y="138400"/>
                  </a:cubicBezTo>
                  <a:cubicBezTo>
                    <a:pt x="52899" y="138400"/>
                    <a:pt x="52853" y="138394"/>
                    <a:pt x="52815" y="138375"/>
                  </a:cubicBezTo>
                  <a:cubicBezTo>
                    <a:pt x="52676" y="138315"/>
                    <a:pt x="52557" y="138136"/>
                    <a:pt x="52497" y="137997"/>
                  </a:cubicBezTo>
                  <a:cubicBezTo>
                    <a:pt x="52401" y="137772"/>
                    <a:pt x="52288" y="137697"/>
                    <a:pt x="52151" y="137697"/>
                  </a:cubicBezTo>
                  <a:cubicBezTo>
                    <a:pt x="52033" y="137697"/>
                    <a:pt x="51898" y="137753"/>
                    <a:pt x="51741" y="137818"/>
                  </a:cubicBezTo>
                  <a:cubicBezTo>
                    <a:pt x="51821" y="137977"/>
                    <a:pt x="51841" y="138156"/>
                    <a:pt x="51920" y="138235"/>
                  </a:cubicBezTo>
                  <a:cubicBezTo>
                    <a:pt x="52179" y="138434"/>
                    <a:pt x="52338" y="138633"/>
                    <a:pt x="52318" y="138971"/>
                  </a:cubicBezTo>
                  <a:cubicBezTo>
                    <a:pt x="52318" y="139071"/>
                    <a:pt x="52378" y="139250"/>
                    <a:pt x="52437" y="139290"/>
                  </a:cubicBezTo>
                  <a:cubicBezTo>
                    <a:pt x="52776" y="139409"/>
                    <a:pt x="52835" y="139747"/>
                    <a:pt x="53034" y="139986"/>
                  </a:cubicBezTo>
                  <a:cubicBezTo>
                    <a:pt x="53253" y="140245"/>
                    <a:pt x="53432" y="140543"/>
                    <a:pt x="53651" y="140821"/>
                  </a:cubicBezTo>
                  <a:cubicBezTo>
                    <a:pt x="53750" y="140921"/>
                    <a:pt x="53890" y="141000"/>
                    <a:pt x="54069" y="141140"/>
                  </a:cubicBezTo>
                  <a:cubicBezTo>
                    <a:pt x="53850" y="141239"/>
                    <a:pt x="53651" y="141339"/>
                    <a:pt x="53392" y="141458"/>
                  </a:cubicBezTo>
                  <a:cubicBezTo>
                    <a:pt x="53472" y="141597"/>
                    <a:pt x="53532" y="141717"/>
                    <a:pt x="53591" y="141836"/>
                  </a:cubicBezTo>
                  <a:cubicBezTo>
                    <a:pt x="53333" y="141935"/>
                    <a:pt x="52318" y="142731"/>
                    <a:pt x="52219" y="142990"/>
                  </a:cubicBezTo>
                  <a:cubicBezTo>
                    <a:pt x="52079" y="143388"/>
                    <a:pt x="51761" y="143447"/>
                    <a:pt x="51443" y="143447"/>
                  </a:cubicBezTo>
                  <a:cubicBezTo>
                    <a:pt x="51164" y="143447"/>
                    <a:pt x="50946" y="143228"/>
                    <a:pt x="50906" y="142950"/>
                  </a:cubicBezTo>
                  <a:cubicBezTo>
                    <a:pt x="50846" y="142552"/>
                    <a:pt x="50568" y="142373"/>
                    <a:pt x="50309" y="142134"/>
                  </a:cubicBezTo>
                  <a:cubicBezTo>
                    <a:pt x="49871" y="141737"/>
                    <a:pt x="49354" y="141418"/>
                    <a:pt x="49175" y="140802"/>
                  </a:cubicBezTo>
                  <a:cubicBezTo>
                    <a:pt x="49155" y="140722"/>
                    <a:pt x="49076" y="140623"/>
                    <a:pt x="49016" y="140603"/>
                  </a:cubicBezTo>
                  <a:cubicBezTo>
                    <a:pt x="48439" y="140563"/>
                    <a:pt x="48320" y="139827"/>
                    <a:pt x="47703" y="139807"/>
                  </a:cubicBezTo>
                  <a:cubicBezTo>
                    <a:pt x="47802" y="139628"/>
                    <a:pt x="47862" y="139509"/>
                    <a:pt x="47922" y="139369"/>
                  </a:cubicBezTo>
                  <a:cubicBezTo>
                    <a:pt x="47564" y="139170"/>
                    <a:pt x="47186" y="138971"/>
                    <a:pt x="46808" y="138772"/>
                  </a:cubicBezTo>
                  <a:lnTo>
                    <a:pt x="46808" y="138772"/>
                  </a:lnTo>
                  <a:cubicBezTo>
                    <a:pt x="46828" y="138872"/>
                    <a:pt x="46788" y="139111"/>
                    <a:pt x="46887" y="139250"/>
                  </a:cubicBezTo>
                  <a:cubicBezTo>
                    <a:pt x="47484" y="140085"/>
                    <a:pt x="48161" y="140861"/>
                    <a:pt x="48718" y="141717"/>
                  </a:cubicBezTo>
                  <a:cubicBezTo>
                    <a:pt x="49235" y="142473"/>
                    <a:pt x="49891" y="143089"/>
                    <a:pt x="50349" y="143865"/>
                  </a:cubicBezTo>
                  <a:cubicBezTo>
                    <a:pt x="50468" y="144064"/>
                    <a:pt x="50548" y="144283"/>
                    <a:pt x="50647" y="144521"/>
                  </a:cubicBezTo>
                  <a:cubicBezTo>
                    <a:pt x="50349" y="144800"/>
                    <a:pt x="50011" y="145059"/>
                    <a:pt x="50030" y="145516"/>
                  </a:cubicBezTo>
                  <a:cubicBezTo>
                    <a:pt x="50030" y="145556"/>
                    <a:pt x="49851" y="145616"/>
                    <a:pt x="49752" y="145655"/>
                  </a:cubicBezTo>
                  <a:cubicBezTo>
                    <a:pt x="49732" y="145576"/>
                    <a:pt x="49692" y="145476"/>
                    <a:pt x="49672" y="145397"/>
                  </a:cubicBezTo>
                  <a:cubicBezTo>
                    <a:pt x="49314" y="145775"/>
                    <a:pt x="48936" y="146153"/>
                    <a:pt x="48499" y="146590"/>
                  </a:cubicBezTo>
                  <a:cubicBezTo>
                    <a:pt x="48021" y="146113"/>
                    <a:pt x="47444" y="145735"/>
                    <a:pt x="47146" y="145198"/>
                  </a:cubicBezTo>
                  <a:cubicBezTo>
                    <a:pt x="46848" y="144621"/>
                    <a:pt x="46330" y="144283"/>
                    <a:pt x="45992" y="143766"/>
                  </a:cubicBezTo>
                  <a:cubicBezTo>
                    <a:pt x="45654" y="143228"/>
                    <a:pt x="45097" y="142831"/>
                    <a:pt x="44560" y="142413"/>
                  </a:cubicBezTo>
                  <a:lnTo>
                    <a:pt x="44560" y="142413"/>
                  </a:lnTo>
                  <a:cubicBezTo>
                    <a:pt x="44858" y="143030"/>
                    <a:pt x="45097" y="143686"/>
                    <a:pt x="45455" y="144243"/>
                  </a:cubicBezTo>
                  <a:cubicBezTo>
                    <a:pt x="45813" y="144780"/>
                    <a:pt x="46251" y="145258"/>
                    <a:pt x="46629" y="145795"/>
                  </a:cubicBezTo>
                  <a:cubicBezTo>
                    <a:pt x="47007" y="146372"/>
                    <a:pt x="47464" y="146889"/>
                    <a:pt x="47842" y="147386"/>
                  </a:cubicBezTo>
                  <a:cubicBezTo>
                    <a:pt x="47146" y="148062"/>
                    <a:pt x="46430" y="148619"/>
                    <a:pt x="45853" y="149296"/>
                  </a:cubicBezTo>
                  <a:cubicBezTo>
                    <a:pt x="45634" y="149554"/>
                    <a:pt x="45475" y="149833"/>
                    <a:pt x="45057" y="149912"/>
                  </a:cubicBezTo>
                  <a:cubicBezTo>
                    <a:pt x="44819" y="149753"/>
                    <a:pt x="44520" y="149574"/>
                    <a:pt x="44242" y="149375"/>
                  </a:cubicBezTo>
                  <a:cubicBezTo>
                    <a:pt x="44142" y="149316"/>
                    <a:pt x="43983" y="149196"/>
                    <a:pt x="44003" y="149156"/>
                  </a:cubicBezTo>
                  <a:cubicBezTo>
                    <a:pt x="44102" y="148779"/>
                    <a:pt x="43764" y="148798"/>
                    <a:pt x="43605" y="148639"/>
                  </a:cubicBezTo>
                  <a:cubicBezTo>
                    <a:pt x="42809" y="147863"/>
                    <a:pt x="42790" y="147824"/>
                    <a:pt x="41815" y="147565"/>
                  </a:cubicBezTo>
                  <a:lnTo>
                    <a:pt x="41815" y="147565"/>
                  </a:lnTo>
                  <a:cubicBezTo>
                    <a:pt x="42531" y="148898"/>
                    <a:pt x="43625" y="149833"/>
                    <a:pt x="44460" y="151106"/>
                  </a:cubicBezTo>
                  <a:cubicBezTo>
                    <a:pt x="44401" y="151265"/>
                    <a:pt x="44182" y="151404"/>
                    <a:pt x="43943" y="151444"/>
                  </a:cubicBezTo>
                  <a:cubicBezTo>
                    <a:pt x="43426" y="151524"/>
                    <a:pt x="43148" y="151922"/>
                    <a:pt x="42849" y="152280"/>
                  </a:cubicBezTo>
                  <a:cubicBezTo>
                    <a:pt x="42790" y="152359"/>
                    <a:pt x="42869" y="152558"/>
                    <a:pt x="42889" y="152737"/>
                  </a:cubicBezTo>
                  <a:cubicBezTo>
                    <a:pt x="42750" y="152737"/>
                    <a:pt x="42551" y="152717"/>
                    <a:pt x="42332" y="152717"/>
                  </a:cubicBezTo>
                  <a:cubicBezTo>
                    <a:pt x="42292" y="152916"/>
                    <a:pt x="42252" y="153095"/>
                    <a:pt x="42193" y="153334"/>
                  </a:cubicBezTo>
                  <a:cubicBezTo>
                    <a:pt x="42034" y="153294"/>
                    <a:pt x="41755" y="153274"/>
                    <a:pt x="41735" y="153195"/>
                  </a:cubicBezTo>
                  <a:cubicBezTo>
                    <a:pt x="41516" y="152439"/>
                    <a:pt x="40760" y="152140"/>
                    <a:pt x="40382" y="151524"/>
                  </a:cubicBezTo>
                  <a:cubicBezTo>
                    <a:pt x="40303" y="151384"/>
                    <a:pt x="40124" y="151265"/>
                    <a:pt x="40044" y="151126"/>
                  </a:cubicBezTo>
                  <a:cubicBezTo>
                    <a:pt x="39937" y="150927"/>
                    <a:pt x="39889" y="150669"/>
                    <a:pt x="39674" y="150669"/>
                  </a:cubicBezTo>
                  <a:cubicBezTo>
                    <a:pt x="39609" y="150669"/>
                    <a:pt x="39529" y="150693"/>
                    <a:pt x="39428" y="150748"/>
                  </a:cubicBezTo>
                  <a:cubicBezTo>
                    <a:pt x="39408" y="150748"/>
                    <a:pt x="39308" y="150668"/>
                    <a:pt x="39328" y="150648"/>
                  </a:cubicBezTo>
                  <a:cubicBezTo>
                    <a:pt x="39368" y="150076"/>
                    <a:pt x="38957" y="150150"/>
                    <a:pt x="38621" y="150132"/>
                  </a:cubicBezTo>
                  <a:lnTo>
                    <a:pt x="38621" y="150132"/>
                  </a:lnTo>
                  <a:cubicBezTo>
                    <a:pt x="38525" y="150303"/>
                    <a:pt x="38428" y="150459"/>
                    <a:pt x="38294" y="150688"/>
                  </a:cubicBezTo>
                  <a:cubicBezTo>
                    <a:pt x="39209" y="151723"/>
                    <a:pt x="40144" y="152777"/>
                    <a:pt x="41079" y="153831"/>
                  </a:cubicBezTo>
                  <a:cubicBezTo>
                    <a:pt x="40900" y="154189"/>
                    <a:pt x="40741" y="154528"/>
                    <a:pt x="40581" y="154886"/>
                  </a:cubicBezTo>
                  <a:cubicBezTo>
                    <a:pt x="40544" y="154879"/>
                    <a:pt x="40509" y="154875"/>
                    <a:pt x="40478" y="154875"/>
                  </a:cubicBezTo>
                  <a:cubicBezTo>
                    <a:pt x="40059" y="154875"/>
                    <a:pt x="40144" y="155448"/>
                    <a:pt x="39885" y="155522"/>
                  </a:cubicBezTo>
                  <a:cubicBezTo>
                    <a:pt x="39487" y="155642"/>
                    <a:pt x="39249" y="155920"/>
                    <a:pt x="38891" y="156119"/>
                  </a:cubicBezTo>
                  <a:cubicBezTo>
                    <a:pt x="38473" y="156000"/>
                    <a:pt x="38334" y="155602"/>
                    <a:pt x="38155" y="155283"/>
                  </a:cubicBezTo>
                  <a:cubicBezTo>
                    <a:pt x="37995" y="155005"/>
                    <a:pt x="38015" y="154985"/>
                    <a:pt x="37498" y="154726"/>
                  </a:cubicBezTo>
                  <a:cubicBezTo>
                    <a:pt x="37379" y="154667"/>
                    <a:pt x="37239" y="154528"/>
                    <a:pt x="37220" y="154408"/>
                  </a:cubicBezTo>
                  <a:cubicBezTo>
                    <a:pt x="37120" y="153891"/>
                    <a:pt x="36702" y="153672"/>
                    <a:pt x="36324" y="153414"/>
                  </a:cubicBezTo>
                  <a:cubicBezTo>
                    <a:pt x="36086" y="153254"/>
                    <a:pt x="35907" y="152996"/>
                    <a:pt x="35648" y="152717"/>
                  </a:cubicBezTo>
                  <a:cubicBezTo>
                    <a:pt x="35549" y="152757"/>
                    <a:pt x="35389" y="152837"/>
                    <a:pt x="35250" y="152916"/>
                  </a:cubicBezTo>
                  <a:cubicBezTo>
                    <a:pt x="35250" y="153016"/>
                    <a:pt x="35230" y="153095"/>
                    <a:pt x="35250" y="153135"/>
                  </a:cubicBezTo>
                  <a:cubicBezTo>
                    <a:pt x="35648" y="153672"/>
                    <a:pt x="36125" y="154169"/>
                    <a:pt x="36444" y="154746"/>
                  </a:cubicBezTo>
                  <a:cubicBezTo>
                    <a:pt x="36881" y="155582"/>
                    <a:pt x="37697" y="156079"/>
                    <a:pt x="38155" y="157014"/>
                  </a:cubicBezTo>
                  <a:cubicBezTo>
                    <a:pt x="37876" y="157213"/>
                    <a:pt x="37498" y="157372"/>
                    <a:pt x="37359" y="157631"/>
                  </a:cubicBezTo>
                  <a:cubicBezTo>
                    <a:pt x="37080" y="158128"/>
                    <a:pt x="36623" y="158208"/>
                    <a:pt x="36125" y="158407"/>
                  </a:cubicBezTo>
                  <a:cubicBezTo>
                    <a:pt x="35927" y="157710"/>
                    <a:pt x="35290" y="157392"/>
                    <a:pt x="34912" y="156875"/>
                  </a:cubicBezTo>
                  <a:cubicBezTo>
                    <a:pt x="34494" y="156318"/>
                    <a:pt x="33838" y="156119"/>
                    <a:pt x="33380" y="155602"/>
                  </a:cubicBezTo>
                  <a:lnTo>
                    <a:pt x="33380" y="155602"/>
                  </a:lnTo>
                  <a:cubicBezTo>
                    <a:pt x="33599" y="156019"/>
                    <a:pt x="33778" y="156437"/>
                    <a:pt x="34017" y="156835"/>
                  </a:cubicBezTo>
                  <a:cubicBezTo>
                    <a:pt x="34275" y="157233"/>
                    <a:pt x="34594" y="157591"/>
                    <a:pt x="34892" y="157969"/>
                  </a:cubicBezTo>
                  <a:cubicBezTo>
                    <a:pt x="35568" y="158009"/>
                    <a:pt x="35111" y="158964"/>
                    <a:pt x="35728" y="158984"/>
                  </a:cubicBezTo>
                  <a:cubicBezTo>
                    <a:pt x="35549" y="159521"/>
                    <a:pt x="34992" y="159600"/>
                    <a:pt x="34753" y="160058"/>
                  </a:cubicBezTo>
                  <a:cubicBezTo>
                    <a:pt x="34534" y="160436"/>
                    <a:pt x="34037" y="160654"/>
                    <a:pt x="33639" y="160953"/>
                  </a:cubicBezTo>
                  <a:cubicBezTo>
                    <a:pt x="33440" y="160416"/>
                    <a:pt x="33420" y="159839"/>
                    <a:pt x="32764" y="159720"/>
                  </a:cubicBezTo>
                  <a:cubicBezTo>
                    <a:pt x="32724" y="159720"/>
                    <a:pt x="32644" y="159580"/>
                    <a:pt x="32664" y="159541"/>
                  </a:cubicBezTo>
                  <a:cubicBezTo>
                    <a:pt x="32764" y="159182"/>
                    <a:pt x="32226" y="159222"/>
                    <a:pt x="32286" y="158924"/>
                  </a:cubicBezTo>
                  <a:cubicBezTo>
                    <a:pt x="31530" y="158645"/>
                    <a:pt x="31073" y="157969"/>
                    <a:pt x="30496" y="157472"/>
                  </a:cubicBezTo>
                  <a:cubicBezTo>
                    <a:pt x="30353" y="157341"/>
                    <a:pt x="30226" y="157262"/>
                    <a:pt x="30078" y="157262"/>
                  </a:cubicBezTo>
                  <a:cubicBezTo>
                    <a:pt x="30000" y="157262"/>
                    <a:pt x="29916" y="157284"/>
                    <a:pt x="29819" y="157332"/>
                  </a:cubicBezTo>
                  <a:cubicBezTo>
                    <a:pt x="29839" y="157372"/>
                    <a:pt x="29819" y="157412"/>
                    <a:pt x="29839" y="157432"/>
                  </a:cubicBezTo>
                  <a:cubicBezTo>
                    <a:pt x="30575" y="157929"/>
                    <a:pt x="30794" y="158844"/>
                    <a:pt x="31411" y="159441"/>
                  </a:cubicBezTo>
                  <a:cubicBezTo>
                    <a:pt x="31496" y="159527"/>
                    <a:pt x="31391" y="159803"/>
                    <a:pt x="31612" y="159803"/>
                  </a:cubicBezTo>
                  <a:cubicBezTo>
                    <a:pt x="31648" y="159803"/>
                    <a:pt x="31693" y="159796"/>
                    <a:pt x="31749" y="159779"/>
                  </a:cubicBezTo>
                  <a:cubicBezTo>
                    <a:pt x="31751" y="159778"/>
                    <a:pt x="31752" y="159778"/>
                    <a:pt x="31754" y="159778"/>
                  </a:cubicBezTo>
                  <a:cubicBezTo>
                    <a:pt x="31800" y="159778"/>
                    <a:pt x="31949" y="160023"/>
                    <a:pt x="31968" y="160157"/>
                  </a:cubicBezTo>
                  <a:cubicBezTo>
                    <a:pt x="32008" y="160436"/>
                    <a:pt x="32107" y="160754"/>
                    <a:pt x="32346" y="160814"/>
                  </a:cubicBezTo>
                  <a:cubicBezTo>
                    <a:pt x="32863" y="160933"/>
                    <a:pt x="32863" y="161331"/>
                    <a:pt x="32923" y="161649"/>
                  </a:cubicBezTo>
                  <a:cubicBezTo>
                    <a:pt x="32604" y="161967"/>
                    <a:pt x="32306" y="162286"/>
                    <a:pt x="32008" y="162584"/>
                  </a:cubicBezTo>
                  <a:cubicBezTo>
                    <a:pt x="32226" y="163002"/>
                    <a:pt x="31928" y="163121"/>
                    <a:pt x="31630" y="163280"/>
                  </a:cubicBezTo>
                  <a:cubicBezTo>
                    <a:pt x="31431" y="163380"/>
                    <a:pt x="31274" y="163434"/>
                    <a:pt x="31129" y="163434"/>
                  </a:cubicBezTo>
                  <a:cubicBezTo>
                    <a:pt x="30955" y="163434"/>
                    <a:pt x="30800" y="163355"/>
                    <a:pt x="30615" y="163181"/>
                  </a:cubicBezTo>
                  <a:cubicBezTo>
                    <a:pt x="29760" y="162385"/>
                    <a:pt x="28904" y="161570"/>
                    <a:pt x="28049" y="160754"/>
                  </a:cubicBezTo>
                  <a:cubicBezTo>
                    <a:pt x="27711" y="160416"/>
                    <a:pt x="27353" y="160058"/>
                    <a:pt x="27054" y="159680"/>
                  </a:cubicBezTo>
                  <a:cubicBezTo>
                    <a:pt x="26836" y="159401"/>
                    <a:pt x="26676" y="159063"/>
                    <a:pt x="26298" y="158984"/>
                  </a:cubicBezTo>
                  <a:cubicBezTo>
                    <a:pt x="26318" y="158566"/>
                    <a:pt x="25901" y="158506"/>
                    <a:pt x="25702" y="158267"/>
                  </a:cubicBezTo>
                  <a:cubicBezTo>
                    <a:pt x="25184" y="157710"/>
                    <a:pt x="24707" y="157153"/>
                    <a:pt x="24230" y="156557"/>
                  </a:cubicBezTo>
                  <a:cubicBezTo>
                    <a:pt x="24116" y="156405"/>
                    <a:pt x="24074" y="156217"/>
                    <a:pt x="23830" y="156217"/>
                  </a:cubicBezTo>
                  <a:cubicBezTo>
                    <a:pt x="23818" y="156217"/>
                    <a:pt x="23805" y="156217"/>
                    <a:pt x="23792" y="156218"/>
                  </a:cubicBezTo>
                  <a:cubicBezTo>
                    <a:pt x="23789" y="156219"/>
                    <a:pt x="23785" y="156220"/>
                    <a:pt x="23782" y="156220"/>
                  </a:cubicBezTo>
                  <a:cubicBezTo>
                    <a:pt x="23704" y="156220"/>
                    <a:pt x="23610" y="156014"/>
                    <a:pt x="23553" y="155900"/>
                  </a:cubicBezTo>
                  <a:cubicBezTo>
                    <a:pt x="23374" y="155622"/>
                    <a:pt x="23295" y="155283"/>
                    <a:pt x="23056" y="155085"/>
                  </a:cubicBezTo>
                  <a:cubicBezTo>
                    <a:pt x="22101" y="154169"/>
                    <a:pt x="21425" y="153055"/>
                    <a:pt x="20669" y="151981"/>
                  </a:cubicBezTo>
                  <a:cubicBezTo>
                    <a:pt x="20331" y="151484"/>
                    <a:pt x="19933" y="151026"/>
                    <a:pt x="19555" y="150569"/>
                  </a:cubicBezTo>
                  <a:cubicBezTo>
                    <a:pt x="19237" y="150171"/>
                    <a:pt x="18938" y="149793"/>
                    <a:pt x="18699" y="149336"/>
                  </a:cubicBezTo>
                  <a:cubicBezTo>
                    <a:pt x="18520" y="149017"/>
                    <a:pt x="18202" y="148779"/>
                    <a:pt x="18003" y="148460"/>
                  </a:cubicBezTo>
                  <a:cubicBezTo>
                    <a:pt x="17466" y="147704"/>
                    <a:pt x="16969" y="146909"/>
                    <a:pt x="16471" y="146133"/>
                  </a:cubicBezTo>
                  <a:cubicBezTo>
                    <a:pt x="16034" y="145476"/>
                    <a:pt x="15537" y="144860"/>
                    <a:pt x="15218" y="144163"/>
                  </a:cubicBezTo>
                  <a:cubicBezTo>
                    <a:pt x="15059" y="143825"/>
                    <a:pt x="14781" y="143626"/>
                    <a:pt x="14641" y="143328"/>
                  </a:cubicBezTo>
                  <a:cubicBezTo>
                    <a:pt x="14482" y="142990"/>
                    <a:pt x="14423" y="142652"/>
                    <a:pt x="14184" y="142353"/>
                  </a:cubicBezTo>
                  <a:cubicBezTo>
                    <a:pt x="13826" y="141896"/>
                    <a:pt x="13587" y="141359"/>
                    <a:pt x="13309" y="140841"/>
                  </a:cubicBezTo>
                  <a:cubicBezTo>
                    <a:pt x="13010" y="140344"/>
                    <a:pt x="12712" y="139847"/>
                    <a:pt x="12413" y="139369"/>
                  </a:cubicBezTo>
                  <a:cubicBezTo>
                    <a:pt x="12354" y="139230"/>
                    <a:pt x="12195" y="139111"/>
                    <a:pt x="12195" y="139011"/>
                  </a:cubicBezTo>
                  <a:cubicBezTo>
                    <a:pt x="12274" y="138395"/>
                    <a:pt x="11856" y="138017"/>
                    <a:pt x="11578" y="137599"/>
                  </a:cubicBezTo>
                  <a:cubicBezTo>
                    <a:pt x="11339" y="137221"/>
                    <a:pt x="11140" y="136843"/>
                    <a:pt x="11100" y="136385"/>
                  </a:cubicBezTo>
                  <a:cubicBezTo>
                    <a:pt x="11041" y="136027"/>
                    <a:pt x="10882" y="135689"/>
                    <a:pt x="10742" y="135331"/>
                  </a:cubicBezTo>
                  <a:cubicBezTo>
                    <a:pt x="10663" y="135092"/>
                    <a:pt x="10543" y="134854"/>
                    <a:pt x="10404" y="134575"/>
                  </a:cubicBezTo>
                  <a:cubicBezTo>
                    <a:pt x="10305" y="134555"/>
                    <a:pt x="10146" y="134515"/>
                    <a:pt x="9927" y="134456"/>
                  </a:cubicBezTo>
                  <a:cubicBezTo>
                    <a:pt x="10245" y="133640"/>
                    <a:pt x="9628" y="133222"/>
                    <a:pt x="9310" y="132646"/>
                  </a:cubicBezTo>
                  <a:cubicBezTo>
                    <a:pt x="9350" y="132586"/>
                    <a:pt x="9429" y="132486"/>
                    <a:pt x="9509" y="132347"/>
                  </a:cubicBezTo>
                  <a:cubicBezTo>
                    <a:pt x="9250" y="132089"/>
                    <a:pt x="8693" y="131949"/>
                    <a:pt x="8992" y="131392"/>
                  </a:cubicBezTo>
                  <a:cubicBezTo>
                    <a:pt x="8534" y="130716"/>
                    <a:pt x="8594" y="129861"/>
                    <a:pt x="8236" y="129125"/>
                  </a:cubicBezTo>
                  <a:cubicBezTo>
                    <a:pt x="8176" y="128985"/>
                    <a:pt x="8037" y="128866"/>
                    <a:pt x="7938" y="128747"/>
                  </a:cubicBezTo>
                  <a:cubicBezTo>
                    <a:pt x="7898" y="128687"/>
                    <a:pt x="7778" y="128627"/>
                    <a:pt x="7798" y="128587"/>
                  </a:cubicBezTo>
                  <a:cubicBezTo>
                    <a:pt x="7977" y="127911"/>
                    <a:pt x="7420" y="127414"/>
                    <a:pt x="7341" y="126797"/>
                  </a:cubicBezTo>
                  <a:cubicBezTo>
                    <a:pt x="7321" y="126598"/>
                    <a:pt x="7122" y="126439"/>
                    <a:pt x="7022" y="126280"/>
                  </a:cubicBezTo>
                  <a:cubicBezTo>
                    <a:pt x="6983" y="126240"/>
                    <a:pt x="6903" y="126180"/>
                    <a:pt x="6903" y="126180"/>
                  </a:cubicBezTo>
                  <a:cubicBezTo>
                    <a:pt x="7082" y="125882"/>
                    <a:pt x="6903" y="125623"/>
                    <a:pt x="6784" y="125365"/>
                  </a:cubicBezTo>
                  <a:cubicBezTo>
                    <a:pt x="6664" y="125126"/>
                    <a:pt x="6446" y="124907"/>
                    <a:pt x="6426" y="124669"/>
                  </a:cubicBezTo>
                  <a:cubicBezTo>
                    <a:pt x="6426" y="124231"/>
                    <a:pt x="6187" y="123873"/>
                    <a:pt x="6127" y="123455"/>
                  </a:cubicBezTo>
                  <a:cubicBezTo>
                    <a:pt x="6108" y="123283"/>
                    <a:pt x="6199" y="123056"/>
                    <a:pt x="5907" y="123056"/>
                  </a:cubicBezTo>
                  <a:cubicBezTo>
                    <a:pt x="5895" y="123056"/>
                    <a:pt x="5882" y="123056"/>
                    <a:pt x="5869" y="123057"/>
                  </a:cubicBezTo>
                  <a:cubicBezTo>
                    <a:pt x="5908" y="122898"/>
                    <a:pt x="5928" y="122739"/>
                    <a:pt x="5948" y="122560"/>
                  </a:cubicBezTo>
                  <a:cubicBezTo>
                    <a:pt x="5948" y="122520"/>
                    <a:pt x="5928" y="122421"/>
                    <a:pt x="5889" y="122421"/>
                  </a:cubicBezTo>
                  <a:cubicBezTo>
                    <a:pt x="5391" y="122182"/>
                    <a:pt x="5491" y="121724"/>
                    <a:pt x="5451" y="121327"/>
                  </a:cubicBezTo>
                  <a:cubicBezTo>
                    <a:pt x="5431" y="121167"/>
                    <a:pt x="5312" y="121008"/>
                    <a:pt x="5232" y="120869"/>
                  </a:cubicBezTo>
                  <a:cubicBezTo>
                    <a:pt x="5192" y="120770"/>
                    <a:pt x="5053" y="120610"/>
                    <a:pt x="5093" y="120571"/>
                  </a:cubicBezTo>
                  <a:cubicBezTo>
                    <a:pt x="5431" y="120053"/>
                    <a:pt x="4854" y="119596"/>
                    <a:pt x="5013" y="119059"/>
                  </a:cubicBezTo>
                  <a:cubicBezTo>
                    <a:pt x="5073" y="118800"/>
                    <a:pt x="4814" y="118422"/>
                    <a:pt x="4655" y="118124"/>
                  </a:cubicBezTo>
                  <a:cubicBezTo>
                    <a:pt x="4417" y="117706"/>
                    <a:pt x="4317" y="117288"/>
                    <a:pt x="4317" y="116791"/>
                  </a:cubicBezTo>
                  <a:cubicBezTo>
                    <a:pt x="4317" y="116314"/>
                    <a:pt x="4078" y="115856"/>
                    <a:pt x="4019" y="115359"/>
                  </a:cubicBezTo>
                  <a:cubicBezTo>
                    <a:pt x="3999" y="115160"/>
                    <a:pt x="3959" y="114881"/>
                    <a:pt x="3879" y="114682"/>
                  </a:cubicBezTo>
                  <a:cubicBezTo>
                    <a:pt x="3740" y="114344"/>
                    <a:pt x="4098" y="113907"/>
                    <a:pt x="3680" y="113648"/>
                  </a:cubicBezTo>
                  <a:cubicBezTo>
                    <a:pt x="3760" y="113290"/>
                    <a:pt x="3800" y="112952"/>
                    <a:pt x="3521" y="112673"/>
                  </a:cubicBezTo>
                  <a:cubicBezTo>
                    <a:pt x="3879" y="112236"/>
                    <a:pt x="3203" y="112076"/>
                    <a:pt x="3283" y="111718"/>
                  </a:cubicBezTo>
                  <a:cubicBezTo>
                    <a:pt x="3362" y="111301"/>
                    <a:pt x="3223" y="110982"/>
                    <a:pt x="2984" y="110644"/>
                  </a:cubicBezTo>
                  <a:cubicBezTo>
                    <a:pt x="2885" y="110505"/>
                    <a:pt x="2964" y="110246"/>
                    <a:pt x="2944" y="110047"/>
                  </a:cubicBezTo>
                  <a:cubicBezTo>
                    <a:pt x="2925" y="109272"/>
                    <a:pt x="3084" y="108496"/>
                    <a:pt x="2706" y="107760"/>
                  </a:cubicBezTo>
                  <a:cubicBezTo>
                    <a:pt x="2606" y="107601"/>
                    <a:pt x="2706" y="107322"/>
                    <a:pt x="2746" y="107103"/>
                  </a:cubicBezTo>
                  <a:cubicBezTo>
                    <a:pt x="2865" y="106566"/>
                    <a:pt x="2726" y="106109"/>
                    <a:pt x="2348" y="105711"/>
                  </a:cubicBezTo>
                  <a:cubicBezTo>
                    <a:pt x="2606" y="105194"/>
                    <a:pt x="2606" y="105194"/>
                    <a:pt x="2288" y="104676"/>
                  </a:cubicBezTo>
                  <a:cubicBezTo>
                    <a:pt x="2387" y="104656"/>
                    <a:pt x="2467" y="104617"/>
                    <a:pt x="2547" y="104597"/>
                  </a:cubicBezTo>
                  <a:cubicBezTo>
                    <a:pt x="2507" y="104259"/>
                    <a:pt x="2368" y="103901"/>
                    <a:pt x="2427" y="103602"/>
                  </a:cubicBezTo>
                  <a:cubicBezTo>
                    <a:pt x="2487" y="103284"/>
                    <a:pt x="1950" y="103105"/>
                    <a:pt x="2328" y="102787"/>
                  </a:cubicBezTo>
                  <a:cubicBezTo>
                    <a:pt x="2328" y="102787"/>
                    <a:pt x="2308" y="102747"/>
                    <a:pt x="2288" y="102727"/>
                  </a:cubicBezTo>
                  <a:cubicBezTo>
                    <a:pt x="2049" y="102269"/>
                    <a:pt x="2109" y="101792"/>
                    <a:pt x="2129" y="101314"/>
                  </a:cubicBezTo>
                  <a:cubicBezTo>
                    <a:pt x="2149" y="100897"/>
                    <a:pt x="2129" y="100479"/>
                    <a:pt x="2049" y="100061"/>
                  </a:cubicBezTo>
                  <a:cubicBezTo>
                    <a:pt x="1970" y="99723"/>
                    <a:pt x="2010" y="99246"/>
                    <a:pt x="2149" y="98848"/>
                  </a:cubicBezTo>
                  <a:cubicBezTo>
                    <a:pt x="2208" y="98689"/>
                    <a:pt x="2248" y="98490"/>
                    <a:pt x="2189" y="98331"/>
                  </a:cubicBezTo>
                  <a:cubicBezTo>
                    <a:pt x="1910" y="97535"/>
                    <a:pt x="1970" y="96719"/>
                    <a:pt x="1930" y="95904"/>
                  </a:cubicBezTo>
                  <a:cubicBezTo>
                    <a:pt x="1910" y="95347"/>
                    <a:pt x="1970" y="94790"/>
                    <a:pt x="1970" y="94213"/>
                  </a:cubicBezTo>
                  <a:cubicBezTo>
                    <a:pt x="1950" y="93974"/>
                    <a:pt x="1870" y="93755"/>
                    <a:pt x="1811" y="93497"/>
                  </a:cubicBezTo>
                  <a:cubicBezTo>
                    <a:pt x="1890" y="93497"/>
                    <a:pt x="2010" y="93477"/>
                    <a:pt x="2149" y="93457"/>
                  </a:cubicBezTo>
                  <a:cubicBezTo>
                    <a:pt x="2189" y="93079"/>
                    <a:pt x="1890" y="93039"/>
                    <a:pt x="1671" y="92940"/>
                  </a:cubicBezTo>
                  <a:cubicBezTo>
                    <a:pt x="1671" y="92900"/>
                    <a:pt x="1651" y="92840"/>
                    <a:pt x="1671" y="92800"/>
                  </a:cubicBezTo>
                  <a:cubicBezTo>
                    <a:pt x="1910" y="92363"/>
                    <a:pt x="2288" y="91965"/>
                    <a:pt x="1870" y="91428"/>
                  </a:cubicBezTo>
                  <a:cubicBezTo>
                    <a:pt x="1830" y="91388"/>
                    <a:pt x="1910" y="91229"/>
                    <a:pt x="1930" y="91129"/>
                  </a:cubicBezTo>
                  <a:cubicBezTo>
                    <a:pt x="1970" y="90970"/>
                    <a:pt x="2069" y="90751"/>
                    <a:pt x="2010" y="90632"/>
                  </a:cubicBezTo>
                  <a:cubicBezTo>
                    <a:pt x="1731" y="90075"/>
                    <a:pt x="2049" y="89677"/>
                    <a:pt x="2368" y="89279"/>
                  </a:cubicBezTo>
                  <a:cubicBezTo>
                    <a:pt x="2228" y="89100"/>
                    <a:pt x="2109" y="88961"/>
                    <a:pt x="1930" y="88742"/>
                  </a:cubicBezTo>
                  <a:cubicBezTo>
                    <a:pt x="2189" y="88484"/>
                    <a:pt x="2427" y="88205"/>
                    <a:pt x="2268" y="87807"/>
                  </a:cubicBezTo>
                  <a:cubicBezTo>
                    <a:pt x="2228" y="87728"/>
                    <a:pt x="2308" y="87569"/>
                    <a:pt x="2368" y="87489"/>
                  </a:cubicBezTo>
                  <a:cubicBezTo>
                    <a:pt x="2527" y="87270"/>
                    <a:pt x="2527" y="87111"/>
                    <a:pt x="2348" y="86872"/>
                  </a:cubicBezTo>
                  <a:cubicBezTo>
                    <a:pt x="2248" y="86773"/>
                    <a:pt x="2348" y="86494"/>
                    <a:pt x="2407" y="86295"/>
                  </a:cubicBezTo>
                  <a:cubicBezTo>
                    <a:pt x="2507" y="85898"/>
                    <a:pt x="2646" y="85500"/>
                    <a:pt x="2268" y="85181"/>
                  </a:cubicBezTo>
                  <a:cubicBezTo>
                    <a:pt x="2566" y="84903"/>
                    <a:pt x="2805" y="84684"/>
                    <a:pt x="2686" y="84306"/>
                  </a:cubicBezTo>
                  <a:cubicBezTo>
                    <a:pt x="2547" y="83888"/>
                    <a:pt x="2944" y="83331"/>
                    <a:pt x="2348" y="83013"/>
                  </a:cubicBezTo>
                  <a:cubicBezTo>
                    <a:pt x="2566" y="82854"/>
                    <a:pt x="2785" y="82695"/>
                    <a:pt x="3123" y="82436"/>
                  </a:cubicBezTo>
                  <a:cubicBezTo>
                    <a:pt x="2765" y="82257"/>
                    <a:pt x="2626" y="82178"/>
                    <a:pt x="2586" y="82158"/>
                  </a:cubicBezTo>
                  <a:cubicBezTo>
                    <a:pt x="2765" y="81879"/>
                    <a:pt x="2944" y="81581"/>
                    <a:pt x="3163" y="81243"/>
                  </a:cubicBezTo>
                  <a:cubicBezTo>
                    <a:pt x="2964" y="81163"/>
                    <a:pt x="2845" y="81123"/>
                    <a:pt x="2706" y="81064"/>
                  </a:cubicBezTo>
                  <a:cubicBezTo>
                    <a:pt x="2706" y="81024"/>
                    <a:pt x="2686" y="80944"/>
                    <a:pt x="2726" y="80924"/>
                  </a:cubicBezTo>
                  <a:cubicBezTo>
                    <a:pt x="3064" y="80586"/>
                    <a:pt x="3104" y="80208"/>
                    <a:pt x="3104" y="79711"/>
                  </a:cubicBezTo>
                  <a:cubicBezTo>
                    <a:pt x="3123" y="79074"/>
                    <a:pt x="3104" y="78478"/>
                    <a:pt x="2865" y="77841"/>
                  </a:cubicBezTo>
                  <a:cubicBezTo>
                    <a:pt x="3322" y="77722"/>
                    <a:pt x="3561" y="77423"/>
                    <a:pt x="3680" y="76946"/>
                  </a:cubicBezTo>
                  <a:cubicBezTo>
                    <a:pt x="3720" y="76747"/>
                    <a:pt x="3680" y="76608"/>
                    <a:pt x="3601" y="76468"/>
                  </a:cubicBezTo>
                  <a:cubicBezTo>
                    <a:pt x="3283" y="75931"/>
                    <a:pt x="3263" y="75931"/>
                    <a:pt x="3840" y="75772"/>
                  </a:cubicBezTo>
                  <a:cubicBezTo>
                    <a:pt x="3860" y="75533"/>
                    <a:pt x="3919" y="75295"/>
                    <a:pt x="3919" y="75056"/>
                  </a:cubicBezTo>
                  <a:cubicBezTo>
                    <a:pt x="3919" y="74877"/>
                    <a:pt x="3780" y="74698"/>
                    <a:pt x="3820" y="74559"/>
                  </a:cubicBezTo>
                  <a:cubicBezTo>
                    <a:pt x="3860" y="74400"/>
                    <a:pt x="4098" y="74320"/>
                    <a:pt x="4178" y="74181"/>
                  </a:cubicBezTo>
                  <a:cubicBezTo>
                    <a:pt x="4257" y="74042"/>
                    <a:pt x="4257" y="73843"/>
                    <a:pt x="4218" y="73703"/>
                  </a:cubicBezTo>
                  <a:cubicBezTo>
                    <a:pt x="4118" y="73345"/>
                    <a:pt x="4178" y="73007"/>
                    <a:pt x="4198" y="72669"/>
                  </a:cubicBezTo>
                  <a:cubicBezTo>
                    <a:pt x="4237" y="71794"/>
                    <a:pt x="4456" y="71038"/>
                    <a:pt x="5212" y="70521"/>
                  </a:cubicBezTo>
                  <a:cubicBezTo>
                    <a:pt x="5053" y="70262"/>
                    <a:pt x="5033" y="70043"/>
                    <a:pt x="5113" y="69725"/>
                  </a:cubicBezTo>
                  <a:cubicBezTo>
                    <a:pt x="5232" y="69128"/>
                    <a:pt x="5351" y="68531"/>
                    <a:pt x="5471" y="67934"/>
                  </a:cubicBezTo>
                  <a:cubicBezTo>
                    <a:pt x="5610" y="67915"/>
                    <a:pt x="5749" y="67915"/>
                    <a:pt x="5988" y="67895"/>
                  </a:cubicBezTo>
                  <a:cubicBezTo>
                    <a:pt x="5789" y="67676"/>
                    <a:pt x="5670" y="67517"/>
                    <a:pt x="5511" y="67338"/>
                  </a:cubicBezTo>
                  <a:cubicBezTo>
                    <a:pt x="5570" y="67258"/>
                    <a:pt x="5630" y="67179"/>
                    <a:pt x="5710" y="67099"/>
                  </a:cubicBezTo>
                  <a:cubicBezTo>
                    <a:pt x="5988" y="66820"/>
                    <a:pt x="6306" y="66602"/>
                    <a:pt x="6187" y="66084"/>
                  </a:cubicBezTo>
                  <a:cubicBezTo>
                    <a:pt x="6127" y="65806"/>
                    <a:pt x="6446" y="65448"/>
                    <a:pt x="6565" y="65130"/>
                  </a:cubicBezTo>
                  <a:cubicBezTo>
                    <a:pt x="6664" y="64871"/>
                    <a:pt x="6446" y="64473"/>
                    <a:pt x="6903" y="64354"/>
                  </a:cubicBezTo>
                  <a:cubicBezTo>
                    <a:pt x="6903" y="64354"/>
                    <a:pt x="6903" y="64215"/>
                    <a:pt x="6883" y="64155"/>
                  </a:cubicBezTo>
                  <a:cubicBezTo>
                    <a:pt x="6664" y="63697"/>
                    <a:pt x="6664" y="63697"/>
                    <a:pt x="7102" y="63339"/>
                  </a:cubicBezTo>
                  <a:cubicBezTo>
                    <a:pt x="7162" y="63299"/>
                    <a:pt x="7201" y="63200"/>
                    <a:pt x="7241" y="63140"/>
                  </a:cubicBezTo>
                  <a:cubicBezTo>
                    <a:pt x="7281" y="63081"/>
                    <a:pt x="7281" y="63021"/>
                    <a:pt x="7341" y="62921"/>
                  </a:cubicBezTo>
                  <a:cubicBezTo>
                    <a:pt x="7201" y="62882"/>
                    <a:pt x="7062" y="62842"/>
                    <a:pt x="6943" y="62802"/>
                  </a:cubicBezTo>
                  <a:cubicBezTo>
                    <a:pt x="7241" y="62603"/>
                    <a:pt x="7500" y="62364"/>
                    <a:pt x="7520" y="61947"/>
                  </a:cubicBezTo>
                  <a:cubicBezTo>
                    <a:pt x="7540" y="61509"/>
                    <a:pt x="7758" y="61171"/>
                    <a:pt x="8057" y="60873"/>
                  </a:cubicBezTo>
                  <a:cubicBezTo>
                    <a:pt x="8276" y="60674"/>
                    <a:pt x="8276" y="60475"/>
                    <a:pt x="7977" y="60296"/>
                  </a:cubicBezTo>
                  <a:cubicBezTo>
                    <a:pt x="8117" y="60117"/>
                    <a:pt x="8256" y="59938"/>
                    <a:pt x="8395" y="59759"/>
                  </a:cubicBezTo>
                  <a:cubicBezTo>
                    <a:pt x="8455" y="59699"/>
                    <a:pt x="8594" y="59599"/>
                    <a:pt x="8594" y="59560"/>
                  </a:cubicBezTo>
                  <a:cubicBezTo>
                    <a:pt x="8455" y="59023"/>
                    <a:pt x="8773" y="58684"/>
                    <a:pt x="9071" y="58326"/>
                  </a:cubicBezTo>
                  <a:cubicBezTo>
                    <a:pt x="8912" y="58028"/>
                    <a:pt x="8554" y="57690"/>
                    <a:pt x="9270" y="57650"/>
                  </a:cubicBezTo>
                  <a:cubicBezTo>
                    <a:pt x="9290" y="57650"/>
                    <a:pt x="9330" y="57630"/>
                    <a:pt x="9350" y="57610"/>
                  </a:cubicBezTo>
                  <a:cubicBezTo>
                    <a:pt x="9370" y="57550"/>
                    <a:pt x="9449" y="57491"/>
                    <a:pt x="9429" y="57451"/>
                  </a:cubicBezTo>
                  <a:cubicBezTo>
                    <a:pt x="9131" y="56934"/>
                    <a:pt x="10006" y="56894"/>
                    <a:pt x="9867" y="56357"/>
                  </a:cubicBezTo>
                  <a:cubicBezTo>
                    <a:pt x="9748" y="55939"/>
                    <a:pt x="9867" y="55442"/>
                    <a:pt x="9927" y="54984"/>
                  </a:cubicBezTo>
                  <a:cubicBezTo>
                    <a:pt x="9947" y="54825"/>
                    <a:pt x="10146" y="54706"/>
                    <a:pt x="10384" y="54427"/>
                  </a:cubicBezTo>
                  <a:lnTo>
                    <a:pt x="10384" y="54427"/>
                  </a:lnTo>
                  <a:cubicBezTo>
                    <a:pt x="10345" y="54845"/>
                    <a:pt x="10345" y="55064"/>
                    <a:pt x="10325" y="55303"/>
                  </a:cubicBezTo>
                  <a:cubicBezTo>
                    <a:pt x="10424" y="55263"/>
                    <a:pt x="10504" y="55263"/>
                    <a:pt x="10504" y="55243"/>
                  </a:cubicBezTo>
                  <a:cubicBezTo>
                    <a:pt x="10543" y="54984"/>
                    <a:pt x="10563" y="54726"/>
                    <a:pt x="10603" y="54487"/>
                  </a:cubicBezTo>
                  <a:cubicBezTo>
                    <a:pt x="10663" y="54268"/>
                    <a:pt x="10762" y="53870"/>
                    <a:pt x="10842" y="53870"/>
                  </a:cubicBezTo>
                  <a:cubicBezTo>
                    <a:pt x="11182" y="53852"/>
                    <a:pt x="10814" y="53353"/>
                    <a:pt x="11097" y="53353"/>
                  </a:cubicBezTo>
                  <a:cubicBezTo>
                    <a:pt x="11129" y="53353"/>
                    <a:pt x="11169" y="53359"/>
                    <a:pt x="11220" y="53373"/>
                  </a:cubicBezTo>
                  <a:cubicBezTo>
                    <a:pt x="11200" y="53234"/>
                    <a:pt x="11220" y="53075"/>
                    <a:pt x="11160" y="52955"/>
                  </a:cubicBezTo>
                  <a:cubicBezTo>
                    <a:pt x="11061" y="52816"/>
                    <a:pt x="10921" y="52697"/>
                    <a:pt x="10882" y="52438"/>
                  </a:cubicBezTo>
                  <a:lnTo>
                    <a:pt x="10882" y="52438"/>
                  </a:lnTo>
                  <a:cubicBezTo>
                    <a:pt x="11100" y="52577"/>
                    <a:pt x="11299" y="52717"/>
                    <a:pt x="11657" y="52975"/>
                  </a:cubicBezTo>
                  <a:cubicBezTo>
                    <a:pt x="11498" y="52498"/>
                    <a:pt x="11260" y="52140"/>
                    <a:pt x="11777" y="51961"/>
                  </a:cubicBezTo>
                  <a:cubicBezTo>
                    <a:pt x="11817" y="51961"/>
                    <a:pt x="11856" y="51782"/>
                    <a:pt x="11836" y="51682"/>
                  </a:cubicBezTo>
                  <a:cubicBezTo>
                    <a:pt x="11800" y="51461"/>
                    <a:pt x="11678" y="51240"/>
                    <a:pt x="12023" y="51240"/>
                  </a:cubicBezTo>
                  <a:cubicBezTo>
                    <a:pt x="12050" y="51240"/>
                    <a:pt x="12081" y="51242"/>
                    <a:pt x="12115" y="51244"/>
                  </a:cubicBezTo>
                  <a:cubicBezTo>
                    <a:pt x="12175" y="51244"/>
                    <a:pt x="12374" y="50807"/>
                    <a:pt x="12314" y="50648"/>
                  </a:cubicBezTo>
                  <a:cubicBezTo>
                    <a:pt x="12155" y="50210"/>
                    <a:pt x="12413" y="49912"/>
                    <a:pt x="12632" y="49733"/>
                  </a:cubicBezTo>
                  <a:cubicBezTo>
                    <a:pt x="12970" y="49474"/>
                    <a:pt x="13030" y="49196"/>
                    <a:pt x="13130" y="48818"/>
                  </a:cubicBezTo>
                  <a:cubicBezTo>
                    <a:pt x="13229" y="48340"/>
                    <a:pt x="13507" y="47922"/>
                    <a:pt x="13925" y="47684"/>
                  </a:cubicBezTo>
                  <a:lnTo>
                    <a:pt x="13925" y="46749"/>
                  </a:lnTo>
                  <a:cubicBezTo>
                    <a:pt x="14164" y="46649"/>
                    <a:pt x="14383" y="46609"/>
                    <a:pt x="14423" y="46530"/>
                  </a:cubicBezTo>
                  <a:cubicBezTo>
                    <a:pt x="14462" y="46351"/>
                    <a:pt x="14781" y="46112"/>
                    <a:pt x="14383" y="45973"/>
                  </a:cubicBezTo>
                  <a:cubicBezTo>
                    <a:pt x="14423" y="45376"/>
                    <a:pt x="15437" y="45376"/>
                    <a:pt x="15178" y="44620"/>
                  </a:cubicBezTo>
                  <a:cubicBezTo>
                    <a:pt x="15437" y="44163"/>
                    <a:pt x="15676" y="43705"/>
                    <a:pt x="15954" y="43188"/>
                  </a:cubicBezTo>
                  <a:cubicBezTo>
                    <a:pt x="16034" y="43327"/>
                    <a:pt x="16094" y="43447"/>
                    <a:pt x="16133" y="43526"/>
                  </a:cubicBezTo>
                  <a:cubicBezTo>
                    <a:pt x="16312" y="43088"/>
                    <a:pt x="16531" y="42611"/>
                    <a:pt x="16730" y="42134"/>
                  </a:cubicBezTo>
                  <a:cubicBezTo>
                    <a:pt x="16750" y="42094"/>
                    <a:pt x="16830" y="42054"/>
                    <a:pt x="16869" y="42034"/>
                  </a:cubicBezTo>
                  <a:cubicBezTo>
                    <a:pt x="17108" y="41835"/>
                    <a:pt x="16591" y="41358"/>
                    <a:pt x="17088" y="41318"/>
                  </a:cubicBezTo>
                  <a:cubicBezTo>
                    <a:pt x="17466" y="41298"/>
                    <a:pt x="17327" y="40940"/>
                    <a:pt x="17566" y="40801"/>
                  </a:cubicBezTo>
                  <a:cubicBezTo>
                    <a:pt x="17864" y="40622"/>
                    <a:pt x="17983" y="40184"/>
                    <a:pt x="18202" y="39906"/>
                  </a:cubicBezTo>
                  <a:cubicBezTo>
                    <a:pt x="18441" y="39627"/>
                    <a:pt x="18699" y="39428"/>
                    <a:pt x="18719" y="38971"/>
                  </a:cubicBezTo>
                  <a:cubicBezTo>
                    <a:pt x="18719" y="38752"/>
                    <a:pt x="19117" y="38533"/>
                    <a:pt x="19336" y="38314"/>
                  </a:cubicBezTo>
                  <a:cubicBezTo>
                    <a:pt x="19575" y="38075"/>
                    <a:pt x="19535" y="37797"/>
                    <a:pt x="19177" y="37578"/>
                  </a:cubicBezTo>
                  <a:cubicBezTo>
                    <a:pt x="19475" y="37459"/>
                    <a:pt x="19774" y="37359"/>
                    <a:pt x="20092" y="37220"/>
                  </a:cubicBezTo>
                  <a:cubicBezTo>
                    <a:pt x="19933" y="36822"/>
                    <a:pt x="20152" y="36623"/>
                    <a:pt x="20569" y="36564"/>
                  </a:cubicBezTo>
                  <a:cubicBezTo>
                    <a:pt x="20549" y="36544"/>
                    <a:pt x="20549" y="36504"/>
                    <a:pt x="20530" y="36504"/>
                  </a:cubicBezTo>
                  <a:cubicBezTo>
                    <a:pt x="20510" y="36484"/>
                    <a:pt x="20490" y="36464"/>
                    <a:pt x="20470" y="36444"/>
                  </a:cubicBezTo>
                  <a:cubicBezTo>
                    <a:pt x="20430" y="36404"/>
                    <a:pt x="20410" y="36365"/>
                    <a:pt x="20410" y="36345"/>
                  </a:cubicBezTo>
                  <a:cubicBezTo>
                    <a:pt x="20729" y="35967"/>
                    <a:pt x="21027" y="35609"/>
                    <a:pt x="21345" y="35231"/>
                  </a:cubicBezTo>
                  <a:cubicBezTo>
                    <a:pt x="21286" y="35111"/>
                    <a:pt x="21206" y="34992"/>
                    <a:pt x="21126" y="34853"/>
                  </a:cubicBezTo>
                  <a:cubicBezTo>
                    <a:pt x="21484" y="34634"/>
                    <a:pt x="21862" y="34435"/>
                    <a:pt x="21723" y="33858"/>
                  </a:cubicBezTo>
                  <a:lnTo>
                    <a:pt x="21723" y="33858"/>
                  </a:lnTo>
                  <a:cubicBezTo>
                    <a:pt x="21942" y="33938"/>
                    <a:pt x="22101" y="33997"/>
                    <a:pt x="22320" y="34077"/>
                  </a:cubicBezTo>
                  <a:cubicBezTo>
                    <a:pt x="22340" y="33361"/>
                    <a:pt x="22698" y="32864"/>
                    <a:pt x="23235" y="32446"/>
                  </a:cubicBezTo>
                  <a:cubicBezTo>
                    <a:pt x="23374" y="32346"/>
                    <a:pt x="23434" y="32068"/>
                    <a:pt x="23434" y="31869"/>
                  </a:cubicBezTo>
                  <a:cubicBezTo>
                    <a:pt x="23434" y="31579"/>
                    <a:pt x="23536" y="31516"/>
                    <a:pt x="23676" y="31516"/>
                  </a:cubicBezTo>
                  <a:cubicBezTo>
                    <a:pt x="23786" y="31516"/>
                    <a:pt x="23919" y="31555"/>
                    <a:pt x="24045" y="31555"/>
                  </a:cubicBezTo>
                  <a:cubicBezTo>
                    <a:pt x="24067" y="31555"/>
                    <a:pt x="24089" y="31554"/>
                    <a:pt x="24110" y="31551"/>
                  </a:cubicBezTo>
                  <a:cubicBezTo>
                    <a:pt x="24190" y="31173"/>
                    <a:pt x="24349" y="30835"/>
                    <a:pt x="24747" y="30596"/>
                  </a:cubicBezTo>
                  <a:cubicBezTo>
                    <a:pt x="24906" y="30516"/>
                    <a:pt x="25284" y="30357"/>
                    <a:pt x="25025" y="29999"/>
                  </a:cubicBezTo>
                  <a:cubicBezTo>
                    <a:pt x="25005" y="29979"/>
                    <a:pt x="25105" y="29820"/>
                    <a:pt x="25165" y="29800"/>
                  </a:cubicBezTo>
                  <a:cubicBezTo>
                    <a:pt x="25761" y="29661"/>
                    <a:pt x="26060" y="29183"/>
                    <a:pt x="26418" y="28766"/>
                  </a:cubicBezTo>
                  <a:cubicBezTo>
                    <a:pt x="26796" y="28328"/>
                    <a:pt x="27293" y="28010"/>
                    <a:pt x="27512" y="27433"/>
                  </a:cubicBezTo>
                  <a:cubicBezTo>
                    <a:pt x="27591" y="27194"/>
                    <a:pt x="28387" y="26458"/>
                    <a:pt x="28626" y="26339"/>
                  </a:cubicBezTo>
                  <a:cubicBezTo>
                    <a:pt x="28865" y="26200"/>
                    <a:pt x="29243" y="25583"/>
                    <a:pt x="29461" y="25026"/>
                  </a:cubicBezTo>
                  <a:cubicBezTo>
                    <a:pt x="29601" y="25046"/>
                    <a:pt x="29740" y="25046"/>
                    <a:pt x="29879" y="25066"/>
                  </a:cubicBezTo>
                  <a:cubicBezTo>
                    <a:pt x="30078" y="24469"/>
                    <a:pt x="30675" y="24230"/>
                    <a:pt x="31093" y="23832"/>
                  </a:cubicBezTo>
                  <a:cubicBezTo>
                    <a:pt x="31292" y="23653"/>
                    <a:pt x="31749" y="23673"/>
                    <a:pt x="31391" y="23216"/>
                  </a:cubicBezTo>
                  <a:cubicBezTo>
                    <a:pt x="31550" y="22917"/>
                    <a:pt x="31769" y="22698"/>
                    <a:pt x="32107" y="22639"/>
                  </a:cubicBezTo>
                  <a:cubicBezTo>
                    <a:pt x="32286" y="22599"/>
                    <a:pt x="32465" y="22599"/>
                    <a:pt x="32624" y="22579"/>
                  </a:cubicBezTo>
                  <a:cubicBezTo>
                    <a:pt x="32644" y="22102"/>
                    <a:pt x="32764" y="21923"/>
                    <a:pt x="33301" y="21803"/>
                  </a:cubicBezTo>
                  <a:cubicBezTo>
                    <a:pt x="33699" y="21724"/>
                    <a:pt x="33520" y="21604"/>
                    <a:pt x="33400" y="21425"/>
                  </a:cubicBezTo>
                  <a:cubicBezTo>
                    <a:pt x="33539" y="21405"/>
                    <a:pt x="33718" y="21425"/>
                    <a:pt x="33818" y="21346"/>
                  </a:cubicBezTo>
                  <a:cubicBezTo>
                    <a:pt x="34053" y="21201"/>
                    <a:pt x="33926" y="20693"/>
                    <a:pt x="34321" y="20693"/>
                  </a:cubicBezTo>
                  <a:cubicBezTo>
                    <a:pt x="34360" y="20693"/>
                    <a:pt x="34404" y="20698"/>
                    <a:pt x="34454" y="20709"/>
                  </a:cubicBezTo>
                  <a:cubicBezTo>
                    <a:pt x="34673" y="20451"/>
                    <a:pt x="34892" y="20172"/>
                    <a:pt x="35111" y="19894"/>
                  </a:cubicBezTo>
                  <a:cubicBezTo>
                    <a:pt x="35210" y="19933"/>
                    <a:pt x="35330" y="19973"/>
                    <a:pt x="35429" y="19993"/>
                  </a:cubicBezTo>
                  <a:cubicBezTo>
                    <a:pt x="35449" y="19575"/>
                    <a:pt x="35887" y="19496"/>
                    <a:pt x="36106" y="19217"/>
                  </a:cubicBezTo>
                  <a:cubicBezTo>
                    <a:pt x="36324" y="18939"/>
                    <a:pt x="36682" y="18780"/>
                    <a:pt x="36901" y="18481"/>
                  </a:cubicBezTo>
                  <a:cubicBezTo>
                    <a:pt x="37279" y="18004"/>
                    <a:pt x="37816" y="17825"/>
                    <a:pt x="38294" y="17506"/>
                  </a:cubicBezTo>
                  <a:cubicBezTo>
                    <a:pt x="38592" y="17327"/>
                    <a:pt x="38632" y="17228"/>
                    <a:pt x="38692" y="16810"/>
                  </a:cubicBezTo>
                  <a:cubicBezTo>
                    <a:pt x="38817" y="16838"/>
                    <a:pt x="38940" y="16863"/>
                    <a:pt x="39051" y="16863"/>
                  </a:cubicBezTo>
                  <a:cubicBezTo>
                    <a:pt x="39257" y="16863"/>
                    <a:pt x="39423" y="16776"/>
                    <a:pt x="39487" y="16452"/>
                  </a:cubicBezTo>
                  <a:cubicBezTo>
                    <a:pt x="39522" y="16245"/>
                    <a:pt x="39646" y="16082"/>
                    <a:pt x="39887" y="16082"/>
                  </a:cubicBezTo>
                  <a:cubicBezTo>
                    <a:pt x="39924" y="16082"/>
                    <a:pt x="39963" y="16086"/>
                    <a:pt x="40005" y="16094"/>
                  </a:cubicBezTo>
                  <a:cubicBezTo>
                    <a:pt x="40015" y="16098"/>
                    <a:pt x="40028" y="16099"/>
                    <a:pt x="40043" y="16099"/>
                  </a:cubicBezTo>
                  <a:cubicBezTo>
                    <a:pt x="40106" y="16099"/>
                    <a:pt x="40195" y="16067"/>
                    <a:pt x="40243" y="16034"/>
                  </a:cubicBezTo>
                  <a:cubicBezTo>
                    <a:pt x="40562" y="15736"/>
                    <a:pt x="41079" y="15636"/>
                    <a:pt x="41298" y="15338"/>
                  </a:cubicBezTo>
                  <a:cubicBezTo>
                    <a:pt x="41914" y="14562"/>
                    <a:pt x="42969" y="14363"/>
                    <a:pt x="43545" y="13568"/>
                  </a:cubicBezTo>
                  <a:cubicBezTo>
                    <a:pt x="43605" y="13488"/>
                    <a:pt x="43724" y="13408"/>
                    <a:pt x="43824" y="13389"/>
                  </a:cubicBezTo>
                  <a:cubicBezTo>
                    <a:pt x="44341" y="13349"/>
                    <a:pt x="44659" y="13050"/>
                    <a:pt x="44998" y="12672"/>
                  </a:cubicBezTo>
                  <a:cubicBezTo>
                    <a:pt x="45256" y="12394"/>
                    <a:pt x="45714" y="12314"/>
                    <a:pt x="46171" y="12135"/>
                  </a:cubicBezTo>
                  <a:cubicBezTo>
                    <a:pt x="46171" y="12076"/>
                    <a:pt x="46191" y="11936"/>
                    <a:pt x="46211" y="11797"/>
                  </a:cubicBezTo>
                  <a:cubicBezTo>
                    <a:pt x="46569" y="11558"/>
                    <a:pt x="47106" y="11618"/>
                    <a:pt x="47365" y="11141"/>
                  </a:cubicBezTo>
                  <a:cubicBezTo>
                    <a:pt x="47385" y="11081"/>
                    <a:pt x="47564" y="11061"/>
                    <a:pt x="47683" y="11061"/>
                  </a:cubicBezTo>
                  <a:cubicBezTo>
                    <a:pt x="47922" y="11041"/>
                    <a:pt x="48141" y="11041"/>
                    <a:pt x="48200" y="10703"/>
                  </a:cubicBezTo>
                  <a:cubicBezTo>
                    <a:pt x="48220" y="10604"/>
                    <a:pt x="48439" y="10504"/>
                    <a:pt x="48598" y="10444"/>
                  </a:cubicBezTo>
                  <a:cubicBezTo>
                    <a:pt x="48936" y="10305"/>
                    <a:pt x="49374" y="10345"/>
                    <a:pt x="49533" y="9907"/>
                  </a:cubicBezTo>
                  <a:cubicBezTo>
                    <a:pt x="49573" y="9848"/>
                    <a:pt x="49752" y="9828"/>
                    <a:pt x="49851" y="9828"/>
                  </a:cubicBezTo>
                  <a:cubicBezTo>
                    <a:pt x="49971" y="9808"/>
                    <a:pt x="50150" y="9828"/>
                    <a:pt x="50190" y="9788"/>
                  </a:cubicBezTo>
                  <a:cubicBezTo>
                    <a:pt x="50448" y="9330"/>
                    <a:pt x="50886" y="9311"/>
                    <a:pt x="51323" y="9231"/>
                  </a:cubicBezTo>
                  <a:cubicBezTo>
                    <a:pt x="51423" y="9211"/>
                    <a:pt x="51483" y="9072"/>
                    <a:pt x="51542" y="8992"/>
                  </a:cubicBezTo>
                  <a:cubicBezTo>
                    <a:pt x="51688" y="8798"/>
                    <a:pt x="51821" y="8577"/>
                    <a:pt x="52069" y="8577"/>
                  </a:cubicBezTo>
                  <a:cubicBezTo>
                    <a:pt x="52126" y="8577"/>
                    <a:pt x="52188" y="8589"/>
                    <a:pt x="52258" y="8614"/>
                  </a:cubicBezTo>
                  <a:cubicBezTo>
                    <a:pt x="52287" y="8628"/>
                    <a:pt x="52345" y="8642"/>
                    <a:pt x="52376" y="8642"/>
                  </a:cubicBezTo>
                  <a:cubicBezTo>
                    <a:pt x="52389" y="8642"/>
                    <a:pt x="52398" y="8640"/>
                    <a:pt x="52398" y="8634"/>
                  </a:cubicBezTo>
                  <a:cubicBezTo>
                    <a:pt x="52756" y="7898"/>
                    <a:pt x="53631" y="8097"/>
                    <a:pt x="54188" y="7679"/>
                  </a:cubicBezTo>
                  <a:cubicBezTo>
                    <a:pt x="54546" y="7401"/>
                    <a:pt x="54984" y="7122"/>
                    <a:pt x="55441" y="6963"/>
                  </a:cubicBezTo>
                  <a:cubicBezTo>
                    <a:pt x="55919" y="6804"/>
                    <a:pt x="56396" y="6645"/>
                    <a:pt x="56854" y="6446"/>
                  </a:cubicBezTo>
                  <a:cubicBezTo>
                    <a:pt x="57311" y="6227"/>
                    <a:pt x="57709" y="5969"/>
                    <a:pt x="58206" y="5829"/>
                  </a:cubicBezTo>
                  <a:cubicBezTo>
                    <a:pt x="58625" y="5720"/>
                    <a:pt x="58994" y="5444"/>
                    <a:pt x="59450" y="5444"/>
                  </a:cubicBezTo>
                  <a:cubicBezTo>
                    <a:pt x="59492" y="5444"/>
                    <a:pt x="59535" y="5446"/>
                    <a:pt x="59579" y="5451"/>
                  </a:cubicBezTo>
                  <a:cubicBezTo>
                    <a:pt x="59583" y="5453"/>
                    <a:pt x="59587" y="5453"/>
                    <a:pt x="59591" y="5453"/>
                  </a:cubicBezTo>
                  <a:cubicBezTo>
                    <a:pt x="59652" y="5453"/>
                    <a:pt x="59743" y="5328"/>
                    <a:pt x="59818" y="5272"/>
                  </a:cubicBezTo>
                  <a:cubicBezTo>
                    <a:pt x="59877" y="5193"/>
                    <a:pt x="59917" y="5113"/>
                    <a:pt x="59977" y="5034"/>
                  </a:cubicBezTo>
                  <a:cubicBezTo>
                    <a:pt x="60028" y="4971"/>
                    <a:pt x="60082" y="4951"/>
                    <a:pt x="60138" y="4951"/>
                  </a:cubicBezTo>
                  <a:cubicBezTo>
                    <a:pt x="60244" y="4951"/>
                    <a:pt x="60356" y="5023"/>
                    <a:pt x="60465" y="5023"/>
                  </a:cubicBezTo>
                  <a:cubicBezTo>
                    <a:pt x="60502" y="5023"/>
                    <a:pt x="60538" y="5015"/>
                    <a:pt x="60574" y="4994"/>
                  </a:cubicBezTo>
                  <a:cubicBezTo>
                    <a:pt x="60792" y="4855"/>
                    <a:pt x="61011" y="4715"/>
                    <a:pt x="61250" y="4636"/>
                  </a:cubicBezTo>
                  <a:cubicBezTo>
                    <a:pt x="61489" y="4556"/>
                    <a:pt x="61827" y="4616"/>
                    <a:pt x="61986" y="4477"/>
                  </a:cubicBezTo>
                  <a:cubicBezTo>
                    <a:pt x="62543" y="4019"/>
                    <a:pt x="63378" y="4357"/>
                    <a:pt x="63836" y="3721"/>
                  </a:cubicBezTo>
                  <a:cubicBezTo>
                    <a:pt x="63887" y="3736"/>
                    <a:pt x="63936" y="3742"/>
                    <a:pt x="63983" y="3742"/>
                  </a:cubicBezTo>
                  <a:cubicBezTo>
                    <a:pt x="64363" y="3742"/>
                    <a:pt x="64643" y="3309"/>
                    <a:pt x="65032" y="3309"/>
                  </a:cubicBezTo>
                  <a:cubicBezTo>
                    <a:pt x="65106" y="3309"/>
                    <a:pt x="65185" y="3325"/>
                    <a:pt x="65268" y="3363"/>
                  </a:cubicBezTo>
                  <a:cubicBezTo>
                    <a:pt x="65275" y="3365"/>
                    <a:pt x="65282" y="3366"/>
                    <a:pt x="65290" y="3366"/>
                  </a:cubicBezTo>
                  <a:cubicBezTo>
                    <a:pt x="65361" y="3366"/>
                    <a:pt x="65495" y="3295"/>
                    <a:pt x="65567" y="3223"/>
                  </a:cubicBezTo>
                  <a:cubicBezTo>
                    <a:pt x="65698" y="3079"/>
                    <a:pt x="65837" y="3022"/>
                    <a:pt x="66002" y="3022"/>
                  </a:cubicBezTo>
                  <a:cubicBezTo>
                    <a:pt x="66088" y="3022"/>
                    <a:pt x="66181" y="3037"/>
                    <a:pt x="66283" y="3064"/>
                  </a:cubicBezTo>
                  <a:cubicBezTo>
                    <a:pt x="66347" y="3080"/>
                    <a:pt x="66431" y="3106"/>
                    <a:pt x="66505" y="3106"/>
                  </a:cubicBezTo>
                  <a:cubicBezTo>
                    <a:pt x="66612" y="3106"/>
                    <a:pt x="66696" y="3050"/>
                    <a:pt x="66661" y="2826"/>
                  </a:cubicBezTo>
                  <a:cubicBezTo>
                    <a:pt x="66661" y="2808"/>
                    <a:pt x="66803" y="2743"/>
                    <a:pt x="66862" y="2743"/>
                  </a:cubicBezTo>
                  <a:cubicBezTo>
                    <a:pt x="66869" y="2743"/>
                    <a:pt x="66875" y="2744"/>
                    <a:pt x="66880" y="2746"/>
                  </a:cubicBezTo>
                  <a:cubicBezTo>
                    <a:pt x="67002" y="2813"/>
                    <a:pt x="67119" y="2839"/>
                    <a:pt x="67232" y="2839"/>
                  </a:cubicBezTo>
                  <a:cubicBezTo>
                    <a:pt x="67521" y="2839"/>
                    <a:pt x="67787" y="2667"/>
                    <a:pt x="68073" y="2567"/>
                  </a:cubicBezTo>
                  <a:cubicBezTo>
                    <a:pt x="68670" y="2368"/>
                    <a:pt x="69267" y="2169"/>
                    <a:pt x="69863" y="1990"/>
                  </a:cubicBezTo>
                  <a:cubicBezTo>
                    <a:pt x="69884" y="1984"/>
                    <a:pt x="69906" y="1982"/>
                    <a:pt x="69930" y="1982"/>
                  </a:cubicBezTo>
                  <a:cubicBezTo>
                    <a:pt x="70060" y="1982"/>
                    <a:pt x="70230" y="2052"/>
                    <a:pt x="70272" y="2052"/>
                  </a:cubicBezTo>
                  <a:cubicBezTo>
                    <a:pt x="70277" y="2052"/>
                    <a:pt x="70280" y="2051"/>
                    <a:pt x="70281" y="2050"/>
                  </a:cubicBezTo>
                  <a:cubicBezTo>
                    <a:pt x="70323" y="1957"/>
                    <a:pt x="70361" y="1924"/>
                    <a:pt x="70398" y="1924"/>
                  </a:cubicBezTo>
                  <a:cubicBezTo>
                    <a:pt x="70491" y="1924"/>
                    <a:pt x="70574" y="2137"/>
                    <a:pt x="70669" y="2137"/>
                  </a:cubicBezTo>
                  <a:cubicBezTo>
                    <a:pt x="70698" y="2137"/>
                    <a:pt x="70727" y="2119"/>
                    <a:pt x="70759" y="2070"/>
                  </a:cubicBezTo>
                  <a:cubicBezTo>
                    <a:pt x="70838" y="1930"/>
                    <a:pt x="71037" y="1851"/>
                    <a:pt x="71196" y="1771"/>
                  </a:cubicBezTo>
                  <a:cubicBezTo>
                    <a:pt x="71268" y="1731"/>
                    <a:pt x="71315" y="1710"/>
                    <a:pt x="71357" y="1710"/>
                  </a:cubicBezTo>
                  <a:cubicBezTo>
                    <a:pt x="71420" y="1710"/>
                    <a:pt x="71475" y="1756"/>
                    <a:pt x="71594" y="1851"/>
                  </a:cubicBezTo>
                  <a:cubicBezTo>
                    <a:pt x="72012" y="1731"/>
                    <a:pt x="72370" y="1612"/>
                    <a:pt x="72768" y="1473"/>
                  </a:cubicBezTo>
                  <a:close/>
                  <a:moveTo>
                    <a:pt x="73265" y="1"/>
                  </a:moveTo>
                  <a:cubicBezTo>
                    <a:pt x="73166" y="41"/>
                    <a:pt x="73086" y="100"/>
                    <a:pt x="73006" y="120"/>
                  </a:cubicBezTo>
                  <a:cubicBezTo>
                    <a:pt x="72052" y="220"/>
                    <a:pt x="71077" y="220"/>
                    <a:pt x="70162" y="617"/>
                  </a:cubicBezTo>
                  <a:cubicBezTo>
                    <a:pt x="70125" y="632"/>
                    <a:pt x="70083" y="636"/>
                    <a:pt x="70038" y="636"/>
                  </a:cubicBezTo>
                  <a:cubicBezTo>
                    <a:pt x="69990" y="636"/>
                    <a:pt x="69938" y="631"/>
                    <a:pt x="69887" y="631"/>
                  </a:cubicBezTo>
                  <a:cubicBezTo>
                    <a:pt x="69859" y="631"/>
                    <a:pt x="69831" y="633"/>
                    <a:pt x="69804" y="637"/>
                  </a:cubicBezTo>
                  <a:cubicBezTo>
                    <a:pt x="69386" y="697"/>
                    <a:pt x="68928" y="697"/>
                    <a:pt x="68531" y="836"/>
                  </a:cubicBezTo>
                  <a:cubicBezTo>
                    <a:pt x="68079" y="1027"/>
                    <a:pt x="67642" y="1249"/>
                    <a:pt x="67141" y="1249"/>
                  </a:cubicBezTo>
                  <a:cubicBezTo>
                    <a:pt x="67069" y="1249"/>
                    <a:pt x="66995" y="1244"/>
                    <a:pt x="66919" y="1234"/>
                  </a:cubicBezTo>
                  <a:cubicBezTo>
                    <a:pt x="65766" y="1751"/>
                    <a:pt x="64512" y="1970"/>
                    <a:pt x="63378" y="2507"/>
                  </a:cubicBezTo>
                  <a:cubicBezTo>
                    <a:pt x="63000" y="2686"/>
                    <a:pt x="62583" y="2806"/>
                    <a:pt x="62165" y="2945"/>
                  </a:cubicBezTo>
                  <a:cubicBezTo>
                    <a:pt x="61548" y="3164"/>
                    <a:pt x="60932" y="3303"/>
                    <a:pt x="60335" y="3542"/>
                  </a:cubicBezTo>
                  <a:cubicBezTo>
                    <a:pt x="59360" y="3940"/>
                    <a:pt x="58425" y="4536"/>
                    <a:pt x="57391" y="4815"/>
                  </a:cubicBezTo>
                  <a:cubicBezTo>
                    <a:pt x="56436" y="5093"/>
                    <a:pt x="55640" y="5630"/>
                    <a:pt x="54765" y="6068"/>
                  </a:cubicBezTo>
                  <a:cubicBezTo>
                    <a:pt x="54506" y="6187"/>
                    <a:pt x="54188" y="6187"/>
                    <a:pt x="53830" y="6267"/>
                  </a:cubicBezTo>
                  <a:cubicBezTo>
                    <a:pt x="53730" y="6386"/>
                    <a:pt x="53631" y="6565"/>
                    <a:pt x="53452" y="6645"/>
                  </a:cubicBezTo>
                  <a:cubicBezTo>
                    <a:pt x="52199" y="7321"/>
                    <a:pt x="50946" y="7998"/>
                    <a:pt x="49672" y="8654"/>
                  </a:cubicBezTo>
                  <a:cubicBezTo>
                    <a:pt x="49473" y="8763"/>
                    <a:pt x="49224" y="8938"/>
                    <a:pt x="49016" y="8938"/>
                  </a:cubicBezTo>
                  <a:cubicBezTo>
                    <a:pt x="48995" y="8938"/>
                    <a:pt x="48976" y="8936"/>
                    <a:pt x="48956" y="8933"/>
                  </a:cubicBezTo>
                  <a:cubicBezTo>
                    <a:pt x="48924" y="8929"/>
                    <a:pt x="48892" y="8928"/>
                    <a:pt x="48860" y="8928"/>
                  </a:cubicBezTo>
                  <a:cubicBezTo>
                    <a:pt x="48334" y="8928"/>
                    <a:pt x="47952" y="9370"/>
                    <a:pt x="47464" y="9370"/>
                  </a:cubicBezTo>
                  <a:cubicBezTo>
                    <a:pt x="46907" y="9390"/>
                    <a:pt x="46728" y="10027"/>
                    <a:pt x="46211" y="10027"/>
                  </a:cubicBezTo>
                  <a:cubicBezTo>
                    <a:pt x="45555" y="10703"/>
                    <a:pt x="44640" y="10962"/>
                    <a:pt x="43903" y="11519"/>
                  </a:cubicBezTo>
                  <a:cubicBezTo>
                    <a:pt x="43386" y="11897"/>
                    <a:pt x="42849" y="12215"/>
                    <a:pt x="42352" y="12613"/>
                  </a:cubicBezTo>
                  <a:cubicBezTo>
                    <a:pt x="41874" y="13011"/>
                    <a:pt x="41138" y="13070"/>
                    <a:pt x="40820" y="13707"/>
                  </a:cubicBezTo>
                  <a:cubicBezTo>
                    <a:pt x="40800" y="13767"/>
                    <a:pt x="40741" y="13786"/>
                    <a:pt x="40681" y="13806"/>
                  </a:cubicBezTo>
                  <a:cubicBezTo>
                    <a:pt x="40005" y="14105"/>
                    <a:pt x="39467" y="14642"/>
                    <a:pt x="38811" y="14960"/>
                  </a:cubicBezTo>
                  <a:cubicBezTo>
                    <a:pt x="38473" y="15696"/>
                    <a:pt x="37379" y="15597"/>
                    <a:pt x="37160" y="16452"/>
                  </a:cubicBezTo>
                  <a:cubicBezTo>
                    <a:pt x="37160" y="16492"/>
                    <a:pt x="37060" y="16552"/>
                    <a:pt x="37041" y="16552"/>
                  </a:cubicBezTo>
                  <a:cubicBezTo>
                    <a:pt x="36963" y="16521"/>
                    <a:pt x="36898" y="16508"/>
                    <a:pt x="36842" y="16508"/>
                  </a:cubicBezTo>
                  <a:cubicBezTo>
                    <a:pt x="36565" y="16508"/>
                    <a:pt x="36510" y="16827"/>
                    <a:pt x="36344" y="17009"/>
                  </a:cubicBezTo>
                  <a:cubicBezTo>
                    <a:pt x="36185" y="17188"/>
                    <a:pt x="35966" y="17407"/>
                    <a:pt x="35747" y="17467"/>
                  </a:cubicBezTo>
                  <a:cubicBezTo>
                    <a:pt x="35330" y="17566"/>
                    <a:pt x="35131" y="17884"/>
                    <a:pt x="34892" y="18183"/>
                  </a:cubicBezTo>
                  <a:cubicBezTo>
                    <a:pt x="34753" y="18322"/>
                    <a:pt x="34634" y="18501"/>
                    <a:pt x="34474" y="18620"/>
                  </a:cubicBezTo>
                  <a:cubicBezTo>
                    <a:pt x="33440" y="19297"/>
                    <a:pt x="32525" y="20092"/>
                    <a:pt x="31749" y="21047"/>
                  </a:cubicBezTo>
                  <a:cubicBezTo>
                    <a:pt x="31669" y="21147"/>
                    <a:pt x="31590" y="21226"/>
                    <a:pt x="31490" y="21306"/>
                  </a:cubicBezTo>
                  <a:cubicBezTo>
                    <a:pt x="31053" y="21684"/>
                    <a:pt x="30635" y="22102"/>
                    <a:pt x="30158" y="22400"/>
                  </a:cubicBezTo>
                  <a:cubicBezTo>
                    <a:pt x="29660" y="22698"/>
                    <a:pt x="29581" y="23454"/>
                    <a:pt x="28865" y="23474"/>
                  </a:cubicBezTo>
                  <a:cubicBezTo>
                    <a:pt x="28825" y="23474"/>
                    <a:pt x="28745" y="23574"/>
                    <a:pt x="28765" y="23594"/>
                  </a:cubicBezTo>
                  <a:cubicBezTo>
                    <a:pt x="28924" y="23991"/>
                    <a:pt x="28507" y="24071"/>
                    <a:pt x="28347" y="24270"/>
                  </a:cubicBezTo>
                  <a:cubicBezTo>
                    <a:pt x="27691" y="25105"/>
                    <a:pt x="26776" y="25702"/>
                    <a:pt x="26199" y="26617"/>
                  </a:cubicBezTo>
                  <a:cubicBezTo>
                    <a:pt x="26159" y="26657"/>
                    <a:pt x="26119" y="26717"/>
                    <a:pt x="26080" y="26757"/>
                  </a:cubicBezTo>
                  <a:cubicBezTo>
                    <a:pt x="25841" y="26995"/>
                    <a:pt x="25562" y="27214"/>
                    <a:pt x="25324" y="27453"/>
                  </a:cubicBezTo>
                  <a:cubicBezTo>
                    <a:pt x="25085" y="27711"/>
                    <a:pt x="24946" y="28109"/>
                    <a:pt x="24667" y="28248"/>
                  </a:cubicBezTo>
                  <a:cubicBezTo>
                    <a:pt x="24309" y="28408"/>
                    <a:pt x="24269" y="28746"/>
                    <a:pt x="24051" y="28965"/>
                  </a:cubicBezTo>
                  <a:cubicBezTo>
                    <a:pt x="23951" y="29064"/>
                    <a:pt x="23852" y="29183"/>
                    <a:pt x="23732" y="29263"/>
                  </a:cubicBezTo>
                  <a:cubicBezTo>
                    <a:pt x="23414" y="29482"/>
                    <a:pt x="23334" y="29979"/>
                    <a:pt x="22877" y="30039"/>
                  </a:cubicBezTo>
                  <a:cubicBezTo>
                    <a:pt x="23016" y="30457"/>
                    <a:pt x="22678" y="30596"/>
                    <a:pt x="22459" y="30795"/>
                  </a:cubicBezTo>
                  <a:cubicBezTo>
                    <a:pt x="22161" y="31073"/>
                    <a:pt x="21843" y="31332"/>
                    <a:pt x="21743" y="31769"/>
                  </a:cubicBezTo>
                  <a:cubicBezTo>
                    <a:pt x="21703" y="31929"/>
                    <a:pt x="21564" y="32088"/>
                    <a:pt x="21445" y="32187"/>
                  </a:cubicBezTo>
                  <a:cubicBezTo>
                    <a:pt x="20748" y="32704"/>
                    <a:pt x="20390" y="33480"/>
                    <a:pt x="19973" y="34176"/>
                  </a:cubicBezTo>
                  <a:cubicBezTo>
                    <a:pt x="19336" y="35151"/>
                    <a:pt x="18600" y="36066"/>
                    <a:pt x="18063" y="37121"/>
                  </a:cubicBezTo>
                  <a:cubicBezTo>
                    <a:pt x="17804" y="37638"/>
                    <a:pt x="17247" y="37896"/>
                    <a:pt x="17088" y="38513"/>
                  </a:cubicBezTo>
                  <a:cubicBezTo>
                    <a:pt x="16969" y="39010"/>
                    <a:pt x="16670" y="39448"/>
                    <a:pt x="16392" y="39886"/>
                  </a:cubicBezTo>
                  <a:cubicBezTo>
                    <a:pt x="16113" y="40323"/>
                    <a:pt x="15735" y="40701"/>
                    <a:pt x="15437" y="41119"/>
                  </a:cubicBezTo>
                  <a:cubicBezTo>
                    <a:pt x="15139" y="41517"/>
                    <a:pt x="15019" y="41994"/>
                    <a:pt x="14741" y="42392"/>
                  </a:cubicBezTo>
                  <a:cubicBezTo>
                    <a:pt x="14244" y="43128"/>
                    <a:pt x="13846" y="43924"/>
                    <a:pt x="13448" y="44720"/>
                  </a:cubicBezTo>
                  <a:cubicBezTo>
                    <a:pt x="13249" y="45098"/>
                    <a:pt x="12911" y="45336"/>
                    <a:pt x="12732" y="45734"/>
                  </a:cubicBezTo>
                  <a:cubicBezTo>
                    <a:pt x="12334" y="46629"/>
                    <a:pt x="11896" y="47505"/>
                    <a:pt x="11459" y="48400"/>
                  </a:cubicBezTo>
                  <a:cubicBezTo>
                    <a:pt x="11180" y="48997"/>
                    <a:pt x="10862" y="49613"/>
                    <a:pt x="10583" y="50230"/>
                  </a:cubicBezTo>
                  <a:cubicBezTo>
                    <a:pt x="10325" y="50827"/>
                    <a:pt x="10185" y="51503"/>
                    <a:pt x="9847" y="52040"/>
                  </a:cubicBezTo>
                  <a:cubicBezTo>
                    <a:pt x="9509" y="52557"/>
                    <a:pt x="9350" y="53154"/>
                    <a:pt x="9052" y="53711"/>
                  </a:cubicBezTo>
                  <a:cubicBezTo>
                    <a:pt x="8634" y="54547"/>
                    <a:pt x="8196" y="55402"/>
                    <a:pt x="7957" y="56317"/>
                  </a:cubicBezTo>
                  <a:cubicBezTo>
                    <a:pt x="7798" y="56894"/>
                    <a:pt x="7560" y="57411"/>
                    <a:pt x="7261" y="57909"/>
                  </a:cubicBezTo>
                  <a:cubicBezTo>
                    <a:pt x="7082" y="58187"/>
                    <a:pt x="6963" y="58545"/>
                    <a:pt x="6943" y="58804"/>
                  </a:cubicBezTo>
                  <a:cubicBezTo>
                    <a:pt x="6923" y="59560"/>
                    <a:pt x="6605" y="60137"/>
                    <a:pt x="6167" y="60674"/>
                  </a:cubicBezTo>
                  <a:cubicBezTo>
                    <a:pt x="6107" y="60773"/>
                    <a:pt x="6008" y="60912"/>
                    <a:pt x="6028" y="60972"/>
                  </a:cubicBezTo>
                  <a:cubicBezTo>
                    <a:pt x="6167" y="61330"/>
                    <a:pt x="5968" y="61529"/>
                    <a:pt x="5789" y="61748"/>
                  </a:cubicBezTo>
                  <a:cubicBezTo>
                    <a:pt x="5729" y="61827"/>
                    <a:pt x="5670" y="61967"/>
                    <a:pt x="5690" y="62066"/>
                  </a:cubicBezTo>
                  <a:cubicBezTo>
                    <a:pt x="5749" y="62464"/>
                    <a:pt x="5630" y="62762"/>
                    <a:pt x="5332" y="63021"/>
                  </a:cubicBezTo>
                  <a:cubicBezTo>
                    <a:pt x="5232" y="63120"/>
                    <a:pt x="5153" y="63299"/>
                    <a:pt x="5153" y="63419"/>
                  </a:cubicBezTo>
                  <a:cubicBezTo>
                    <a:pt x="5172" y="63677"/>
                    <a:pt x="5272" y="63956"/>
                    <a:pt x="4974" y="64135"/>
                  </a:cubicBezTo>
                  <a:cubicBezTo>
                    <a:pt x="4615" y="64354"/>
                    <a:pt x="5053" y="64712"/>
                    <a:pt x="4854" y="64911"/>
                  </a:cubicBezTo>
                  <a:cubicBezTo>
                    <a:pt x="4357" y="65448"/>
                    <a:pt x="4755" y="66283"/>
                    <a:pt x="4218" y="66801"/>
                  </a:cubicBezTo>
                  <a:cubicBezTo>
                    <a:pt x="4337" y="67139"/>
                    <a:pt x="4158" y="67437"/>
                    <a:pt x="3959" y="67636"/>
                  </a:cubicBezTo>
                  <a:cubicBezTo>
                    <a:pt x="3740" y="67875"/>
                    <a:pt x="3879" y="68193"/>
                    <a:pt x="3700" y="68392"/>
                  </a:cubicBezTo>
                  <a:cubicBezTo>
                    <a:pt x="3462" y="68670"/>
                    <a:pt x="3521" y="68969"/>
                    <a:pt x="3561" y="69307"/>
                  </a:cubicBezTo>
                  <a:cubicBezTo>
                    <a:pt x="3581" y="69506"/>
                    <a:pt x="3501" y="69705"/>
                    <a:pt x="3462" y="69904"/>
                  </a:cubicBezTo>
                  <a:cubicBezTo>
                    <a:pt x="3382" y="70282"/>
                    <a:pt x="3303" y="70640"/>
                    <a:pt x="3203" y="70998"/>
                  </a:cubicBezTo>
                  <a:cubicBezTo>
                    <a:pt x="3104" y="71316"/>
                    <a:pt x="2666" y="71495"/>
                    <a:pt x="2845" y="71933"/>
                  </a:cubicBezTo>
                  <a:cubicBezTo>
                    <a:pt x="2328" y="72410"/>
                    <a:pt x="2527" y="73067"/>
                    <a:pt x="2447" y="73644"/>
                  </a:cubicBezTo>
                  <a:cubicBezTo>
                    <a:pt x="2427" y="73763"/>
                    <a:pt x="2507" y="73882"/>
                    <a:pt x="2467" y="73982"/>
                  </a:cubicBezTo>
                  <a:cubicBezTo>
                    <a:pt x="2308" y="74439"/>
                    <a:pt x="2129" y="74897"/>
                    <a:pt x="1970" y="75335"/>
                  </a:cubicBezTo>
                  <a:cubicBezTo>
                    <a:pt x="2348" y="75752"/>
                    <a:pt x="1313" y="76210"/>
                    <a:pt x="2010" y="76608"/>
                  </a:cubicBezTo>
                  <a:cubicBezTo>
                    <a:pt x="1990" y="76628"/>
                    <a:pt x="1970" y="76647"/>
                    <a:pt x="1950" y="76647"/>
                  </a:cubicBezTo>
                  <a:cubicBezTo>
                    <a:pt x="1830" y="76687"/>
                    <a:pt x="1731" y="76727"/>
                    <a:pt x="1671" y="76747"/>
                  </a:cubicBezTo>
                  <a:cubicBezTo>
                    <a:pt x="1731" y="76906"/>
                    <a:pt x="1830" y="77125"/>
                    <a:pt x="1811" y="77125"/>
                  </a:cubicBezTo>
                  <a:cubicBezTo>
                    <a:pt x="1492" y="77324"/>
                    <a:pt x="1592" y="77642"/>
                    <a:pt x="1552" y="77921"/>
                  </a:cubicBezTo>
                  <a:cubicBezTo>
                    <a:pt x="1472" y="78637"/>
                    <a:pt x="1413" y="79373"/>
                    <a:pt x="1254" y="80069"/>
                  </a:cubicBezTo>
                  <a:cubicBezTo>
                    <a:pt x="1114" y="80686"/>
                    <a:pt x="1114" y="81282"/>
                    <a:pt x="1313" y="81800"/>
                  </a:cubicBezTo>
                  <a:cubicBezTo>
                    <a:pt x="1214" y="81939"/>
                    <a:pt x="1094" y="82038"/>
                    <a:pt x="1075" y="82158"/>
                  </a:cubicBezTo>
                  <a:cubicBezTo>
                    <a:pt x="1015" y="82377"/>
                    <a:pt x="1055" y="82615"/>
                    <a:pt x="995" y="82834"/>
                  </a:cubicBezTo>
                  <a:cubicBezTo>
                    <a:pt x="896" y="83212"/>
                    <a:pt x="856" y="83829"/>
                    <a:pt x="935" y="84207"/>
                  </a:cubicBezTo>
                  <a:cubicBezTo>
                    <a:pt x="955" y="84266"/>
                    <a:pt x="896" y="84406"/>
                    <a:pt x="876" y="84406"/>
                  </a:cubicBezTo>
                  <a:cubicBezTo>
                    <a:pt x="498" y="84406"/>
                    <a:pt x="657" y="84704"/>
                    <a:pt x="677" y="84843"/>
                  </a:cubicBezTo>
                  <a:cubicBezTo>
                    <a:pt x="776" y="85818"/>
                    <a:pt x="319" y="86773"/>
                    <a:pt x="617" y="87768"/>
                  </a:cubicBezTo>
                  <a:cubicBezTo>
                    <a:pt x="637" y="87827"/>
                    <a:pt x="577" y="87927"/>
                    <a:pt x="518" y="87986"/>
                  </a:cubicBezTo>
                  <a:cubicBezTo>
                    <a:pt x="159" y="88663"/>
                    <a:pt x="219" y="89339"/>
                    <a:pt x="498" y="90035"/>
                  </a:cubicBezTo>
                  <a:cubicBezTo>
                    <a:pt x="537" y="90115"/>
                    <a:pt x="557" y="90314"/>
                    <a:pt x="518" y="90334"/>
                  </a:cubicBezTo>
                  <a:cubicBezTo>
                    <a:pt x="0" y="90533"/>
                    <a:pt x="239" y="91010"/>
                    <a:pt x="219" y="91328"/>
                  </a:cubicBezTo>
                  <a:cubicBezTo>
                    <a:pt x="179" y="91985"/>
                    <a:pt x="0" y="92681"/>
                    <a:pt x="537" y="93258"/>
                  </a:cubicBezTo>
                  <a:cubicBezTo>
                    <a:pt x="100" y="93875"/>
                    <a:pt x="159" y="94531"/>
                    <a:pt x="140" y="95227"/>
                  </a:cubicBezTo>
                  <a:cubicBezTo>
                    <a:pt x="140" y="95864"/>
                    <a:pt x="259" y="96520"/>
                    <a:pt x="179" y="97177"/>
                  </a:cubicBezTo>
                  <a:cubicBezTo>
                    <a:pt x="120" y="97674"/>
                    <a:pt x="60" y="98251"/>
                    <a:pt x="398" y="98728"/>
                  </a:cubicBezTo>
                  <a:cubicBezTo>
                    <a:pt x="518" y="98888"/>
                    <a:pt x="458" y="98888"/>
                    <a:pt x="319" y="99365"/>
                  </a:cubicBezTo>
                  <a:cubicBezTo>
                    <a:pt x="199" y="99763"/>
                    <a:pt x="140" y="100220"/>
                    <a:pt x="478" y="100578"/>
                  </a:cubicBezTo>
                  <a:cubicBezTo>
                    <a:pt x="756" y="100877"/>
                    <a:pt x="438" y="101195"/>
                    <a:pt x="557" y="101494"/>
                  </a:cubicBezTo>
                  <a:cubicBezTo>
                    <a:pt x="159" y="101852"/>
                    <a:pt x="339" y="102309"/>
                    <a:pt x="339" y="102727"/>
                  </a:cubicBezTo>
                  <a:cubicBezTo>
                    <a:pt x="339" y="103284"/>
                    <a:pt x="438" y="103841"/>
                    <a:pt x="498" y="104378"/>
                  </a:cubicBezTo>
                  <a:cubicBezTo>
                    <a:pt x="537" y="104656"/>
                    <a:pt x="577" y="104935"/>
                    <a:pt x="617" y="105213"/>
                  </a:cubicBezTo>
                  <a:lnTo>
                    <a:pt x="756" y="105213"/>
                  </a:lnTo>
                  <a:cubicBezTo>
                    <a:pt x="796" y="105015"/>
                    <a:pt x="856" y="104836"/>
                    <a:pt x="896" y="104656"/>
                  </a:cubicBezTo>
                  <a:lnTo>
                    <a:pt x="896" y="104656"/>
                  </a:lnTo>
                  <a:cubicBezTo>
                    <a:pt x="955" y="104995"/>
                    <a:pt x="975" y="105353"/>
                    <a:pt x="856" y="105651"/>
                  </a:cubicBezTo>
                  <a:cubicBezTo>
                    <a:pt x="657" y="106188"/>
                    <a:pt x="796" y="106725"/>
                    <a:pt x="697" y="107243"/>
                  </a:cubicBezTo>
                  <a:cubicBezTo>
                    <a:pt x="657" y="107521"/>
                    <a:pt x="776" y="107819"/>
                    <a:pt x="796" y="108098"/>
                  </a:cubicBezTo>
                  <a:cubicBezTo>
                    <a:pt x="836" y="108376"/>
                    <a:pt x="796" y="108715"/>
                    <a:pt x="935" y="108953"/>
                  </a:cubicBezTo>
                  <a:cubicBezTo>
                    <a:pt x="1154" y="109291"/>
                    <a:pt x="756" y="109669"/>
                    <a:pt x="896" y="109769"/>
                  </a:cubicBezTo>
                  <a:cubicBezTo>
                    <a:pt x="1134" y="109988"/>
                    <a:pt x="1075" y="110246"/>
                    <a:pt x="1134" y="110485"/>
                  </a:cubicBezTo>
                  <a:cubicBezTo>
                    <a:pt x="1293" y="111102"/>
                    <a:pt x="1015" y="111778"/>
                    <a:pt x="1453" y="112355"/>
                  </a:cubicBezTo>
                  <a:cubicBezTo>
                    <a:pt x="1453" y="112395"/>
                    <a:pt x="1313" y="112514"/>
                    <a:pt x="1333" y="112554"/>
                  </a:cubicBezTo>
                  <a:cubicBezTo>
                    <a:pt x="1373" y="112633"/>
                    <a:pt x="1472" y="112693"/>
                    <a:pt x="1552" y="112773"/>
                  </a:cubicBezTo>
                  <a:cubicBezTo>
                    <a:pt x="1313" y="113111"/>
                    <a:pt x="1254" y="113568"/>
                    <a:pt x="1472" y="113887"/>
                  </a:cubicBezTo>
                  <a:cubicBezTo>
                    <a:pt x="1791" y="114364"/>
                    <a:pt x="1492" y="115040"/>
                    <a:pt x="2049" y="115399"/>
                  </a:cubicBezTo>
                  <a:cubicBezTo>
                    <a:pt x="2069" y="115418"/>
                    <a:pt x="2069" y="115538"/>
                    <a:pt x="2049" y="115558"/>
                  </a:cubicBezTo>
                  <a:cubicBezTo>
                    <a:pt x="1691" y="115836"/>
                    <a:pt x="2010" y="116135"/>
                    <a:pt x="2049" y="116413"/>
                  </a:cubicBezTo>
                  <a:cubicBezTo>
                    <a:pt x="2109" y="116831"/>
                    <a:pt x="2507" y="117189"/>
                    <a:pt x="2268" y="117666"/>
                  </a:cubicBezTo>
                  <a:cubicBezTo>
                    <a:pt x="2248" y="117686"/>
                    <a:pt x="2288" y="117726"/>
                    <a:pt x="2288" y="117746"/>
                  </a:cubicBezTo>
                  <a:cubicBezTo>
                    <a:pt x="2387" y="118124"/>
                    <a:pt x="2407" y="118561"/>
                    <a:pt x="2606" y="118860"/>
                  </a:cubicBezTo>
                  <a:cubicBezTo>
                    <a:pt x="2845" y="119238"/>
                    <a:pt x="2825" y="119616"/>
                    <a:pt x="2825" y="119994"/>
                  </a:cubicBezTo>
                  <a:cubicBezTo>
                    <a:pt x="2825" y="120053"/>
                    <a:pt x="2865" y="120093"/>
                    <a:pt x="2905" y="120153"/>
                  </a:cubicBezTo>
                  <a:cubicBezTo>
                    <a:pt x="3084" y="120431"/>
                    <a:pt x="3482" y="120630"/>
                    <a:pt x="3223" y="121048"/>
                  </a:cubicBezTo>
                  <a:cubicBezTo>
                    <a:pt x="3740" y="121227"/>
                    <a:pt x="3342" y="121645"/>
                    <a:pt x="3442" y="121943"/>
                  </a:cubicBezTo>
                  <a:cubicBezTo>
                    <a:pt x="3482" y="122082"/>
                    <a:pt x="3462" y="122222"/>
                    <a:pt x="3601" y="122361"/>
                  </a:cubicBezTo>
                  <a:cubicBezTo>
                    <a:pt x="3780" y="122540"/>
                    <a:pt x="3919" y="122779"/>
                    <a:pt x="3959" y="123017"/>
                  </a:cubicBezTo>
                  <a:cubicBezTo>
                    <a:pt x="4019" y="123316"/>
                    <a:pt x="3820" y="123793"/>
                    <a:pt x="3959" y="123913"/>
                  </a:cubicBezTo>
                  <a:cubicBezTo>
                    <a:pt x="4317" y="124151"/>
                    <a:pt x="4138" y="124509"/>
                    <a:pt x="4297" y="124788"/>
                  </a:cubicBezTo>
                  <a:cubicBezTo>
                    <a:pt x="4516" y="125166"/>
                    <a:pt x="4496" y="125683"/>
                    <a:pt x="4735" y="126041"/>
                  </a:cubicBezTo>
                  <a:cubicBezTo>
                    <a:pt x="4974" y="126399"/>
                    <a:pt x="4974" y="126797"/>
                    <a:pt x="5113" y="127135"/>
                  </a:cubicBezTo>
                  <a:cubicBezTo>
                    <a:pt x="5212" y="127374"/>
                    <a:pt x="5391" y="127533"/>
                    <a:pt x="5570" y="127792"/>
                  </a:cubicBezTo>
                  <a:cubicBezTo>
                    <a:pt x="5550" y="127911"/>
                    <a:pt x="5511" y="128150"/>
                    <a:pt x="5471" y="128349"/>
                  </a:cubicBezTo>
                  <a:cubicBezTo>
                    <a:pt x="5650" y="128468"/>
                    <a:pt x="5789" y="128568"/>
                    <a:pt x="6048" y="128747"/>
                  </a:cubicBezTo>
                  <a:cubicBezTo>
                    <a:pt x="5889" y="128826"/>
                    <a:pt x="5789" y="128866"/>
                    <a:pt x="5729" y="128906"/>
                  </a:cubicBezTo>
                  <a:cubicBezTo>
                    <a:pt x="5849" y="129204"/>
                    <a:pt x="5948" y="129483"/>
                    <a:pt x="6068" y="129741"/>
                  </a:cubicBezTo>
                  <a:cubicBezTo>
                    <a:pt x="6127" y="129701"/>
                    <a:pt x="6187" y="129662"/>
                    <a:pt x="6286" y="129602"/>
                  </a:cubicBezTo>
                  <a:lnTo>
                    <a:pt x="6286" y="129602"/>
                  </a:lnTo>
                  <a:cubicBezTo>
                    <a:pt x="6386" y="130079"/>
                    <a:pt x="6267" y="130577"/>
                    <a:pt x="6704" y="130935"/>
                  </a:cubicBezTo>
                  <a:cubicBezTo>
                    <a:pt x="6863" y="131054"/>
                    <a:pt x="6525" y="131452"/>
                    <a:pt x="6903" y="131492"/>
                  </a:cubicBezTo>
                  <a:cubicBezTo>
                    <a:pt x="7440" y="131551"/>
                    <a:pt x="6903" y="131850"/>
                    <a:pt x="7022" y="132049"/>
                  </a:cubicBezTo>
                  <a:cubicBezTo>
                    <a:pt x="7261" y="132467"/>
                    <a:pt x="7321" y="133004"/>
                    <a:pt x="7758" y="133302"/>
                  </a:cubicBezTo>
                  <a:cubicBezTo>
                    <a:pt x="7639" y="133421"/>
                    <a:pt x="7560" y="133481"/>
                    <a:pt x="7480" y="133541"/>
                  </a:cubicBezTo>
                  <a:cubicBezTo>
                    <a:pt x="8136" y="134018"/>
                    <a:pt x="7938" y="134874"/>
                    <a:pt x="8375" y="135431"/>
                  </a:cubicBezTo>
                  <a:cubicBezTo>
                    <a:pt x="8456" y="135371"/>
                    <a:pt x="8522" y="135347"/>
                    <a:pt x="8576" y="135347"/>
                  </a:cubicBezTo>
                  <a:cubicBezTo>
                    <a:pt x="8720" y="135347"/>
                    <a:pt x="8786" y="135519"/>
                    <a:pt x="8872" y="135649"/>
                  </a:cubicBezTo>
                  <a:cubicBezTo>
                    <a:pt x="8773" y="135729"/>
                    <a:pt x="8654" y="135789"/>
                    <a:pt x="8574" y="135828"/>
                  </a:cubicBezTo>
                  <a:cubicBezTo>
                    <a:pt x="8713" y="136047"/>
                    <a:pt x="8833" y="136246"/>
                    <a:pt x="9052" y="136425"/>
                  </a:cubicBezTo>
                  <a:cubicBezTo>
                    <a:pt x="9231" y="136564"/>
                    <a:pt x="9211" y="136962"/>
                    <a:pt x="9270" y="137241"/>
                  </a:cubicBezTo>
                  <a:cubicBezTo>
                    <a:pt x="9350" y="137639"/>
                    <a:pt x="9509" y="137997"/>
                    <a:pt x="9887" y="138235"/>
                  </a:cubicBezTo>
                  <a:cubicBezTo>
                    <a:pt x="9986" y="138315"/>
                    <a:pt x="10026" y="138474"/>
                    <a:pt x="10066" y="138613"/>
                  </a:cubicBezTo>
                  <a:cubicBezTo>
                    <a:pt x="10166" y="138991"/>
                    <a:pt x="10285" y="139349"/>
                    <a:pt x="10384" y="139727"/>
                  </a:cubicBezTo>
                  <a:cubicBezTo>
                    <a:pt x="10464" y="140085"/>
                    <a:pt x="10703" y="140344"/>
                    <a:pt x="10842" y="140623"/>
                  </a:cubicBezTo>
                  <a:cubicBezTo>
                    <a:pt x="10981" y="140941"/>
                    <a:pt x="11081" y="141299"/>
                    <a:pt x="11299" y="141597"/>
                  </a:cubicBezTo>
                  <a:cubicBezTo>
                    <a:pt x="11459" y="141776"/>
                    <a:pt x="11578" y="142035"/>
                    <a:pt x="11657" y="142274"/>
                  </a:cubicBezTo>
                  <a:cubicBezTo>
                    <a:pt x="11817" y="142691"/>
                    <a:pt x="11976" y="143069"/>
                    <a:pt x="12473" y="143169"/>
                  </a:cubicBezTo>
                  <a:cubicBezTo>
                    <a:pt x="12453" y="143845"/>
                    <a:pt x="12493" y="143905"/>
                    <a:pt x="13130" y="144402"/>
                  </a:cubicBezTo>
                  <a:cubicBezTo>
                    <a:pt x="13189" y="144462"/>
                    <a:pt x="13229" y="144541"/>
                    <a:pt x="13309" y="144601"/>
                  </a:cubicBezTo>
                  <a:cubicBezTo>
                    <a:pt x="13448" y="144720"/>
                    <a:pt x="12931" y="144840"/>
                    <a:pt x="13309" y="144979"/>
                  </a:cubicBezTo>
                  <a:cubicBezTo>
                    <a:pt x="13468" y="145019"/>
                    <a:pt x="13567" y="145178"/>
                    <a:pt x="13687" y="145297"/>
                  </a:cubicBezTo>
                  <a:cubicBezTo>
                    <a:pt x="13746" y="145337"/>
                    <a:pt x="13826" y="145417"/>
                    <a:pt x="13806" y="145456"/>
                  </a:cubicBezTo>
                  <a:cubicBezTo>
                    <a:pt x="13687" y="146053"/>
                    <a:pt x="14084" y="146391"/>
                    <a:pt x="14442" y="146730"/>
                  </a:cubicBezTo>
                  <a:cubicBezTo>
                    <a:pt x="14542" y="146829"/>
                    <a:pt x="14761" y="146948"/>
                    <a:pt x="14741" y="147008"/>
                  </a:cubicBezTo>
                  <a:cubicBezTo>
                    <a:pt x="14602" y="147426"/>
                    <a:pt x="15178" y="147386"/>
                    <a:pt x="15159" y="147684"/>
                  </a:cubicBezTo>
                  <a:cubicBezTo>
                    <a:pt x="15139" y="148102"/>
                    <a:pt x="15556" y="148162"/>
                    <a:pt x="15735" y="148420"/>
                  </a:cubicBezTo>
                  <a:cubicBezTo>
                    <a:pt x="15855" y="148619"/>
                    <a:pt x="16034" y="148798"/>
                    <a:pt x="16074" y="148997"/>
                  </a:cubicBezTo>
                  <a:cubicBezTo>
                    <a:pt x="16133" y="149236"/>
                    <a:pt x="16292" y="149296"/>
                    <a:pt x="16432" y="149435"/>
                  </a:cubicBezTo>
                  <a:cubicBezTo>
                    <a:pt x="16969" y="149932"/>
                    <a:pt x="17367" y="150569"/>
                    <a:pt x="17844" y="151106"/>
                  </a:cubicBezTo>
                  <a:cubicBezTo>
                    <a:pt x="18242" y="151564"/>
                    <a:pt x="18600" y="152041"/>
                    <a:pt x="19038" y="152459"/>
                  </a:cubicBezTo>
                  <a:cubicBezTo>
                    <a:pt x="19316" y="152737"/>
                    <a:pt x="19575" y="153095"/>
                    <a:pt x="19714" y="153453"/>
                  </a:cubicBezTo>
                  <a:cubicBezTo>
                    <a:pt x="19833" y="153752"/>
                    <a:pt x="19992" y="153971"/>
                    <a:pt x="20231" y="154150"/>
                  </a:cubicBezTo>
                  <a:cubicBezTo>
                    <a:pt x="20370" y="154249"/>
                    <a:pt x="20530" y="154349"/>
                    <a:pt x="20609" y="154488"/>
                  </a:cubicBezTo>
                  <a:cubicBezTo>
                    <a:pt x="21067" y="155482"/>
                    <a:pt x="22081" y="156059"/>
                    <a:pt x="22539" y="157054"/>
                  </a:cubicBezTo>
                  <a:cubicBezTo>
                    <a:pt x="22638" y="157273"/>
                    <a:pt x="22996" y="157352"/>
                    <a:pt x="23116" y="157551"/>
                  </a:cubicBezTo>
                  <a:cubicBezTo>
                    <a:pt x="23374" y="158029"/>
                    <a:pt x="24090" y="158168"/>
                    <a:pt x="24011" y="158864"/>
                  </a:cubicBezTo>
                  <a:cubicBezTo>
                    <a:pt x="24011" y="158904"/>
                    <a:pt x="24150" y="159023"/>
                    <a:pt x="24150" y="159023"/>
                  </a:cubicBezTo>
                  <a:cubicBezTo>
                    <a:pt x="24238" y="158945"/>
                    <a:pt x="24308" y="158915"/>
                    <a:pt x="24364" y="158915"/>
                  </a:cubicBezTo>
                  <a:cubicBezTo>
                    <a:pt x="24522" y="158915"/>
                    <a:pt x="24574" y="159159"/>
                    <a:pt x="24647" y="159262"/>
                  </a:cubicBezTo>
                  <a:cubicBezTo>
                    <a:pt x="25005" y="159640"/>
                    <a:pt x="25244" y="160217"/>
                    <a:pt x="25682" y="160416"/>
                  </a:cubicBezTo>
                  <a:cubicBezTo>
                    <a:pt x="26338" y="160734"/>
                    <a:pt x="26378" y="161649"/>
                    <a:pt x="27154" y="161749"/>
                  </a:cubicBezTo>
                  <a:cubicBezTo>
                    <a:pt x="27512" y="162465"/>
                    <a:pt x="28228" y="162823"/>
                    <a:pt x="28745" y="163360"/>
                  </a:cubicBezTo>
                  <a:cubicBezTo>
                    <a:pt x="28880" y="163514"/>
                    <a:pt x="29015" y="163818"/>
                    <a:pt x="29078" y="163818"/>
                  </a:cubicBezTo>
                  <a:cubicBezTo>
                    <a:pt x="29080" y="163818"/>
                    <a:pt x="29082" y="163818"/>
                    <a:pt x="29083" y="163817"/>
                  </a:cubicBezTo>
                  <a:cubicBezTo>
                    <a:pt x="29143" y="163799"/>
                    <a:pt x="29197" y="163791"/>
                    <a:pt x="29244" y="163791"/>
                  </a:cubicBezTo>
                  <a:cubicBezTo>
                    <a:pt x="29511" y="163791"/>
                    <a:pt x="29596" y="164046"/>
                    <a:pt x="29680" y="164215"/>
                  </a:cubicBezTo>
                  <a:cubicBezTo>
                    <a:pt x="29819" y="164573"/>
                    <a:pt x="30217" y="164394"/>
                    <a:pt x="30396" y="164633"/>
                  </a:cubicBezTo>
                  <a:cubicBezTo>
                    <a:pt x="30456" y="164713"/>
                    <a:pt x="30556" y="164772"/>
                    <a:pt x="30556" y="164832"/>
                  </a:cubicBezTo>
                  <a:cubicBezTo>
                    <a:pt x="30655" y="165270"/>
                    <a:pt x="31033" y="165409"/>
                    <a:pt x="31351" y="165628"/>
                  </a:cubicBezTo>
                  <a:cubicBezTo>
                    <a:pt x="31570" y="165528"/>
                    <a:pt x="31968" y="165429"/>
                    <a:pt x="31968" y="165349"/>
                  </a:cubicBezTo>
                  <a:cubicBezTo>
                    <a:pt x="31948" y="164892"/>
                    <a:pt x="32346" y="164951"/>
                    <a:pt x="32545" y="164772"/>
                  </a:cubicBezTo>
                  <a:cubicBezTo>
                    <a:pt x="32724" y="164593"/>
                    <a:pt x="32843" y="164215"/>
                    <a:pt x="33022" y="164195"/>
                  </a:cubicBezTo>
                  <a:cubicBezTo>
                    <a:pt x="33281" y="164156"/>
                    <a:pt x="33321" y="163917"/>
                    <a:pt x="33520" y="163837"/>
                  </a:cubicBezTo>
                  <a:cubicBezTo>
                    <a:pt x="33699" y="163778"/>
                    <a:pt x="33798" y="163499"/>
                    <a:pt x="33937" y="163340"/>
                  </a:cubicBezTo>
                  <a:cubicBezTo>
                    <a:pt x="34096" y="163161"/>
                    <a:pt x="34295" y="163042"/>
                    <a:pt x="34454" y="162902"/>
                  </a:cubicBezTo>
                  <a:cubicBezTo>
                    <a:pt x="34474" y="162882"/>
                    <a:pt x="34435" y="162803"/>
                    <a:pt x="34435" y="162783"/>
                  </a:cubicBezTo>
                  <a:cubicBezTo>
                    <a:pt x="34315" y="162763"/>
                    <a:pt x="34196" y="162763"/>
                    <a:pt x="34116" y="162723"/>
                  </a:cubicBezTo>
                  <a:cubicBezTo>
                    <a:pt x="34096" y="162723"/>
                    <a:pt x="34096" y="162644"/>
                    <a:pt x="34096" y="162564"/>
                  </a:cubicBezTo>
                  <a:cubicBezTo>
                    <a:pt x="34375" y="162544"/>
                    <a:pt x="34673" y="162505"/>
                    <a:pt x="34912" y="162485"/>
                  </a:cubicBezTo>
                  <a:cubicBezTo>
                    <a:pt x="34932" y="162246"/>
                    <a:pt x="34952" y="162047"/>
                    <a:pt x="34992" y="161808"/>
                  </a:cubicBezTo>
                  <a:cubicBezTo>
                    <a:pt x="35210" y="161948"/>
                    <a:pt x="35350" y="162027"/>
                    <a:pt x="35549" y="162146"/>
                  </a:cubicBezTo>
                  <a:cubicBezTo>
                    <a:pt x="35588" y="161888"/>
                    <a:pt x="35628" y="161689"/>
                    <a:pt x="35668" y="161450"/>
                  </a:cubicBezTo>
                  <a:cubicBezTo>
                    <a:pt x="35766" y="161494"/>
                    <a:pt x="35850" y="161513"/>
                    <a:pt x="35923" y="161513"/>
                  </a:cubicBezTo>
                  <a:cubicBezTo>
                    <a:pt x="36314" y="161513"/>
                    <a:pt x="36417" y="160990"/>
                    <a:pt x="36802" y="160973"/>
                  </a:cubicBezTo>
                  <a:cubicBezTo>
                    <a:pt x="36742" y="160654"/>
                    <a:pt x="36682" y="160416"/>
                    <a:pt x="36643" y="160157"/>
                  </a:cubicBezTo>
                  <a:cubicBezTo>
                    <a:pt x="36702" y="160117"/>
                    <a:pt x="36762" y="160078"/>
                    <a:pt x="36822" y="160038"/>
                  </a:cubicBezTo>
                  <a:cubicBezTo>
                    <a:pt x="36901" y="160177"/>
                    <a:pt x="36981" y="160336"/>
                    <a:pt x="37080" y="160475"/>
                  </a:cubicBezTo>
                  <a:cubicBezTo>
                    <a:pt x="37218" y="160286"/>
                    <a:pt x="37132" y="159888"/>
                    <a:pt x="37455" y="159888"/>
                  </a:cubicBezTo>
                  <a:cubicBezTo>
                    <a:pt x="37506" y="159888"/>
                    <a:pt x="37565" y="159897"/>
                    <a:pt x="37637" y="159918"/>
                  </a:cubicBezTo>
                  <a:cubicBezTo>
                    <a:pt x="37657" y="159918"/>
                    <a:pt x="37995" y="159580"/>
                    <a:pt x="37757" y="159302"/>
                  </a:cubicBezTo>
                  <a:lnTo>
                    <a:pt x="37757" y="159302"/>
                  </a:lnTo>
                  <a:cubicBezTo>
                    <a:pt x="37874" y="159312"/>
                    <a:pt x="37962" y="159319"/>
                    <a:pt x="38036" y="159319"/>
                  </a:cubicBezTo>
                  <a:cubicBezTo>
                    <a:pt x="38263" y="159319"/>
                    <a:pt x="38351" y="159249"/>
                    <a:pt x="38712" y="158964"/>
                  </a:cubicBezTo>
                  <a:cubicBezTo>
                    <a:pt x="38672" y="158824"/>
                    <a:pt x="38632" y="158665"/>
                    <a:pt x="38572" y="158427"/>
                  </a:cubicBezTo>
                  <a:lnTo>
                    <a:pt x="38572" y="158427"/>
                  </a:lnTo>
                  <a:cubicBezTo>
                    <a:pt x="38771" y="158586"/>
                    <a:pt x="38891" y="158665"/>
                    <a:pt x="39109" y="158824"/>
                  </a:cubicBezTo>
                  <a:lnTo>
                    <a:pt x="39109" y="158267"/>
                  </a:lnTo>
                  <a:cubicBezTo>
                    <a:pt x="39905" y="158009"/>
                    <a:pt x="40243" y="156994"/>
                    <a:pt x="41158" y="156756"/>
                  </a:cubicBezTo>
                  <a:cubicBezTo>
                    <a:pt x="41099" y="156238"/>
                    <a:pt x="41556" y="156358"/>
                    <a:pt x="41874" y="156238"/>
                  </a:cubicBezTo>
                  <a:cubicBezTo>
                    <a:pt x="41695" y="156179"/>
                    <a:pt x="41596" y="156119"/>
                    <a:pt x="41337" y="156019"/>
                  </a:cubicBezTo>
                  <a:cubicBezTo>
                    <a:pt x="41755" y="155840"/>
                    <a:pt x="42053" y="155721"/>
                    <a:pt x="42431" y="155562"/>
                  </a:cubicBezTo>
                  <a:cubicBezTo>
                    <a:pt x="42531" y="155323"/>
                    <a:pt x="42690" y="154965"/>
                    <a:pt x="42869" y="154627"/>
                  </a:cubicBezTo>
                  <a:cubicBezTo>
                    <a:pt x="42949" y="154488"/>
                    <a:pt x="43108" y="154388"/>
                    <a:pt x="43227" y="154269"/>
                  </a:cubicBezTo>
                  <a:cubicBezTo>
                    <a:pt x="43315" y="154382"/>
                    <a:pt x="43381" y="154423"/>
                    <a:pt x="43432" y="154423"/>
                  </a:cubicBezTo>
                  <a:cubicBezTo>
                    <a:pt x="43545" y="154423"/>
                    <a:pt x="43590" y="154225"/>
                    <a:pt x="43645" y="154130"/>
                  </a:cubicBezTo>
                  <a:cubicBezTo>
                    <a:pt x="43903" y="153752"/>
                    <a:pt x="44540" y="153692"/>
                    <a:pt x="44580" y="153115"/>
                  </a:cubicBezTo>
                  <a:cubicBezTo>
                    <a:pt x="45734" y="152379"/>
                    <a:pt x="45773" y="152399"/>
                    <a:pt x="46390" y="151384"/>
                  </a:cubicBezTo>
                  <a:cubicBezTo>
                    <a:pt x="46649" y="150967"/>
                    <a:pt x="47066" y="150887"/>
                    <a:pt x="47444" y="150668"/>
                  </a:cubicBezTo>
                  <a:cubicBezTo>
                    <a:pt x="47464" y="150648"/>
                    <a:pt x="47464" y="150589"/>
                    <a:pt x="47484" y="150549"/>
                  </a:cubicBezTo>
                  <a:cubicBezTo>
                    <a:pt x="47385" y="150489"/>
                    <a:pt x="47285" y="150430"/>
                    <a:pt x="47106" y="150350"/>
                  </a:cubicBezTo>
                  <a:cubicBezTo>
                    <a:pt x="47484" y="150191"/>
                    <a:pt x="47802" y="150091"/>
                    <a:pt x="48101" y="149912"/>
                  </a:cubicBezTo>
                  <a:cubicBezTo>
                    <a:pt x="48519" y="149694"/>
                    <a:pt x="48479" y="149236"/>
                    <a:pt x="48578" y="148818"/>
                  </a:cubicBezTo>
                  <a:cubicBezTo>
                    <a:pt x="49294" y="148779"/>
                    <a:pt x="49434" y="147963"/>
                    <a:pt x="50050" y="147784"/>
                  </a:cubicBezTo>
                  <a:cubicBezTo>
                    <a:pt x="50090" y="147764"/>
                    <a:pt x="50070" y="147605"/>
                    <a:pt x="50110" y="147525"/>
                  </a:cubicBezTo>
                  <a:cubicBezTo>
                    <a:pt x="50150" y="147466"/>
                    <a:pt x="50229" y="147406"/>
                    <a:pt x="50309" y="147366"/>
                  </a:cubicBezTo>
                  <a:cubicBezTo>
                    <a:pt x="50568" y="147267"/>
                    <a:pt x="50826" y="147187"/>
                    <a:pt x="51105" y="147088"/>
                  </a:cubicBezTo>
                  <a:cubicBezTo>
                    <a:pt x="51005" y="146968"/>
                    <a:pt x="50946" y="146909"/>
                    <a:pt x="50806" y="146749"/>
                  </a:cubicBezTo>
                  <a:cubicBezTo>
                    <a:pt x="50985" y="146630"/>
                    <a:pt x="51144" y="146471"/>
                    <a:pt x="51343" y="146352"/>
                  </a:cubicBezTo>
                  <a:cubicBezTo>
                    <a:pt x="51682" y="146173"/>
                    <a:pt x="51900" y="145954"/>
                    <a:pt x="51980" y="145556"/>
                  </a:cubicBezTo>
                  <a:cubicBezTo>
                    <a:pt x="52020" y="145377"/>
                    <a:pt x="52239" y="145178"/>
                    <a:pt x="52418" y="145098"/>
                  </a:cubicBezTo>
                  <a:cubicBezTo>
                    <a:pt x="53094" y="144860"/>
                    <a:pt x="53492" y="144303"/>
                    <a:pt x="54049" y="143925"/>
                  </a:cubicBezTo>
                  <a:cubicBezTo>
                    <a:pt x="54128" y="143885"/>
                    <a:pt x="54128" y="143726"/>
                    <a:pt x="54148" y="143606"/>
                  </a:cubicBezTo>
                  <a:cubicBezTo>
                    <a:pt x="54188" y="143408"/>
                    <a:pt x="54228" y="143209"/>
                    <a:pt x="54248" y="143049"/>
                  </a:cubicBezTo>
                  <a:cubicBezTo>
                    <a:pt x="54805" y="142691"/>
                    <a:pt x="55302" y="142353"/>
                    <a:pt x="55839" y="142015"/>
                  </a:cubicBezTo>
                  <a:cubicBezTo>
                    <a:pt x="55839" y="141955"/>
                    <a:pt x="55819" y="141856"/>
                    <a:pt x="55799" y="141657"/>
                  </a:cubicBezTo>
                  <a:lnTo>
                    <a:pt x="55799" y="141657"/>
                  </a:lnTo>
                  <a:cubicBezTo>
                    <a:pt x="55906" y="141716"/>
                    <a:pt x="56000" y="141740"/>
                    <a:pt x="56084" y="141740"/>
                  </a:cubicBezTo>
                  <a:cubicBezTo>
                    <a:pt x="56315" y="141740"/>
                    <a:pt x="56475" y="141558"/>
                    <a:pt x="56635" y="141398"/>
                  </a:cubicBezTo>
                  <a:cubicBezTo>
                    <a:pt x="56396" y="140961"/>
                    <a:pt x="56834" y="140861"/>
                    <a:pt x="57013" y="140642"/>
                  </a:cubicBezTo>
                  <a:cubicBezTo>
                    <a:pt x="57251" y="140364"/>
                    <a:pt x="57450" y="140066"/>
                    <a:pt x="57828" y="139966"/>
                  </a:cubicBezTo>
                  <a:cubicBezTo>
                    <a:pt x="57848" y="139509"/>
                    <a:pt x="58405" y="139528"/>
                    <a:pt x="58525" y="139190"/>
                  </a:cubicBezTo>
                  <a:cubicBezTo>
                    <a:pt x="58445" y="139071"/>
                    <a:pt x="58385" y="138971"/>
                    <a:pt x="58326" y="138872"/>
                  </a:cubicBezTo>
                  <a:lnTo>
                    <a:pt x="58326" y="138872"/>
                  </a:lnTo>
                  <a:cubicBezTo>
                    <a:pt x="58444" y="138933"/>
                    <a:pt x="58549" y="138958"/>
                    <a:pt x="58645" y="138958"/>
                  </a:cubicBezTo>
                  <a:cubicBezTo>
                    <a:pt x="59017" y="138958"/>
                    <a:pt x="59238" y="138577"/>
                    <a:pt x="59460" y="138434"/>
                  </a:cubicBezTo>
                  <a:cubicBezTo>
                    <a:pt x="59798" y="138196"/>
                    <a:pt x="59917" y="137659"/>
                    <a:pt x="60156" y="137241"/>
                  </a:cubicBezTo>
                  <a:cubicBezTo>
                    <a:pt x="60255" y="137300"/>
                    <a:pt x="60375" y="137340"/>
                    <a:pt x="60454" y="137380"/>
                  </a:cubicBezTo>
                  <a:cubicBezTo>
                    <a:pt x="60653" y="137062"/>
                    <a:pt x="60832" y="136783"/>
                    <a:pt x="61011" y="136485"/>
                  </a:cubicBezTo>
                  <a:lnTo>
                    <a:pt x="61588" y="136485"/>
                  </a:lnTo>
                  <a:cubicBezTo>
                    <a:pt x="61548" y="136346"/>
                    <a:pt x="61528" y="136226"/>
                    <a:pt x="61489" y="136107"/>
                  </a:cubicBezTo>
                  <a:cubicBezTo>
                    <a:pt x="61688" y="136027"/>
                    <a:pt x="61886" y="135948"/>
                    <a:pt x="62105" y="135868"/>
                  </a:cubicBezTo>
                  <a:cubicBezTo>
                    <a:pt x="62026" y="135789"/>
                    <a:pt x="61966" y="135729"/>
                    <a:pt x="61926" y="135669"/>
                  </a:cubicBezTo>
                  <a:lnTo>
                    <a:pt x="63120" y="134436"/>
                  </a:lnTo>
                  <a:cubicBezTo>
                    <a:pt x="63164" y="134443"/>
                    <a:pt x="63205" y="134446"/>
                    <a:pt x="63244" y="134446"/>
                  </a:cubicBezTo>
                  <a:cubicBezTo>
                    <a:pt x="63851" y="134446"/>
                    <a:pt x="63831" y="133616"/>
                    <a:pt x="64373" y="133541"/>
                  </a:cubicBezTo>
                  <a:cubicBezTo>
                    <a:pt x="64274" y="133441"/>
                    <a:pt x="64214" y="133342"/>
                    <a:pt x="64114" y="133222"/>
                  </a:cubicBezTo>
                  <a:cubicBezTo>
                    <a:pt x="64791" y="132964"/>
                    <a:pt x="65587" y="132864"/>
                    <a:pt x="65507" y="131910"/>
                  </a:cubicBezTo>
                  <a:cubicBezTo>
                    <a:pt x="66502" y="131293"/>
                    <a:pt x="66979" y="130756"/>
                    <a:pt x="67616" y="129960"/>
                  </a:cubicBezTo>
                  <a:cubicBezTo>
                    <a:pt x="67934" y="129562"/>
                    <a:pt x="68332" y="129085"/>
                    <a:pt x="68968" y="129085"/>
                  </a:cubicBezTo>
                  <a:cubicBezTo>
                    <a:pt x="68849" y="128886"/>
                    <a:pt x="68749" y="128747"/>
                    <a:pt x="68610" y="128528"/>
                  </a:cubicBezTo>
                  <a:lnTo>
                    <a:pt x="68610" y="128528"/>
                  </a:lnTo>
                  <a:cubicBezTo>
                    <a:pt x="68699" y="128554"/>
                    <a:pt x="68781" y="128566"/>
                    <a:pt x="68857" y="128566"/>
                  </a:cubicBezTo>
                  <a:cubicBezTo>
                    <a:pt x="69414" y="128566"/>
                    <a:pt x="69679" y="127946"/>
                    <a:pt x="70222" y="127911"/>
                  </a:cubicBezTo>
                  <a:cubicBezTo>
                    <a:pt x="70042" y="127772"/>
                    <a:pt x="69863" y="127652"/>
                    <a:pt x="69605" y="127473"/>
                  </a:cubicBezTo>
                  <a:cubicBezTo>
                    <a:pt x="70599" y="127434"/>
                    <a:pt x="71216" y="127135"/>
                    <a:pt x="71256" y="126161"/>
                  </a:cubicBezTo>
                  <a:cubicBezTo>
                    <a:pt x="71271" y="126023"/>
                    <a:pt x="71357" y="125909"/>
                    <a:pt x="71505" y="125909"/>
                  </a:cubicBezTo>
                  <a:cubicBezTo>
                    <a:pt x="71549" y="125909"/>
                    <a:pt x="71599" y="125919"/>
                    <a:pt x="71654" y="125942"/>
                  </a:cubicBezTo>
                  <a:cubicBezTo>
                    <a:pt x="71661" y="125945"/>
                    <a:pt x="71672" y="125947"/>
                    <a:pt x="71684" y="125947"/>
                  </a:cubicBezTo>
                  <a:cubicBezTo>
                    <a:pt x="71741" y="125947"/>
                    <a:pt x="71836" y="125914"/>
                    <a:pt x="71853" y="125882"/>
                  </a:cubicBezTo>
                  <a:cubicBezTo>
                    <a:pt x="71893" y="125484"/>
                    <a:pt x="72350" y="125524"/>
                    <a:pt x="72529" y="125245"/>
                  </a:cubicBezTo>
                  <a:cubicBezTo>
                    <a:pt x="72671" y="125033"/>
                    <a:pt x="72734" y="124630"/>
                    <a:pt x="73098" y="124630"/>
                  </a:cubicBezTo>
                  <a:cubicBezTo>
                    <a:pt x="73143" y="124630"/>
                    <a:pt x="73191" y="124636"/>
                    <a:pt x="73245" y="124649"/>
                  </a:cubicBezTo>
                  <a:cubicBezTo>
                    <a:pt x="73265" y="124490"/>
                    <a:pt x="73245" y="124291"/>
                    <a:pt x="73325" y="124211"/>
                  </a:cubicBezTo>
                  <a:cubicBezTo>
                    <a:pt x="73703" y="123873"/>
                    <a:pt x="74101" y="123594"/>
                    <a:pt x="74498" y="123276"/>
                  </a:cubicBezTo>
                  <a:cubicBezTo>
                    <a:pt x="74300" y="122938"/>
                    <a:pt x="74677" y="122759"/>
                    <a:pt x="74757" y="122480"/>
                  </a:cubicBezTo>
                  <a:cubicBezTo>
                    <a:pt x="74791" y="122369"/>
                    <a:pt x="74848" y="122339"/>
                    <a:pt x="74913" y="122339"/>
                  </a:cubicBezTo>
                  <a:cubicBezTo>
                    <a:pt x="74992" y="122339"/>
                    <a:pt x="75084" y="122382"/>
                    <a:pt x="75168" y="122382"/>
                  </a:cubicBezTo>
                  <a:cubicBezTo>
                    <a:pt x="75177" y="122382"/>
                    <a:pt x="75186" y="122382"/>
                    <a:pt x="75195" y="122381"/>
                  </a:cubicBezTo>
                  <a:cubicBezTo>
                    <a:pt x="75473" y="122321"/>
                    <a:pt x="75632" y="122162"/>
                    <a:pt x="75513" y="121824"/>
                  </a:cubicBezTo>
                  <a:cubicBezTo>
                    <a:pt x="75632" y="121784"/>
                    <a:pt x="75732" y="121744"/>
                    <a:pt x="75851" y="121724"/>
                  </a:cubicBezTo>
                  <a:cubicBezTo>
                    <a:pt x="76249" y="121605"/>
                    <a:pt x="76528" y="121366"/>
                    <a:pt x="76667" y="120949"/>
                  </a:cubicBezTo>
                  <a:cubicBezTo>
                    <a:pt x="76746" y="120710"/>
                    <a:pt x="76886" y="120312"/>
                    <a:pt x="77025" y="120312"/>
                  </a:cubicBezTo>
                  <a:cubicBezTo>
                    <a:pt x="77582" y="120252"/>
                    <a:pt x="77303" y="119755"/>
                    <a:pt x="77383" y="119675"/>
                  </a:cubicBezTo>
                  <a:cubicBezTo>
                    <a:pt x="77840" y="119477"/>
                    <a:pt x="78119" y="119377"/>
                    <a:pt x="78378" y="119238"/>
                  </a:cubicBezTo>
                  <a:cubicBezTo>
                    <a:pt x="78397" y="119238"/>
                    <a:pt x="78358" y="119079"/>
                    <a:pt x="78358" y="118939"/>
                  </a:cubicBezTo>
                  <a:lnTo>
                    <a:pt x="78358" y="118939"/>
                  </a:lnTo>
                  <a:cubicBezTo>
                    <a:pt x="78382" y="118941"/>
                    <a:pt x="78407" y="118941"/>
                    <a:pt x="78431" y="118941"/>
                  </a:cubicBezTo>
                  <a:cubicBezTo>
                    <a:pt x="78851" y="118941"/>
                    <a:pt x="79154" y="118771"/>
                    <a:pt x="79173" y="118263"/>
                  </a:cubicBezTo>
                  <a:cubicBezTo>
                    <a:pt x="79193" y="118164"/>
                    <a:pt x="79372" y="118064"/>
                    <a:pt x="79472" y="117965"/>
                  </a:cubicBezTo>
                  <a:cubicBezTo>
                    <a:pt x="79750" y="117706"/>
                    <a:pt x="80049" y="117428"/>
                    <a:pt x="80307" y="117189"/>
                  </a:cubicBezTo>
                  <a:cubicBezTo>
                    <a:pt x="80128" y="116711"/>
                    <a:pt x="80407" y="116413"/>
                    <a:pt x="80645" y="116115"/>
                  </a:cubicBezTo>
                  <a:lnTo>
                    <a:pt x="80645" y="116692"/>
                  </a:lnTo>
                  <a:cubicBezTo>
                    <a:pt x="80824" y="116612"/>
                    <a:pt x="80944" y="116552"/>
                    <a:pt x="81003" y="116513"/>
                  </a:cubicBezTo>
                  <a:cubicBezTo>
                    <a:pt x="81003" y="116294"/>
                    <a:pt x="80983" y="116115"/>
                    <a:pt x="80983" y="115975"/>
                  </a:cubicBezTo>
                  <a:cubicBezTo>
                    <a:pt x="81779" y="115836"/>
                    <a:pt x="81859" y="115239"/>
                    <a:pt x="81998" y="114643"/>
                  </a:cubicBezTo>
                  <a:cubicBezTo>
                    <a:pt x="82137" y="114682"/>
                    <a:pt x="82276" y="114722"/>
                    <a:pt x="82416" y="114782"/>
                  </a:cubicBezTo>
                  <a:cubicBezTo>
                    <a:pt x="83032" y="113867"/>
                    <a:pt x="84107" y="113330"/>
                    <a:pt x="84504" y="112196"/>
                  </a:cubicBezTo>
                  <a:cubicBezTo>
                    <a:pt x="84604" y="112275"/>
                    <a:pt x="84684" y="112335"/>
                    <a:pt x="84763" y="112415"/>
                  </a:cubicBezTo>
                  <a:cubicBezTo>
                    <a:pt x="84922" y="112096"/>
                    <a:pt x="84982" y="111659"/>
                    <a:pt x="85221" y="111519"/>
                  </a:cubicBezTo>
                  <a:cubicBezTo>
                    <a:pt x="85957" y="111062"/>
                    <a:pt x="86036" y="110366"/>
                    <a:pt x="85857" y="109689"/>
                  </a:cubicBezTo>
                  <a:cubicBezTo>
                    <a:pt x="85718" y="109172"/>
                    <a:pt x="85957" y="108595"/>
                    <a:pt x="85559" y="108138"/>
                  </a:cubicBezTo>
                  <a:cubicBezTo>
                    <a:pt x="85579" y="107123"/>
                    <a:pt x="85439" y="106129"/>
                    <a:pt x="85678" y="105114"/>
                  </a:cubicBezTo>
                  <a:cubicBezTo>
                    <a:pt x="85778" y="104736"/>
                    <a:pt x="85977" y="104418"/>
                    <a:pt x="85996" y="104020"/>
                  </a:cubicBezTo>
                  <a:cubicBezTo>
                    <a:pt x="86016" y="103622"/>
                    <a:pt x="86136" y="103204"/>
                    <a:pt x="86175" y="102787"/>
                  </a:cubicBezTo>
                  <a:cubicBezTo>
                    <a:pt x="86255" y="102289"/>
                    <a:pt x="86852" y="101911"/>
                    <a:pt x="86613" y="101314"/>
                  </a:cubicBezTo>
                  <a:cubicBezTo>
                    <a:pt x="86593" y="101295"/>
                    <a:pt x="86693" y="101235"/>
                    <a:pt x="86732" y="101215"/>
                  </a:cubicBezTo>
                  <a:cubicBezTo>
                    <a:pt x="87051" y="100937"/>
                    <a:pt x="87071" y="100877"/>
                    <a:pt x="87091" y="100519"/>
                  </a:cubicBezTo>
                  <a:cubicBezTo>
                    <a:pt x="87091" y="100419"/>
                    <a:pt x="87091" y="100280"/>
                    <a:pt x="87130" y="100220"/>
                  </a:cubicBezTo>
                  <a:cubicBezTo>
                    <a:pt x="87409" y="99803"/>
                    <a:pt x="87767" y="99464"/>
                    <a:pt x="87807" y="98927"/>
                  </a:cubicBezTo>
                  <a:cubicBezTo>
                    <a:pt x="88344" y="98549"/>
                    <a:pt x="88065" y="97674"/>
                    <a:pt x="88742" y="97376"/>
                  </a:cubicBezTo>
                  <a:cubicBezTo>
                    <a:pt x="88702" y="96878"/>
                    <a:pt x="89100" y="96679"/>
                    <a:pt x="89378" y="96381"/>
                  </a:cubicBezTo>
                  <a:cubicBezTo>
                    <a:pt x="89557" y="96182"/>
                    <a:pt x="89875" y="95983"/>
                    <a:pt x="89875" y="95804"/>
                  </a:cubicBezTo>
                  <a:cubicBezTo>
                    <a:pt x="89856" y="95207"/>
                    <a:pt x="90234" y="95148"/>
                    <a:pt x="90651" y="95088"/>
                  </a:cubicBezTo>
                  <a:cubicBezTo>
                    <a:pt x="90850" y="95048"/>
                    <a:pt x="91029" y="94929"/>
                    <a:pt x="91288" y="94829"/>
                  </a:cubicBezTo>
                  <a:cubicBezTo>
                    <a:pt x="91208" y="94392"/>
                    <a:pt x="91169" y="93954"/>
                    <a:pt x="91069" y="93536"/>
                  </a:cubicBezTo>
                  <a:cubicBezTo>
                    <a:pt x="90930" y="92880"/>
                    <a:pt x="90671" y="92263"/>
                    <a:pt x="90612" y="91607"/>
                  </a:cubicBezTo>
                  <a:cubicBezTo>
                    <a:pt x="90552" y="91169"/>
                    <a:pt x="90631" y="90712"/>
                    <a:pt x="90492" y="90294"/>
                  </a:cubicBezTo>
                  <a:cubicBezTo>
                    <a:pt x="90353" y="89836"/>
                    <a:pt x="90552" y="89319"/>
                    <a:pt x="90214" y="88921"/>
                  </a:cubicBezTo>
                  <a:cubicBezTo>
                    <a:pt x="90234" y="87907"/>
                    <a:pt x="89856" y="86952"/>
                    <a:pt x="89736" y="85957"/>
                  </a:cubicBezTo>
                  <a:cubicBezTo>
                    <a:pt x="89696" y="85639"/>
                    <a:pt x="89736" y="85301"/>
                    <a:pt x="89617" y="85042"/>
                  </a:cubicBezTo>
                  <a:cubicBezTo>
                    <a:pt x="89318" y="84366"/>
                    <a:pt x="89299" y="83650"/>
                    <a:pt x="89279" y="82914"/>
                  </a:cubicBezTo>
                  <a:cubicBezTo>
                    <a:pt x="89279" y="82655"/>
                    <a:pt x="89279" y="82377"/>
                    <a:pt x="89159" y="82158"/>
                  </a:cubicBezTo>
                  <a:cubicBezTo>
                    <a:pt x="89020" y="81899"/>
                    <a:pt x="89020" y="81700"/>
                    <a:pt x="89040" y="81422"/>
                  </a:cubicBezTo>
                  <a:cubicBezTo>
                    <a:pt x="89060" y="80984"/>
                    <a:pt x="89040" y="80487"/>
                    <a:pt x="88841" y="80129"/>
                  </a:cubicBezTo>
                  <a:cubicBezTo>
                    <a:pt x="88622" y="79711"/>
                    <a:pt x="88821" y="79333"/>
                    <a:pt x="88742" y="78955"/>
                  </a:cubicBezTo>
                  <a:cubicBezTo>
                    <a:pt x="88662" y="78557"/>
                    <a:pt x="88364" y="78139"/>
                    <a:pt x="88423" y="77761"/>
                  </a:cubicBezTo>
                  <a:cubicBezTo>
                    <a:pt x="88483" y="77304"/>
                    <a:pt x="88244" y="76946"/>
                    <a:pt x="88224" y="76528"/>
                  </a:cubicBezTo>
                  <a:cubicBezTo>
                    <a:pt x="88185" y="76011"/>
                    <a:pt x="88045" y="75533"/>
                    <a:pt x="88025" y="75016"/>
                  </a:cubicBezTo>
                  <a:cubicBezTo>
                    <a:pt x="88006" y="74161"/>
                    <a:pt x="87807" y="73305"/>
                    <a:pt x="87687" y="72450"/>
                  </a:cubicBezTo>
                  <a:cubicBezTo>
                    <a:pt x="87667" y="72371"/>
                    <a:pt x="87608" y="72291"/>
                    <a:pt x="87548" y="72231"/>
                  </a:cubicBezTo>
                  <a:cubicBezTo>
                    <a:pt x="87270" y="71893"/>
                    <a:pt x="87230" y="71555"/>
                    <a:pt x="87488" y="71197"/>
                  </a:cubicBezTo>
                  <a:cubicBezTo>
                    <a:pt x="87329" y="71058"/>
                    <a:pt x="87190" y="70938"/>
                    <a:pt x="87130" y="70898"/>
                  </a:cubicBezTo>
                  <a:cubicBezTo>
                    <a:pt x="87190" y="70620"/>
                    <a:pt x="87309" y="70421"/>
                    <a:pt x="87250" y="70282"/>
                  </a:cubicBezTo>
                  <a:cubicBezTo>
                    <a:pt x="87051" y="69685"/>
                    <a:pt x="86971" y="69048"/>
                    <a:pt x="86812" y="68432"/>
                  </a:cubicBezTo>
                  <a:cubicBezTo>
                    <a:pt x="86732" y="68074"/>
                    <a:pt x="86673" y="67716"/>
                    <a:pt x="86553" y="67358"/>
                  </a:cubicBezTo>
                  <a:cubicBezTo>
                    <a:pt x="86434" y="67019"/>
                    <a:pt x="86494" y="66622"/>
                    <a:pt x="86414" y="66244"/>
                  </a:cubicBezTo>
                  <a:cubicBezTo>
                    <a:pt x="86195" y="65289"/>
                    <a:pt x="85996" y="64314"/>
                    <a:pt x="85917" y="63319"/>
                  </a:cubicBezTo>
                  <a:cubicBezTo>
                    <a:pt x="85857" y="62782"/>
                    <a:pt x="85877" y="62106"/>
                    <a:pt x="85599" y="61688"/>
                  </a:cubicBezTo>
                  <a:cubicBezTo>
                    <a:pt x="85320" y="61310"/>
                    <a:pt x="85797" y="60753"/>
                    <a:pt x="85221" y="60554"/>
                  </a:cubicBezTo>
                  <a:cubicBezTo>
                    <a:pt x="85519" y="60196"/>
                    <a:pt x="85340" y="59918"/>
                    <a:pt x="85101" y="59639"/>
                  </a:cubicBezTo>
                  <a:cubicBezTo>
                    <a:pt x="85340" y="58843"/>
                    <a:pt x="84743" y="58167"/>
                    <a:pt x="84783" y="57371"/>
                  </a:cubicBezTo>
                  <a:cubicBezTo>
                    <a:pt x="84823" y="56576"/>
                    <a:pt x="84465" y="55780"/>
                    <a:pt x="84345" y="54984"/>
                  </a:cubicBezTo>
                  <a:cubicBezTo>
                    <a:pt x="84286" y="54626"/>
                    <a:pt x="84306" y="54288"/>
                    <a:pt x="84087" y="53970"/>
                  </a:cubicBezTo>
                  <a:cubicBezTo>
                    <a:pt x="83967" y="53771"/>
                    <a:pt x="83908" y="53433"/>
                    <a:pt x="84007" y="53234"/>
                  </a:cubicBezTo>
                  <a:cubicBezTo>
                    <a:pt x="84166" y="52856"/>
                    <a:pt x="84027" y="52438"/>
                    <a:pt x="83888" y="52259"/>
                  </a:cubicBezTo>
                  <a:cubicBezTo>
                    <a:pt x="83649" y="51901"/>
                    <a:pt x="83669" y="51543"/>
                    <a:pt x="83649" y="51205"/>
                  </a:cubicBezTo>
                  <a:cubicBezTo>
                    <a:pt x="83609" y="50628"/>
                    <a:pt x="83192" y="50111"/>
                    <a:pt x="83371" y="49494"/>
                  </a:cubicBezTo>
                  <a:cubicBezTo>
                    <a:pt x="83371" y="49474"/>
                    <a:pt x="83211" y="49394"/>
                    <a:pt x="83192" y="49335"/>
                  </a:cubicBezTo>
                  <a:cubicBezTo>
                    <a:pt x="83152" y="49156"/>
                    <a:pt x="83132" y="48977"/>
                    <a:pt x="83152" y="48818"/>
                  </a:cubicBezTo>
                  <a:cubicBezTo>
                    <a:pt x="83152" y="48738"/>
                    <a:pt x="83390" y="48678"/>
                    <a:pt x="83371" y="48619"/>
                  </a:cubicBezTo>
                  <a:cubicBezTo>
                    <a:pt x="83351" y="48479"/>
                    <a:pt x="83271" y="48340"/>
                    <a:pt x="83172" y="48241"/>
                  </a:cubicBezTo>
                  <a:cubicBezTo>
                    <a:pt x="82893" y="47982"/>
                    <a:pt x="82814" y="47664"/>
                    <a:pt x="82794" y="47306"/>
                  </a:cubicBezTo>
                  <a:cubicBezTo>
                    <a:pt x="82754" y="47027"/>
                    <a:pt x="82575" y="46570"/>
                    <a:pt x="82674" y="46470"/>
                  </a:cubicBezTo>
                  <a:cubicBezTo>
                    <a:pt x="83112" y="46092"/>
                    <a:pt x="82475" y="46033"/>
                    <a:pt x="82535" y="45794"/>
                  </a:cubicBezTo>
                  <a:cubicBezTo>
                    <a:pt x="82595" y="45615"/>
                    <a:pt x="82595" y="45436"/>
                    <a:pt x="82595" y="45257"/>
                  </a:cubicBezTo>
                  <a:cubicBezTo>
                    <a:pt x="82615" y="45177"/>
                    <a:pt x="82635" y="45058"/>
                    <a:pt x="82595" y="45038"/>
                  </a:cubicBezTo>
                  <a:cubicBezTo>
                    <a:pt x="82137" y="44660"/>
                    <a:pt x="82316" y="44163"/>
                    <a:pt x="82316" y="43685"/>
                  </a:cubicBezTo>
                  <a:cubicBezTo>
                    <a:pt x="82316" y="43069"/>
                    <a:pt x="81998" y="42492"/>
                    <a:pt x="82097" y="41875"/>
                  </a:cubicBezTo>
                  <a:cubicBezTo>
                    <a:pt x="81739" y="41557"/>
                    <a:pt x="81759" y="41119"/>
                    <a:pt x="81680" y="40721"/>
                  </a:cubicBezTo>
                  <a:cubicBezTo>
                    <a:pt x="81600" y="40224"/>
                    <a:pt x="81560" y="39727"/>
                    <a:pt x="81401" y="39269"/>
                  </a:cubicBezTo>
                  <a:cubicBezTo>
                    <a:pt x="81242" y="38812"/>
                    <a:pt x="81401" y="38354"/>
                    <a:pt x="81202" y="37877"/>
                  </a:cubicBezTo>
                  <a:cubicBezTo>
                    <a:pt x="80983" y="37399"/>
                    <a:pt x="81083" y="36822"/>
                    <a:pt x="81003" y="36285"/>
                  </a:cubicBezTo>
                  <a:cubicBezTo>
                    <a:pt x="80964" y="35867"/>
                    <a:pt x="80725" y="35509"/>
                    <a:pt x="80705" y="35052"/>
                  </a:cubicBezTo>
                  <a:cubicBezTo>
                    <a:pt x="80685" y="34654"/>
                    <a:pt x="80307" y="34296"/>
                    <a:pt x="80685" y="33878"/>
                  </a:cubicBezTo>
                  <a:cubicBezTo>
                    <a:pt x="80665" y="33858"/>
                    <a:pt x="80625" y="33838"/>
                    <a:pt x="80606" y="33818"/>
                  </a:cubicBezTo>
                  <a:cubicBezTo>
                    <a:pt x="80208" y="33361"/>
                    <a:pt x="80625" y="32665"/>
                    <a:pt x="80148" y="32207"/>
                  </a:cubicBezTo>
                  <a:cubicBezTo>
                    <a:pt x="80387" y="31710"/>
                    <a:pt x="79989" y="31312"/>
                    <a:pt x="79909" y="30874"/>
                  </a:cubicBezTo>
                  <a:cubicBezTo>
                    <a:pt x="80009" y="30755"/>
                    <a:pt x="80088" y="30636"/>
                    <a:pt x="80148" y="30576"/>
                  </a:cubicBezTo>
                  <a:cubicBezTo>
                    <a:pt x="80009" y="30238"/>
                    <a:pt x="79830" y="29959"/>
                    <a:pt x="79770" y="29661"/>
                  </a:cubicBezTo>
                  <a:cubicBezTo>
                    <a:pt x="79710" y="29283"/>
                    <a:pt x="79850" y="28905"/>
                    <a:pt x="79571" y="28527"/>
                  </a:cubicBezTo>
                  <a:cubicBezTo>
                    <a:pt x="79452" y="28408"/>
                    <a:pt x="79571" y="28109"/>
                    <a:pt x="79551" y="27890"/>
                  </a:cubicBezTo>
                  <a:cubicBezTo>
                    <a:pt x="79511" y="27672"/>
                    <a:pt x="79392" y="27473"/>
                    <a:pt x="79372" y="27254"/>
                  </a:cubicBezTo>
                  <a:cubicBezTo>
                    <a:pt x="79312" y="26876"/>
                    <a:pt x="79432" y="26398"/>
                    <a:pt x="79233" y="26180"/>
                  </a:cubicBezTo>
                  <a:cubicBezTo>
                    <a:pt x="78915" y="25802"/>
                    <a:pt x="79133" y="25424"/>
                    <a:pt x="79014" y="25066"/>
                  </a:cubicBezTo>
                  <a:cubicBezTo>
                    <a:pt x="78875" y="24688"/>
                    <a:pt x="78895" y="24270"/>
                    <a:pt x="78815" y="23872"/>
                  </a:cubicBezTo>
                  <a:cubicBezTo>
                    <a:pt x="78795" y="23713"/>
                    <a:pt x="78795" y="23534"/>
                    <a:pt x="78696" y="23454"/>
                  </a:cubicBezTo>
                  <a:cubicBezTo>
                    <a:pt x="78378" y="23196"/>
                    <a:pt x="78497" y="22798"/>
                    <a:pt x="78517" y="22519"/>
                  </a:cubicBezTo>
                  <a:cubicBezTo>
                    <a:pt x="78537" y="22281"/>
                    <a:pt x="78437" y="22161"/>
                    <a:pt x="78417" y="22002"/>
                  </a:cubicBezTo>
                  <a:cubicBezTo>
                    <a:pt x="78358" y="21405"/>
                    <a:pt x="77860" y="20848"/>
                    <a:pt x="78198" y="20212"/>
                  </a:cubicBezTo>
                  <a:cubicBezTo>
                    <a:pt x="78218" y="20172"/>
                    <a:pt x="78119" y="20033"/>
                    <a:pt x="78059" y="20013"/>
                  </a:cubicBezTo>
                  <a:cubicBezTo>
                    <a:pt x="77801" y="19933"/>
                    <a:pt x="77920" y="19754"/>
                    <a:pt x="77900" y="19595"/>
                  </a:cubicBezTo>
                  <a:cubicBezTo>
                    <a:pt x="77900" y="19317"/>
                    <a:pt x="77860" y="19058"/>
                    <a:pt x="77761" y="18780"/>
                  </a:cubicBezTo>
                  <a:cubicBezTo>
                    <a:pt x="77562" y="18242"/>
                    <a:pt x="77681" y="17626"/>
                    <a:pt x="77423" y="17069"/>
                  </a:cubicBezTo>
                  <a:cubicBezTo>
                    <a:pt x="77403" y="17029"/>
                    <a:pt x="77502" y="16930"/>
                    <a:pt x="77522" y="16850"/>
                  </a:cubicBezTo>
                  <a:cubicBezTo>
                    <a:pt x="77522" y="16731"/>
                    <a:pt x="77542" y="16532"/>
                    <a:pt x="77502" y="16532"/>
                  </a:cubicBezTo>
                  <a:cubicBezTo>
                    <a:pt x="77065" y="16392"/>
                    <a:pt x="77443" y="15995"/>
                    <a:pt x="77264" y="15816"/>
                  </a:cubicBezTo>
                  <a:cubicBezTo>
                    <a:pt x="76985" y="15537"/>
                    <a:pt x="77065" y="15199"/>
                    <a:pt x="77045" y="14881"/>
                  </a:cubicBezTo>
                  <a:cubicBezTo>
                    <a:pt x="77025" y="14741"/>
                    <a:pt x="77005" y="14582"/>
                    <a:pt x="76925" y="14483"/>
                  </a:cubicBezTo>
                  <a:cubicBezTo>
                    <a:pt x="76707" y="14164"/>
                    <a:pt x="76786" y="13786"/>
                    <a:pt x="76687" y="13468"/>
                  </a:cubicBezTo>
                  <a:cubicBezTo>
                    <a:pt x="76528" y="13031"/>
                    <a:pt x="76866" y="12593"/>
                    <a:pt x="76607" y="12215"/>
                  </a:cubicBezTo>
                  <a:cubicBezTo>
                    <a:pt x="76209" y="11618"/>
                    <a:pt x="76468" y="10862"/>
                    <a:pt x="76010" y="10265"/>
                  </a:cubicBezTo>
                  <a:cubicBezTo>
                    <a:pt x="75811" y="10007"/>
                    <a:pt x="75791" y="9529"/>
                    <a:pt x="75871" y="9191"/>
                  </a:cubicBezTo>
                  <a:cubicBezTo>
                    <a:pt x="75971" y="8773"/>
                    <a:pt x="75612" y="8575"/>
                    <a:pt x="75573" y="8256"/>
                  </a:cubicBezTo>
                  <a:cubicBezTo>
                    <a:pt x="75513" y="7699"/>
                    <a:pt x="75354" y="7142"/>
                    <a:pt x="75334" y="6605"/>
                  </a:cubicBezTo>
                  <a:cubicBezTo>
                    <a:pt x="75314" y="5809"/>
                    <a:pt x="74956" y="5133"/>
                    <a:pt x="74757" y="4417"/>
                  </a:cubicBezTo>
                  <a:cubicBezTo>
                    <a:pt x="74578" y="3820"/>
                    <a:pt x="74677" y="3164"/>
                    <a:pt x="74359" y="2587"/>
                  </a:cubicBezTo>
                  <a:cubicBezTo>
                    <a:pt x="74677" y="1950"/>
                    <a:pt x="74240" y="1513"/>
                    <a:pt x="73922" y="1035"/>
                  </a:cubicBezTo>
                  <a:cubicBezTo>
                    <a:pt x="73961" y="816"/>
                    <a:pt x="74021" y="598"/>
                    <a:pt x="74061" y="339"/>
                  </a:cubicBezTo>
                  <a:lnTo>
                    <a:pt x="74061" y="339"/>
                  </a:lnTo>
                  <a:cubicBezTo>
                    <a:pt x="73969" y="390"/>
                    <a:pt x="73894" y="411"/>
                    <a:pt x="73832" y="411"/>
                  </a:cubicBezTo>
                  <a:cubicBezTo>
                    <a:pt x="73553" y="411"/>
                    <a:pt x="73509" y="1"/>
                    <a:pt x="7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24"/>
          <p:cNvSpPr/>
          <p:nvPr/>
        </p:nvSpPr>
        <p:spPr>
          <a:xfrm>
            <a:off x="2633768" y="3956883"/>
            <a:ext cx="379127" cy="430478"/>
          </a:xfrm>
          <a:custGeom>
            <a:avLst/>
            <a:gdLst/>
            <a:ahLst/>
            <a:cxnLst/>
            <a:rect l="l" t="t" r="r" b="b"/>
            <a:pathLst>
              <a:path w="37380" h="42443" extrusionOk="0">
                <a:moveTo>
                  <a:pt x="32887" y="0"/>
                </a:moveTo>
                <a:cubicBezTo>
                  <a:pt x="32707" y="0"/>
                  <a:pt x="32517" y="39"/>
                  <a:pt x="32326" y="131"/>
                </a:cubicBezTo>
                <a:cubicBezTo>
                  <a:pt x="32167" y="201"/>
                  <a:pt x="31968" y="235"/>
                  <a:pt x="31772" y="235"/>
                </a:cubicBezTo>
                <a:cubicBezTo>
                  <a:pt x="31575" y="235"/>
                  <a:pt x="31382" y="201"/>
                  <a:pt x="31232" y="131"/>
                </a:cubicBezTo>
                <a:cubicBezTo>
                  <a:pt x="31039" y="40"/>
                  <a:pt x="30878" y="8"/>
                  <a:pt x="30717" y="8"/>
                </a:cubicBezTo>
                <a:cubicBezTo>
                  <a:pt x="30595" y="8"/>
                  <a:pt x="30474" y="26"/>
                  <a:pt x="30337" y="51"/>
                </a:cubicBezTo>
                <a:cubicBezTo>
                  <a:pt x="29806" y="151"/>
                  <a:pt x="29289" y="334"/>
                  <a:pt x="28751" y="334"/>
                </a:cubicBezTo>
                <a:cubicBezTo>
                  <a:pt x="28644" y="334"/>
                  <a:pt x="28536" y="326"/>
                  <a:pt x="28427" y="310"/>
                </a:cubicBezTo>
                <a:cubicBezTo>
                  <a:pt x="28209" y="270"/>
                  <a:pt x="28010" y="191"/>
                  <a:pt x="27831" y="131"/>
                </a:cubicBezTo>
                <a:cubicBezTo>
                  <a:pt x="27731" y="270"/>
                  <a:pt x="27572" y="489"/>
                  <a:pt x="27572" y="489"/>
                </a:cubicBezTo>
                <a:cubicBezTo>
                  <a:pt x="27462" y="416"/>
                  <a:pt x="27357" y="389"/>
                  <a:pt x="27254" y="389"/>
                </a:cubicBezTo>
                <a:cubicBezTo>
                  <a:pt x="26984" y="389"/>
                  <a:pt x="26732" y="571"/>
                  <a:pt x="26473" y="571"/>
                </a:cubicBezTo>
                <a:cubicBezTo>
                  <a:pt x="26455" y="571"/>
                  <a:pt x="26437" y="571"/>
                  <a:pt x="26418" y="569"/>
                </a:cubicBezTo>
                <a:cubicBezTo>
                  <a:pt x="26371" y="567"/>
                  <a:pt x="26323" y="566"/>
                  <a:pt x="26275" y="566"/>
                </a:cubicBezTo>
                <a:cubicBezTo>
                  <a:pt x="25846" y="566"/>
                  <a:pt x="25418" y="646"/>
                  <a:pt x="25006" y="807"/>
                </a:cubicBezTo>
                <a:cubicBezTo>
                  <a:pt x="24807" y="887"/>
                  <a:pt x="24548" y="867"/>
                  <a:pt x="24310" y="887"/>
                </a:cubicBezTo>
                <a:cubicBezTo>
                  <a:pt x="24288" y="890"/>
                  <a:pt x="24264" y="891"/>
                  <a:pt x="24239" y="891"/>
                </a:cubicBezTo>
                <a:cubicBezTo>
                  <a:pt x="24159" y="891"/>
                  <a:pt x="24068" y="879"/>
                  <a:pt x="24001" y="879"/>
                </a:cubicBezTo>
                <a:cubicBezTo>
                  <a:pt x="23954" y="879"/>
                  <a:pt x="23919" y="886"/>
                  <a:pt x="23912" y="907"/>
                </a:cubicBezTo>
                <a:cubicBezTo>
                  <a:pt x="23653" y="1325"/>
                  <a:pt x="23216" y="1086"/>
                  <a:pt x="22897" y="1245"/>
                </a:cubicBezTo>
                <a:cubicBezTo>
                  <a:pt x="22734" y="1336"/>
                  <a:pt x="22537" y="1427"/>
                  <a:pt x="22353" y="1427"/>
                </a:cubicBezTo>
                <a:cubicBezTo>
                  <a:pt x="22335" y="1427"/>
                  <a:pt x="22318" y="1426"/>
                  <a:pt x="22300" y="1424"/>
                </a:cubicBezTo>
                <a:cubicBezTo>
                  <a:pt x="22216" y="1417"/>
                  <a:pt x="22134" y="1402"/>
                  <a:pt x="22063" y="1402"/>
                </a:cubicBezTo>
                <a:cubicBezTo>
                  <a:pt x="21932" y="1402"/>
                  <a:pt x="21836" y="1451"/>
                  <a:pt x="21823" y="1683"/>
                </a:cubicBezTo>
                <a:cubicBezTo>
                  <a:pt x="21722" y="1667"/>
                  <a:pt x="21627" y="1655"/>
                  <a:pt x="21534" y="1655"/>
                </a:cubicBezTo>
                <a:cubicBezTo>
                  <a:pt x="21388" y="1655"/>
                  <a:pt x="21245" y="1685"/>
                  <a:pt x="21087" y="1782"/>
                </a:cubicBezTo>
                <a:cubicBezTo>
                  <a:pt x="20291" y="2240"/>
                  <a:pt x="19317" y="2180"/>
                  <a:pt x="18481" y="2598"/>
                </a:cubicBezTo>
                <a:cubicBezTo>
                  <a:pt x="18461" y="2598"/>
                  <a:pt x="18441" y="2618"/>
                  <a:pt x="18402" y="2618"/>
                </a:cubicBezTo>
                <a:cubicBezTo>
                  <a:pt x="17626" y="2677"/>
                  <a:pt x="17546" y="2717"/>
                  <a:pt x="16810" y="3274"/>
                </a:cubicBezTo>
                <a:cubicBezTo>
                  <a:pt x="16731" y="3334"/>
                  <a:pt x="16651" y="3354"/>
                  <a:pt x="16571" y="3373"/>
                </a:cubicBezTo>
                <a:cubicBezTo>
                  <a:pt x="16114" y="3552"/>
                  <a:pt x="15636" y="3712"/>
                  <a:pt x="15179" y="3911"/>
                </a:cubicBezTo>
                <a:cubicBezTo>
                  <a:pt x="14562" y="4209"/>
                  <a:pt x="13886" y="4368"/>
                  <a:pt x="13349" y="4826"/>
                </a:cubicBezTo>
                <a:cubicBezTo>
                  <a:pt x="12851" y="5263"/>
                  <a:pt x="12076" y="5263"/>
                  <a:pt x="11638" y="5820"/>
                </a:cubicBezTo>
                <a:cubicBezTo>
                  <a:pt x="11630" y="5824"/>
                  <a:pt x="11619" y="5826"/>
                  <a:pt x="11608" y="5826"/>
                </a:cubicBezTo>
                <a:cubicBezTo>
                  <a:pt x="11577" y="5826"/>
                  <a:pt x="11537" y="5815"/>
                  <a:pt x="11499" y="5815"/>
                </a:cubicBezTo>
                <a:cubicBezTo>
                  <a:pt x="11485" y="5815"/>
                  <a:pt x="11472" y="5816"/>
                  <a:pt x="11459" y="5820"/>
                </a:cubicBezTo>
                <a:cubicBezTo>
                  <a:pt x="11320" y="5880"/>
                  <a:pt x="11141" y="5940"/>
                  <a:pt x="11041" y="6039"/>
                </a:cubicBezTo>
                <a:cubicBezTo>
                  <a:pt x="10886" y="6194"/>
                  <a:pt x="10821" y="6587"/>
                  <a:pt x="10651" y="6587"/>
                </a:cubicBezTo>
                <a:cubicBezTo>
                  <a:pt x="10625" y="6587"/>
                  <a:pt x="10596" y="6578"/>
                  <a:pt x="10564" y="6556"/>
                </a:cubicBezTo>
                <a:cubicBezTo>
                  <a:pt x="10473" y="6502"/>
                  <a:pt x="10408" y="6480"/>
                  <a:pt x="10361" y="6480"/>
                </a:cubicBezTo>
                <a:cubicBezTo>
                  <a:pt x="10161" y="6480"/>
                  <a:pt x="10283" y="6878"/>
                  <a:pt x="10117" y="6878"/>
                </a:cubicBezTo>
                <a:cubicBezTo>
                  <a:pt x="10107" y="6878"/>
                  <a:pt x="10097" y="6877"/>
                  <a:pt x="10086" y="6875"/>
                </a:cubicBezTo>
                <a:cubicBezTo>
                  <a:pt x="10014" y="6854"/>
                  <a:pt x="9911" y="6812"/>
                  <a:pt x="9822" y="6812"/>
                </a:cubicBezTo>
                <a:cubicBezTo>
                  <a:pt x="9738" y="6812"/>
                  <a:pt x="9668" y="6849"/>
                  <a:pt x="9649" y="6974"/>
                </a:cubicBezTo>
                <a:cubicBezTo>
                  <a:pt x="9589" y="7332"/>
                  <a:pt x="9350" y="7432"/>
                  <a:pt x="9052" y="7511"/>
                </a:cubicBezTo>
                <a:cubicBezTo>
                  <a:pt x="8873" y="7551"/>
                  <a:pt x="8734" y="7710"/>
                  <a:pt x="8594" y="7849"/>
                </a:cubicBezTo>
                <a:cubicBezTo>
                  <a:pt x="8336" y="8088"/>
                  <a:pt x="8097" y="8367"/>
                  <a:pt x="7819" y="8605"/>
                </a:cubicBezTo>
                <a:cubicBezTo>
                  <a:pt x="7620" y="8764"/>
                  <a:pt x="7341" y="8844"/>
                  <a:pt x="7102" y="9003"/>
                </a:cubicBezTo>
                <a:cubicBezTo>
                  <a:pt x="6884" y="9162"/>
                  <a:pt x="6486" y="9381"/>
                  <a:pt x="6506" y="9560"/>
                </a:cubicBezTo>
                <a:cubicBezTo>
                  <a:pt x="6565" y="10038"/>
                  <a:pt x="6008" y="9779"/>
                  <a:pt x="5949" y="10117"/>
                </a:cubicBezTo>
                <a:cubicBezTo>
                  <a:pt x="5909" y="10316"/>
                  <a:pt x="5630" y="10455"/>
                  <a:pt x="5491" y="10634"/>
                </a:cubicBezTo>
                <a:cubicBezTo>
                  <a:pt x="4894" y="11291"/>
                  <a:pt x="4377" y="12047"/>
                  <a:pt x="3721" y="12624"/>
                </a:cubicBezTo>
                <a:cubicBezTo>
                  <a:pt x="3223" y="13061"/>
                  <a:pt x="3204" y="13738"/>
                  <a:pt x="2686" y="14135"/>
                </a:cubicBezTo>
                <a:cubicBezTo>
                  <a:pt x="2965" y="14593"/>
                  <a:pt x="2448" y="14653"/>
                  <a:pt x="2288" y="14852"/>
                </a:cubicBezTo>
                <a:cubicBezTo>
                  <a:pt x="2050" y="15110"/>
                  <a:pt x="1712" y="15289"/>
                  <a:pt x="1950" y="15727"/>
                </a:cubicBezTo>
                <a:cubicBezTo>
                  <a:pt x="1970" y="15787"/>
                  <a:pt x="1891" y="15966"/>
                  <a:pt x="1811" y="16025"/>
                </a:cubicBezTo>
                <a:cubicBezTo>
                  <a:pt x="1413" y="16264"/>
                  <a:pt x="1413" y="16702"/>
                  <a:pt x="1234" y="17060"/>
                </a:cubicBezTo>
                <a:cubicBezTo>
                  <a:pt x="1015" y="17477"/>
                  <a:pt x="876" y="17915"/>
                  <a:pt x="816" y="18373"/>
                </a:cubicBezTo>
                <a:cubicBezTo>
                  <a:pt x="797" y="18532"/>
                  <a:pt x="717" y="18691"/>
                  <a:pt x="637" y="18830"/>
                </a:cubicBezTo>
                <a:cubicBezTo>
                  <a:pt x="498" y="19029"/>
                  <a:pt x="438" y="19188"/>
                  <a:pt x="538" y="19467"/>
                </a:cubicBezTo>
                <a:cubicBezTo>
                  <a:pt x="617" y="19666"/>
                  <a:pt x="458" y="19964"/>
                  <a:pt x="379" y="20223"/>
                </a:cubicBezTo>
                <a:cubicBezTo>
                  <a:pt x="339" y="20422"/>
                  <a:pt x="220" y="20601"/>
                  <a:pt x="220" y="20799"/>
                </a:cubicBezTo>
                <a:cubicBezTo>
                  <a:pt x="200" y="21197"/>
                  <a:pt x="319" y="21635"/>
                  <a:pt x="200" y="21993"/>
                </a:cubicBezTo>
                <a:cubicBezTo>
                  <a:pt x="41" y="22391"/>
                  <a:pt x="518" y="22868"/>
                  <a:pt x="21" y="23187"/>
                </a:cubicBezTo>
                <a:cubicBezTo>
                  <a:pt x="1" y="23207"/>
                  <a:pt x="21" y="23326"/>
                  <a:pt x="60" y="23346"/>
                </a:cubicBezTo>
                <a:cubicBezTo>
                  <a:pt x="578" y="23644"/>
                  <a:pt x="120" y="24002"/>
                  <a:pt x="160" y="24321"/>
                </a:cubicBezTo>
                <a:cubicBezTo>
                  <a:pt x="259" y="24599"/>
                  <a:pt x="339" y="24858"/>
                  <a:pt x="339" y="25136"/>
                </a:cubicBezTo>
                <a:cubicBezTo>
                  <a:pt x="319" y="25773"/>
                  <a:pt x="279" y="26409"/>
                  <a:pt x="598" y="27006"/>
                </a:cubicBezTo>
                <a:cubicBezTo>
                  <a:pt x="657" y="27125"/>
                  <a:pt x="697" y="27285"/>
                  <a:pt x="677" y="27404"/>
                </a:cubicBezTo>
                <a:cubicBezTo>
                  <a:pt x="538" y="28200"/>
                  <a:pt x="1075" y="28856"/>
                  <a:pt x="1075" y="29612"/>
                </a:cubicBezTo>
                <a:cubicBezTo>
                  <a:pt x="1433" y="29930"/>
                  <a:pt x="1155" y="30527"/>
                  <a:pt x="1612" y="30786"/>
                </a:cubicBezTo>
                <a:cubicBezTo>
                  <a:pt x="1533" y="31462"/>
                  <a:pt x="2050" y="31959"/>
                  <a:pt x="2109" y="32556"/>
                </a:cubicBezTo>
                <a:cubicBezTo>
                  <a:pt x="2169" y="33093"/>
                  <a:pt x="2567" y="33312"/>
                  <a:pt x="2826" y="33650"/>
                </a:cubicBezTo>
                <a:cubicBezTo>
                  <a:pt x="2905" y="33770"/>
                  <a:pt x="3104" y="33809"/>
                  <a:pt x="3263" y="33889"/>
                </a:cubicBezTo>
                <a:cubicBezTo>
                  <a:pt x="3164" y="34028"/>
                  <a:pt x="3104" y="34108"/>
                  <a:pt x="3024" y="34207"/>
                </a:cubicBezTo>
                <a:cubicBezTo>
                  <a:pt x="3323" y="34426"/>
                  <a:pt x="3581" y="34665"/>
                  <a:pt x="3860" y="34864"/>
                </a:cubicBezTo>
                <a:cubicBezTo>
                  <a:pt x="3979" y="34943"/>
                  <a:pt x="4158" y="34923"/>
                  <a:pt x="4258" y="35003"/>
                </a:cubicBezTo>
                <a:cubicBezTo>
                  <a:pt x="4497" y="35202"/>
                  <a:pt x="4099" y="35262"/>
                  <a:pt x="4138" y="35421"/>
                </a:cubicBezTo>
                <a:cubicBezTo>
                  <a:pt x="4158" y="35500"/>
                  <a:pt x="4158" y="35620"/>
                  <a:pt x="4218" y="35659"/>
                </a:cubicBezTo>
                <a:cubicBezTo>
                  <a:pt x="4815" y="36017"/>
                  <a:pt x="4974" y="36833"/>
                  <a:pt x="5670" y="37092"/>
                </a:cubicBezTo>
                <a:cubicBezTo>
                  <a:pt x="5730" y="37131"/>
                  <a:pt x="5790" y="37211"/>
                  <a:pt x="5809" y="37291"/>
                </a:cubicBezTo>
                <a:cubicBezTo>
                  <a:pt x="5949" y="37569"/>
                  <a:pt x="6426" y="38265"/>
                  <a:pt x="6585" y="38265"/>
                </a:cubicBezTo>
                <a:cubicBezTo>
                  <a:pt x="7003" y="38285"/>
                  <a:pt x="7102" y="38743"/>
                  <a:pt x="7401" y="38802"/>
                </a:cubicBezTo>
                <a:cubicBezTo>
                  <a:pt x="7839" y="38862"/>
                  <a:pt x="7898" y="39280"/>
                  <a:pt x="8177" y="39459"/>
                </a:cubicBezTo>
                <a:cubicBezTo>
                  <a:pt x="8428" y="39594"/>
                  <a:pt x="8660" y="39897"/>
                  <a:pt x="8891" y="39897"/>
                </a:cubicBezTo>
                <a:cubicBezTo>
                  <a:pt x="8898" y="39897"/>
                  <a:pt x="8906" y="39897"/>
                  <a:pt x="8913" y="39897"/>
                </a:cubicBezTo>
                <a:cubicBezTo>
                  <a:pt x="9410" y="39897"/>
                  <a:pt x="9669" y="40314"/>
                  <a:pt x="10086" y="40414"/>
                </a:cubicBezTo>
                <a:cubicBezTo>
                  <a:pt x="10305" y="40473"/>
                  <a:pt x="10484" y="40672"/>
                  <a:pt x="10683" y="40752"/>
                </a:cubicBezTo>
                <a:cubicBezTo>
                  <a:pt x="11240" y="40931"/>
                  <a:pt x="11817" y="41030"/>
                  <a:pt x="12334" y="41289"/>
                </a:cubicBezTo>
                <a:cubicBezTo>
                  <a:pt x="13210" y="41707"/>
                  <a:pt x="14184" y="41806"/>
                  <a:pt x="15099" y="42105"/>
                </a:cubicBezTo>
                <a:cubicBezTo>
                  <a:pt x="15275" y="42163"/>
                  <a:pt x="15458" y="42172"/>
                  <a:pt x="15637" y="42172"/>
                </a:cubicBezTo>
                <a:cubicBezTo>
                  <a:pt x="15721" y="42172"/>
                  <a:pt x="15804" y="42170"/>
                  <a:pt x="15885" y="42170"/>
                </a:cubicBezTo>
                <a:cubicBezTo>
                  <a:pt x="16043" y="42170"/>
                  <a:pt x="16195" y="42178"/>
                  <a:pt x="16333" y="42224"/>
                </a:cubicBezTo>
                <a:cubicBezTo>
                  <a:pt x="16612" y="42332"/>
                  <a:pt x="16887" y="42367"/>
                  <a:pt x="17160" y="42367"/>
                </a:cubicBezTo>
                <a:cubicBezTo>
                  <a:pt x="17490" y="42367"/>
                  <a:pt x="17817" y="42316"/>
                  <a:pt x="18143" y="42284"/>
                </a:cubicBezTo>
                <a:cubicBezTo>
                  <a:pt x="18286" y="42269"/>
                  <a:pt x="18426" y="42254"/>
                  <a:pt x="18562" y="42254"/>
                </a:cubicBezTo>
                <a:cubicBezTo>
                  <a:pt x="18786" y="42254"/>
                  <a:pt x="18999" y="42294"/>
                  <a:pt x="19197" y="42443"/>
                </a:cubicBezTo>
                <a:cubicBezTo>
                  <a:pt x="19734" y="42403"/>
                  <a:pt x="20271" y="42363"/>
                  <a:pt x="20789" y="42323"/>
                </a:cubicBezTo>
                <a:cubicBezTo>
                  <a:pt x="20848" y="42264"/>
                  <a:pt x="20908" y="42204"/>
                  <a:pt x="20988" y="42164"/>
                </a:cubicBezTo>
                <a:cubicBezTo>
                  <a:pt x="21564" y="41846"/>
                  <a:pt x="22241" y="41906"/>
                  <a:pt x="22818" y="41607"/>
                </a:cubicBezTo>
                <a:cubicBezTo>
                  <a:pt x="23375" y="41329"/>
                  <a:pt x="23991" y="41150"/>
                  <a:pt x="24568" y="40891"/>
                </a:cubicBezTo>
                <a:cubicBezTo>
                  <a:pt x="25125" y="40633"/>
                  <a:pt x="25841" y="40692"/>
                  <a:pt x="26259" y="40135"/>
                </a:cubicBezTo>
                <a:cubicBezTo>
                  <a:pt x="27353" y="39757"/>
                  <a:pt x="28149" y="38962"/>
                  <a:pt x="29024" y="38285"/>
                </a:cubicBezTo>
                <a:cubicBezTo>
                  <a:pt x="29203" y="38146"/>
                  <a:pt x="29442" y="38046"/>
                  <a:pt x="29541" y="37867"/>
                </a:cubicBezTo>
                <a:cubicBezTo>
                  <a:pt x="29681" y="37609"/>
                  <a:pt x="29979" y="37509"/>
                  <a:pt x="30118" y="37231"/>
                </a:cubicBezTo>
                <a:cubicBezTo>
                  <a:pt x="30258" y="36992"/>
                  <a:pt x="30655" y="36913"/>
                  <a:pt x="30934" y="36753"/>
                </a:cubicBezTo>
                <a:cubicBezTo>
                  <a:pt x="30994" y="36714"/>
                  <a:pt x="31093" y="36674"/>
                  <a:pt x="31093" y="36654"/>
                </a:cubicBezTo>
                <a:cubicBezTo>
                  <a:pt x="30914" y="36077"/>
                  <a:pt x="31471" y="36157"/>
                  <a:pt x="31710" y="35938"/>
                </a:cubicBezTo>
                <a:cubicBezTo>
                  <a:pt x="31809" y="35858"/>
                  <a:pt x="31909" y="35779"/>
                  <a:pt x="31948" y="35679"/>
                </a:cubicBezTo>
                <a:cubicBezTo>
                  <a:pt x="32247" y="35003"/>
                  <a:pt x="32605" y="34366"/>
                  <a:pt x="33162" y="33849"/>
                </a:cubicBezTo>
                <a:cubicBezTo>
                  <a:pt x="33281" y="33710"/>
                  <a:pt x="33381" y="33491"/>
                  <a:pt x="33401" y="33312"/>
                </a:cubicBezTo>
                <a:cubicBezTo>
                  <a:pt x="33421" y="33053"/>
                  <a:pt x="33580" y="32894"/>
                  <a:pt x="33699" y="32715"/>
                </a:cubicBezTo>
                <a:cubicBezTo>
                  <a:pt x="34157" y="31900"/>
                  <a:pt x="34674" y="31144"/>
                  <a:pt x="34972" y="30249"/>
                </a:cubicBezTo>
                <a:cubicBezTo>
                  <a:pt x="35171" y="29632"/>
                  <a:pt x="35290" y="28995"/>
                  <a:pt x="35529" y="28399"/>
                </a:cubicBezTo>
                <a:cubicBezTo>
                  <a:pt x="35887" y="27464"/>
                  <a:pt x="36106" y="26489"/>
                  <a:pt x="36285" y="25514"/>
                </a:cubicBezTo>
                <a:cubicBezTo>
                  <a:pt x="36424" y="24838"/>
                  <a:pt x="36683" y="24141"/>
                  <a:pt x="36504" y="23386"/>
                </a:cubicBezTo>
                <a:cubicBezTo>
                  <a:pt x="36464" y="23246"/>
                  <a:pt x="36464" y="22848"/>
                  <a:pt x="36842" y="22829"/>
                </a:cubicBezTo>
                <a:cubicBezTo>
                  <a:pt x="36782" y="22550"/>
                  <a:pt x="36603" y="22172"/>
                  <a:pt x="36703" y="22013"/>
                </a:cubicBezTo>
                <a:cubicBezTo>
                  <a:pt x="37061" y="21536"/>
                  <a:pt x="36862" y="21038"/>
                  <a:pt x="36922" y="20541"/>
                </a:cubicBezTo>
                <a:cubicBezTo>
                  <a:pt x="36981" y="19805"/>
                  <a:pt x="37041" y="19069"/>
                  <a:pt x="37001" y="18313"/>
                </a:cubicBezTo>
                <a:cubicBezTo>
                  <a:pt x="36942" y="17736"/>
                  <a:pt x="37061" y="17119"/>
                  <a:pt x="37081" y="16523"/>
                </a:cubicBezTo>
                <a:cubicBezTo>
                  <a:pt x="37101" y="16125"/>
                  <a:pt x="37101" y="15747"/>
                  <a:pt x="37081" y="15369"/>
                </a:cubicBezTo>
                <a:cubicBezTo>
                  <a:pt x="37061" y="14891"/>
                  <a:pt x="37220" y="14394"/>
                  <a:pt x="37001" y="13917"/>
                </a:cubicBezTo>
                <a:cubicBezTo>
                  <a:pt x="36961" y="13857"/>
                  <a:pt x="36981" y="13718"/>
                  <a:pt x="37041" y="13678"/>
                </a:cubicBezTo>
                <a:cubicBezTo>
                  <a:pt x="37319" y="13479"/>
                  <a:pt x="37200" y="13161"/>
                  <a:pt x="37160" y="12942"/>
                </a:cubicBezTo>
                <a:cubicBezTo>
                  <a:pt x="37101" y="12624"/>
                  <a:pt x="37379" y="12146"/>
                  <a:pt x="36822" y="11987"/>
                </a:cubicBezTo>
                <a:cubicBezTo>
                  <a:pt x="36862" y="11430"/>
                  <a:pt x="36902" y="10853"/>
                  <a:pt x="36922" y="10276"/>
                </a:cubicBezTo>
                <a:cubicBezTo>
                  <a:pt x="36922" y="10157"/>
                  <a:pt x="36882" y="9938"/>
                  <a:pt x="36822" y="9938"/>
                </a:cubicBezTo>
                <a:cubicBezTo>
                  <a:pt x="36564" y="9898"/>
                  <a:pt x="36544" y="9679"/>
                  <a:pt x="36623" y="9560"/>
                </a:cubicBezTo>
                <a:cubicBezTo>
                  <a:pt x="36822" y="9222"/>
                  <a:pt x="36683" y="8943"/>
                  <a:pt x="36583" y="8645"/>
                </a:cubicBezTo>
                <a:cubicBezTo>
                  <a:pt x="36424" y="8048"/>
                  <a:pt x="36285" y="7451"/>
                  <a:pt x="36146" y="6855"/>
                </a:cubicBezTo>
                <a:cubicBezTo>
                  <a:pt x="36086" y="6576"/>
                  <a:pt x="35927" y="6218"/>
                  <a:pt x="36046" y="6019"/>
                </a:cubicBezTo>
                <a:cubicBezTo>
                  <a:pt x="36265" y="5621"/>
                  <a:pt x="35748" y="5482"/>
                  <a:pt x="35867" y="5184"/>
                </a:cubicBezTo>
                <a:cubicBezTo>
                  <a:pt x="36026" y="4706"/>
                  <a:pt x="35450" y="4328"/>
                  <a:pt x="35728" y="3851"/>
                </a:cubicBezTo>
                <a:cubicBezTo>
                  <a:pt x="35271" y="3393"/>
                  <a:pt x="35469" y="2816"/>
                  <a:pt x="35410" y="2299"/>
                </a:cubicBezTo>
                <a:cubicBezTo>
                  <a:pt x="35370" y="1802"/>
                  <a:pt x="35370" y="1344"/>
                  <a:pt x="34873" y="1046"/>
                </a:cubicBezTo>
                <a:cubicBezTo>
                  <a:pt x="34773" y="986"/>
                  <a:pt x="34753" y="787"/>
                  <a:pt x="34674" y="628"/>
                </a:cubicBezTo>
                <a:cubicBezTo>
                  <a:pt x="34375" y="569"/>
                  <a:pt x="34037" y="648"/>
                  <a:pt x="33699" y="310"/>
                </a:cubicBezTo>
                <a:cubicBezTo>
                  <a:pt x="33506" y="130"/>
                  <a:pt x="33214" y="0"/>
                  <a:pt x="32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2633768" y="3956883"/>
            <a:ext cx="379127" cy="430478"/>
          </a:xfrm>
          <a:custGeom>
            <a:avLst/>
            <a:gdLst/>
            <a:ahLst/>
            <a:cxnLst/>
            <a:rect l="l" t="t" r="r" b="b"/>
            <a:pathLst>
              <a:path w="37380" h="42443" extrusionOk="0">
                <a:moveTo>
                  <a:pt x="32449" y="1641"/>
                </a:moveTo>
                <a:cubicBezTo>
                  <a:pt x="32839" y="1641"/>
                  <a:pt x="33207" y="1907"/>
                  <a:pt x="33619" y="1921"/>
                </a:cubicBezTo>
                <a:cubicBezTo>
                  <a:pt x="33679" y="2180"/>
                  <a:pt x="33779" y="2399"/>
                  <a:pt x="33798" y="2618"/>
                </a:cubicBezTo>
                <a:cubicBezTo>
                  <a:pt x="33818" y="3055"/>
                  <a:pt x="33838" y="3433"/>
                  <a:pt x="34176" y="3751"/>
                </a:cubicBezTo>
                <a:cubicBezTo>
                  <a:pt x="34316" y="3871"/>
                  <a:pt x="34395" y="4209"/>
                  <a:pt x="34355" y="4388"/>
                </a:cubicBezTo>
                <a:cubicBezTo>
                  <a:pt x="34256" y="4766"/>
                  <a:pt x="34316" y="5025"/>
                  <a:pt x="34554" y="5283"/>
                </a:cubicBezTo>
                <a:cubicBezTo>
                  <a:pt x="34714" y="5422"/>
                  <a:pt x="34316" y="5741"/>
                  <a:pt x="34714" y="5840"/>
                </a:cubicBezTo>
                <a:cubicBezTo>
                  <a:pt x="34793" y="6178"/>
                  <a:pt x="34097" y="6497"/>
                  <a:pt x="34654" y="6855"/>
                </a:cubicBezTo>
                <a:cubicBezTo>
                  <a:pt x="34992" y="7074"/>
                  <a:pt x="34196" y="7591"/>
                  <a:pt x="35211" y="7650"/>
                </a:cubicBezTo>
                <a:cubicBezTo>
                  <a:pt x="34773" y="7810"/>
                  <a:pt x="34654" y="7869"/>
                  <a:pt x="34475" y="7929"/>
                </a:cubicBezTo>
                <a:cubicBezTo>
                  <a:pt x="34932" y="8148"/>
                  <a:pt x="34912" y="8486"/>
                  <a:pt x="34753" y="8864"/>
                </a:cubicBezTo>
                <a:cubicBezTo>
                  <a:pt x="34833" y="8884"/>
                  <a:pt x="34912" y="8904"/>
                  <a:pt x="35072" y="8943"/>
                </a:cubicBezTo>
                <a:cubicBezTo>
                  <a:pt x="34893" y="9023"/>
                  <a:pt x="34753" y="9063"/>
                  <a:pt x="34594" y="9142"/>
                </a:cubicBezTo>
                <a:cubicBezTo>
                  <a:pt x="34733" y="9381"/>
                  <a:pt x="34952" y="9600"/>
                  <a:pt x="34972" y="9858"/>
                </a:cubicBezTo>
                <a:cubicBezTo>
                  <a:pt x="34992" y="10097"/>
                  <a:pt x="34833" y="10376"/>
                  <a:pt x="34753" y="10634"/>
                </a:cubicBezTo>
                <a:lnTo>
                  <a:pt x="35131" y="10634"/>
                </a:lnTo>
                <a:cubicBezTo>
                  <a:pt x="35191" y="11211"/>
                  <a:pt x="35131" y="11669"/>
                  <a:pt x="34912" y="11987"/>
                </a:cubicBezTo>
                <a:cubicBezTo>
                  <a:pt x="35052" y="12086"/>
                  <a:pt x="35191" y="12186"/>
                  <a:pt x="35390" y="12325"/>
                </a:cubicBezTo>
                <a:cubicBezTo>
                  <a:pt x="35310" y="12544"/>
                  <a:pt x="35231" y="12783"/>
                  <a:pt x="35131" y="13002"/>
                </a:cubicBezTo>
                <a:cubicBezTo>
                  <a:pt x="35251" y="13161"/>
                  <a:pt x="35370" y="13320"/>
                  <a:pt x="35509" y="13499"/>
                </a:cubicBezTo>
                <a:cubicBezTo>
                  <a:pt x="35330" y="13539"/>
                  <a:pt x="35231" y="13559"/>
                  <a:pt x="35111" y="13578"/>
                </a:cubicBezTo>
                <a:cubicBezTo>
                  <a:pt x="35091" y="13757"/>
                  <a:pt x="35529" y="13917"/>
                  <a:pt x="35131" y="14116"/>
                </a:cubicBezTo>
                <a:cubicBezTo>
                  <a:pt x="35111" y="14135"/>
                  <a:pt x="35091" y="14175"/>
                  <a:pt x="35091" y="14175"/>
                </a:cubicBezTo>
                <a:cubicBezTo>
                  <a:pt x="35370" y="14454"/>
                  <a:pt x="35211" y="14772"/>
                  <a:pt x="35211" y="15070"/>
                </a:cubicBezTo>
                <a:cubicBezTo>
                  <a:pt x="35231" y="15269"/>
                  <a:pt x="35370" y="15448"/>
                  <a:pt x="35489" y="15667"/>
                </a:cubicBezTo>
                <a:cubicBezTo>
                  <a:pt x="35390" y="15747"/>
                  <a:pt x="35310" y="15826"/>
                  <a:pt x="35191" y="15926"/>
                </a:cubicBezTo>
                <a:cubicBezTo>
                  <a:pt x="35430" y="16204"/>
                  <a:pt x="35668" y="16463"/>
                  <a:pt x="35430" y="16881"/>
                </a:cubicBezTo>
                <a:cubicBezTo>
                  <a:pt x="35350" y="17040"/>
                  <a:pt x="35450" y="17318"/>
                  <a:pt x="35430" y="17537"/>
                </a:cubicBezTo>
                <a:cubicBezTo>
                  <a:pt x="35370" y="18015"/>
                  <a:pt x="35310" y="18492"/>
                  <a:pt x="35211" y="18949"/>
                </a:cubicBezTo>
                <a:cubicBezTo>
                  <a:pt x="35171" y="19188"/>
                  <a:pt x="35131" y="19367"/>
                  <a:pt x="35330" y="19586"/>
                </a:cubicBezTo>
                <a:cubicBezTo>
                  <a:pt x="35430" y="19686"/>
                  <a:pt x="35330" y="20004"/>
                  <a:pt x="35271" y="20223"/>
                </a:cubicBezTo>
                <a:cubicBezTo>
                  <a:pt x="35052" y="20879"/>
                  <a:pt x="35052" y="20998"/>
                  <a:pt x="35290" y="21496"/>
                </a:cubicBezTo>
                <a:cubicBezTo>
                  <a:pt x="35091" y="21715"/>
                  <a:pt x="34932" y="21913"/>
                  <a:pt x="34733" y="22112"/>
                </a:cubicBezTo>
                <a:cubicBezTo>
                  <a:pt x="35072" y="22291"/>
                  <a:pt x="35310" y="22470"/>
                  <a:pt x="35012" y="22729"/>
                </a:cubicBezTo>
                <a:cubicBezTo>
                  <a:pt x="34714" y="23008"/>
                  <a:pt x="34932" y="23346"/>
                  <a:pt x="34793" y="23604"/>
                </a:cubicBezTo>
                <a:cubicBezTo>
                  <a:pt x="34853" y="23624"/>
                  <a:pt x="34932" y="23664"/>
                  <a:pt x="35111" y="23724"/>
                </a:cubicBezTo>
                <a:cubicBezTo>
                  <a:pt x="35032" y="23764"/>
                  <a:pt x="34972" y="23764"/>
                  <a:pt x="34952" y="23803"/>
                </a:cubicBezTo>
                <a:cubicBezTo>
                  <a:pt x="34853" y="23863"/>
                  <a:pt x="34753" y="23923"/>
                  <a:pt x="34714" y="24022"/>
                </a:cubicBezTo>
                <a:cubicBezTo>
                  <a:pt x="34674" y="24082"/>
                  <a:pt x="34714" y="24181"/>
                  <a:pt x="34733" y="24281"/>
                </a:cubicBezTo>
                <a:cubicBezTo>
                  <a:pt x="34753" y="24420"/>
                  <a:pt x="34873" y="24579"/>
                  <a:pt x="34813" y="24679"/>
                </a:cubicBezTo>
                <a:cubicBezTo>
                  <a:pt x="34694" y="24937"/>
                  <a:pt x="34435" y="25156"/>
                  <a:pt x="34355" y="25415"/>
                </a:cubicBezTo>
                <a:cubicBezTo>
                  <a:pt x="34276" y="25653"/>
                  <a:pt x="34415" y="25932"/>
                  <a:pt x="34375" y="26190"/>
                </a:cubicBezTo>
                <a:cubicBezTo>
                  <a:pt x="34336" y="26489"/>
                  <a:pt x="34296" y="26529"/>
                  <a:pt x="34355" y="27086"/>
                </a:cubicBezTo>
                <a:cubicBezTo>
                  <a:pt x="34196" y="27205"/>
                  <a:pt x="34017" y="27324"/>
                  <a:pt x="33798" y="27464"/>
                </a:cubicBezTo>
                <a:cubicBezTo>
                  <a:pt x="34037" y="27881"/>
                  <a:pt x="33997" y="28239"/>
                  <a:pt x="33679" y="28597"/>
                </a:cubicBezTo>
                <a:cubicBezTo>
                  <a:pt x="33460" y="28836"/>
                  <a:pt x="33421" y="29095"/>
                  <a:pt x="33440" y="29453"/>
                </a:cubicBezTo>
                <a:cubicBezTo>
                  <a:pt x="33440" y="29791"/>
                  <a:pt x="33122" y="30129"/>
                  <a:pt x="32943" y="30487"/>
                </a:cubicBezTo>
                <a:cubicBezTo>
                  <a:pt x="32804" y="30766"/>
                  <a:pt x="32625" y="31024"/>
                  <a:pt x="32525" y="31323"/>
                </a:cubicBezTo>
                <a:cubicBezTo>
                  <a:pt x="32386" y="31701"/>
                  <a:pt x="32426" y="32138"/>
                  <a:pt x="31968" y="32357"/>
                </a:cubicBezTo>
                <a:cubicBezTo>
                  <a:pt x="31869" y="32397"/>
                  <a:pt x="31869" y="32616"/>
                  <a:pt x="31789" y="32735"/>
                </a:cubicBezTo>
                <a:cubicBezTo>
                  <a:pt x="31670" y="32974"/>
                  <a:pt x="31590" y="33332"/>
                  <a:pt x="31411" y="33411"/>
                </a:cubicBezTo>
                <a:cubicBezTo>
                  <a:pt x="30934" y="33610"/>
                  <a:pt x="31073" y="34267"/>
                  <a:pt x="30556" y="34406"/>
                </a:cubicBezTo>
                <a:cubicBezTo>
                  <a:pt x="30476" y="34406"/>
                  <a:pt x="30417" y="34585"/>
                  <a:pt x="30397" y="34685"/>
                </a:cubicBezTo>
                <a:cubicBezTo>
                  <a:pt x="30377" y="35003"/>
                  <a:pt x="30198" y="35142"/>
                  <a:pt x="29939" y="35262"/>
                </a:cubicBezTo>
                <a:cubicBezTo>
                  <a:pt x="29800" y="35341"/>
                  <a:pt x="29701" y="35500"/>
                  <a:pt x="29601" y="35639"/>
                </a:cubicBezTo>
                <a:cubicBezTo>
                  <a:pt x="29541" y="35699"/>
                  <a:pt x="29541" y="35858"/>
                  <a:pt x="29502" y="35858"/>
                </a:cubicBezTo>
                <a:cubicBezTo>
                  <a:pt x="28845" y="35878"/>
                  <a:pt x="28746" y="36555"/>
                  <a:pt x="28308" y="36833"/>
                </a:cubicBezTo>
                <a:cubicBezTo>
                  <a:pt x="27851" y="37112"/>
                  <a:pt x="27572" y="37589"/>
                  <a:pt x="27134" y="37927"/>
                </a:cubicBezTo>
                <a:cubicBezTo>
                  <a:pt x="26836" y="38146"/>
                  <a:pt x="26398" y="38405"/>
                  <a:pt x="25961" y="38444"/>
                </a:cubicBezTo>
                <a:cubicBezTo>
                  <a:pt x="25682" y="38444"/>
                  <a:pt x="25742" y="38703"/>
                  <a:pt x="25642" y="38763"/>
                </a:cubicBezTo>
                <a:cubicBezTo>
                  <a:pt x="25165" y="39001"/>
                  <a:pt x="24688" y="39240"/>
                  <a:pt x="24190" y="39419"/>
                </a:cubicBezTo>
                <a:cubicBezTo>
                  <a:pt x="23832" y="39538"/>
                  <a:pt x="23494" y="39638"/>
                  <a:pt x="23196" y="39916"/>
                </a:cubicBezTo>
                <a:cubicBezTo>
                  <a:pt x="23076" y="40036"/>
                  <a:pt x="22678" y="39897"/>
                  <a:pt x="22440" y="40076"/>
                </a:cubicBezTo>
                <a:cubicBezTo>
                  <a:pt x="22300" y="40195"/>
                  <a:pt x="22161" y="40314"/>
                  <a:pt x="22002" y="40374"/>
                </a:cubicBezTo>
                <a:cubicBezTo>
                  <a:pt x="21857" y="40439"/>
                  <a:pt x="21659" y="40529"/>
                  <a:pt x="21515" y="40529"/>
                </a:cubicBezTo>
                <a:cubicBezTo>
                  <a:pt x="21482" y="40529"/>
                  <a:pt x="21451" y="40524"/>
                  <a:pt x="21425" y="40513"/>
                </a:cubicBezTo>
                <a:cubicBezTo>
                  <a:pt x="21300" y="40445"/>
                  <a:pt x="21193" y="40417"/>
                  <a:pt x="21098" y="40417"/>
                </a:cubicBezTo>
                <a:cubicBezTo>
                  <a:pt x="20832" y="40417"/>
                  <a:pt x="20666" y="40641"/>
                  <a:pt x="20490" y="40831"/>
                </a:cubicBezTo>
                <a:cubicBezTo>
                  <a:pt x="20237" y="40820"/>
                  <a:pt x="19998" y="40722"/>
                  <a:pt x="19772" y="40722"/>
                </a:cubicBezTo>
                <a:cubicBezTo>
                  <a:pt x="19606" y="40722"/>
                  <a:pt x="19448" y="40774"/>
                  <a:pt x="19297" y="40951"/>
                </a:cubicBezTo>
                <a:cubicBezTo>
                  <a:pt x="19293" y="40957"/>
                  <a:pt x="19286" y="40960"/>
                  <a:pt x="19275" y="40960"/>
                </a:cubicBezTo>
                <a:cubicBezTo>
                  <a:pt x="19220" y="40960"/>
                  <a:pt x="19081" y="40888"/>
                  <a:pt x="18998" y="40871"/>
                </a:cubicBezTo>
                <a:cubicBezTo>
                  <a:pt x="18913" y="40854"/>
                  <a:pt x="18783" y="40808"/>
                  <a:pt x="18723" y="40808"/>
                </a:cubicBezTo>
                <a:cubicBezTo>
                  <a:pt x="18713" y="40808"/>
                  <a:pt x="18705" y="40809"/>
                  <a:pt x="18700" y="40812"/>
                </a:cubicBezTo>
                <a:cubicBezTo>
                  <a:pt x="18594" y="40988"/>
                  <a:pt x="18457" y="41043"/>
                  <a:pt x="18319" y="41043"/>
                </a:cubicBezTo>
                <a:cubicBezTo>
                  <a:pt x="18144" y="41043"/>
                  <a:pt x="17966" y="40955"/>
                  <a:pt x="17845" y="40911"/>
                </a:cubicBezTo>
                <a:cubicBezTo>
                  <a:pt x="17579" y="40785"/>
                  <a:pt x="17304" y="40761"/>
                  <a:pt x="17030" y="40761"/>
                </a:cubicBezTo>
                <a:cubicBezTo>
                  <a:pt x="16860" y="40761"/>
                  <a:pt x="16689" y="40771"/>
                  <a:pt x="16520" y="40771"/>
                </a:cubicBezTo>
                <a:cubicBezTo>
                  <a:pt x="16230" y="40771"/>
                  <a:pt x="15945" y="40743"/>
                  <a:pt x="15676" y="40593"/>
                </a:cubicBezTo>
                <a:cubicBezTo>
                  <a:pt x="15528" y="40687"/>
                  <a:pt x="15393" y="40723"/>
                  <a:pt x="15265" y="40723"/>
                </a:cubicBezTo>
                <a:cubicBezTo>
                  <a:pt x="14825" y="40723"/>
                  <a:pt x="14477" y="40290"/>
                  <a:pt x="14045" y="40274"/>
                </a:cubicBezTo>
                <a:cubicBezTo>
                  <a:pt x="13508" y="40235"/>
                  <a:pt x="13031" y="39996"/>
                  <a:pt x="12533" y="39817"/>
                </a:cubicBezTo>
                <a:cubicBezTo>
                  <a:pt x="12235" y="39698"/>
                  <a:pt x="11956" y="39499"/>
                  <a:pt x="11658" y="39340"/>
                </a:cubicBezTo>
                <a:cubicBezTo>
                  <a:pt x="11586" y="39403"/>
                  <a:pt x="11521" y="39428"/>
                  <a:pt x="11461" y="39428"/>
                </a:cubicBezTo>
                <a:cubicBezTo>
                  <a:pt x="11259" y="39428"/>
                  <a:pt x="11110" y="39149"/>
                  <a:pt x="10915" y="39149"/>
                </a:cubicBezTo>
                <a:cubicBezTo>
                  <a:pt x="10879" y="39149"/>
                  <a:pt x="10842" y="39158"/>
                  <a:pt x="10803" y="39180"/>
                </a:cubicBezTo>
                <a:lnTo>
                  <a:pt x="9987" y="38584"/>
                </a:lnTo>
                <a:cubicBezTo>
                  <a:pt x="9967" y="38524"/>
                  <a:pt x="9927" y="38444"/>
                  <a:pt x="9887" y="38444"/>
                </a:cubicBezTo>
                <a:cubicBezTo>
                  <a:pt x="9132" y="38265"/>
                  <a:pt x="8594" y="37728"/>
                  <a:pt x="8018" y="37291"/>
                </a:cubicBezTo>
                <a:cubicBezTo>
                  <a:pt x="7620" y="37012"/>
                  <a:pt x="7182" y="36813"/>
                  <a:pt x="6744" y="36555"/>
                </a:cubicBezTo>
                <a:cubicBezTo>
                  <a:pt x="6804" y="36475"/>
                  <a:pt x="6884" y="36395"/>
                  <a:pt x="6943" y="36336"/>
                </a:cubicBezTo>
                <a:cubicBezTo>
                  <a:pt x="6625" y="36137"/>
                  <a:pt x="6545" y="36037"/>
                  <a:pt x="6366" y="35739"/>
                </a:cubicBezTo>
                <a:cubicBezTo>
                  <a:pt x="6187" y="35460"/>
                  <a:pt x="5969" y="35242"/>
                  <a:pt x="5790" y="34983"/>
                </a:cubicBezTo>
                <a:cubicBezTo>
                  <a:pt x="5670" y="35082"/>
                  <a:pt x="5611" y="35142"/>
                  <a:pt x="5551" y="35202"/>
                </a:cubicBezTo>
                <a:cubicBezTo>
                  <a:pt x="5332" y="34923"/>
                  <a:pt x="4954" y="34844"/>
                  <a:pt x="4815" y="34406"/>
                </a:cubicBezTo>
                <a:cubicBezTo>
                  <a:pt x="4636" y="33809"/>
                  <a:pt x="4119" y="33332"/>
                  <a:pt x="4158" y="32636"/>
                </a:cubicBezTo>
                <a:cubicBezTo>
                  <a:pt x="3601" y="32118"/>
                  <a:pt x="3502" y="31382"/>
                  <a:pt x="3263" y="30726"/>
                </a:cubicBezTo>
                <a:cubicBezTo>
                  <a:pt x="3124" y="30348"/>
                  <a:pt x="2826" y="30070"/>
                  <a:pt x="2806" y="29612"/>
                </a:cubicBezTo>
                <a:cubicBezTo>
                  <a:pt x="2766" y="29154"/>
                  <a:pt x="2487" y="28717"/>
                  <a:pt x="2428" y="28259"/>
                </a:cubicBezTo>
                <a:cubicBezTo>
                  <a:pt x="2368" y="27921"/>
                  <a:pt x="2308" y="27662"/>
                  <a:pt x="2149" y="27364"/>
                </a:cubicBezTo>
                <a:cubicBezTo>
                  <a:pt x="1990" y="27066"/>
                  <a:pt x="1950" y="26648"/>
                  <a:pt x="2010" y="26310"/>
                </a:cubicBezTo>
                <a:cubicBezTo>
                  <a:pt x="2090" y="25872"/>
                  <a:pt x="1950" y="25494"/>
                  <a:pt x="1851" y="25096"/>
                </a:cubicBezTo>
                <a:cubicBezTo>
                  <a:pt x="1791" y="24838"/>
                  <a:pt x="1851" y="24539"/>
                  <a:pt x="1871" y="24102"/>
                </a:cubicBezTo>
                <a:cubicBezTo>
                  <a:pt x="1791" y="24022"/>
                  <a:pt x="1672" y="23863"/>
                  <a:pt x="1552" y="23724"/>
                </a:cubicBezTo>
                <a:cubicBezTo>
                  <a:pt x="1910" y="23465"/>
                  <a:pt x="2090" y="23207"/>
                  <a:pt x="1652" y="22928"/>
                </a:cubicBezTo>
                <a:cubicBezTo>
                  <a:pt x="1751" y="22669"/>
                  <a:pt x="2010" y="22431"/>
                  <a:pt x="1572" y="22252"/>
                </a:cubicBezTo>
                <a:cubicBezTo>
                  <a:pt x="1891" y="22013"/>
                  <a:pt x="1672" y="21715"/>
                  <a:pt x="1692" y="21456"/>
                </a:cubicBezTo>
                <a:cubicBezTo>
                  <a:pt x="1712" y="21197"/>
                  <a:pt x="1831" y="20939"/>
                  <a:pt x="1871" y="20680"/>
                </a:cubicBezTo>
                <a:cubicBezTo>
                  <a:pt x="1910" y="20581"/>
                  <a:pt x="1891" y="20501"/>
                  <a:pt x="1891" y="20402"/>
                </a:cubicBezTo>
                <a:cubicBezTo>
                  <a:pt x="1910" y="20143"/>
                  <a:pt x="1851" y="19705"/>
                  <a:pt x="1930" y="19686"/>
                </a:cubicBezTo>
                <a:cubicBezTo>
                  <a:pt x="2308" y="19546"/>
                  <a:pt x="1990" y="19288"/>
                  <a:pt x="2090" y="19129"/>
                </a:cubicBezTo>
                <a:cubicBezTo>
                  <a:pt x="2229" y="18910"/>
                  <a:pt x="2308" y="18671"/>
                  <a:pt x="2408" y="18432"/>
                </a:cubicBezTo>
                <a:cubicBezTo>
                  <a:pt x="2448" y="18333"/>
                  <a:pt x="2448" y="18233"/>
                  <a:pt x="2448" y="18114"/>
                </a:cubicBezTo>
                <a:cubicBezTo>
                  <a:pt x="2467" y="17637"/>
                  <a:pt x="2507" y="17179"/>
                  <a:pt x="2965" y="16841"/>
                </a:cubicBezTo>
                <a:cubicBezTo>
                  <a:pt x="3124" y="16721"/>
                  <a:pt x="3144" y="16423"/>
                  <a:pt x="3263" y="16224"/>
                </a:cubicBezTo>
                <a:cubicBezTo>
                  <a:pt x="3820" y="15289"/>
                  <a:pt x="4278" y="14275"/>
                  <a:pt x="4974" y="13439"/>
                </a:cubicBezTo>
                <a:cubicBezTo>
                  <a:pt x="5491" y="12842"/>
                  <a:pt x="5869" y="12067"/>
                  <a:pt x="6645" y="11689"/>
                </a:cubicBezTo>
                <a:cubicBezTo>
                  <a:pt x="6705" y="11669"/>
                  <a:pt x="6725" y="11609"/>
                  <a:pt x="6784" y="11569"/>
                </a:cubicBezTo>
                <a:cubicBezTo>
                  <a:pt x="7540" y="10813"/>
                  <a:pt x="8276" y="10038"/>
                  <a:pt x="9112" y="9341"/>
                </a:cubicBezTo>
                <a:cubicBezTo>
                  <a:pt x="9728" y="8804"/>
                  <a:pt x="10444" y="8406"/>
                  <a:pt x="11141" y="7969"/>
                </a:cubicBezTo>
                <a:cubicBezTo>
                  <a:pt x="12195" y="7292"/>
                  <a:pt x="13269" y="6616"/>
                  <a:pt x="14343" y="5960"/>
                </a:cubicBezTo>
                <a:cubicBezTo>
                  <a:pt x="14682" y="5761"/>
                  <a:pt x="15099" y="5800"/>
                  <a:pt x="15438" y="5562"/>
                </a:cubicBezTo>
                <a:cubicBezTo>
                  <a:pt x="15915" y="5223"/>
                  <a:pt x="16452" y="4905"/>
                  <a:pt x="16989" y="4766"/>
                </a:cubicBezTo>
                <a:cubicBezTo>
                  <a:pt x="17447" y="4666"/>
                  <a:pt x="17765" y="4348"/>
                  <a:pt x="18262" y="4289"/>
                </a:cubicBezTo>
                <a:cubicBezTo>
                  <a:pt x="18787" y="4230"/>
                  <a:pt x="19255" y="3830"/>
                  <a:pt x="19851" y="3830"/>
                </a:cubicBezTo>
                <a:cubicBezTo>
                  <a:pt x="19865" y="3830"/>
                  <a:pt x="19879" y="3831"/>
                  <a:pt x="19893" y="3831"/>
                </a:cubicBezTo>
                <a:cubicBezTo>
                  <a:pt x="19905" y="3832"/>
                  <a:pt x="19917" y="3833"/>
                  <a:pt x="19928" y="3833"/>
                </a:cubicBezTo>
                <a:cubicBezTo>
                  <a:pt x="20118" y="3833"/>
                  <a:pt x="20323" y="3686"/>
                  <a:pt x="20510" y="3592"/>
                </a:cubicBezTo>
                <a:cubicBezTo>
                  <a:pt x="20745" y="3475"/>
                  <a:pt x="20971" y="3349"/>
                  <a:pt x="21222" y="3349"/>
                </a:cubicBezTo>
                <a:cubicBezTo>
                  <a:pt x="21354" y="3349"/>
                  <a:pt x="21493" y="3384"/>
                  <a:pt x="21644" y="3473"/>
                </a:cubicBezTo>
                <a:cubicBezTo>
                  <a:pt x="21962" y="2717"/>
                  <a:pt x="22678" y="2976"/>
                  <a:pt x="23216" y="2856"/>
                </a:cubicBezTo>
                <a:cubicBezTo>
                  <a:pt x="23444" y="2821"/>
                  <a:pt x="23579" y="2584"/>
                  <a:pt x="23841" y="2584"/>
                </a:cubicBezTo>
                <a:cubicBezTo>
                  <a:pt x="23875" y="2584"/>
                  <a:pt x="23912" y="2588"/>
                  <a:pt x="23952" y="2598"/>
                </a:cubicBezTo>
                <a:cubicBezTo>
                  <a:pt x="23996" y="2605"/>
                  <a:pt x="24042" y="2608"/>
                  <a:pt x="24089" y="2608"/>
                </a:cubicBezTo>
                <a:cubicBezTo>
                  <a:pt x="24294" y="2608"/>
                  <a:pt x="24517" y="2547"/>
                  <a:pt x="24727" y="2498"/>
                </a:cubicBezTo>
                <a:cubicBezTo>
                  <a:pt x="25026" y="2458"/>
                  <a:pt x="25304" y="2359"/>
                  <a:pt x="25583" y="2319"/>
                </a:cubicBezTo>
                <a:cubicBezTo>
                  <a:pt x="26180" y="2220"/>
                  <a:pt x="26756" y="2140"/>
                  <a:pt x="27333" y="2061"/>
                </a:cubicBezTo>
                <a:cubicBezTo>
                  <a:pt x="27652" y="2001"/>
                  <a:pt x="27950" y="1921"/>
                  <a:pt x="28268" y="1901"/>
                </a:cubicBezTo>
                <a:cubicBezTo>
                  <a:pt x="28885" y="1882"/>
                  <a:pt x="29502" y="1802"/>
                  <a:pt x="30118" y="1742"/>
                </a:cubicBezTo>
                <a:cubicBezTo>
                  <a:pt x="30336" y="1715"/>
                  <a:pt x="30562" y="1651"/>
                  <a:pt x="30767" y="1651"/>
                </a:cubicBezTo>
                <a:cubicBezTo>
                  <a:pt x="30861" y="1651"/>
                  <a:pt x="30951" y="1665"/>
                  <a:pt x="31033" y="1702"/>
                </a:cubicBezTo>
                <a:cubicBezTo>
                  <a:pt x="31095" y="1729"/>
                  <a:pt x="31155" y="1739"/>
                  <a:pt x="31215" y="1739"/>
                </a:cubicBezTo>
                <a:cubicBezTo>
                  <a:pt x="31381" y="1739"/>
                  <a:pt x="31542" y="1663"/>
                  <a:pt x="31697" y="1663"/>
                </a:cubicBezTo>
                <a:cubicBezTo>
                  <a:pt x="31775" y="1663"/>
                  <a:pt x="31853" y="1683"/>
                  <a:pt x="31929" y="1742"/>
                </a:cubicBezTo>
                <a:cubicBezTo>
                  <a:pt x="31948" y="1762"/>
                  <a:pt x="32008" y="1762"/>
                  <a:pt x="32028" y="1762"/>
                </a:cubicBezTo>
                <a:cubicBezTo>
                  <a:pt x="32173" y="1674"/>
                  <a:pt x="32312" y="1641"/>
                  <a:pt x="32449" y="1641"/>
                </a:cubicBezTo>
                <a:close/>
                <a:moveTo>
                  <a:pt x="32887" y="0"/>
                </a:moveTo>
                <a:cubicBezTo>
                  <a:pt x="32707" y="0"/>
                  <a:pt x="32517" y="39"/>
                  <a:pt x="32326" y="131"/>
                </a:cubicBezTo>
                <a:cubicBezTo>
                  <a:pt x="32167" y="201"/>
                  <a:pt x="31968" y="235"/>
                  <a:pt x="31772" y="235"/>
                </a:cubicBezTo>
                <a:cubicBezTo>
                  <a:pt x="31575" y="235"/>
                  <a:pt x="31382" y="201"/>
                  <a:pt x="31232" y="131"/>
                </a:cubicBezTo>
                <a:cubicBezTo>
                  <a:pt x="31039" y="40"/>
                  <a:pt x="30878" y="8"/>
                  <a:pt x="30717" y="8"/>
                </a:cubicBezTo>
                <a:cubicBezTo>
                  <a:pt x="30595" y="8"/>
                  <a:pt x="30474" y="26"/>
                  <a:pt x="30337" y="51"/>
                </a:cubicBezTo>
                <a:cubicBezTo>
                  <a:pt x="29806" y="151"/>
                  <a:pt x="29289" y="334"/>
                  <a:pt x="28751" y="334"/>
                </a:cubicBezTo>
                <a:cubicBezTo>
                  <a:pt x="28644" y="334"/>
                  <a:pt x="28536" y="326"/>
                  <a:pt x="28427" y="310"/>
                </a:cubicBezTo>
                <a:cubicBezTo>
                  <a:pt x="28209" y="270"/>
                  <a:pt x="28010" y="191"/>
                  <a:pt x="27831" y="131"/>
                </a:cubicBezTo>
                <a:cubicBezTo>
                  <a:pt x="27731" y="270"/>
                  <a:pt x="27572" y="489"/>
                  <a:pt x="27572" y="489"/>
                </a:cubicBezTo>
                <a:cubicBezTo>
                  <a:pt x="27462" y="416"/>
                  <a:pt x="27357" y="389"/>
                  <a:pt x="27254" y="389"/>
                </a:cubicBezTo>
                <a:cubicBezTo>
                  <a:pt x="26984" y="389"/>
                  <a:pt x="26732" y="571"/>
                  <a:pt x="26473" y="571"/>
                </a:cubicBezTo>
                <a:cubicBezTo>
                  <a:pt x="26455" y="571"/>
                  <a:pt x="26437" y="571"/>
                  <a:pt x="26418" y="569"/>
                </a:cubicBezTo>
                <a:cubicBezTo>
                  <a:pt x="26371" y="567"/>
                  <a:pt x="26323" y="566"/>
                  <a:pt x="26275" y="566"/>
                </a:cubicBezTo>
                <a:cubicBezTo>
                  <a:pt x="25846" y="566"/>
                  <a:pt x="25418" y="646"/>
                  <a:pt x="25006" y="807"/>
                </a:cubicBezTo>
                <a:cubicBezTo>
                  <a:pt x="24807" y="887"/>
                  <a:pt x="24548" y="867"/>
                  <a:pt x="24310" y="887"/>
                </a:cubicBezTo>
                <a:cubicBezTo>
                  <a:pt x="24288" y="890"/>
                  <a:pt x="24264" y="891"/>
                  <a:pt x="24239" y="891"/>
                </a:cubicBezTo>
                <a:cubicBezTo>
                  <a:pt x="24159" y="891"/>
                  <a:pt x="24068" y="879"/>
                  <a:pt x="24001" y="879"/>
                </a:cubicBezTo>
                <a:cubicBezTo>
                  <a:pt x="23954" y="879"/>
                  <a:pt x="23919" y="886"/>
                  <a:pt x="23912" y="907"/>
                </a:cubicBezTo>
                <a:cubicBezTo>
                  <a:pt x="23653" y="1325"/>
                  <a:pt x="23216" y="1086"/>
                  <a:pt x="22897" y="1245"/>
                </a:cubicBezTo>
                <a:cubicBezTo>
                  <a:pt x="22734" y="1336"/>
                  <a:pt x="22537" y="1427"/>
                  <a:pt x="22353" y="1427"/>
                </a:cubicBezTo>
                <a:cubicBezTo>
                  <a:pt x="22335" y="1427"/>
                  <a:pt x="22318" y="1426"/>
                  <a:pt x="22300" y="1424"/>
                </a:cubicBezTo>
                <a:cubicBezTo>
                  <a:pt x="22216" y="1417"/>
                  <a:pt x="22134" y="1402"/>
                  <a:pt x="22063" y="1402"/>
                </a:cubicBezTo>
                <a:cubicBezTo>
                  <a:pt x="21932" y="1402"/>
                  <a:pt x="21836" y="1451"/>
                  <a:pt x="21823" y="1683"/>
                </a:cubicBezTo>
                <a:cubicBezTo>
                  <a:pt x="21722" y="1667"/>
                  <a:pt x="21627" y="1655"/>
                  <a:pt x="21534" y="1655"/>
                </a:cubicBezTo>
                <a:cubicBezTo>
                  <a:pt x="21388" y="1655"/>
                  <a:pt x="21245" y="1685"/>
                  <a:pt x="21087" y="1782"/>
                </a:cubicBezTo>
                <a:cubicBezTo>
                  <a:pt x="20291" y="2240"/>
                  <a:pt x="19317" y="2180"/>
                  <a:pt x="18481" y="2598"/>
                </a:cubicBezTo>
                <a:cubicBezTo>
                  <a:pt x="18461" y="2598"/>
                  <a:pt x="18441" y="2618"/>
                  <a:pt x="18402" y="2618"/>
                </a:cubicBezTo>
                <a:cubicBezTo>
                  <a:pt x="17626" y="2677"/>
                  <a:pt x="17546" y="2717"/>
                  <a:pt x="16810" y="3274"/>
                </a:cubicBezTo>
                <a:cubicBezTo>
                  <a:pt x="16731" y="3334"/>
                  <a:pt x="16651" y="3354"/>
                  <a:pt x="16571" y="3373"/>
                </a:cubicBezTo>
                <a:cubicBezTo>
                  <a:pt x="16114" y="3552"/>
                  <a:pt x="15636" y="3712"/>
                  <a:pt x="15179" y="3911"/>
                </a:cubicBezTo>
                <a:cubicBezTo>
                  <a:pt x="14562" y="4209"/>
                  <a:pt x="13886" y="4368"/>
                  <a:pt x="13349" y="4826"/>
                </a:cubicBezTo>
                <a:cubicBezTo>
                  <a:pt x="12851" y="5263"/>
                  <a:pt x="12076" y="5263"/>
                  <a:pt x="11638" y="5820"/>
                </a:cubicBezTo>
                <a:cubicBezTo>
                  <a:pt x="11630" y="5824"/>
                  <a:pt x="11619" y="5826"/>
                  <a:pt x="11608" y="5826"/>
                </a:cubicBezTo>
                <a:cubicBezTo>
                  <a:pt x="11577" y="5826"/>
                  <a:pt x="11537" y="5815"/>
                  <a:pt x="11499" y="5815"/>
                </a:cubicBezTo>
                <a:cubicBezTo>
                  <a:pt x="11485" y="5815"/>
                  <a:pt x="11472" y="5816"/>
                  <a:pt x="11459" y="5820"/>
                </a:cubicBezTo>
                <a:cubicBezTo>
                  <a:pt x="11320" y="5880"/>
                  <a:pt x="11141" y="5940"/>
                  <a:pt x="11041" y="6039"/>
                </a:cubicBezTo>
                <a:cubicBezTo>
                  <a:pt x="10886" y="6194"/>
                  <a:pt x="10821" y="6587"/>
                  <a:pt x="10651" y="6587"/>
                </a:cubicBezTo>
                <a:cubicBezTo>
                  <a:pt x="10625" y="6587"/>
                  <a:pt x="10596" y="6578"/>
                  <a:pt x="10564" y="6556"/>
                </a:cubicBezTo>
                <a:cubicBezTo>
                  <a:pt x="10473" y="6502"/>
                  <a:pt x="10408" y="6480"/>
                  <a:pt x="10361" y="6480"/>
                </a:cubicBezTo>
                <a:cubicBezTo>
                  <a:pt x="10161" y="6480"/>
                  <a:pt x="10283" y="6878"/>
                  <a:pt x="10117" y="6878"/>
                </a:cubicBezTo>
                <a:cubicBezTo>
                  <a:pt x="10107" y="6878"/>
                  <a:pt x="10097" y="6877"/>
                  <a:pt x="10086" y="6875"/>
                </a:cubicBezTo>
                <a:cubicBezTo>
                  <a:pt x="10014" y="6854"/>
                  <a:pt x="9911" y="6812"/>
                  <a:pt x="9822" y="6812"/>
                </a:cubicBezTo>
                <a:cubicBezTo>
                  <a:pt x="9738" y="6812"/>
                  <a:pt x="9668" y="6849"/>
                  <a:pt x="9649" y="6974"/>
                </a:cubicBezTo>
                <a:cubicBezTo>
                  <a:pt x="9589" y="7332"/>
                  <a:pt x="9350" y="7432"/>
                  <a:pt x="9052" y="7511"/>
                </a:cubicBezTo>
                <a:cubicBezTo>
                  <a:pt x="8873" y="7551"/>
                  <a:pt x="8734" y="7710"/>
                  <a:pt x="8594" y="7849"/>
                </a:cubicBezTo>
                <a:cubicBezTo>
                  <a:pt x="8336" y="8088"/>
                  <a:pt x="8097" y="8367"/>
                  <a:pt x="7819" y="8605"/>
                </a:cubicBezTo>
                <a:cubicBezTo>
                  <a:pt x="7620" y="8764"/>
                  <a:pt x="7341" y="8844"/>
                  <a:pt x="7102" y="9003"/>
                </a:cubicBezTo>
                <a:cubicBezTo>
                  <a:pt x="6884" y="9162"/>
                  <a:pt x="6486" y="9381"/>
                  <a:pt x="6506" y="9560"/>
                </a:cubicBezTo>
                <a:cubicBezTo>
                  <a:pt x="6565" y="10038"/>
                  <a:pt x="6008" y="9779"/>
                  <a:pt x="5949" y="10117"/>
                </a:cubicBezTo>
                <a:cubicBezTo>
                  <a:pt x="5909" y="10316"/>
                  <a:pt x="5630" y="10455"/>
                  <a:pt x="5491" y="10634"/>
                </a:cubicBezTo>
                <a:cubicBezTo>
                  <a:pt x="4894" y="11291"/>
                  <a:pt x="4377" y="12047"/>
                  <a:pt x="3721" y="12624"/>
                </a:cubicBezTo>
                <a:cubicBezTo>
                  <a:pt x="3223" y="13061"/>
                  <a:pt x="3204" y="13738"/>
                  <a:pt x="2686" y="14135"/>
                </a:cubicBezTo>
                <a:cubicBezTo>
                  <a:pt x="2965" y="14593"/>
                  <a:pt x="2448" y="14653"/>
                  <a:pt x="2288" y="14852"/>
                </a:cubicBezTo>
                <a:cubicBezTo>
                  <a:pt x="2050" y="15110"/>
                  <a:pt x="1712" y="15289"/>
                  <a:pt x="1950" y="15727"/>
                </a:cubicBezTo>
                <a:cubicBezTo>
                  <a:pt x="1970" y="15787"/>
                  <a:pt x="1891" y="15966"/>
                  <a:pt x="1811" y="16025"/>
                </a:cubicBezTo>
                <a:cubicBezTo>
                  <a:pt x="1413" y="16264"/>
                  <a:pt x="1413" y="16702"/>
                  <a:pt x="1234" y="17060"/>
                </a:cubicBezTo>
                <a:cubicBezTo>
                  <a:pt x="1015" y="17477"/>
                  <a:pt x="876" y="17915"/>
                  <a:pt x="816" y="18373"/>
                </a:cubicBezTo>
                <a:cubicBezTo>
                  <a:pt x="797" y="18532"/>
                  <a:pt x="717" y="18691"/>
                  <a:pt x="637" y="18830"/>
                </a:cubicBezTo>
                <a:cubicBezTo>
                  <a:pt x="498" y="19029"/>
                  <a:pt x="438" y="19188"/>
                  <a:pt x="538" y="19467"/>
                </a:cubicBezTo>
                <a:cubicBezTo>
                  <a:pt x="617" y="19666"/>
                  <a:pt x="458" y="19964"/>
                  <a:pt x="379" y="20223"/>
                </a:cubicBezTo>
                <a:cubicBezTo>
                  <a:pt x="339" y="20422"/>
                  <a:pt x="220" y="20601"/>
                  <a:pt x="220" y="20799"/>
                </a:cubicBezTo>
                <a:cubicBezTo>
                  <a:pt x="200" y="21197"/>
                  <a:pt x="319" y="21635"/>
                  <a:pt x="200" y="21993"/>
                </a:cubicBezTo>
                <a:cubicBezTo>
                  <a:pt x="41" y="22391"/>
                  <a:pt x="518" y="22868"/>
                  <a:pt x="21" y="23187"/>
                </a:cubicBezTo>
                <a:cubicBezTo>
                  <a:pt x="1" y="23207"/>
                  <a:pt x="21" y="23326"/>
                  <a:pt x="60" y="23346"/>
                </a:cubicBezTo>
                <a:cubicBezTo>
                  <a:pt x="578" y="23644"/>
                  <a:pt x="120" y="24002"/>
                  <a:pt x="160" y="24321"/>
                </a:cubicBezTo>
                <a:cubicBezTo>
                  <a:pt x="259" y="24599"/>
                  <a:pt x="339" y="24858"/>
                  <a:pt x="339" y="25136"/>
                </a:cubicBezTo>
                <a:cubicBezTo>
                  <a:pt x="319" y="25773"/>
                  <a:pt x="279" y="26409"/>
                  <a:pt x="598" y="27006"/>
                </a:cubicBezTo>
                <a:cubicBezTo>
                  <a:pt x="657" y="27125"/>
                  <a:pt x="697" y="27285"/>
                  <a:pt x="677" y="27404"/>
                </a:cubicBezTo>
                <a:cubicBezTo>
                  <a:pt x="538" y="28200"/>
                  <a:pt x="1075" y="28856"/>
                  <a:pt x="1075" y="29612"/>
                </a:cubicBezTo>
                <a:cubicBezTo>
                  <a:pt x="1433" y="29930"/>
                  <a:pt x="1155" y="30527"/>
                  <a:pt x="1612" y="30786"/>
                </a:cubicBezTo>
                <a:cubicBezTo>
                  <a:pt x="1533" y="31462"/>
                  <a:pt x="2050" y="31959"/>
                  <a:pt x="2109" y="32556"/>
                </a:cubicBezTo>
                <a:cubicBezTo>
                  <a:pt x="2169" y="33093"/>
                  <a:pt x="2567" y="33312"/>
                  <a:pt x="2826" y="33650"/>
                </a:cubicBezTo>
                <a:cubicBezTo>
                  <a:pt x="2905" y="33770"/>
                  <a:pt x="3104" y="33809"/>
                  <a:pt x="3263" y="33889"/>
                </a:cubicBezTo>
                <a:cubicBezTo>
                  <a:pt x="3164" y="34028"/>
                  <a:pt x="3104" y="34108"/>
                  <a:pt x="3024" y="34207"/>
                </a:cubicBezTo>
                <a:cubicBezTo>
                  <a:pt x="3323" y="34426"/>
                  <a:pt x="3581" y="34665"/>
                  <a:pt x="3860" y="34864"/>
                </a:cubicBezTo>
                <a:cubicBezTo>
                  <a:pt x="3979" y="34943"/>
                  <a:pt x="4158" y="34923"/>
                  <a:pt x="4258" y="35003"/>
                </a:cubicBezTo>
                <a:cubicBezTo>
                  <a:pt x="4497" y="35202"/>
                  <a:pt x="4099" y="35262"/>
                  <a:pt x="4138" y="35421"/>
                </a:cubicBezTo>
                <a:cubicBezTo>
                  <a:pt x="4158" y="35500"/>
                  <a:pt x="4158" y="35620"/>
                  <a:pt x="4218" y="35659"/>
                </a:cubicBezTo>
                <a:cubicBezTo>
                  <a:pt x="4815" y="36017"/>
                  <a:pt x="4974" y="36833"/>
                  <a:pt x="5670" y="37092"/>
                </a:cubicBezTo>
                <a:cubicBezTo>
                  <a:pt x="5730" y="37131"/>
                  <a:pt x="5790" y="37211"/>
                  <a:pt x="5809" y="37291"/>
                </a:cubicBezTo>
                <a:cubicBezTo>
                  <a:pt x="5949" y="37569"/>
                  <a:pt x="6426" y="38265"/>
                  <a:pt x="6585" y="38265"/>
                </a:cubicBezTo>
                <a:cubicBezTo>
                  <a:pt x="7003" y="38285"/>
                  <a:pt x="7102" y="38743"/>
                  <a:pt x="7401" y="38802"/>
                </a:cubicBezTo>
                <a:cubicBezTo>
                  <a:pt x="7839" y="38862"/>
                  <a:pt x="7898" y="39280"/>
                  <a:pt x="8177" y="39459"/>
                </a:cubicBezTo>
                <a:cubicBezTo>
                  <a:pt x="8428" y="39594"/>
                  <a:pt x="8660" y="39897"/>
                  <a:pt x="8891" y="39897"/>
                </a:cubicBezTo>
                <a:cubicBezTo>
                  <a:pt x="8898" y="39897"/>
                  <a:pt x="8906" y="39897"/>
                  <a:pt x="8913" y="39897"/>
                </a:cubicBezTo>
                <a:cubicBezTo>
                  <a:pt x="9410" y="39897"/>
                  <a:pt x="9669" y="40314"/>
                  <a:pt x="10086" y="40414"/>
                </a:cubicBezTo>
                <a:cubicBezTo>
                  <a:pt x="10305" y="40473"/>
                  <a:pt x="10484" y="40672"/>
                  <a:pt x="10683" y="40752"/>
                </a:cubicBezTo>
                <a:cubicBezTo>
                  <a:pt x="11240" y="40931"/>
                  <a:pt x="11817" y="41030"/>
                  <a:pt x="12334" y="41289"/>
                </a:cubicBezTo>
                <a:cubicBezTo>
                  <a:pt x="13210" y="41707"/>
                  <a:pt x="14184" y="41806"/>
                  <a:pt x="15099" y="42105"/>
                </a:cubicBezTo>
                <a:cubicBezTo>
                  <a:pt x="15275" y="42163"/>
                  <a:pt x="15458" y="42172"/>
                  <a:pt x="15637" y="42172"/>
                </a:cubicBezTo>
                <a:cubicBezTo>
                  <a:pt x="15721" y="42172"/>
                  <a:pt x="15804" y="42170"/>
                  <a:pt x="15885" y="42170"/>
                </a:cubicBezTo>
                <a:cubicBezTo>
                  <a:pt x="16043" y="42170"/>
                  <a:pt x="16195" y="42178"/>
                  <a:pt x="16333" y="42224"/>
                </a:cubicBezTo>
                <a:cubicBezTo>
                  <a:pt x="16612" y="42332"/>
                  <a:pt x="16887" y="42367"/>
                  <a:pt x="17160" y="42367"/>
                </a:cubicBezTo>
                <a:cubicBezTo>
                  <a:pt x="17490" y="42367"/>
                  <a:pt x="17817" y="42316"/>
                  <a:pt x="18143" y="42284"/>
                </a:cubicBezTo>
                <a:cubicBezTo>
                  <a:pt x="18286" y="42269"/>
                  <a:pt x="18426" y="42254"/>
                  <a:pt x="18562" y="42254"/>
                </a:cubicBezTo>
                <a:cubicBezTo>
                  <a:pt x="18786" y="42254"/>
                  <a:pt x="18999" y="42294"/>
                  <a:pt x="19197" y="42443"/>
                </a:cubicBezTo>
                <a:cubicBezTo>
                  <a:pt x="19734" y="42403"/>
                  <a:pt x="20271" y="42363"/>
                  <a:pt x="20789" y="42323"/>
                </a:cubicBezTo>
                <a:cubicBezTo>
                  <a:pt x="20848" y="42264"/>
                  <a:pt x="20908" y="42204"/>
                  <a:pt x="20988" y="42164"/>
                </a:cubicBezTo>
                <a:cubicBezTo>
                  <a:pt x="21564" y="41846"/>
                  <a:pt x="22241" y="41906"/>
                  <a:pt x="22818" y="41607"/>
                </a:cubicBezTo>
                <a:cubicBezTo>
                  <a:pt x="23375" y="41329"/>
                  <a:pt x="23991" y="41150"/>
                  <a:pt x="24568" y="40891"/>
                </a:cubicBezTo>
                <a:cubicBezTo>
                  <a:pt x="25125" y="40633"/>
                  <a:pt x="25841" y="40692"/>
                  <a:pt x="26259" y="40135"/>
                </a:cubicBezTo>
                <a:cubicBezTo>
                  <a:pt x="27353" y="39757"/>
                  <a:pt x="28149" y="38962"/>
                  <a:pt x="29024" y="38285"/>
                </a:cubicBezTo>
                <a:cubicBezTo>
                  <a:pt x="29203" y="38146"/>
                  <a:pt x="29442" y="38046"/>
                  <a:pt x="29541" y="37867"/>
                </a:cubicBezTo>
                <a:cubicBezTo>
                  <a:pt x="29681" y="37609"/>
                  <a:pt x="29979" y="37509"/>
                  <a:pt x="30118" y="37231"/>
                </a:cubicBezTo>
                <a:cubicBezTo>
                  <a:pt x="30258" y="36992"/>
                  <a:pt x="30655" y="36913"/>
                  <a:pt x="30934" y="36753"/>
                </a:cubicBezTo>
                <a:cubicBezTo>
                  <a:pt x="30994" y="36714"/>
                  <a:pt x="31093" y="36674"/>
                  <a:pt x="31093" y="36654"/>
                </a:cubicBezTo>
                <a:cubicBezTo>
                  <a:pt x="30914" y="36077"/>
                  <a:pt x="31471" y="36157"/>
                  <a:pt x="31710" y="35938"/>
                </a:cubicBezTo>
                <a:cubicBezTo>
                  <a:pt x="31809" y="35858"/>
                  <a:pt x="31909" y="35779"/>
                  <a:pt x="31948" y="35679"/>
                </a:cubicBezTo>
                <a:cubicBezTo>
                  <a:pt x="32247" y="35003"/>
                  <a:pt x="32605" y="34366"/>
                  <a:pt x="33162" y="33849"/>
                </a:cubicBezTo>
                <a:cubicBezTo>
                  <a:pt x="33281" y="33710"/>
                  <a:pt x="33381" y="33491"/>
                  <a:pt x="33401" y="33312"/>
                </a:cubicBezTo>
                <a:cubicBezTo>
                  <a:pt x="33421" y="33053"/>
                  <a:pt x="33580" y="32894"/>
                  <a:pt x="33699" y="32715"/>
                </a:cubicBezTo>
                <a:cubicBezTo>
                  <a:pt x="34157" y="31900"/>
                  <a:pt x="34674" y="31144"/>
                  <a:pt x="34972" y="30249"/>
                </a:cubicBezTo>
                <a:cubicBezTo>
                  <a:pt x="35171" y="29632"/>
                  <a:pt x="35290" y="28995"/>
                  <a:pt x="35529" y="28399"/>
                </a:cubicBezTo>
                <a:cubicBezTo>
                  <a:pt x="35887" y="27464"/>
                  <a:pt x="36106" y="26489"/>
                  <a:pt x="36285" y="25514"/>
                </a:cubicBezTo>
                <a:cubicBezTo>
                  <a:pt x="36424" y="24838"/>
                  <a:pt x="36683" y="24141"/>
                  <a:pt x="36504" y="23386"/>
                </a:cubicBezTo>
                <a:cubicBezTo>
                  <a:pt x="36464" y="23246"/>
                  <a:pt x="36464" y="22848"/>
                  <a:pt x="36842" y="22829"/>
                </a:cubicBezTo>
                <a:cubicBezTo>
                  <a:pt x="36782" y="22550"/>
                  <a:pt x="36603" y="22172"/>
                  <a:pt x="36703" y="22013"/>
                </a:cubicBezTo>
                <a:cubicBezTo>
                  <a:pt x="37061" y="21536"/>
                  <a:pt x="36862" y="21038"/>
                  <a:pt x="36922" y="20541"/>
                </a:cubicBezTo>
                <a:cubicBezTo>
                  <a:pt x="36981" y="19805"/>
                  <a:pt x="37041" y="19069"/>
                  <a:pt x="37001" y="18313"/>
                </a:cubicBezTo>
                <a:cubicBezTo>
                  <a:pt x="36942" y="17736"/>
                  <a:pt x="37061" y="17119"/>
                  <a:pt x="37081" y="16523"/>
                </a:cubicBezTo>
                <a:cubicBezTo>
                  <a:pt x="37101" y="16125"/>
                  <a:pt x="37101" y="15747"/>
                  <a:pt x="37081" y="15369"/>
                </a:cubicBezTo>
                <a:cubicBezTo>
                  <a:pt x="37061" y="14891"/>
                  <a:pt x="37220" y="14394"/>
                  <a:pt x="37001" y="13917"/>
                </a:cubicBezTo>
                <a:cubicBezTo>
                  <a:pt x="36961" y="13857"/>
                  <a:pt x="36981" y="13718"/>
                  <a:pt x="37041" y="13678"/>
                </a:cubicBezTo>
                <a:cubicBezTo>
                  <a:pt x="37319" y="13479"/>
                  <a:pt x="37200" y="13161"/>
                  <a:pt x="37160" y="12942"/>
                </a:cubicBezTo>
                <a:cubicBezTo>
                  <a:pt x="37101" y="12624"/>
                  <a:pt x="37379" y="12146"/>
                  <a:pt x="36822" y="11987"/>
                </a:cubicBezTo>
                <a:cubicBezTo>
                  <a:pt x="36862" y="11430"/>
                  <a:pt x="36902" y="10853"/>
                  <a:pt x="36922" y="10276"/>
                </a:cubicBezTo>
                <a:cubicBezTo>
                  <a:pt x="36922" y="10157"/>
                  <a:pt x="36882" y="9938"/>
                  <a:pt x="36822" y="9938"/>
                </a:cubicBezTo>
                <a:cubicBezTo>
                  <a:pt x="36564" y="9898"/>
                  <a:pt x="36544" y="9679"/>
                  <a:pt x="36623" y="9560"/>
                </a:cubicBezTo>
                <a:cubicBezTo>
                  <a:pt x="36822" y="9222"/>
                  <a:pt x="36683" y="8943"/>
                  <a:pt x="36583" y="8645"/>
                </a:cubicBezTo>
                <a:cubicBezTo>
                  <a:pt x="36424" y="8048"/>
                  <a:pt x="36285" y="7451"/>
                  <a:pt x="36146" y="6855"/>
                </a:cubicBezTo>
                <a:cubicBezTo>
                  <a:pt x="36086" y="6576"/>
                  <a:pt x="35927" y="6218"/>
                  <a:pt x="36046" y="6019"/>
                </a:cubicBezTo>
                <a:cubicBezTo>
                  <a:pt x="36265" y="5621"/>
                  <a:pt x="35748" y="5482"/>
                  <a:pt x="35867" y="5184"/>
                </a:cubicBezTo>
                <a:cubicBezTo>
                  <a:pt x="36026" y="4706"/>
                  <a:pt x="35450" y="4328"/>
                  <a:pt x="35728" y="3851"/>
                </a:cubicBezTo>
                <a:cubicBezTo>
                  <a:pt x="35271" y="3393"/>
                  <a:pt x="35469" y="2816"/>
                  <a:pt x="35410" y="2299"/>
                </a:cubicBezTo>
                <a:cubicBezTo>
                  <a:pt x="35370" y="1802"/>
                  <a:pt x="35370" y="1344"/>
                  <a:pt x="34873" y="1046"/>
                </a:cubicBezTo>
                <a:cubicBezTo>
                  <a:pt x="34773" y="986"/>
                  <a:pt x="34753" y="787"/>
                  <a:pt x="34674" y="628"/>
                </a:cubicBezTo>
                <a:cubicBezTo>
                  <a:pt x="34375" y="569"/>
                  <a:pt x="34037" y="648"/>
                  <a:pt x="33699" y="310"/>
                </a:cubicBezTo>
                <a:cubicBezTo>
                  <a:pt x="33506" y="130"/>
                  <a:pt x="33214" y="0"/>
                  <a:pt x="328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4"/>
          <p:cNvSpPr/>
          <p:nvPr/>
        </p:nvSpPr>
        <p:spPr>
          <a:xfrm>
            <a:off x="2755061" y="4046717"/>
            <a:ext cx="171905" cy="264871"/>
          </a:xfrm>
          <a:custGeom>
            <a:avLst/>
            <a:gdLst/>
            <a:ahLst/>
            <a:cxnLst/>
            <a:rect l="l" t="t" r="r" b="b"/>
            <a:pathLst>
              <a:path w="16949" h="26115" extrusionOk="0">
                <a:moveTo>
                  <a:pt x="11359" y="2635"/>
                </a:moveTo>
                <a:lnTo>
                  <a:pt x="11359" y="2635"/>
                </a:lnTo>
                <a:cubicBezTo>
                  <a:pt x="11279" y="3112"/>
                  <a:pt x="11067" y="3165"/>
                  <a:pt x="10852" y="3165"/>
                </a:cubicBezTo>
                <a:cubicBezTo>
                  <a:pt x="10791" y="3165"/>
                  <a:pt x="10729" y="3161"/>
                  <a:pt x="10670" y="3161"/>
                </a:cubicBezTo>
                <a:cubicBezTo>
                  <a:pt x="10626" y="3161"/>
                  <a:pt x="10583" y="3163"/>
                  <a:pt x="10543" y="3172"/>
                </a:cubicBezTo>
                <a:cubicBezTo>
                  <a:pt x="10762" y="3033"/>
                  <a:pt x="10981" y="2893"/>
                  <a:pt x="11359" y="2635"/>
                </a:cubicBezTo>
                <a:close/>
                <a:moveTo>
                  <a:pt x="10126" y="4246"/>
                </a:moveTo>
                <a:cubicBezTo>
                  <a:pt x="10921" y="4704"/>
                  <a:pt x="11001" y="5101"/>
                  <a:pt x="10464" y="5758"/>
                </a:cubicBezTo>
                <a:cubicBezTo>
                  <a:pt x="10285" y="5957"/>
                  <a:pt x="10006" y="6156"/>
                  <a:pt x="10225" y="6514"/>
                </a:cubicBezTo>
                <a:cubicBezTo>
                  <a:pt x="10265" y="6573"/>
                  <a:pt x="10146" y="6733"/>
                  <a:pt x="10066" y="6812"/>
                </a:cubicBezTo>
                <a:cubicBezTo>
                  <a:pt x="9569" y="7290"/>
                  <a:pt x="9032" y="8205"/>
                  <a:pt x="8674" y="8980"/>
                </a:cubicBezTo>
                <a:cubicBezTo>
                  <a:pt x="8455" y="9458"/>
                  <a:pt x="8117" y="9876"/>
                  <a:pt x="7838" y="10333"/>
                </a:cubicBezTo>
                <a:cubicBezTo>
                  <a:pt x="7758" y="10413"/>
                  <a:pt x="7679" y="10512"/>
                  <a:pt x="7619" y="10612"/>
                </a:cubicBezTo>
                <a:cubicBezTo>
                  <a:pt x="7221" y="11407"/>
                  <a:pt x="6804" y="12203"/>
                  <a:pt x="6406" y="13019"/>
                </a:cubicBezTo>
                <a:cubicBezTo>
                  <a:pt x="6346" y="13098"/>
                  <a:pt x="6286" y="13198"/>
                  <a:pt x="6227" y="13277"/>
                </a:cubicBezTo>
                <a:cubicBezTo>
                  <a:pt x="6127" y="13417"/>
                  <a:pt x="5988" y="13556"/>
                  <a:pt x="5928" y="13715"/>
                </a:cubicBezTo>
                <a:cubicBezTo>
                  <a:pt x="5849" y="13934"/>
                  <a:pt x="5809" y="14391"/>
                  <a:pt x="5749" y="14391"/>
                </a:cubicBezTo>
                <a:cubicBezTo>
                  <a:pt x="5371" y="14411"/>
                  <a:pt x="5511" y="14710"/>
                  <a:pt x="5411" y="14889"/>
                </a:cubicBezTo>
                <a:cubicBezTo>
                  <a:pt x="5292" y="15127"/>
                  <a:pt x="5232" y="15386"/>
                  <a:pt x="5113" y="15605"/>
                </a:cubicBezTo>
                <a:cubicBezTo>
                  <a:pt x="4993" y="15824"/>
                  <a:pt x="4854" y="16062"/>
                  <a:pt x="4655" y="16221"/>
                </a:cubicBezTo>
                <a:cubicBezTo>
                  <a:pt x="4476" y="16381"/>
                  <a:pt x="4397" y="16500"/>
                  <a:pt x="4496" y="16719"/>
                </a:cubicBezTo>
                <a:cubicBezTo>
                  <a:pt x="4536" y="16798"/>
                  <a:pt x="4516" y="16938"/>
                  <a:pt x="4476" y="16977"/>
                </a:cubicBezTo>
                <a:cubicBezTo>
                  <a:pt x="3979" y="17415"/>
                  <a:pt x="3760" y="17972"/>
                  <a:pt x="3601" y="18589"/>
                </a:cubicBezTo>
                <a:cubicBezTo>
                  <a:pt x="3521" y="18927"/>
                  <a:pt x="3342" y="19225"/>
                  <a:pt x="3223" y="19524"/>
                </a:cubicBezTo>
                <a:cubicBezTo>
                  <a:pt x="2765" y="19245"/>
                  <a:pt x="2248" y="18927"/>
                  <a:pt x="1691" y="18589"/>
                </a:cubicBezTo>
                <a:cubicBezTo>
                  <a:pt x="1990" y="18270"/>
                  <a:pt x="2268" y="17932"/>
                  <a:pt x="2566" y="17614"/>
                </a:cubicBezTo>
                <a:cubicBezTo>
                  <a:pt x="2348" y="17176"/>
                  <a:pt x="2745" y="16878"/>
                  <a:pt x="2825" y="16500"/>
                </a:cubicBezTo>
                <a:cubicBezTo>
                  <a:pt x="2885" y="16261"/>
                  <a:pt x="2944" y="16241"/>
                  <a:pt x="3322" y="16003"/>
                </a:cubicBezTo>
                <a:cubicBezTo>
                  <a:pt x="3402" y="15963"/>
                  <a:pt x="3442" y="15843"/>
                  <a:pt x="3462" y="15744"/>
                </a:cubicBezTo>
                <a:cubicBezTo>
                  <a:pt x="3541" y="15426"/>
                  <a:pt x="3641" y="15127"/>
                  <a:pt x="3939" y="14968"/>
                </a:cubicBezTo>
                <a:cubicBezTo>
                  <a:pt x="4277" y="14789"/>
                  <a:pt x="3919" y="14371"/>
                  <a:pt x="4257" y="14192"/>
                </a:cubicBezTo>
                <a:cubicBezTo>
                  <a:pt x="4516" y="14053"/>
                  <a:pt x="4675" y="13795"/>
                  <a:pt x="4536" y="13436"/>
                </a:cubicBezTo>
                <a:cubicBezTo>
                  <a:pt x="4516" y="13357"/>
                  <a:pt x="4794" y="13158"/>
                  <a:pt x="4954" y="13019"/>
                </a:cubicBezTo>
                <a:cubicBezTo>
                  <a:pt x="4914" y="12979"/>
                  <a:pt x="4775" y="12860"/>
                  <a:pt x="4794" y="12780"/>
                </a:cubicBezTo>
                <a:cubicBezTo>
                  <a:pt x="4863" y="12575"/>
                  <a:pt x="4989" y="12429"/>
                  <a:pt x="5212" y="12429"/>
                </a:cubicBezTo>
                <a:cubicBezTo>
                  <a:pt x="5249" y="12429"/>
                  <a:pt x="5289" y="12433"/>
                  <a:pt x="5332" y="12442"/>
                </a:cubicBezTo>
                <a:cubicBezTo>
                  <a:pt x="5471" y="12143"/>
                  <a:pt x="5590" y="11825"/>
                  <a:pt x="5729" y="11507"/>
                </a:cubicBezTo>
                <a:cubicBezTo>
                  <a:pt x="5849" y="11268"/>
                  <a:pt x="5769" y="10870"/>
                  <a:pt x="6227" y="10870"/>
                </a:cubicBezTo>
                <a:cubicBezTo>
                  <a:pt x="6227" y="10870"/>
                  <a:pt x="6207" y="10612"/>
                  <a:pt x="6266" y="10532"/>
                </a:cubicBezTo>
                <a:cubicBezTo>
                  <a:pt x="6684" y="10134"/>
                  <a:pt x="6704" y="9458"/>
                  <a:pt x="7261" y="9140"/>
                </a:cubicBezTo>
                <a:cubicBezTo>
                  <a:pt x="7321" y="9080"/>
                  <a:pt x="7221" y="8801"/>
                  <a:pt x="7281" y="8682"/>
                </a:cubicBezTo>
                <a:cubicBezTo>
                  <a:pt x="7380" y="8503"/>
                  <a:pt x="7719" y="8364"/>
                  <a:pt x="7699" y="8264"/>
                </a:cubicBezTo>
                <a:cubicBezTo>
                  <a:pt x="7619" y="7747"/>
                  <a:pt x="8037" y="7648"/>
                  <a:pt x="8296" y="7409"/>
                </a:cubicBezTo>
                <a:cubicBezTo>
                  <a:pt x="8375" y="7369"/>
                  <a:pt x="8415" y="7290"/>
                  <a:pt x="8494" y="7170"/>
                </a:cubicBezTo>
                <a:cubicBezTo>
                  <a:pt x="8435" y="6991"/>
                  <a:pt x="8355" y="6772"/>
                  <a:pt x="8296" y="6554"/>
                </a:cubicBezTo>
                <a:cubicBezTo>
                  <a:pt x="8475" y="6474"/>
                  <a:pt x="8674" y="6434"/>
                  <a:pt x="8813" y="6315"/>
                </a:cubicBezTo>
                <a:cubicBezTo>
                  <a:pt x="8952" y="6215"/>
                  <a:pt x="9012" y="6036"/>
                  <a:pt x="9091" y="5897"/>
                </a:cubicBezTo>
                <a:cubicBezTo>
                  <a:pt x="9211" y="5698"/>
                  <a:pt x="9290" y="5459"/>
                  <a:pt x="9469" y="5320"/>
                </a:cubicBezTo>
                <a:cubicBezTo>
                  <a:pt x="9688" y="5141"/>
                  <a:pt x="9847" y="5022"/>
                  <a:pt x="9748" y="4684"/>
                </a:cubicBezTo>
                <a:cubicBezTo>
                  <a:pt x="9728" y="4584"/>
                  <a:pt x="10006" y="4385"/>
                  <a:pt x="10126" y="4246"/>
                </a:cubicBezTo>
                <a:close/>
                <a:moveTo>
                  <a:pt x="11976" y="5658"/>
                </a:moveTo>
                <a:cubicBezTo>
                  <a:pt x="12513" y="5957"/>
                  <a:pt x="13090" y="6255"/>
                  <a:pt x="13607" y="6613"/>
                </a:cubicBezTo>
                <a:cubicBezTo>
                  <a:pt x="14064" y="6912"/>
                  <a:pt x="13985" y="7270"/>
                  <a:pt x="13726" y="7767"/>
                </a:cubicBezTo>
                <a:cubicBezTo>
                  <a:pt x="13468" y="8264"/>
                  <a:pt x="13010" y="8642"/>
                  <a:pt x="12950" y="9299"/>
                </a:cubicBezTo>
                <a:cubicBezTo>
                  <a:pt x="12931" y="9677"/>
                  <a:pt x="12612" y="10075"/>
                  <a:pt x="12334" y="10373"/>
                </a:cubicBezTo>
                <a:cubicBezTo>
                  <a:pt x="11757" y="10990"/>
                  <a:pt x="11657" y="11905"/>
                  <a:pt x="10941" y="12442"/>
                </a:cubicBezTo>
                <a:cubicBezTo>
                  <a:pt x="10862" y="12501"/>
                  <a:pt x="10862" y="12700"/>
                  <a:pt x="10822" y="12840"/>
                </a:cubicBezTo>
                <a:cubicBezTo>
                  <a:pt x="10722" y="13138"/>
                  <a:pt x="10603" y="13417"/>
                  <a:pt x="10344" y="13655"/>
                </a:cubicBezTo>
                <a:cubicBezTo>
                  <a:pt x="10066" y="13894"/>
                  <a:pt x="9947" y="14312"/>
                  <a:pt x="9728" y="14610"/>
                </a:cubicBezTo>
                <a:cubicBezTo>
                  <a:pt x="9429" y="15048"/>
                  <a:pt x="9231" y="15525"/>
                  <a:pt x="8912" y="15943"/>
                </a:cubicBezTo>
                <a:cubicBezTo>
                  <a:pt x="8634" y="16341"/>
                  <a:pt x="8554" y="16898"/>
                  <a:pt x="8236" y="17316"/>
                </a:cubicBezTo>
                <a:cubicBezTo>
                  <a:pt x="8057" y="17534"/>
                  <a:pt x="7977" y="17813"/>
                  <a:pt x="7838" y="18052"/>
                </a:cubicBezTo>
                <a:cubicBezTo>
                  <a:pt x="7480" y="18688"/>
                  <a:pt x="7102" y="19305"/>
                  <a:pt x="6744" y="19921"/>
                </a:cubicBezTo>
                <a:cubicBezTo>
                  <a:pt x="6704" y="19981"/>
                  <a:pt x="6605" y="20081"/>
                  <a:pt x="6625" y="20140"/>
                </a:cubicBezTo>
                <a:cubicBezTo>
                  <a:pt x="6744" y="20677"/>
                  <a:pt x="6326" y="20916"/>
                  <a:pt x="6048" y="21215"/>
                </a:cubicBezTo>
                <a:cubicBezTo>
                  <a:pt x="5999" y="21226"/>
                  <a:pt x="5954" y="21231"/>
                  <a:pt x="5913" y="21231"/>
                </a:cubicBezTo>
                <a:cubicBezTo>
                  <a:pt x="5451" y="21231"/>
                  <a:pt x="5428" y="20573"/>
                  <a:pt x="4954" y="20518"/>
                </a:cubicBezTo>
                <a:cubicBezTo>
                  <a:pt x="4536" y="20459"/>
                  <a:pt x="4158" y="20101"/>
                  <a:pt x="3700" y="19842"/>
                </a:cubicBezTo>
                <a:cubicBezTo>
                  <a:pt x="3919" y="19504"/>
                  <a:pt x="4178" y="19185"/>
                  <a:pt x="4397" y="18867"/>
                </a:cubicBezTo>
                <a:cubicBezTo>
                  <a:pt x="4596" y="18569"/>
                  <a:pt x="4854" y="18290"/>
                  <a:pt x="4914" y="17972"/>
                </a:cubicBezTo>
                <a:cubicBezTo>
                  <a:pt x="5033" y="17475"/>
                  <a:pt x="5272" y="17077"/>
                  <a:pt x="5550" y="16659"/>
                </a:cubicBezTo>
                <a:cubicBezTo>
                  <a:pt x="5869" y="16142"/>
                  <a:pt x="6207" y="15605"/>
                  <a:pt x="6426" y="15048"/>
                </a:cubicBezTo>
                <a:cubicBezTo>
                  <a:pt x="6565" y="14670"/>
                  <a:pt x="6903" y="14451"/>
                  <a:pt x="6983" y="14053"/>
                </a:cubicBezTo>
                <a:cubicBezTo>
                  <a:pt x="7082" y="13655"/>
                  <a:pt x="7122" y="13218"/>
                  <a:pt x="7560" y="12999"/>
                </a:cubicBezTo>
                <a:cubicBezTo>
                  <a:pt x="7739" y="12283"/>
                  <a:pt x="8395" y="11825"/>
                  <a:pt x="8554" y="11069"/>
                </a:cubicBezTo>
                <a:cubicBezTo>
                  <a:pt x="8614" y="10811"/>
                  <a:pt x="8853" y="10592"/>
                  <a:pt x="9032" y="10353"/>
                </a:cubicBezTo>
                <a:cubicBezTo>
                  <a:pt x="9489" y="9776"/>
                  <a:pt x="9748" y="9100"/>
                  <a:pt x="10106" y="8463"/>
                </a:cubicBezTo>
                <a:cubicBezTo>
                  <a:pt x="10464" y="7807"/>
                  <a:pt x="10961" y="7210"/>
                  <a:pt x="11220" y="6494"/>
                </a:cubicBezTo>
                <a:cubicBezTo>
                  <a:pt x="11339" y="6116"/>
                  <a:pt x="11538" y="5798"/>
                  <a:pt x="11976" y="5658"/>
                </a:cubicBezTo>
                <a:close/>
                <a:moveTo>
                  <a:pt x="1751" y="20518"/>
                </a:moveTo>
                <a:cubicBezTo>
                  <a:pt x="1910" y="20658"/>
                  <a:pt x="2069" y="20777"/>
                  <a:pt x="2228" y="20916"/>
                </a:cubicBezTo>
                <a:cubicBezTo>
                  <a:pt x="2547" y="21175"/>
                  <a:pt x="2845" y="21394"/>
                  <a:pt x="3263" y="21493"/>
                </a:cubicBezTo>
                <a:cubicBezTo>
                  <a:pt x="3740" y="21632"/>
                  <a:pt x="4158" y="21990"/>
                  <a:pt x="4675" y="22289"/>
                </a:cubicBezTo>
                <a:cubicBezTo>
                  <a:pt x="4158" y="22687"/>
                  <a:pt x="3700" y="23025"/>
                  <a:pt x="3263" y="23363"/>
                </a:cubicBezTo>
                <a:cubicBezTo>
                  <a:pt x="2825" y="23065"/>
                  <a:pt x="2348" y="22786"/>
                  <a:pt x="1970" y="22408"/>
                </a:cubicBezTo>
                <a:cubicBezTo>
                  <a:pt x="1711" y="22169"/>
                  <a:pt x="1433" y="21791"/>
                  <a:pt x="1552" y="21394"/>
                </a:cubicBezTo>
                <a:cubicBezTo>
                  <a:pt x="1631" y="21115"/>
                  <a:pt x="1214" y="20777"/>
                  <a:pt x="1751" y="20518"/>
                </a:cubicBezTo>
                <a:close/>
                <a:moveTo>
                  <a:pt x="11772" y="1"/>
                </a:moveTo>
                <a:cubicBezTo>
                  <a:pt x="11626" y="1"/>
                  <a:pt x="11468" y="49"/>
                  <a:pt x="11319" y="49"/>
                </a:cubicBezTo>
                <a:cubicBezTo>
                  <a:pt x="11081" y="526"/>
                  <a:pt x="10882" y="984"/>
                  <a:pt x="10623" y="1401"/>
                </a:cubicBezTo>
                <a:cubicBezTo>
                  <a:pt x="10404" y="1759"/>
                  <a:pt x="10146" y="2137"/>
                  <a:pt x="9648" y="2237"/>
                </a:cubicBezTo>
                <a:cubicBezTo>
                  <a:pt x="9529" y="2257"/>
                  <a:pt x="9370" y="2396"/>
                  <a:pt x="9350" y="2476"/>
                </a:cubicBezTo>
                <a:cubicBezTo>
                  <a:pt x="9310" y="3192"/>
                  <a:pt x="8853" y="3609"/>
                  <a:pt x="8375" y="4067"/>
                </a:cubicBezTo>
                <a:cubicBezTo>
                  <a:pt x="8196" y="4226"/>
                  <a:pt x="7898" y="4485"/>
                  <a:pt x="7937" y="4902"/>
                </a:cubicBezTo>
                <a:cubicBezTo>
                  <a:pt x="7957" y="5161"/>
                  <a:pt x="7699" y="5619"/>
                  <a:pt x="7460" y="5718"/>
                </a:cubicBezTo>
                <a:cubicBezTo>
                  <a:pt x="6963" y="5917"/>
                  <a:pt x="7162" y="6315"/>
                  <a:pt x="7003" y="6593"/>
                </a:cubicBezTo>
                <a:cubicBezTo>
                  <a:pt x="6823" y="6932"/>
                  <a:pt x="6525" y="7210"/>
                  <a:pt x="6286" y="7508"/>
                </a:cubicBezTo>
                <a:cubicBezTo>
                  <a:pt x="6286" y="7528"/>
                  <a:pt x="6326" y="7568"/>
                  <a:pt x="6306" y="7588"/>
                </a:cubicBezTo>
                <a:cubicBezTo>
                  <a:pt x="5968" y="8165"/>
                  <a:pt x="5650" y="8742"/>
                  <a:pt x="5312" y="9339"/>
                </a:cubicBezTo>
                <a:cubicBezTo>
                  <a:pt x="5257" y="9319"/>
                  <a:pt x="5209" y="9310"/>
                  <a:pt x="5167" y="9310"/>
                </a:cubicBezTo>
                <a:cubicBezTo>
                  <a:pt x="4993" y="9310"/>
                  <a:pt x="4922" y="9461"/>
                  <a:pt x="4954" y="9637"/>
                </a:cubicBezTo>
                <a:cubicBezTo>
                  <a:pt x="4993" y="9935"/>
                  <a:pt x="4834" y="10134"/>
                  <a:pt x="4695" y="10353"/>
                </a:cubicBezTo>
                <a:cubicBezTo>
                  <a:pt x="4377" y="10870"/>
                  <a:pt x="3959" y="11368"/>
                  <a:pt x="3700" y="11885"/>
                </a:cubicBezTo>
                <a:cubicBezTo>
                  <a:pt x="3342" y="12641"/>
                  <a:pt x="2845" y="13277"/>
                  <a:pt x="2427" y="13974"/>
                </a:cubicBezTo>
                <a:cubicBezTo>
                  <a:pt x="2368" y="14113"/>
                  <a:pt x="2248" y="14252"/>
                  <a:pt x="2268" y="14391"/>
                </a:cubicBezTo>
                <a:cubicBezTo>
                  <a:pt x="2288" y="14968"/>
                  <a:pt x="1850" y="15306"/>
                  <a:pt x="1572" y="15744"/>
                </a:cubicBezTo>
                <a:cubicBezTo>
                  <a:pt x="1313" y="16162"/>
                  <a:pt x="915" y="16619"/>
                  <a:pt x="955" y="17037"/>
                </a:cubicBezTo>
                <a:cubicBezTo>
                  <a:pt x="995" y="17693"/>
                  <a:pt x="617" y="17992"/>
                  <a:pt x="299" y="18350"/>
                </a:cubicBezTo>
                <a:cubicBezTo>
                  <a:pt x="398" y="18489"/>
                  <a:pt x="458" y="18609"/>
                  <a:pt x="557" y="18748"/>
                </a:cubicBezTo>
                <a:cubicBezTo>
                  <a:pt x="418" y="18807"/>
                  <a:pt x="299" y="18847"/>
                  <a:pt x="199" y="18887"/>
                </a:cubicBezTo>
                <a:cubicBezTo>
                  <a:pt x="577" y="19205"/>
                  <a:pt x="338" y="19504"/>
                  <a:pt x="199" y="19802"/>
                </a:cubicBezTo>
                <a:cubicBezTo>
                  <a:pt x="140" y="19921"/>
                  <a:pt x="0" y="20041"/>
                  <a:pt x="40" y="20120"/>
                </a:cubicBezTo>
                <a:cubicBezTo>
                  <a:pt x="159" y="20478"/>
                  <a:pt x="319" y="20817"/>
                  <a:pt x="179" y="21215"/>
                </a:cubicBezTo>
                <a:cubicBezTo>
                  <a:pt x="120" y="21354"/>
                  <a:pt x="458" y="21652"/>
                  <a:pt x="418" y="21712"/>
                </a:cubicBezTo>
                <a:cubicBezTo>
                  <a:pt x="120" y="22090"/>
                  <a:pt x="378" y="22348"/>
                  <a:pt x="498" y="22667"/>
                </a:cubicBezTo>
                <a:cubicBezTo>
                  <a:pt x="577" y="22846"/>
                  <a:pt x="637" y="23084"/>
                  <a:pt x="577" y="23263"/>
                </a:cubicBezTo>
                <a:cubicBezTo>
                  <a:pt x="518" y="23423"/>
                  <a:pt x="319" y="23542"/>
                  <a:pt x="159" y="23681"/>
                </a:cubicBezTo>
                <a:cubicBezTo>
                  <a:pt x="279" y="23920"/>
                  <a:pt x="398" y="24159"/>
                  <a:pt x="478" y="24338"/>
                </a:cubicBezTo>
                <a:cubicBezTo>
                  <a:pt x="418" y="24537"/>
                  <a:pt x="279" y="24775"/>
                  <a:pt x="319" y="24815"/>
                </a:cubicBezTo>
                <a:cubicBezTo>
                  <a:pt x="756" y="25133"/>
                  <a:pt x="338" y="25511"/>
                  <a:pt x="398" y="25850"/>
                </a:cubicBezTo>
                <a:cubicBezTo>
                  <a:pt x="458" y="25869"/>
                  <a:pt x="518" y="25889"/>
                  <a:pt x="577" y="25909"/>
                </a:cubicBezTo>
                <a:cubicBezTo>
                  <a:pt x="617" y="25909"/>
                  <a:pt x="662" y="25904"/>
                  <a:pt x="706" y="25904"/>
                </a:cubicBezTo>
                <a:cubicBezTo>
                  <a:pt x="751" y="25904"/>
                  <a:pt x="796" y="25909"/>
                  <a:pt x="836" y="25929"/>
                </a:cubicBezTo>
                <a:cubicBezTo>
                  <a:pt x="1189" y="26044"/>
                  <a:pt x="1406" y="26115"/>
                  <a:pt x="1572" y="26115"/>
                </a:cubicBezTo>
                <a:cubicBezTo>
                  <a:pt x="1837" y="26115"/>
                  <a:pt x="1973" y="25936"/>
                  <a:pt x="2328" y="25472"/>
                </a:cubicBezTo>
                <a:cubicBezTo>
                  <a:pt x="2487" y="25253"/>
                  <a:pt x="2646" y="25153"/>
                  <a:pt x="2964" y="25113"/>
                </a:cubicBezTo>
                <a:cubicBezTo>
                  <a:pt x="3283" y="25054"/>
                  <a:pt x="3800" y="24795"/>
                  <a:pt x="3859" y="24537"/>
                </a:cubicBezTo>
                <a:cubicBezTo>
                  <a:pt x="3939" y="24159"/>
                  <a:pt x="4237" y="24119"/>
                  <a:pt x="4397" y="23920"/>
                </a:cubicBezTo>
                <a:cubicBezTo>
                  <a:pt x="4549" y="23710"/>
                  <a:pt x="4665" y="23501"/>
                  <a:pt x="4971" y="23501"/>
                </a:cubicBezTo>
                <a:cubicBezTo>
                  <a:pt x="4985" y="23501"/>
                  <a:pt x="4999" y="23501"/>
                  <a:pt x="5013" y="23502"/>
                </a:cubicBezTo>
                <a:cubicBezTo>
                  <a:pt x="5019" y="23503"/>
                  <a:pt x="5026" y="23504"/>
                  <a:pt x="5032" y="23504"/>
                </a:cubicBezTo>
                <a:cubicBezTo>
                  <a:pt x="5151" y="23504"/>
                  <a:pt x="5316" y="23336"/>
                  <a:pt x="5391" y="23204"/>
                </a:cubicBezTo>
                <a:cubicBezTo>
                  <a:pt x="5550" y="22945"/>
                  <a:pt x="5769" y="22885"/>
                  <a:pt x="6028" y="22766"/>
                </a:cubicBezTo>
                <a:cubicBezTo>
                  <a:pt x="6764" y="22468"/>
                  <a:pt x="7201" y="21831"/>
                  <a:pt x="7380" y="21095"/>
                </a:cubicBezTo>
                <a:cubicBezTo>
                  <a:pt x="7540" y="20459"/>
                  <a:pt x="7758" y="19921"/>
                  <a:pt x="8355" y="19603"/>
                </a:cubicBezTo>
                <a:cubicBezTo>
                  <a:pt x="8335" y="19464"/>
                  <a:pt x="8256" y="19345"/>
                  <a:pt x="8296" y="19265"/>
                </a:cubicBezTo>
                <a:cubicBezTo>
                  <a:pt x="8435" y="18907"/>
                  <a:pt x="8594" y="18569"/>
                  <a:pt x="8773" y="18231"/>
                </a:cubicBezTo>
                <a:cubicBezTo>
                  <a:pt x="8872" y="18032"/>
                  <a:pt x="9032" y="17693"/>
                  <a:pt x="9151" y="17693"/>
                </a:cubicBezTo>
                <a:cubicBezTo>
                  <a:pt x="9608" y="17693"/>
                  <a:pt x="9628" y="17276"/>
                  <a:pt x="9608" y="17117"/>
                </a:cubicBezTo>
                <a:cubicBezTo>
                  <a:pt x="9549" y="16838"/>
                  <a:pt x="9688" y="16699"/>
                  <a:pt x="9827" y="16599"/>
                </a:cubicBezTo>
                <a:cubicBezTo>
                  <a:pt x="10384" y="16221"/>
                  <a:pt x="10344" y="15525"/>
                  <a:pt x="10703" y="15028"/>
                </a:cubicBezTo>
                <a:cubicBezTo>
                  <a:pt x="10842" y="14829"/>
                  <a:pt x="10802" y="14511"/>
                  <a:pt x="11081" y="14312"/>
                </a:cubicBezTo>
                <a:cubicBezTo>
                  <a:pt x="11279" y="14192"/>
                  <a:pt x="11299" y="13814"/>
                  <a:pt x="11478" y="13655"/>
                </a:cubicBezTo>
                <a:cubicBezTo>
                  <a:pt x="11737" y="13417"/>
                  <a:pt x="11836" y="13118"/>
                  <a:pt x="12015" y="12879"/>
                </a:cubicBezTo>
                <a:cubicBezTo>
                  <a:pt x="12214" y="12641"/>
                  <a:pt x="12354" y="12382"/>
                  <a:pt x="12533" y="12143"/>
                </a:cubicBezTo>
                <a:cubicBezTo>
                  <a:pt x="12950" y="11567"/>
                  <a:pt x="13249" y="10950"/>
                  <a:pt x="13547" y="10313"/>
                </a:cubicBezTo>
                <a:cubicBezTo>
                  <a:pt x="13826" y="9677"/>
                  <a:pt x="14204" y="9100"/>
                  <a:pt x="14681" y="8583"/>
                </a:cubicBezTo>
                <a:cubicBezTo>
                  <a:pt x="14940" y="8284"/>
                  <a:pt x="15238" y="7926"/>
                  <a:pt x="15278" y="7568"/>
                </a:cubicBezTo>
                <a:cubicBezTo>
                  <a:pt x="15318" y="7230"/>
                  <a:pt x="15357" y="6932"/>
                  <a:pt x="15536" y="6673"/>
                </a:cubicBezTo>
                <a:cubicBezTo>
                  <a:pt x="16034" y="5997"/>
                  <a:pt x="16591" y="5360"/>
                  <a:pt x="16710" y="4485"/>
                </a:cubicBezTo>
                <a:cubicBezTo>
                  <a:pt x="16730" y="4345"/>
                  <a:pt x="16929" y="4226"/>
                  <a:pt x="16949" y="4186"/>
                </a:cubicBezTo>
                <a:cubicBezTo>
                  <a:pt x="16869" y="3351"/>
                  <a:pt x="16452" y="2913"/>
                  <a:pt x="15716" y="2774"/>
                </a:cubicBezTo>
                <a:cubicBezTo>
                  <a:pt x="15596" y="2754"/>
                  <a:pt x="15437" y="2615"/>
                  <a:pt x="15397" y="2515"/>
                </a:cubicBezTo>
                <a:cubicBezTo>
                  <a:pt x="15204" y="1999"/>
                  <a:pt x="14853" y="1810"/>
                  <a:pt x="14356" y="1810"/>
                </a:cubicBezTo>
                <a:cubicBezTo>
                  <a:pt x="14240" y="1810"/>
                  <a:pt x="14116" y="1820"/>
                  <a:pt x="13985" y="1839"/>
                </a:cubicBezTo>
                <a:cubicBezTo>
                  <a:pt x="13826" y="1083"/>
                  <a:pt x="13129" y="884"/>
                  <a:pt x="12572" y="546"/>
                </a:cubicBezTo>
                <a:cubicBezTo>
                  <a:pt x="12433" y="466"/>
                  <a:pt x="12234" y="427"/>
                  <a:pt x="12195" y="327"/>
                </a:cubicBezTo>
                <a:cubicBezTo>
                  <a:pt x="12089" y="63"/>
                  <a:pt x="11938" y="1"/>
                  <a:pt x="117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24"/>
          <p:cNvGrpSpPr/>
          <p:nvPr/>
        </p:nvGrpSpPr>
        <p:grpSpPr>
          <a:xfrm>
            <a:off x="3618995" y="3080359"/>
            <a:ext cx="1420932" cy="1167283"/>
            <a:chOff x="3618995" y="3080359"/>
            <a:chExt cx="1420932" cy="1167283"/>
          </a:xfrm>
        </p:grpSpPr>
        <p:sp>
          <p:nvSpPr>
            <p:cNvPr id="349" name="Google Shape;349;p24"/>
            <p:cNvSpPr/>
            <p:nvPr/>
          </p:nvSpPr>
          <p:spPr>
            <a:xfrm>
              <a:off x="3618995" y="3080359"/>
              <a:ext cx="1420932" cy="1167283"/>
            </a:xfrm>
            <a:custGeom>
              <a:avLst/>
              <a:gdLst/>
              <a:ahLst/>
              <a:cxnLst/>
              <a:rect l="l" t="t" r="r" b="b"/>
              <a:pathLst>
                <a:path w="122918" h="100976" extrusionOk="0">
                  <a:moveTo>
                    <a:pt x="60653" y="0"/>
                  </a:moveTo>
                  <a:cubicBezTo>
                    <a:pt x="60435" y="179"/>
                    <a:pt x="60216" y="359"/>
                    <a:pt x="60017" y="538"/>
                  </a:cubicBezTo>
                  <a:cubicBezTo>
                    <a:pt x="59480" y="1035"/>
                    <a:pt x="58943" y="1512"/>
                    <a:pt x="58445" y="2030"/>
                  </a:cubicBezTo>
                  <a:cubicBezTo>
                    <a:pt x="57948" y="2527"/>
                    <a:pt x="57411" y="3004"/>
                    <a:pt x="56933" y="3521"/>
                  </a:cubicBezTo>
                  <a:cubicBezTo>
                    <a:pt x="56456" y="4019"/>
                    <a:pt x="56078" y="4616"/>
                    <a:pt x="55481" y="4994"/>
                  </a:cubicBezTo>
                  <a:cubicBezTo>
                    <a:pt x="55163" y="5928"/>
                    <a:pt x="54009" y="6187"/>
                    <a:pt x="53691" y="7122"/>
                  </a:cubicBezTo>
                  <a:cubicBezTo>
                    <a:pt x="53353" y="7122"/>
                    <a:pt x="53313" y="7440"/>
                    <a:pt x="53134" y="7639"/>
                  </a:cubicBezTo>
                  <a:cubicBezTo>
                    <a:pt x="52975" y="7838"/>
                    <a:pt x="52836" y="8137"/>
                    <a:pt x="52637" y="8216"/>
                  </a:cubicBezTo>
                  <a:cubicBezTo>
                    <a:pt x="52432" y="8284"/>
                    <a:pt x="52549" y="8646"/>
                    <a:pt x="52335" y="8646"/>
                  </a:cubicBezTo>
                  <a:cubicBezTo>
                    <a:pt x="52299" y="8646"/>
                    <a:pt x="52255" y="8636"/>
                    <a:pt x="52199" y="8614"/>
                  </a:cubicBezTo>
                  <a:cubicBezTo>
                    <a:pt x="52179" y="9032"/>
                    <a:pt x="51920" y="9390"/>
                    <a:pt x="51562" y="9430"/>
                  </a:cubicBezTo>
                  <a:cubicBezTo>
                    <a:pt x="51105" y="9489"/>
                    <a:pt x="51284" y="10006"/>
                    <a:pt x="50886" y="10126"/>
                  </a:cubicBezTo>
                  <a:cubicBezTo>
                    <a:pt x="50528" y="10245"/>
                    <a:pt x="50230" y="10663"/>
                    <a:pt x="49971" y="11021"/>
                  </a:cubicBezTo>
                  <a:cubicBezTo>
                    <a:pt x="49712" y="11399"/>
                    <a:pt x="49553" y="11876"/>
                    <a:pt x="48996" y="11976"/>
                  </a:cubicBezTo>
                  <a:cubicBezTo>
                    <a:pt x="48897" y="11996"/>
                    <a:pt x="48817" y="12195"/>
                    <a:pt x="48758" y="12314"/>
                  </a:cubicBezTo>
                  <a:cubicBezTo>
                    <a:pt x="48718" y="12414"/>
                    <a:pt x="48758" y="12612"/>
                    <a:pt x="48698" y="12612"/>
                  </a:cubicBezTo>
                  <a:cubicBezTo>
                    <a:pt x="48240" y="12752"/>
                    <a:pt x="48061" y="13209"/>
                    <a:pt x="47823" y="13528"/>
                  </a:cubicBezTo>
                  <a:cubicBezTo>
                    <a:pt x="47126" y="14383"/>
                    <a:pt x="46052" y="14920"/>
                    <a:pt x="45575" y="15994"/>
                  </a:cubicBezTo>
                  <a:cubicBezTo>
                    <a:pt x="45535" y="16094"/>
                    <a:pt x="45435" y="16173"/>
                    <a:pt x="45356" y="16233"/>
                  </a:cubicBezTo>
                  <a:cubicBezTo>
                    <a:pt x="44321" y="16969"/>
                    <a:pt x="43844" y="18242"/>
                    <a:pt x="42730" y="18859"/>
                  </a:cubicBezTo>
                  <a:cubicBezTo>
                    <a:pt x="42650" y="18899"/>
                    <a:pt x="42631" y="19078"/>
                    <a:pt x="42571" y="19157"/>
                  </a:cubicBezTo>
                  <a:cubicBezTo>
                    <a:pt x="42332" y="19495"/>
                    <a:pt x="42153" y="19893"/>
                    <a:pt x="41855" y="20112"/>
                  </a:cubicBezTo>
                  <a:cubicBezTo>
                    <a:pt x="40980" y="20729"/>
                    <a:pt x="40582" y="21803"/>
                    <a:pt x="39667" y="22360"/>
                  </a:cubicBezTo>
                  <a:cubicBezTo>
                    <a:pt x="39567" y="22420"/>
                    <a:pt x="39587" y="22638"/>
                    <a:pt x="39488" y="22698"/>
                  </a:cubicBezTo>
                  <a:cubicBezTo>
                    <a:pt x="39328" y="22837"/>
                    <a:pt x="39249" y="23036"/>
                    <a:pt x="39090" y="23175"/>
                  </a:cubicBezTo>
                  <a:cubicBezTo>
                    <a:pt x="38533" y="23752"/>
                    <a:pt x="38075" y="24429"/>
                    <a:pt x="37459" y="24966"/>
                  </a:cubicBezTo>
                  <a:cubicBezTo>
                    <a:pt x="37459" y="25423"/>
                    <a:pt x="36822" y="25384"/>
                    <a:pt x="36762" y="25762"/>
                  </a:cubicBezTo>
                  <a:cubicBezTo>
                    <a:pt x="36722" y="26040"/>
                    <a:pt x="36524" y="26139"/>
                    <a:pt x="36364" y="26319"/>
                  </a:cubicBezTo>
                  <a:cubicBezTo>
                    <a:pt x="35827" y="26915"/>
                    <a:pt x="35211" y="27452"/>
                    <a:pt x="34813" y="28188"/>
                  </a:cubicBezTo>
                  <a:cubicBezTo>
                    <a:pt x="34733" y="28387"/>
                    <a:pt x="34494" y="28507"/>
                    <a:pt x="34315" y="28646"/>
                  </a:cubicBezTo>
                  <a:cubicBezTo>
                    <a:pt x="34196" y="28765"/>
                    <a:pt x="34017" y="28845"/>
                    <a:pt x="33937" y="29004"/>
                  </a:cubicBezTo>
                  <a:cubicBezTo>
                    <a:pt x="33560" y="29661"/>
                    <a:pt x="33003" y="30178"/>
                    <a:pt x="32485" y="30735"/>
                  </a:cubicBezTo>
                  <a:cubicBezTo>
                    <a:pt x="32426" y="30775"/>
                    <a:pt x="32346" y="30814"/>
                    <a:pt x="32306" y="30874"/>
                  </a:cubicBezTo>
                  <a:cubicBezTo>
                    <a:pt x="31968" y="31471"/>
                    <a:pt x="31729" y="32127"/>
                    <a:pt x="31033" y="32445"/>
                  </a:cubicBezTo>
                  <a:cubicBezTo>
                    <a:pt x="30934" y="32485"/>
                    <a:pt x="30874" y="32684"/>
                    <a:pt x="30794" y="32804"/>
                  </a:cubicBezTo>
                  <a:cubicBezTo>
                    <a:pt x="30675" y="32963"/>
                    <a:pt x="30596" y="33182"/>
                    <a:pt x="30436" y="33281"/>
                  </a:cubicBezTo>
                  <a:cubicBezTo>
                    <a:pt x="30158" y="33460"/>
                    <a:pt x="29999" y="33719"/>
                    <a:pt x="29840" y="33997"/>
                  </a:cubicBezTo>
                  <a:cubicBezTo>
                    <a:pt x="29680" y="34216"/>
                    <a:pt x="29561" y="34514"/>
                    <a:pt x="29342" y="34634"/>
                  </a:cubicBezTo>
                  <a:cubicBezTo>
                    <a:pt x="29084" y="34813"/>
                    <a:pt x="28925" y="34952"/>
                    <a:pt x="28765" y="35230"/>
                  </a:cubicBezTo>
                  <a:cubicBezTo>
                    <a:pt x="28467" y="35768"/>
                    <a:pt x="27970" y="36205"/>
                    <a:pt x="27552" y="36683"/>
                  </a:cubicBezTo>
                  <a:cubicBezTo>
                    <a:pt x="27393" y="36842"/>
                    <a:pt x="27214" y="37001"/>
                    <a:pt x="27075" y="37180"/>
                  </a:cubicBezTo>
                  <a:cubicBezTo>
                    <a:pt x="26637" y="37777"/>
                    <a:pt x="26438" y="38553"/>
                    <a:pt x="25662" y="38851"/>
                  </a:cubicBezTo>
                  <a:cubicBezTo>
                    <a:pt x="25404" y="39766"/>
                    <a:pt x="24329" y="40084"/>
                    <a:pt x="24111" y="41019"/>
                  </a:cubicBezTo>
                  <a:cubicBezTo>
                    <a:pt x="23374" y="41696"/>
                    <a:pt x="22798" y="42511"/>
                    <a:pt x="22260" y="43367"/>
                  </a:cubicBezTo>
                  <a:cubicBezTo>
                    <a:pt x="22161" y="43526"/>
                    <a:pt x="21863" y="43605"/>
                    <a:pt x="21823" y="43745"/>
                  </a:cubicBezTo>
                  <a:cubicBezTo>
                    <a:pt x="21743" y="44242"/>
                    <a:pt x="21345" y="44421"/>
                    <a:pt x="21027" y="44680"/>
                  </a:cubicBezTo>
                  <a:cubicBezTo>
                    <a:pt x="20908" y="44799"/>
                    <a:pt x="20729" y="44938"/>
                    <a:pt x="20709" y="45077"/>
                  </a:cubicBezTo>
                  <a:cubicBezTo>
                    <a:pt x="20649" y="45555"/>
                    <a:pt x="20271" y="45833"/>
                    <a:pt x="19993" y="46152"/>
                  </a:cubicBezTo>
                  <a:cubicBezTo>
                    <a:pt x="19754" y="46430"/>
                    <a:pt x="19495" y="46709"/>
                    <a:pt x="19277" y="46987"/>
                  </a:cubicBezTo>
                  <a:cubicBezTo>
                    <a:pt x="19038" y="47285"/>
                    <a:pt x="18899" y="47663"/>
                    <a:pt x="18640" y="47922"/>
                  </a:cubicBezTo>
                  <a:cubicBezTo>
                    <a:pt x="18163" y="48340"/>
                    <a:pt x="17984" y="49016"/>
                    <a:pt x="17347" y="49295"/>
                  </a:cubicBezTo>
                  <a:cubicBezTo>
                    <a:pt x="17307" y="49673"/>
                    <a:pt x="16949" y="49852"/>
                    <a:pt x="16790" y="50130"/>
                  </a:cubicBezTo>
                  <a:cubicBezTo>
                    <a:pt x="16611" y="50429"/>
                    <a:pt x="16372" y="50667"/>
                    <a:pt x="16134" y="50946"/>
                  </a:cubicBezTo>
                  <a:cubicBezTo>
                    <a:pt x="15835" y="51284"/>
                    <a:pt x="15676" y="51761"/>
                    <a:pt x="15338" y="52060"/>
                  </a:cubicBezTo>
                  <a:cubicBezTo>
                    <a:pt x="14841" y="52537"/>
                    <a:pt x="14423" y="53015"/>
                    <a:pt x="14164" y="53631"/>
                  </a:cubicBezTo>
                  <a:cubicBezTo>
                    <a:pt x="14164" y="53651"/>
                    <a:pt x="14124" y="53671"/>
                    <a:pt x="14104" y="53691"/>
                  </a:cubicBezTo>
                  <a:cubicBezTo>
                    <a:pt x="13607" y="53790"/>
                    <a:pt x="13647" y="54447"/>
                    <a:pt x="13209" y="54606"/>
                  </a:cubicBezTo>
                  <a:cubicBezTo>
                    <a:pt x="13170" y="55282"/>
                    <a:pt x="12394" y="55461"/>
                    <a:pt x="12235" y="56058"/>
                  </a:cubicBezTo>
                  <a:cubicBezTo>
                    <a:pt x="11837" y="56138"/>
                    <a:pt x="12016" y="56635"/>
                    <a:pt x="11697" y="56774"/>
                  </a:cubicBezTo>
                  <a:cubicBezTo>
                    <a:pt x="11220" y="56993"/>
                    <a:pt x="11001" y="57471"/>
                    <a:pt x="10763" y="57908"/>
                  </a:cubicBezTo>
                  <a:cubicBezTo>
                    <a:pt x="10603" y="58167"/>
                    <a:pt x="10206" y="58266"/>
                    <a:pt x="10245" y="58644"/>
                  </a:cubicBezTo>
                  <a:cubicBezTo>
                    <a:pt x="9589" y="58783"/>
                    <a:pt x="9688" y="59579"/>
                    <a:pt x="9171" y="59838"/>
                  </a:cubicBezTo>
                  <a:cubicBezTo>
                    <a:pt x="8893" y="60594"/>
                    <a:pt x="8216" y="61031"/>
                    <a:pt x="7779" y="61648"/>
                  </a:cubicBezTo>
                  <a:cubicBezTo>
                    <a:pt x="7142" y="62503"/>
                    <a:pt x="6366" y="63279"/>
                    <a:pt x="5809" y="64194"/>
                  </a:cubicBezTo>
                  <a:cubicBezTo>
                    <a:pt x="5391" y="64891"/>
                    <a:pt x="4536" y="65249"/>
                    <a:pt x="4417" y="66124"/>
                  </a:cubicBezTo>
                  <a:cubicBezTo>
                    <a:pt x="3900" y="66283"/>
                    <a:pt x="3780" y="66800"/>
                    <a:pt x="3482" y="67138"/>
                  </a:cubicBezTo>
                  <a:cubicBezTo>
                    <a:pt x="2965" y="67676"/>
                    <a:pt x="2487" y="68213"/>
                    <a:pt x="2069" y="68829"/>
                  </a:cubicBezTo>
                  <a:cubicBezTo>
                    <a:pt x="1652" y="69446"/>
                    <a:pt x="1095" y="69963"/>
                    <a:pt x="677" y="70620"/>
                  </a:cubicBezTo>
                  <a:cubicBezTo>
                    <a:pt x="418" y="71057"/>
                    <a:pt x="40" y="71415"/>
                    <a:pt x="1" y="71933"/>
                  </a:cubicBezTo>
                  <a:cubicBezTo>
                    <a:pt x="180" y="72251"/>
                    <a:pt x="359" y="72549"/>
                    <a:pt x="538" y="72848"/>
                  </a:cubicBezTo>
                  <a:cubicBezTo>
                    <a:pt x="604" y="72848"/>
                    <a:pt x="723" y="72839"/>
                    <a:pt x="796" y="72839"/>
                  </a:cubicBezTo>
                  <a:cubicBezTo>
                    <a:pt x="832" y="72839"/>
                    <a:pt x="856" y="72841"/>
                    <a:pt x="856" y="72848"/>
                  </a:cubicBezTo>
                  <a:cubicBezTo>
                    <a:pt x="916" y="73226"/>
                    <a:pt x="1294" y="73285"/>
                    <a:pt x="1512" y="73504"/>
                  </a:cubicBezTo>
                  <a:cubicBezTo>
                    <a:pt x="1652" y="73643"/>
                    <a:pt x="1890" y="73763"/>
                    <a:pt x="1930" y="73922"/>
                  </a:cubicBezTo>
                  <a:cubicBezTo>
                    <a:pt x="2050" y="74459"/>
                    <a:pt x="2567" y="74578"/>
                    <a:pt x="2905" y="74857"/>
                  </a:cubicBezTo>
                  <a:cubicBezTo>
                    <a:pt x="3064" y="74996"/>
                    <a:pt x="3442" y="74877"/>
                    <a:pt x="3422" y="75195"/>
                  </a:cubicBezTo>
                  <a:cubicBezTo>
                    <a:pt x="3407" y="75380"/>
                    <a:pt x="3461" y="75427"/>
                    <a:pt x="3536" y="75427"/>
                  </a:cubicBezTo>
                  <a:cubicBezTo>
                    <a:pt x="3615" y="75427"/>
                    <a:pt x="3717" y="75374"/>
                    <a:pt x="3785" y="75374"/>
                  </a:cubicBezTo>
                  <a:cubicBezTo>
                    <a:pt x="3826" y="75374"/>
                    <a:pt x="3855" y="75393"/>
                    <a:pt x="3860" y="75454"/>
                  </a:cubicBezTo>
                  <a:cubicBezTo>
                    <a:pt x="3900" y="75871"/>
                    <a:pt x="4297" y="75931"/>
                    <a:pt x="4556" y="76110"/>
                  </a:cubicBezTo>
                  <a:cubicBezTo>
                    <a:pt x="4636" y="76170"/>
                    <a:pt x="4835" y="76190"/>
                    <a:pt x="4854" y="76249"/>
                  </a:cubicBezTo>
                  <a:cubicBezTo>
                    <a:pt x="5014" y="76866"/>
                    <a:pt x="5670" y="76886"/>
                    <a:pt x="6028" y="77264"/>
                  </a:cubicBezTo>
                  <a:cubicBezTo>
                    <a:pt x="6108" y="77363"/>
                    <a:pt x="6426" y="77304"/>
                    <a:pt x="6446" y="77383"/>
                  </a:cubicBezTo>
                  <a:cubicBezTo>
                    <a:pt x="6645" y="77960"/>
                    <a:pt x="7182" y="78000"/>
                    <a:pt x="7600" y="78219"/>
                  </a:cubicBezTo>
                  <a:cubicBezTo>
                    <a:pt x="7759" y="78298"/>
                    <a:pt x="7918" y="78378"/>
                    <a:pt x="8037" y="78477"/>
                  </a:cubicBezTo>
                  <a:cubicBezTo>
                    <a:pt x="8236" y="78636"/>
                    <a:pt x="8395" y="78855"/>
                    <a:pt x="8614" y="78955"/>
                  </a:cubicBezTo>
                  <a:cubicBezTo>
                    <a:pt x="8753" y="79034"/>
                    <a:pt x="8873" y="79054"/>
                    <a:pt x="8913" y="79253"/>
                  </a:cubicBezTo>
                  <a:cubicBezTo>
                    <a:pt x="8932" y="79333"/>
                    <a:pt x="9271" y="79313"/>
                    <a:pt x="9430" y="79392"/>
                  </a:cubicBezTo>
                  <a:cubicBezTo>
                    <a:pt x="10026" y="79750"/>
                    <a:pt x="10305" y="80506"/>
                    <a:pt x="11081" y="80646"/>
                  </a:cubicBezTo>
                  <a:cubicBezTo>
                    <a:pt x="11140" y="81103"/>
                    <a:pt x="11538" y="81143"/>
                    <a:pt x="11857" y="81282"/>
                  </a:cubicBezTo>
                  <a:cubicBezTo>
                    <a:pt x="11936" y="81322"/>
                    <a:pt x="11976" y="81421"/>
                    <a:pt x="12036" y="81481"/>
                  </a:cubicBezTo>
                  <a:cubicBezTo>
                    <a:pt x="12274" y="81640"/>
                    <a:pt x="12434" y="81899"/>
                    <a:pt x="12613" y="82038"/>
                  </a:cubicBezTo>
                  <a:cubicBezTo>
                    <a:pt x="12851" y="82237"/>
                    <a:pt x="13090" y="82436"/>
                    <a:pt x="13349" y="82615"/>
                  </a:cubicBezTo>
                  <a:cubicBezTo>
                    <a:pt x="13886" y="82953"/>
                    <a:pt x="14463" y="83232"/>
                    <a:pt x="15000" y="83570"/>
                  </a:cubicBezTo>
                  <a:cubicBezTo>
                    <a:pt x="15497" y="83888"/>
                    <a:pt x="15795" y="84445"/>
                    <a:pt x="16432" y="84664"/>
                  </a:cubicBezTo>
                  <a:cubicBezTo>
                    <a:pt x="16722" y="84761"/>
                    <a:pt x="16956" y="85102"/>
                    <a:pt x="17353" y="85102"/>
                  </a:cubicBezTo>
                  <a:cubicBezTo>
                    <a:pt x="17364" y="85102"/>
                    <a:pt x="17376" y="85102"/>
                    <a:pt x="17387" y="85102"/>
                  </a:cubicBezTo>
                  <a:cubicBezTo>
                    <a:pt x="17446" y="85102"/>
                    <a:pt x="17546" y="85181"/>
                    <a:pt x="17586" y="85241"/>
                  </a:cubicBezTo>
                  <a:cubicBezTo>
                    <a:pt x="18163" y="85937"/>
                    <a:pt x="19078" y="86096"/>
                    <a:pt x="19714" y="86713"/>
                  </a:cubicBezTo>
                  <a:cubicBezTo>
                    <a:pt x="20311" y="87290"/>
                    <a:pt x="21286" y="87330"/>
                    <a:pt x="21863" y="88026"/>
                  </a:cubicBezTo>
                  <a:cubicBezTo>
                    <a:pt x="21901" y="88021"/>
                    <a:pt x="21939" y="88019"/>
                    <a:pt x="21975" y="88019"/>
                  </a:cubicBezTo>
                  <a:cubicBezTo>
                    <a:pt x="22427" y="88019"/>
                    <a:pt x="22723" y="88348"/>
                    <a:pt x="23036" y="88642"/>
                  </a:cubicBezTo>
                  <a:cubicBezTo>
                    <a:pt x="23106" y="88621"/>
                    <a:pt x="23170" y="88611"/>
                    <a:pt x="23230" y="88611"/>
                  </a:cubicBezTo>
                  <a:cubicBezTo>
                    <a:pt x="23615" y="88611"/>
                    <a:pt x="23821" y="89005"/>
                    <a:pt x="24130" y="89160"/>
                  </a:cubicBezTo>
                  <a:cubicBezTo>
                    <a:pt x="25205" y="89697"/>
                    <a:pt x="26259" y="90274"/>
                    <a:pt x="27333" y="90831"/>
                  </a:cubicBezTo>
                  <a:cubicBezTo>
                    <a:pt x="27512" y="90930"/>
                    <a:pt x="27751" y="90910"/>
                    <a:pt x="27910" y="91010"/>
                  </a:cubicBezTo>
                  <a:cubicBezTo>
                    <a:pt x="28566" y="91408"/>
                    <a:pt x="29223" y="91845"/>
                    <a:pt x="29999" y="91984"/>
                  </a:cubicBezTo>
                  <a:cubicBezTo>
                    <a:pt x="30118" y="91984"/>
                    <a:pt x="30277" y="92044"/>
                    <a:pt x="30317" y="92124"/>
                  </a:cubicBezTo>
                  <a:cubicBezTo>
                    <a:pt x="30516" y="92502"/>
                    <a:pt x="30914" y="92482"/>
                    <a:pt x="31212" y="92601"/>
                  </a:cubicBezTo>
                  <a:cubicBezTo>
                    <a:pt x="32227" y="92999"/>
                    <a:pt x="33261" y="93337"/>
                    <a:pt x="34296" y="93715"/>
                  </a:cubicBezTo>
                  <a:cubicBezTo>
                    <a:pt x="34494" y="93795"/>
                    <a:pt x="34693" y="93954"/>
                    <a:pt x="34892" y="94013"/>
                  </a:cubicBezTo>
                  <a:cubicBezTo>
                    <a:pt x="35887" y="94292"/>
                    <a:pt x="36882" y="94570"/>
                    <a:pt x="37876" y="94849"/>
                  </a:cubicBezTo>
                  <a:cubicBezTo>
                    <a:pt x="38274" y="94968"/>
                    <a:pt x="38692" y="95108"/>
                    <a:pt x="39110" y="95207"/>
                  </a:cubicBezTo>
                  <a:cubicBezTo>
                    <a:pt x="39607" y="95326"/>
                    <a:pt x="40204" y="95267"/>
                    <a:pt x="40582" y="95545"/>
                  </a:cubicBezTo>
                  <a:cubicBezTo>
                    <a:pt x="41059" y="95883"/>
                    <a:pt x="41537" y="95923"/>
                    <a:pt x="42034" y="96023"/>
                  </a:cubicBezTo>
                  <a:cubicBezTo>
                    <a:pt x="42770" y="96142"/>
                    <a:pt x="43526" y="96241"/>
                    <a:pt x="44182" y="96560"/>
                  </a:cubicBezTo>
                  <a:cubicBezTo>
                    <a:pt x="44819" y="96838"/>
                    <a:pt x="45495" y="96997"/>
                    <a:pt x="46132" y="97097"/>
                  </a:cubicBezTo>
                  <a:cubicBezTo>
                    <a:pt x="47027" y="97256"/>
                    <a:pt x="47862" y="97694"/>
                    <a:pt x="48777" y="97694"/>
                  </a:cubicBezTo>
                  <a:cubicBezTo>
                    <a:pt x="48829" y="97849"/>
                    <a:pt x="48900" y="97897"/>
                    <a:pt x="48980" y="97897"/>
                  </a:cubicBezTo>
                  <a:cubicBezTo>
                    <a:pt x="49109" y="97897"/>
                    <a:pt x="49261" y="97775"/>
                    <a:pt x="49398" y="97775"/>
                  </a:cubicBezTo>
                  <a:cubicBezTo>
                    <a:pt x="49438" y="97775"/>
                    <a:pt x="49477" y="97786"/>
                    <a:pt x="49513" y="97813"/>
                  </a:cubicBezTo>
                  <a:cubicBezTo>
                    <a:pt x="49763" y="97985"/>
                    <a:pt x="50067" y="98232"/>
                    <a:pt x="50338" y="98232"/>
                  </a:cubicBezTo>
                  <a:cubicBezTo>
                    <a:pt x="50348" y="98232"/>
                    <a:pt x="50359" y="98231"/>
                    <a:pt x="50369" y="98231"/>
                  </a:cubicBezTo>
                  <a:cubicBezTo>
                    <a:pt x="50431" y="98226"/>
                    <a:pt x="50493" y="98224"/>
                    <a:pt x="50554" y="98224"/>
                  </a:cubicBezTo>
                  <a:cubicBezTo>
                    <a:pt x="51251" y="98224"/>
                    <a:pt x="51860" y="98516"/>
                    <a:pt x="52537" y="98589"/>
                  </a:cubicBezTo>
                  <a:cubicBezTo>
                    <a:pt x="53134" y="98648"/>
                    <a:pt x="53731" y="98728"/>
                    <a:pt x="54328" y="98887"/>
                  </a:cubicBezTo>
                  <a:cubicBezTo>
                    <a:pt x="55037" y="99093"/>
                    <a:pt x="55729" y="99368"/>
                    <a:pt x="56486" y="99368"/>
                  </a:cubicBezTo>
                  <a:cubicBezTo>
                    <a:pt x="56536" y="99368"/>
                    <a:pt x="56585" y="99367"/>
                    <a:pt x="56635" y="99365"/>
                  </a:cubicBezTo>
                  <a:cubicBezTo>
                    <a:pt x="56874" y="99365"/>
                    <a:pt x="57093" y="99484"/>
                    <a:pt x="57331" y="99504"/>
                  </a:cubicBezTo>
                  <a:cubicBezTo>
                    <a:pt x="57893" y="99579"/>
                    <a:pt x="58402" y="99865"/>
                    <a:pt x="58975" y="99865"/>
                  </a:cubicBezTo>
                  <a:cubicBezTo>
                    <a:pt x="59010" y="99865"/>
                    <a:pt x="59046" y="99864"/>
                    <a:pt x="59082" y="99862"/>
                  </a:cubicBezTo>
                  <a:cubicBezTo>
                    <a:pt x="59144" y="99860"/>
                    <a:pt x="59207" y="99859"/>
                    <a:pt x="59270" y="99859"/>
                  </a:cubicBezTo>
                  <a:cubicBezTo>
                    <a:pt x="60279" y="99859"/>
                    <a:pt x="61273" y="100146"/>
                    <a:pt x="62285" y="100240"/>
                  </a:cubicBezTo>
                  <a:cubicBezTo>
                    <a:pt x="63220" y="100319"/>
                    <a:pt x="64174" y="100379"/>
                    <a:pt x="65109" y="100399"/>
                  </a:cubicBezTo>
                  <a:cubicBezTo>
                    <a:pt x="65213" y="100399"/>
                    <a:pt x="65307" y="100390"/>
                    <a:pt x="65399" y="100390"/>
                  </a:cubicBezTo>
                  <a:cubicBezTo>
                    <a:pt x="65537" y="100390"/>
                    <a:pt x="65670" y="100411"/>
                    <a:pt x="65825" y="100518"/>
                  </a:cubicBezTo>
                  <a:cubicBezTo>
                    <a:pt x="65857" y="100545"/>
                    <a:pt x="65900" y="100555"/>
                    <a:pt x="65950" y="100555"/>
                  </a:cubicBezTo>
                  <a:cubicBezTo>
                    <a:pt x="66088" y="100555"/>
                    <a:pt x="66282" y="100481"/>
                    <a:pt x="66433" y="100481"/>
                  </a:cubicBezTo>
                  <a:cubicBezTo>
                    <a:pt x="66473" y="100481"/>
                    <a:pt x="66510" y="100486"/>
                    <a:pt x="66542" y="100499"/>
                  </a:cubicBezTo>
                  <a:cubicBezTo>
                    <a:pt x="66647" y="100556"/>
                    <a:pt x="66755" y="100574"/>
                    <a:pt x="66863" y="100574"/>
                  </a:cubicBezTo>
                  <a:cubicBezTo>
                    <a:pt x="67030" y="100574"/>
                    <a:pt x="67199" y="100532"/>
                    <a:pt x="67360" y="100532"/>
                  </a:cubicBezTo>
                  <a:cubicBezTo>
                    <a:pt x="67491" y="100532"/>
                    <a:pt x="67617" y="100560"/>
                    <a:pt x="67735" y="100658"/>
                  </a:cubicBezTo>
                  <a:cubicBezTo>
                    <a:pt x="67810" y="100555"/>
                    <a:pt x="67877" y="100519"/>
                    <a:pt x="67939" y="100519"/>
                  </a:cubicBezTo>
                  <a:cubicBezTo>
                    <a:pt x="68097" y="100519"/>
                    <a:pt x="68224" y="100759"/>
                    <a:pt x="68385" y="100759"/>
                  </a:cubicBezTo>
                  <a:cubicBezTo>
                    <a:pt x="68394" y="100759"/>
                    <a:pt x="68403" y="100759"/>
                    <a:pt x="68412" y="100757"/>
                  </a:cubicBezTo>
                  <a:cubicBezTo>
                    <a:pt x="68650" y="100697"/>
                    <a:pt x="68909" y="100678"/>
                    <a:pt x="69167" y="100678"/>
                  </a:cubicBezTo>
                  <a:cubicBezTo>
                    <a:pt x="69546" y="100692"/>
                    <a:pt x="69946" y="100781"/>
                    <a:pt x="70328" y="100781"/>
                  </a:cubicBezTo>
                  <a:cubicBezTo>
                    <a:pt x="70468" y="100781"/>
                    <a:pt x="70606" y="100769"/>
                    <a:pt x="70739" y="100737"/>
                  </a:cubicBezTo>
                  <a:cubicBezTo>
                    <a:pt x="70894" y="100697"/>
                    <a:pt x="71045" y="100682"/>
                    <a:pt x="71193" y="100682"/>
                  </a:cubicBezTo>
                  <a:cubicBezTo>
                    <a:pt x="71672" y="100682"/>
                    <a:pt x="72123" y="100840"/>
                    <a:pt x="72591" y="100840"/>
                  </a:cubicBezTo>
                  <a:cubicBezTo>
                    <a:pt x="72630" y="100840"/>
                    <a:pt x="72669" y="100839"/>
                    <a:pt x="72708" y="100837"/>
                  </a:cubicBezTo>
                  <a:cubicBezTo>
                    <a:pt x="72728" y="100837"/>
                    <a:pt x="72748" y="100936"/>
                    <a:pt x="72768" y="100976"/>
                  </a:cubicBezTo>
                  <a:lnTo>
                    <a:pt x="73126" y="100976"/>
                  </a:lnTo>
                  <a:cubicBezTo>
                    <a:pt x="73126" y="100956"/>
                    <a:pt x="73126" y="100896"/>
                    <a:pt x="73126" y="100896"/>
                  </a:cubicBezTo>
                  <a:cubicBezTo>
                    <a:pt x="73495" y="100784"/>
                    <a:pt x="73864" y="100697"/>
                    <a:pt x="74231" y="100697"/>
                  </a:cubicBezTo>
                  <a:cubicBezTo>
                    <a:pt x="74575" y="100697"/>
                    <a:pt x="74917" y="100774"/>
                    <a:pt x="75255" y="100976"/>
                  </a:cubicBezTo>
                  <a:lnTo>
                    <a:pt x="76329" y="100976"/>
                  </a:lnTo>
                  <a:cubicBezTo>
                    <a:pt x="76487" y="100803"/>
                    <a:pt x="76678" y="100724"/>
                    <a:pt x="76891" y="100724"/>
                  </a:cubicBezTo>
                  <a:cubicBezTo>
                    <a:pt x="76972" y="100724"/>
                    <a:pt x="77057" y="100735"/>
                    <a:pt x="77144" y="100757"/>
                  </a:cubicBezTo>
                  <a:cubicBezTo>
                    <a:pt x="77343" y="100797"/>
                    <a:pt x="77542" y="100797"/>
                    <a:pt x="77741" y="100837"/>
                  </a:cubicBezTo>
                  <a:cubicBezTo>
                    <a:pt x="78318" y="100757"/>
                    <a:pt x="78875" y="100658"/>
                    <a:pt x="79452" y="100598"/>
                  </a:cubicBezTo>
                  <a:cubicBezTo>
                    <a:pt x="79460" y="100597"/>
                    <a:pt x="79467" y="100597"/>
                    <a:pt x="79475" y="100597"/>
                  </a:cubicBezTo>
                  <a:cubicBezTo>
                    <a:pt x="79610" y="100597"/>
                    <a:pt x="79780" y="100729"/>
                    <a:pt x="79884" y="100729"/>
                  </a:cubicBezTo>
                  <a:cubicBezTo>
                    <a:pt x="79901" y="100729"/>
                    <a:pt x="79916" y="100725"/>
                    <a:pt x="79929" y="100717"/>
                  </a:cubicBezTo>
                  <a:cubicBezTo>
                    <a:pt x="80190" y="100590"/>
                    <a:pt x="80459" y="100557"/>
                    <a:pt x="80729" y="100557"/>
                  </a:cubicBezTo>
                  <a:cubicBezTo>
                    <a:pt x="81036" y="100557"/>
                    <a:pt x="81345" y="100600"/>
                    <a:pt x="81649" y="100600"/>
                  </a:cubicBezTo>
                  <a:cubicBezTo>
                    <a:pt x="81917" y="100600"/>
                    <a:pt x="82182" y="100566"/>
                    <a:pt x="82436" y="100439"/>
                  </a:cubicBezTo>
                  <a:cubicBezTo>
                    <a:pt x="82587" y="100467"/>
                    <a:pt x="82739" y="100478"/>
                    <a:pt x="82889" y="100478"/>
                  </a:cubicBezTo>
                  <a:cubicBezTo>
                    <a:pt x="83554" y="100478"/>
                    <a:pt x="84212" y="100257"/>
                    <a:pt x="84875" y="100257"/>
                  </a:cubicBezTo>
                  <a:cubicBezTo>
                    <a:pt x="85129" y="100257"/>
                    <a:pt x="85383" y="100289"/>
                    <a:pt x="85639" y="100379"/>
                  </a:cubicBezTo>
                  <a:cubicBezTo>
                    <a:pt x="85646" y="100383"/>
                    <a:pt x="85655" y="100385"/>
                    <a:pt x="85663" y="100385"/>
                  </a:cubicBezTo>
                  <a:cubicBezTo>
                    <a:pt x="85701" y="100385"/>
                    <a:pt x="85749" y="100355"/>
                    <a:pt x="85798" y="100339"/>
                  </a:cubicBezTo>
                  <a:cubicBezTo>
                    <a:pt x="86673" y="100021"/>
                    <a:pt x="87608" y="100041"/>
                    <a:pt x="88543" y="99922"/>
                  </a:cubicBezTo>
                  <a:cubicBezTo>
                    <a:pt x="89080" y="99862"/>
                    <a:pt x="89657" y="99822"/>
                    <a:pt x="90194" y="99762"/>
                  </a:cubicBezTo>
                  <a:cubicBezTo>
                    <a:pt x="90652" y="99703"/>
                    <a:pt x="91109" y="99603"/>
                    <a:pt x="91567" y="99544"/>
                  </a:cubicBezTo>
                  <a:cubicBezTo>
                    <a:pt x="92382" y="99424"/>
                    <a:pt x="93218" y="99444"/>
                    <a:pt x="94013" y="99265"/>
                  </a:cubicBezTo>
                  <a:cubicBezTo>
                    <a:pt x="94332" y="99186"/>
                    <a:pt x="94630" y="99066"/>
                    <a:pt x="94948" y="99026"/>
                  </a:cubicBezTo>
                  <a:cubicBezTo>
                    <a:pt x="96221" y="98808"/>
                    <a:pt x="97515" y="98728"/>
                    <a:pt x="98768" y="98390"/>
                  </a:cubicBezTo>
                  <a:cubicBezTo>
                    <a:pt x="98821" y="98376"/>
                    <a:pt x="98877" y="98370"/>
                    <a:pt x="98935" y="98370"/>
                  </a:cubicBezTo>
                  <a:cubicBezTo>
                    <a:pt x="99113" y="98370"/>
                    <a:pt x="99307" y="98421"/>
                    <a:pt x="99475" y="98421"/>
                  </a:cubicBezTo>
                  <a:cubicBezTo>
                    <a:pt x="99560" y="98421"/>
                    <a:pt x="99637" y="98408"/>
                    <a:pt x="99703" y="98370"/>
                  </a:cubicBezTo>
                  <a:cubicBezTo>
                    <a:pt x="100339" y="97992"/>
                    <a:pt x="101175" y="98330"/>
                    <a:pt x="101752" y="97793"/>
                  </a:cubicBezTo>
                  <a:cubicBezTo>
                    <a:pt x="101852" y="97823"/>
                    <a:pt x="101952" y="97836"/>
                    <a:pt x="102050" y="97836"/>
                  </a:cubicBezTo>
                  <a:cubicBezTo>
                    <a:pt x="102338" y="97836"/>
                    <a:pt x="102613" y="97728"/>
                    <a:pt x="102866" y="97654"/>
                  </a:cubicBezTo>
                  <a:cubicBezTo>
                    <a:pt x="103224" y="97554"/>
                    <a:pt x="103602" y="97415"/>
                    <a:pt x="103960" y="97316"/>
                  </a:cubicBezTo>
                  <a:cubicBezTo>
                    <a:pt x="104974" y="97037"/>
                    <a:pt x="105969" y="96719"/>
                    <a:pt x="106983" y="96440"/>
                  </a:cubicBezTo>
                  <a:cubicBezTo>
                    <a:pt x="107302" y="96361"/>
                    <a:pt x="107640" y="96401"/>
                    <a:pt x="107938" y="96281"/>
                  </a:cubicBezTo>
                  <a:cubicBezTo>
                    <a:pt x="108322" y="96147"/>
                    <a:pt x="108613" y="95902"/>
                    <a:pt x="109096" y="95902"/>
                  </a:cubicBezTo>
                  <a:cubicBezTo>
                    <a:pt x="109114" y="95902"/>
                    <a:pt x="109133" y="95903"/>
                    <a:pt x="109152" y="95903"/>
                  </a:cubicBezTo>
                  <a:cubicBezTo>
                    <a:pt x="109162" y="95904"/>
                    <a:pt x="109172" y="95904"/>
                    <a:pt x="109182" y="95904"/>
                  </a:cubicBezTo>
                  <a:cubicBezTo>
                    <a:pt x="109532" y="95904"/>
                    <a:pt x="109920" y="95582"/>
                    <a:pt x="110325" y="95466"/>
                  </a:cubicBezTo>
                  <a:cubicBezTo>
                    <a:pt x="111101" y="95227"/>
                    <a:pt x="111817" y="94829"/>
                    <a:pt x="112633" y="94670"/>
                  </a:cubicBezTo>
                  <a:cubicBezTo>
                    <a:pt x="112772" y="94650"/>
                    <a:pt x="112872" y="94471"/>
                    <a:pt x="113011" y="94431"/>
                  </a:cubicBezTo>
                  <a:cubicBezTo>
                    <a:pt x="113040" y="94424"/>
                    <a:pt x="113071" y="94421"/>
                    <a:pt x="113103" y="94421"/>
                  </a:cubicBezTo>
                  <a:cubicBezTo>
                    <a:pt x="113196" y="94421"/>
                    <a:pt x="113298" y="94443"/>
                    <a:pt x="113378" y="94443"/>
                  </a:cubicBezTo>
                  <a:cubicBezTo>
                    <a:pt x="113425" y="94443"/>
                    <a:pt x="113464" y="94436"/>
                    <a:pt x="113488" y="94411"/>
                  </a:cubicBezTo>
                  <a:cubicBezTo>
                    <a:pt x="113787" y="94073"/>
                    <a:pt x="114284" y="94193"/>
                    <a:pt x="114622" y="93974"/>
                  </a:cubicBezTo>
                  <a:cubicBezTo>
                    <a:pt x="114655" y="93952"/>
                    <a:pt x="114697" y="93945"/>
                    <a:pt x="114744" y="93945"/>
                  </a:cubicBezTo>
                  <a:cubicBezTo>
                    <a:pt x="114818" y="93945"/>
                    <a:pt x="114904" y="93963"/>
                    <a:pt x="114978" y="93963"/>
                  </a:cubicBezTo>
                  <a:cubicBezTo>
                    <a:pt x="115025" y="93963"/>
                    <a:pt x="115067" y="93956"/>
                    <a:pt x="115100" y="93934"/>
                  </a:cubicBezTo>
                  <a:cubicBezTo>
                    <a:pt x="115341" y="93805"/>
                    <a:pt x="115517" y="93547"/>
                    <a:pt x="115796" y="93547"/>
                  </a:cubicBezTo>
                  <a:cubicBezTo>
                    <a:pt x="115862" y="93547"/>
                    <a:pt x="115935" y="93561"/>
                    <a:pt x="116015" y="93596"/>
                  </a:cubicBezTo>
                  <a:cubicBezTo>
                    <a:pt x="116193" y="93320"/>
                    <a:pt x="116425" y="93176"/>
                    <a:pt x="116732" y="93176"/>
                  </a:cubicBezTo>
                  <a:cubicBezTo>
                    <a:pt x="116801" y="93176"/>
                    <a:pt x="116873" y="93183"/>
                    <a:pt x="116950" y="93198"/>
                  </a:cubicBezTo>
                  <a:cubicBezTo>
                    <a:pt x="117527" y="92681"/>
                    <a:pt x="118481" y="92880"/>
                    <a:pt x="118999" y="92183"/>
                  </a:cubicBezTo>
                  <a:cubicBezTo>
                    <a:pt x="119061" y="92090"/>
                    <a:pt x="119234" y="92057"/>
                    <a:pt x="119382" y="92057"/>
                  </a:cubicBezTo>
                  <a:cubicBezTo>
                    <a:pt x="119423" y="92057"/>
                    <a:pt x="119462" y="92060"/>
                    <a:pt x="119496" y="92064"/>
                  </a:cubicBezTo>
                  <a:cubicBezTo>
                    <a:pt x="119526" y="92066"/>
                    <a:pt x="119555" y="92068"/>
                    <a:pt x="119584" y="92068"/>
                  </a:cubicBezTo>
                  <a:cubicBezTo>
                    <a:pt x="119800" y="92068"/>
                    <a:pt x="119970" y="91996"/>
                    <a:pt x="120093" y="91785"/>
                  </a:cubicBezTo>
                  <a:cubicBezTo>
                    <a:pt x="120152" y="91686"/>
                    <a:pt x="120232" y="91567"/>
                    <a:pt x="120312" y="91567"/>
                  </a:cubicBezTo>
                  <a:cubicBezTo>
                    <a:pt x="120324" y="91567"/>
                    <a:pt x="120336" y="91567"/>
                    <a:pt x="120348" y="91567"/>
                  </a:cubicBezTo>
                  <a:cubicBezTo>
                    <a:pt x="120862" y="91567"/>
                    <a:pt x="121156" y="91163"/>
                    <a:pt x="121545" y="90930"/>
                  </a:cubicBezTo>
                  <a:cubicBezTo>
                    <a:pt x="121764" y="90811"/>
                    <a:pt x="121983" y="90691"/>
                    <a:pt x="122241" y="90552"/>
                  </a:cubicBezTo>
                  <a:lnTo>
                    <a:pt x="122241" y="89935"/>
                  </a:lnTo>
                  <a:cubicBezTo>
                    <a:pt x="122321" y="89856"/>
                    <a:pt x="122400" y="89776"/>
                    <a:pt x="122480" y="89677"/>
                  </a:cubicBezTo>
                  <a:cubicBezTo>
                    <a:pt x="122540" y="89597"/>
                    <a:pt x="122579" y="89538"/>
                    <a:pt x="122619" y="89458"/>
                  </a:cubicBezTo>
                  <a:cubicBezTo>
                    <a:pt x="122699" y="89319"/>
                    <a:pt x="122778" y="89180"/>
                    <a:pt x="122838" y="89060"/>
                  </a:cubicBezTo>
                  <a:cubicBezTo>
                    <a:pt x="122917" y="88881"/>
                    <a:pt x="122878" y="88722"/>
                    <a:pt x="122758" y="88623"/>
                  </a:cubicBezTo>
                  <a:cubicBezTo>
                    <a:pt x="122778" y="88483"/>
                    <a:pt x="122818" y="88364"/>
                    <a:pt x="122858" y="88225"/>
                  </a:cubicBezTo>
                  <a:cubicBezTo>
                    <a:pt x="122540" y="87986"/>
                    <a:pt x="122261" y="87747"/>
                    <a:pt x="121983" y="87528"/>
                  </a:cubicBezTo>
                  <a:cubicBezTo>
                    <a:pt x="122142" y="87111"/>
                    <a:pt x="122142" y="86753"/>
                    <a:pt x="121724" y="86454"/>
                  </a:cubicBezTo>
                  <a:cubicBezTo>
                    <a:pt x="121624" y="86395"/>
                    <a:pt x="121605" y="86216"/>
                    <a:pt x="121545" y="86076"/>
                  </a:cubicBezTo>
                  <a:cubicBezTo>
                    <a:pt x="121525" y="86176"/>
                    <a:pt x="121505" y="86275"/>
                    <a:pt x="121426" y="86514"/>
                  </a:cubicBezTo>
                  <a:cubicBezTo>
                    <a:pt x="121246" y="86235"/>
                    <a:pt x="121147" y="86056"/>
                    <a:pt x="120988" y="85818"/>
                  </a:cubicBezTo>
                  <a:cubicBezTo>
                    <a:pt x="121167" y="85778"/>
                    <a:pt x="121266" y="85758"/>
                    <a:pt x="121386" y="85738"/>
                  </a:cubicBezTo>
                  <a:cubicBezTo>
                    <a:pt x="121371" y="85493"/>
                    <a:pt x="121263" y="85405"/>
                    <a:pt x="121106" y="85405"/>
                  </a:cubicBezTo>
                  <a:cubicBezTo>
                    <a:pt x="121047" y="85405"/>
                    <a:pt x="120980" y="85418"/>
                    <a:pt x="120908" y="85440"/>
                  </a:cubicBezTo>
                  <a:cubicBezTo>
                    <a:pt x="120809" y="85241"/>
                    <a:pt x="121207" y="84883"/>
                    <a:pt x="120709" y="84823"/>
                  </a:cubicBezTo>
                  <a:cubicBezTo>
                    <a:pt x="120670" y="84823"/>
                    <a:pt x="120630" y="84783"/>
                    <a:pt x="120590" y="84743"/>
                  </a:cubicBezTo>
                  <a:cubicBezTo>
                    <a:pt x="120988" y="84346"/>
                    <a:pt x="120272" y="84206"/>
                    <a:pt x="120331" y="83789"/>
                  </a:cubicBezTo>
                  <a:lnTo>
                    <a:pt x="120331" y="83789"/>
                  </a:lnTo>
                  <a:cubicBezTo>
                    <a:pt x="120232" y="83948"/>
                    <a:pt x="120152" y="84087"/>
                    <a:pt x="120053" y="84246"/>
                  </a:cubicBezTo>
                  <a:cubicBezTo>
                    <a:pt x="119794" y="83868"/>
                    <a:pt x="120152" y="83510"/>
                    <a:pt x="119953" y="83212"/>
                  </a:cubicBezTo>
                  <a:cubicBezTo>
                    <a:pt x="119774" y="82913"/>
                    <a:pt x="119755" y="82515"/>
                    <a:pt x="119277" y="82496"/>
                  </a:cubicBezTo>
                  <a:cubicBezTo>
                    <a:pt x="119416" y="82356"/>
                    <a:pt x="119476" y="82297"/>
                    <a:pt x="119576" y="82197"/>
                  </a:cubicBezTo>
                  <a:cubicBezTo>
                    <a:pt x="119337" y="82018"/>
                    <a:pt x="119158" y="81919"/>
                    <a:pt x="119019" y="81779"/>
                  </a:cubicBezTo>
                  <a:cubicBezTo>
                    <a:pt x="118899" y="81700"/>
                    <a:pt x="118740" y="81501"/>
                    <a:pt x="118760" y="81461"/>
                  </a:cubicBezTo>
                  <a:cubicBezTo>
                    <a:pt x="119019" y="81103"/>
                    <a:pt x="118501" y="80984"/>
                    <a:pt x="118541" y="80745"/>
                  </a:cubicBezTo>
                  <a:cubicBezTo>
                    <a:pt x="118601" y="80367"/>
                    <a:pt x="118263" y="80128"/>
                    <a:pt x="118103" y="80009"/>
                  </a:cubicBezTo>
                  <a:cubicBezTo>
                    <a:pt x="117725" y="79711"/>
                    <a:pt x="117725" y="79333"/>
                    <a:pt x="117566" y="78955"/>
                  </a:cubicBezTo>
                  <a:cubicBezTo>
                    <a:pt x="117460" y="78690"/>
                    <a:pt x="117543" y="78173"/>
                    <a:pt x="117074" y="78173"/>
                  </a:cubicBezTo>
                  <a:cubicBezTo>
                    <a:pt x="117015" y="78173"/>
                    <a:pt x="116948" y="78181"/>
                    <a:pt x="116870" y="78199"/>
                  </a:cubicBezTo>
                  <a:cubicBezTo>
                    <a:pt x="116810" y="78199"/>
                    <a:pt x="116671" y="78079"/>
                    <a:pt x="116631" y="77980"/>
                  </a:cubicBezTo>
                  <a:cubicBezTo>
                    <a:pt x="116532" y="77701"/>
                    <a:pt x="116393" y="77423"/>
                    <a:pt x="116413" y="77144"/>
                  </a:cubicBezTo>
                  <a:cubicBezTo>
                    <a:pt x="116452" y="76826"/>
                    <a:pt x="116373" y="76607"/>
                    <a:pt x="116214" y="76369"/>
                  </a:cubicBezTo>
                  <a:cubicBezTo>
                    <a:pt x="116114" y="76229"/>
                    <a:pt x="116035" y="76050"/>
                    <a:pt x="115955" y="75891"/>
                  </a:cubicBezTo>
                  <a:cubicBezTo>
                    <a:pt x="115865" y="75995"/>
                    <a:pt x="115764" y="76034"/>
                    <a:pt x="115670" y="76034"/>
                  </a:cubicBezTo>
                  <a:cubicBezTo>
                    <a:pt x="115494" y="76034"/>
                    <a:pt x="115345" y="75896"/>
                    <a:pt x="115358" y="75792"/>
                  </a:cubicBezTo>
                  <a:cubicBezTo>
                    <a:pt x="115398" y="75414"/>
                    <a:pt x="115199" y="75175"/>
                    <a:pt x="115120" y="74857"/>
                  </a:cubicBezTo>
                  <a:cubicBezTo>
                    <a:pt x="115040" y="74638"/>
                    <a:pt x="115219" y="74359"/>
                    <a:pt x="114921" y="74161"/>
                  </a:cubicBezTo>
                  <a:cubicBezTo>
                    <a:pt x="114702" y="74021"/>
                    <a:pt x="114463" y="73862"/>
                    <a:pt x="114244" y="73703"/>
                  </a:cubicBezTo>
                  <a:cubicBezTo>
                    <a:pt x="114284" y="73663"/>
                    <a:pt x="114344" y="73544"/>
                    <a:pt x="114403" y="73425"/>
                  </a:cubicBezTo>
                  <a:cubicBezTo>
                    <a:pt x="113906" y="73365"/>
                    <a:pt x="114165" y="72967"/>
                    <a:pt x="114085" y="72708"/>
                  </a:cubicBezTo>
                  <a:cubicBezTo>
                    <a:pt x="114006" y="72509"/>
                    <a:pt x="114025" y="72231"/>
                    <a:pt x="113906" y="72052"/>
                  </a:cubicBezTo>
                  <a:cubicBezTo>
                    <a:pt x="113707" y="71754"/>
                    <a:pt x="113409" y="71515"/>
                    <a:pt x="113150" y="71236"/>
                  </a:cubicBezTo>
                  <a:cubicBezTo>
                    <a:pt x="113071" y="71137"/>
                    <a:pt x="112951" y="70998"/>
                    <a:pt x="112971" y="70918"/>
                  </a:cubicBezTo>
                  <a:cubicBezTo>
                    <a:pt x="113051" y="70401"/>
                    <a:pt x="112792" y="70182"/>
                    <a:pt x="112335" y="70023"/>
                  </a:cubicBezTo>
                  <a:cubicBezTo>
                    <a:pt x="112195" y="69983"/>
                    <a:pt x="112016" y="69764"/>
                    <a:pt x="111977" y="69585"/>
                  </a:cubicBezTo>
                  <a:cubicBezTo>
                    <a:pt x="111857" y="68929"/>
                    <a:pt x="111718" y="68591"/>
                    <a:pt x="111420" y="68193"/>
                  </a:cubicBezTo>
                  <a:cubicBezTo>
                    <a:pt x="111121" y="67775"/>
                    <a:pt x="110783" y="67377"/>
                    <a:pt x="110624" y="66900"/>
                  </a:cubicBezTo>
                  <a:cubicBezTo>
                    <a:pt x="110485" y="66542"/>
                    <a:pt x="110405" y="66223"/>
                    <a:pt x="110126" y="65925"/>
                  </a:cubicBezTo>
                  <a:cubicBezTo>
                    <a:pt x="109947" y="65746"/>
                    <a:pt x="109888" y="65428"/>
                    <a:pt x="109749" y="65169"/>
                  </a:cubicBezTo>
                  <a:cubicBezTo>
                    <a:pt x="109649" y="64970"/>
                    <a:pt x="109390" y="64851"/>
                    <a:pt x="109152" y="64672"/>
                  </a:cubicBezTo>
                  <a:cubicBezTo>
                    <a:pt x="109569" y="64214"/>
                    <a:pt x="109072" y="63995"/>
                    <a:pt x="108973" y="63677"/>
                  </a:cubicBezTo>
                  <a:cubicBezTo>
                    <a:pt x="108873" y="63220"/>
                    <a:pt x="108515" y="62941"/>
                    <a:pt x="108316" y="62563"/>
                  </a:cubicBezTo>
                  <a:cubicBezTo>
                    <a:pt x="108117" y="62185"/>
                    <a:pt x="108038" y="61728"/>
                    <a:pt x="107580" y="61529"/>
                  </a:cubicBezTo>
                  <a:cubicBezTo>
                    <a:pt x="107521" y="61509"/>
                    <a:pt x="107441" y="61350"/>
                    <a:pt x="107461" y="61330"/>
                  </a:cubicBezTo>
                  <a:cubicBezTo>
                    <a:pt x="107859" y="60992"/>
                    <a:pt x="107421" y="60773"/>
                    <a:pt x="107322" y="60534"/>
                  </a:cubicBezTo>
                  <a:cubicBezTo>
                    <a:pt x="107123" y="60116"/>
                    <a:pt x="107043" y="59599"/>
                    <a:pt x="106466" y="59480"/>
                  </a:cubicBezTo>
                  <a:cubicBezTo>
                    <a:pt x="106506" y="59281"/>
                    <a:pt x="106526" y="59082"/>
                    <a:pt x="106566" y="58843"/>
                  </a:cubicBezTo>
                  <a:cubicBezTo>
                    <a:pt x="106088" y="58485"/>
                    <a:pt x="105710" y="58028"/>
                    <a:pt x="105651" y="57391"/>
                  </a:cubicBezTo>
                  <a:cubicBezTo>
                    <a:pt x="105452" y="57351"/>
                    <a:pt x="105293" y="57311"/>
                    <a:pt x="105114" y="57272"/>
                  </a:cubicBezTo>
                  <a:cubicBezTo>
                    <a:pt x="105452" y="56794"/>
                    <a:pt x="104934" y="56536"/>
                    <a:pt x="104954" y="56158"/>
                  </a:cubicBezTo>
                  <a:cubicBezTo>
                    <a:pt x="104954" y="56018"/>
                    <a:pt x="104616" y="55879"/>
                    <a:pt x="104417" y="55720"/>
                  </a:cubicBezTo>
                  <a:cubicBezTo>
                    <a:pt x="104457" y="55660"/>
                    <a:pt x="104557" y="55521"/>
                    <a:pt x="104656" y="55382"/>
                  </a:cubicBezTo>
                  <a:cubicBezTo>
                    <a:pt x="104417" y="55143"/>
                    <a:pt x="104079" y="54944"/>
                    <a:pt x="104019" y="54686"/>
                  </a:cubicBezTo>
                  <a:cubicBezTo>
                    <a:pt x="103860" y="54129"/>
                    <a:pt x="103343" y="53711"/>
                    <a:pt x="103423" y="53094"/>
                  </a:cubicBezTo>
                  <a:cubicBezTo>
                    <a:pt x="103423" y="52995"/>
                    <a:pt x="103303" y="52895"/>
                    <a:pt x="103224" y="52816"/>
                  </a:cubicBezTo>
                  <a:cubicBezTo>
                    <a:pt x="103065" y="52597"/>
                    <a:pt x="102726" y="52358"/>
                    <a:pt x="102746" y="52159"/>
                  </a:cubicBezTo>
                  <a:cubicBezTo>
                    <a:pt x="102766" y="51741"/>
                    <a:pt x="102388" y="51821"/>
                    <a:pt x="102289" y="51602"/>
                  </a:cubicBezTo>
                  <a:cubicBezTo>
                    <a:pt x="102348" y="51523"/>
                    <a:pt x="102408" y="51463"/>
                    <a:pt x="102488" y="51344"/>
                  </a:cubicBezTo>
                  <a:lnTo>
                    <a:pt x="101791" y="51344"/>
                  </a:lnTo>
                  <a:cubicBezTo>
                    <a:pt x="101951" y="51105"/>
                    <a:pt x="102030" y="50966"/>
                    <a:pt x="102150" y="50767"/>
                  </a:cubicBezTo>
                  <a:cubicBezTo>
                    <a:pt x="101951" y="50687"/>
                    <a:pt x="101772" y="50608"/>
                    <a:pt x="101593" y="50528"/>
                  </a:cubicBezTo>
                  <a:cubicBezTo>
                    <a:pt x="101612" y="49891"/>
                    <a:pt x="101433" y="49394"/>
                    <a:pt x="101016" y="48817"/>
                  </a:cubicBezTo>
                  <a:cubicBezTo>
                    <a:pt x="100956" y="48877"/>
                    <a:pt x="100916" y="48917"/>
                    <a:pt x="100856" y="48996"/>
                  </a:cubicBezTo>
                  <a:cubicBezTo>
                    <a:pt x="100856" y="48897"/>
                    <a:pt x="100498" y="48399"/>
                    <a:pt x="100339" y="48220"/>
                  </a:cubicBezTo>
                  <a:cubicBezTo>
                    <a:pt x="100419" y="48101"/>
                    <a:pt x="100498" y="47982"/>
                    <a:pt x="100558" y="47842"/>
                  </a:cubicBezTo>
                  <a:cubicBezTo>
                    <a:pt x="100359" y="47544"/>
                    <a:pt x="100001" y="47325"/>
                    <a:pt x="100140" y="46868"/>
                  </a:cubicBezTo>
                  <a:cubicBezTo>
                    <a:pt x="100140" y="46848"/>
                    <a:pt x="100081" y="46748"/>
                    <a:pt x="100061" y="46748"/>
                  </a:cubicBezTo>
                  <a:cubicBezTo>
                    <a:pt x="100016" y="46754"/>
                    <a:pt x="99976" y="46757"/>
                    <a:pt x="99940" y="46757"/>
                  </a:cubicBezTo>
                  <a:cubicBezTo>
                    <a:pt x="99608" y="46757"/>
                    <a:pt x="99633" y="46518"/>
                    <a:pt x="99723" y="46231"/>
                  </a:cubicBezTo>
                  <a:cubicBezTo>
                    <a:pt x="99723" y="46211"/>
                    <a:pt x="99623" y="46112"/>
                    <a:pt x="99563" y="46112"/>
                  </a:cubicBezTo>
                  <a:cubicBezTo>
                    <a:pt x="99006" y="46092"/>
                    <a:pt x="99106" y="45495"/>
                    <a:pt x="98788" y="45237"/>
                  </a:cubicBezTo>
                  <a:cubicBezTo>
                    <a:pt x="98549" y="45057"/>
                    <a:pt x="98728" y="44620"/>
                    <a:pt x="98589" y="44262"/>
                  </a:cubicBezTo>
                  <a:cubicBezTo>
                    <a:pt x="98469" y="43924"/>
                    <a:pt x="98569" y="43864"/>
                    <a:pt x="98290" y="43804"/>
                  </a:cubicBezTo>
                  <a:cubicBezTo>
                    <a:pt x="98052" y="43725"/>
                    <a:pt x="97853" y="43466"/>
                    <a:pt x="97892" y="43207"/>
                  </a:cubicBezTo>
                  <a:cubicBezTo>
                    <a:pt x="97992" y="42710"/>
                    <a:pt x="97912" y="42551"/>
                    <a:pt x="97495" y="42233"/>
                  </a:cubicBezTo>
                  <a:cubicBezTo>
                    <a:pt x="97415" y="42173"/>
                    <a:pt x="97296" y="42014"/>
                    <a:pt x="97335" y="41974"/>
                  </a:cubicBezTo>
                  <a:cubicBezTo>
                    <a:pt x="97554" y="41517"/>
                    <a:pt x="97057" y="41636"/>
                    <a:pt x="96898" y="41437"/>
                  </a:cubicBezTo>
                  <a:cubicBezTo>
                    <a:pt x="96977" y="41278"/>
                    <a:pt x="97037" y="41119"/>
                    <a:pt x="97077" y="40999"/>
                  </a:cubicBezTo>
                  <a:cubicBezTo>
                    <a:pt x="96938" y="40721"/>
                    <a:pt x="96818" y="40422"/>
                    <a:pt x="96639" y="40184"/>
                  </a:cubicBezTo>
                  <a:cubicBezTo>
                    <a:pt x="96440" y="39905"/>
                    <a:pt x="96062" y="39746"/>
                    <a:pt x="96241" y="39348"/>
                  </a:cubicBezTo>
                  <a:cubicBezTo>
                    <a:pt x="96122" y="39348"/>
                    <a:pt x="95988" y="39370"/>
                    <a:pt x="95888" y="39370"/>
                  </a:cubicBezTo>
                  <a:cubicBezTo>
                    <a:pt x="95820" y="39370"/>
                    <a:pt x="95768" y="39360"/>
                    <a:pt x="95744" y="39328"/>
                  </a:cubicBezTo>
                  <a:cubicBezTo>
                    <a:pt x="95598" y="39182"/>
                    <a:pt x="95569" y="38985"/>
                    <a:pt x="95843" y="38985"/>
                  </a:cubicBezTo>
                  <a:cubicBezTo>
                    <a:pt x="95868" y="38985"/>
                    <a:pt x="95894" y="38987"/>
                    <a:pt x="95923" y="38990"/>
                  </a:cubicBezTo>
                  <a:cubicBezTo>
                    <a:pt x="95943" y="38990"/>
                    <a:pt x="95963" y="38931"/>
                    <a:pt x="95963" y="38931"/>
                  </a:cubicBezTo>
                  <a:cubicBezTo>
                    <a:pt x="95863" y="38751"/>
                    <a:pt x="95764" y="38572"/>
                    <a:pt x="95645" y="38433"/>
                  </a:cubicBezTo>
                  <a:cubicBezTo>
                    <a:pt x="95637" y="38425"/>
                    <a:pt x="95625" y="38422"/>
                    <a:pt x="95609" y="38422"/>
                  </a:cubicBezTo>
                  <a:cubicBezTo>
                    <a:pt x="95544" y="38422"/>
                    <a:pt x="95422" y="38477"/>
                    <a:pt x="95326" y="38493"/>
                  </a:cubicBezTo>
                  <a:cubicBezTo>
                    <a:pt x="95625" y="37856"/>
                    <a:pt x="95605" y="37797"/>
                    <a:pt x="95068" y="37757"/>
                  </a:cubicBezTo>
                  <a:cubicBezTo>
                    <a:pt x="95088" y="37538"/>
                    <a:pt x="95108" y="37319"/>
                    <a:pt x="95127" y="37100"/>
                  </a:cubicBezTo>
                  <a:cubicBezTo>
                    <a:pt x="94570" y="36862"/>
                    <a:pt x="94570" y="36862"/>
                    <a:pt x="94630" y="36106"/>
                  </a:cubicBezTo>
                  <a:lnTo>
                    <a:pt x="94630" y="36106"/>
                  </a:lnTo>
                  <a:lnTo>
                    <a:pt x="94312" y="36126"/>
                  </a:lnTo>
                  <a:cubicBezTo>
                    <a:pt x="94312" y="35967"/>
                    <a:pt x="94391" y="35668"/>
                    <a:pt x="94332" y="35648"/>
                  </a:cubicBezTo>
                  <a:cubicBezTo>
                    <a:pt x="93974" y="35489"/>
                    <a:pt x="94113" y="35151"/>
                    <a:pt x="93994" y="34912"/>
                  </a:cubicBezTo>
                  <a:cubicBezTo>
                    <a:pt x="93854" y="34673"/>
                    <a:pt x="93516" y="34534"/>
                    <a:pt x="93377" y="34276"/>
                  </a:cubicBezTo>
                  <a:cubicBezTo>
                    <a:pt x="93277" y="34077"/>
                    <a:pt x="92979" y="33918"/>
                    <a:pt x="93138" y="33579"/>
                  </a:cubicBezTo>
                  <a:cubicBezTo>
                    <a:pt x="93158" y="33520"/>
                    <a:pt x="93138" y="33361"/>
                    <a:pt x="93098" y="33341"/>
                  </a:cubicBezTo>
                  <a:cubicBezTo>
                    <a:pt x="92641" y="33201"/>
                    <a:pt x="92919" y="32843"/>
                    <a:pt x="92919" y="32605"/>
                  </a:cubicBezTo>
                  <a:cubicBezTo>
                    <a:pt x="92740" y="32525"/>
                    <a:pt x="92621" y="32465"/>
                    <a:pt x="92442" y="32386"/>
                  </a:cubicBezTo>
                  <a:cubicBezTo>
                    <a:pt x="92641" y="31908"/>
                    <a:pt x="92303" y="31590"/>
                    <a:pt x="92064" y="31252"/>
                  </a:cubicBezTo>
                  <a:cubicBezTo>
                    <a:pt x="91805" y="30894"/>
                    <a:pt x="91825" y="30337"/>
                    <a:pt x="91348" y="30178"/>
                  </a:cubicBezTo>
                  <a:cubicBezTo>
                    <a:pt x="91388" y="29999"/>
                    <a:pt x="91447" y="29820"/>
                    <a:pt x="91507" y="29641"/>
                  </a:cubicBezTo>
                  <a:cubicBezTo>
                    <a:pt x="91248" y="29641"/>
                    <a:pt x="91209" y="29521"/>
                    <a:pt x="91189" y="29283"/>
                  </a:cubicBezTo>
                  <a:cubicBezTo>
                    <a:pt x="91189" y="29084"/>
                    <a:pt x="91069" y="28865"/>
                    <a:pt x="90990" y="28666"/>
                  </a:cubicBezTo>
                  <a:cubicBezTo>
                    <a:pt x="90990" y="28626"/>
                    <a:pt x="90950" y="28527"/>
                    <a:pt x="90930" y="28527"/>
                  </a:cubicBezTo>
                  <a:cubicBezTo>
                    <a:pt x="90592" y="28487"/>
                    <a:pt x="90572" y="28188"/>
                    <a:pt x="90453" y="27970"/>
                  </a:cubicBezTo>
                  <a:cubicBezTo>
                    <a:pt x="90293" y="27731"/>
                    <a:pt x="90095" y="27532"/>
                    <a:pt x="89916" y="27313"/>
                  </a:cubicBezTo>
                  <a:cubicBezTo>
                    <a:pt x="90214" y="27094"/>
                    <a:pt x="89856" y="26876"/>
                    <a:pt x="89896" y="26657"/>
                  </a:cubicBezTo>
                  <a:cubicBezTo>
                    <a:pt x="89896" y="26576"/>
                    <a:pt x="89869" y="26362"/>
                    <a:pt x="89697" y="26362"/>
                  </a:cubicBezTo>
                  <a:cubicBezTo>
                    <a:pt x="89658" y="26362"/>
                    <a:pt x="89612" y="26373"/>
                    <a:pt x="89557" y="26398"/>
                  </a:cubicBezTo>
                  <a:cubicBezTo>
                    <a:pt x="89557" y="26338"/>
                    <a:pt x="89518" y="26239"/>
                    <a:pt x="89557" y="26219"/>
                  </a:cubicBezTo>
                  <a:cubicBezTo>
                    <a:pt x="89955" y="25881"/>
                    <a:pt x="89597" y="25781"/>
                    <a:pt x="89378" y="25662"/>
                  </a:cubicBezTo>
                  <a:cubicBezTo>
                    <a:pt x="89080" y="25523"/>
                    <a:pt x="89100" y="25543"/>
                    <a:pt x="89120" y="25224"/>
                  </a:cubicBezTo>
                  <a:cubicBezTo>
                    <a:pt x="89140" y="25026"/>
                    <a:pt x="89140" y="24727"/>
                    <a:pt x="89040" y="24667"/>
                  </a:cubicBezTo>
                  <a:cubicBezTo>
                    <a:pt x="88682" y="24449"/>
                    <a:pt x="88782" y="24051"/>
                    <a:pt x="88603" y="23752"/>
                  </a:cubicBezTo>
                  <a:cubicBezTo>
                    <a:pt x="88503" y="23593"/>
                    <a:pt x="88523" y="23374"/>
                    <a:pt x="88264" y="23295"/>
                  </a:cubicBezTo>
                  <a:cubicBezTo>
                    <a:pt x="88145" y="23255"/>
                    <a:pt x="88026" y="23036"/>
                    <a:pt x="87986" y="22877"/>
                  </a:cubicBezTo>
                  <a:cubicBezTo>
                    <a:pt x="87946" y="22718"/>
                    <a:pt x="87986" y="22499"/>
                    <a:pt x="87946" y="22340"/>
                  </a:cubicBezTo>
                  <a:cubicBezTo>
                    <a:pt x="87946" y="22334"/>
                    <a:pt x="87938" y="22332"/>
                    <a:pt x="87924" y="22332"/>
                  </a:cubicBezTo>
                  <a:cubicBezTo>
                    <a:pt x="87896" y="22332"/>
                    <a:pt x="87845" y="22341"/>
                    <a:pt x="87795" y="22341"/>
                  </a:cubicBezTo>
                  <a:cubicBezTo>
                    <a:pt x="87706" y="22341"/>
                    <a:pt x="87622" y="22313"/>
                    <a:pt x="87688" y="22161"/>
                  </a:cubicBezTo>
                  <a:cubicBezTo>
                    <a:pt x="87787" y="21922"/>
                    <a:pt x="87807" y="21783"/>
                    <a:pt x="87628" y="21624"/>
                  </a:cubicBezTo>
                  <a:cubicBezTo>
                    <a:pt x="87378" y="21412"/>
                    <a:pt x="87575" y="20846"/>
                    <a:pt x="87064" y="20846"/>
                  </a:cubicBezTo>
                  <a:cubicBezTo>
                    <a:pt x="87047" y="20846"/>
                    <a:pt x="87030" y="20847"/>
                    <a:pt x="87011" y="20848"/>
                  </a:cubicBezTo>
                  <a:cubicBezTo>
                    <a:pt x="86932" y="20271"/>
                    <a:pt x="86414" y="19853"/>
                    <a:pt x="86395" y="19237"/>
                  </a:cubicBezTo>
                  <a:cubicBezTo>
                    <a:pt x="86379" y="18900"/>
                    <a:pt x="86340" y="18823"/>
                    <a:pt x="86080" y="18823"/>
                  </a:cubicBezTo>
                  <a:cubicBezTo>
                    <a:pt x="86001" y="18823"/>
                    <a:pt x="85902" y="18830"/>
                    <a:pt x="85778" y="18839"/>
                  </a:cubicBezTo>
                  <a:cubicBezTo>
                    <a:pt x="85738" y="18839"/>
                    <a:pt x="85678" y="18799"/>
                    <a:pt x="85639" y="18759"/>
                  </a:cubicBezTo>
                  <a:cubicBezTo>
                    <a:pt x="85718" y="18600"/>
                    <a:pt x="85798" y="18461"/>
                    <a:pt x="85857" y="18302"/>
                  </a:cubicBezTo>
                  <a:cubicBezTo>
                    <a:pt x="85758" y="18222"/>
                    <a:pt x="85658" y="18163"/>
                    <a:pt x="85559" y="18083"/>
                  </a:cubicBezTo>
                  <a:cubicBezTo>
                    <a:pt x="85639" y="17944"/>
                    <a:pt x="85718" y="17824"/>
                    <a:pt x="85818" y="17645"/>
                  </a:cubicBezTo>
                  <a:lnTo>
                    <a:pt x="85818" y="17645"/>
                  </a:lnTo>
                  <a:cubicBezTo>
                    <a:pt x="85639" y="17665"/>
                    <a:pt x="85539" y="17685"/>
                    <a:pt x="85440" y="17685"/>
                  </a:cubicBezTo>
                  <a:cubicBezTo>
                    <a:pt x="85479" y="17128"/>
                    <a:pt x="85380" y="16830"/>
                    <a:pt x="84883" y="16293"/>
                  </a:cubicBezTo>
                  <a:cubicBezTo>
                    <a:pt x="84644" y="16014"/>
                    <a:pt x="84445" y="15755"/>
                    <a:pt x="84465" y="15358"/>
                  </a:cubicBezTo>
                  <a:lnTo>
                    <a:pt x="83848" y="14224"/>
                  </a:lnTo>
                  <a:cubicBezTo>
                    <a:pt x="83769" y="14085"/>
                    <a:pt x="83729" y="13925"/>
                    <a:pt x="83629" y="13846"/>
                  </a:cubicBezTo>
                  <a:cubicBezTo>
                    <a:pt x="83391" y="13687"/>
                    <a:pt x="83629" y="13309"/>
                    <a:pt x="83251" y="13150"/>
                  </a:cubicBezTo>
                  <a:cubicBezTo>
                    <a:pt x="83112" y="13110"/>
                    <a:pt x="83132" y="12672"/>
                    <a:pt x="83013" y="12433"/>
                  </a:cubicBezTo>
                  <a:cubicBezTo>
                    <a:pt x="82933" y="12254"/>
                    <a:pt x="82774" y="12135"/>
                    <a:pt x="82655" y="11996"/>
                  </a:cubicBezTo>
                  <a:cubicBezTo>
                    <a:pt x="82595" y="11916"/>
                    <a:pt x="82476" y="11857"/>
                    <a:pt x="82456" y="11777"/>
                  </a:cubicBezTo>
                  <a:cubicBezTo>
                    <a:pt x="82317" y="11359"/>
                    <a:pt x="82197" y="10922"/>
                    <a:pt x="82058" y="10464"/>
                  </a:cubicBezTo>
                  <a:cubicBezTo>
                    <a:pt x="81819" y="10404"/>
                    <a:pt x="81600" y="10345"/>
                    <a:pt x="81401" y="10305"/>
                  </a:cubicBezTo>
                  <a:lnTo>
                    <a:pt x="81401" y="10186"/>
                  </a:lnTo>
                  <a:cubicBezTo>
                    <a:pt x="81561" y="10146"/>
                    <a:pt x="81720" y="10106"/>
                    <a:pt x="81879" y="10086"/>
                  </a:cubicBezTo>
                  <a:cubicBezTo>
                    <a:pt x="81859" y="9748"/>
                    <a:pt x="81421" y="9589"/>
                    <a:pt x="81580" y="9191"/>
                  </a:cubicBezTo>
                  <a:cubicBezTo>
                    <a:pt x="81580" y="9154"/>
                    <a:pt x="81459" y="9030"/>
                    <a:pt x="81411" y="9030"/>
                  </a:cubicBezTo>
                  <a:cubicBezTo>
                    <a:pt x="81407" y="9030"/>
                    <a:pt x="81404" y="9030"/>
                    <a:pt x="81401" y="9032"/>
                  </a:cubicBezTo>
                  <a:cubicBezTo>
                    <a:pt x="81346" y="9053"/>
                    <a:pt x="81301" y="9063"/>
                    <a:pt x="81264" y="9063"/>
                  </a:cubicBezTo>
                  <a:cubicBezTo>
                    <a:pt x="80983" y="9063"/>
                    <a:pt x="81197" y="8503"/>
                    <a:pt x="80922" y="8503"/>
                  </a:cubicBezTo>
                  <a:cubicBezTo>
                    <a:pt x="80900" y="8503"/>
                    <a:pt x="80874" y="8507"/>
                    <a:pt x="80844" y="8515"/>
                  </a:cubicBezTo>
                  <a:cubicBezTo>
                    <a:pt x="81183" y="8236"/>
                    <a:pt x="80586" y="8137"/>
                    <a:pt x="80725" y="7858"/>
                  </a:cubicBezTo>
                  <a:cubicBezTo>
                    <a:pt x="80884" y="7500"/>
                    <a:pt x="80347" y="7401"/>
                    <a:pt x="80347" y="7222"/>
                  </a:cubicBezTo>
                  <a:cubicBezTo>
                    <a:pt x="80347" y="6605"/>
                    <a:pt x="79850" y="6247"/>
                    <a:pt x="79691" y="5769"/>
                  </a:cubicBezTo>
                  <a:cubicBezTo>
                    <a:pt x="79532" y="5312"/>
                    <a:pt x="79253" y="5192"/>
                    <a:pt x="78975" y="4934"/>
                  </a:cubicBezTo>
                  <a:cubicBezTo>
                    <a:pt x="78537" y="4536"/>
                    <a:pt x="78000" y="4616"/>
                    <a:pt x="77522" y="4337"/>
                  </a:cubicBezTo>
                  <a:cubicBezTo>
                    <a:pt x="77144" y="4795"/>
                    <a:pt x="76647" y="4974"/>
                    <a:pt x="76110" y="5093"/>
                  </a:cubicBezTo>
                  <a:cubicBezTo>
                    <a:pt x="75354" y="5252"/>
                    <a:pt x="74618" y="5531"/>
                    <a:pt x="73862" y="5730"/>
                  </a:cubicBezTo>
                  <a:cubicBezTo>
                    <a:pt x="73658" y="5784"/>
                    <a:pt x="73449" y="5799"/>
                    <a:pt x="73240" y="5799"/>
                  </a:cubicBezTo>
                  <a:cubicBezTo>
                    <a:pt x="72987" y="5799"/>
                    <a:pt x="72733" y="5777"/>
                    <a:pt x="72485" y="5777"/>
                  </a:cubicBezTo>
                  <a:cubicBezTo>
                    <a:pt x="72338" y="5777"/>
                    <a:pt x="72193" y="5785"/>
                    <a:pt x="72052" y="5809"/>
                  </a:cubicBezTo>
                  <a:cubicBezTo>
                    <a:pt x="71807" y="5864"/>
                    <a:pt x="71566" y="5885"/>
                    <a:pt x="71327" y="5885"/>
                  </a:cubicBezTo>
                  <a:cubicBezTo>
                    <a:pt x="70792" y="5885"/>
                    <a:pt x="70274" y="5778"/>
                    <a:pt x="69764" y="5710"/>
                  </a:cubicBezTo>
                  <a:cubicBezTo>
                    <a:pt x="68511" y="5551"/>
                    <a:pt x="67298" y="5113"/>
                    <a:pt x="66223" y="4377"/>
                  </a:cubicBezTo>
                  <a:cubicBezTo>
                    <a:pt x="66113" y="4294"/>
                    <a:pt x="65982" y="4182"/>
                    <a:pt x="65820" y="4182"/>
                  </a:cubicBezTo>
                  <a:cubicBezTo>
                    <a:pt x="65749" y="4182"/>
                    <a:pt x="65671" y="4203"/>
                    <a:pt x="65587" y="4257"/>
                  </a:cubicBezTo>
                  <a:cubicBezTo>
                    <a:pt x="65583" y="4261"/>
                    <a:pt x="65577" y="4263"/>
                    <a:pt x="65568" y="4263"/>
                  </a:cubicBezTo>
                  <a:cubicBezTo>
                    <a:pt x="65492" y="4263"/>
                    <a:pt x="65247" y="4109"/>
                    <a:pt x="65229" y="4019"/>
                  </a:cubicBezTo>
                  <a:cubicBezTo>
                    <a:pt x="65229" y="3820"/>
                    <a:pt x="65169" y="3740"/>
                    <a:pt x="64970" y="3641"/>
                  </a:cubicBezTo>
                  <a:cubicBezTo>
                    <a:pt x="64572" y="3462"/>
                    <a:pt x="64373" y="2984"/>
                    <a:pt x="63856" y="2964"/>
                  </a:cubicBezTo>
                  <a:cubicBezTo>
                    <a:pt x="63796" y="2964"/>
                    <a:pt x="63737" y="2726"/>
                    <a:pt x="63677" y="2587"/>
                  </a:cubicBezTo>
                  <a:cubicBezTo>
                    <a:pt x="63677" y="2547"/>
                    <a:pt x="63617" y="2547"/>
                    <a:pt x="63617" y="2527"/>
                  </a:cubicBezTo>
                  <a:cubicBezTo>
                    <a:pt x="63438" y="2606"/>
                    <a:pt x="63279" y="2666"/>
                    <a:pt x="63200" y="2686"/>
                  </a:cubicBezTo>
                  <a:cubicBezTo>
                    <a:pt x="62881" y="2209"/>
                    <a:pt x="62623" y="1811"/>
                    <a:pt x="62364" y="1393"/>
                  </a:cubicBezTo>
                  <a:cubicBezTo>
                    <a:pt x="62280" y="1425"/>
                    <a:pt x="62215" y="1438"/>
                    <a:pt x="62163" y="1438"/>
                  </a:cubicBezTo>
                  <a:cubicBezTo>
                    <a:pt x="61858" y="1438"/>
                    <a:pt x="62034" y="961"/>
                    <a:pt x="61847" y="876"/>
                  </a:cubicBezTo>
                  <a:cubicBezTo>
                    <a:pt x="61449" y="876"/>
                    <a:pt x="61449" y="876"/>
                    <a:pt x="61688" y="438"/>
                  </a:cubicBezTo>
                  <a:lnTo>
                    <a:pt x="61688" y="438"/>
                  </a:lnTo>
                  <a:cubicBezTo>
                    <a:pt x="61409" y="478"/>
                    <a:pt x="61171" y="498"/>
                    <a:pt x="60932" y="538"/>
                  </a:cubicBezTo>
                  <a:cubicBezTo>
                    <a:pt x="60832" y="339"/>
                    <a:pt x="60733" y="160"/>
                    <a:pt x="60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3618995" y="3080359"/>
              <a:ext cx="1420932" cy="1167283"/>
            </a:xfrm>
            <a:custGeom>
              <a:avLst/>
              <a:gdLst/>
              <a:ahLst/>
              <a:cxnLst/>
              <a:rect l="l" t="t" r="r" b="b"/>
              <a:pathLst>
                <a:path w="122918" h="100976" extrusionOk="0">
                  <a:moveTo>
                    <a:pt x="113130" y="71773"/>
                  </a:moveTo>
                  <a:lnTo>
                    <a:pt x="113130" y="71773"/>
                  </a:lnTo>
                  <a:cubicBezTo>
                    <a:pt x="113329" y="71933"/>
                    <a:pt x="113528" y="72072"/>
                    <a:pt x="113767" y="72251"/>
                  </a:cubicBezTo>
                  <a:cubicBezTo>
                    <a:pt x="113607" y="72288"/>
                    <a:pt x="113497" y="72313"/>
                    <a:pt x="113417" y="72313"/>
                  </a:cubicBezTo>
                  <a:cubicBezTo>
                    <a:pt x="113238" y="72313"/>
                    <a:pt x="113213" y="72186"/>
                    <a:pt x="113130" y="71773"/>
                  </a:cubicBezTo>
                  <a:close/>
                  <a:moveTo>
                    <a:pt x="60753" y="2228"/>
                  </a:moveTo>
                  <a:cubicBezTo>
                    <a:pt x="61091" y="2646"/>
                    <a:pt x="61389" y="3084"/>
                    <a:pt x="61747" y="3422"/>
                  </a:cubicBezTo>
                  <a:cubicBezTo>
                    <a:pt x="62125" y="3780"/>
                    <a:pt x="62563" y="4059"/>
                    <a:pt x="63021" y="4397"/>
                  </a:cubicBezTo>
                  <a:cubicBezTo>
                    <a:pt x="63100" y="4397"/>
                    <a:pt x="63279" y="4377"/>
                    <a:pt x="63498" y="4357"/>
                  </a:cubicBezTo>
                  <a:lnTo>
                    <a:pt x="63498" y="4357"/>
                  </a:lnTo>
                  <a:cubicBezTo>
                    <a:pt x="63478" y="5073"/>
                    <a:pt x="63936" y="5272"/>
                    <a:pt x="64473" y="5391"/>
                  </a:cubicBezTo>
                  <a:cubicBezTo>
                    <a:pt x="64672" y="5431"/>
                    <a:pt x="64851" y="5491"/>
                    <a:pt x="65030" y="5590"/>
                  </a:cubicBezTo>
                  <a:cubicBezTo>
                    <a:pt x="65451" y="5833"/>
                    <a:pt x="65740" y="6406"/>
                    <a:pt x="66274" y="6406"/>
                  </a:cubicBezTo>
                  <a:cubicBezTo>
                    <a:pt x="66395" y="6406"/>
                    <a:pt x="66530" y="6377"/>
                    <a:pt x="66681" y="6306"/>
                  </a:cubicBezTo>
                  <a:cubicBezTo>
                    <a:pt x="66685" y="6305"/>
                    <a:pt x="66690" y="6304"/>
                    <a:pt x="66695" y="6304"/>
                  </a:cubicBezTo>
                  <a:cubicBezTo>
                    <a:pt x="66753" y="6304"/>
                    <a:pt x="66826" y="6407"/>
                    <a:pt x="66900" y="6426"/>
                  </a:cubicBezTo>
                  <a:cubicBezTo>
                    <a:pt x="67640" y="6518"/>
                    <a:pt x="68225" y="7092"/>
                    <a:pt x="68991" y="7092"/>
                  </a:cubicBezTo>
                  <a:cubicBezTo>
                    <a:pt x="69049" y="7092"/>
                    <a:pt x="69108" y="7089"/>
                    <a:pt x="69167" y="7082"/>
                  </a:cubicBezTo>
                  <a:cubicBezTo>
                    <a:pt x="69545" y="7460"/>
                    <a:pt x="70102" y="7162"/>
                    <a:pt x="70540" y="7401"/>
                  </a:cubicBezTo>
                  <a:cubicBezTo>
                    <a:pt x="70695" y="7478"/>
                    <a:pt x="70894" y="7519"/>
                    <a:pt x="71091" y="7519"/>
                  </a:cubicBezTo>
                  <a:cubicBezTo>
                    <a:pt x="71247" y="7519"/>
                    <a:pt x="71403" y="7493"/>
                    <a:pt x="71535" y="7440"/>
                  </a:cubicBezTo>
                  <a:cubicBezTo>
                    <a:pt x="71800" y="7334"/>
                    <a:pt x="72056" y="7308"/>
                    <a:pt x="72316" y="7308"/>
                  </a:cubicBezTo>
                  <a:cubicBezTo>
                    <a:pt x="72445" y="7308"/>
                    <a:pt x="72576" y="7314"/>
                    <a:pt x="72708" y="7321"/>
                  </a:cubicBezTo>
                  <a:cubicBezTo>
                    <a:pt x="72865" y="7335"/>
                    <a:pt x="73019" y="7350"/>
                    <a:pt x="73170" y="7350"/>
                  </a:cubicBezTo>
                  <a:cubicBezTo>
                    <a:pt x="73463" y="7350"/>
                    <a:pt x="73746" y="7291"/>
                    <a:pt x="74021" y="7042"/>
                  </a:cubicBezTo>
                  <a:cubicBezTo>
                    <a:pt x="74180" y="6903"/>
                    <a:pt x="74519" y="6963"/>
                    <a:pt x="74757" y="6923"/>
                  </a:cubicBezTo>
                  <a:cubicBezTo>
                    <a:pt x="74837" y="6923"/>
                    <a:pt x="74949" y="6936"/>
                    <a:pt x="75038" y="6936"/>
                  </a:cubicBezTo>
                  <a:cubicBezTo>
                    <a:pt x="75104" y="6936"/>
                    <a:pt x="75158" y="6929"/>
                    <a:pt x="75175" y="6903"/>
                  </a:cubicBezTo>
                  <a:cubicBezTo>
                    <a:pt x="75513" y="6326"/>
                    <a:pt x="76249" y="6863"/>
                    <a:pt x="76587" y="6346"/>
                  </a:cubicBezTo>
                  <a:cubicBezTo>
                    <a:pt x="76666" y="6463"/>
                    <a:pt x="76741" y="6507"/>
                    <a:pt x="76813" y="6507"/>
                  </a:cubicBezTo>
                  <a:cubicBezTo>
                    <a:pt x="76924" y="6507"/>
                    <a:pt x="77028" y="6403"/>
                    <a:pt x="77125" y="6306"/>
                  </a:cubicBezTo>
                  <a:cubicBezTo>
                    <a:pt x="77264" y="6167"/>
                    <a:pt x="77383" y="6008"/>
                    <a:pt x="77463" y="5889"/>
                  </a:cubicBezTo>
                  <a:cubicBezTo>
                    <a:pt x="78298" y="6207"/>
                    <a:pt x="78358" y="7003"/>
                    <a:pt x="78616" y="7699"/>
                  </a:cubicBezTo>
                  <a:cubicBezTo>
                    <a:pt x="77701" y="7997"/>
                    <a:pt x="76826" y="8296"/>
                    <a:pt x="76011" y="8733"/>
                  </a:cubicBezTo>
                  <a:cubicBezTo>
                    <a:pt x="75434" y="9032"/>
                    <a:pt x="74797" y="9251"/>
                    <a:pt x="74200" y="9549"/>
                  </a:cubicBezTo>
                  <a:cubicBezTo>
                    <a:pt x="74121" y="9589"/>
                    <a:pt x="74101" y="9768"/>
                    <a:pt x="74061" y="9887"/>
                  </a:cubicBezTo>
                  <a:cubicBezTo>
                    <a:pt x="74111" y="9891"/>
                    <a:pt x="74160" y="9893"/>
                    <a:pt x="74208" y="9893"/>
                  </a:cubicBezTo>
                  <a:cubicBezTo>
                    <a:pt x="74691" y="9893"/>
                    <a:pt x="75120" y="9701"/>
                    <a:pt x="75568" y="9701"/>
                  </a:cubicBezTo>
                  <a:cubicBezTo>
                    <a:pt x="75707" y="9701"/>
                    <a:pt x="75847" y="9720"/>
                    <a:pt x="75991" y="9768"/>
                  </a:cubicBezTo>
                  <a:cubicBezTo>
                    <a:pt x="76005" y="9773"/>
                    <a:pt x="76020" y="9775"/>
                    <a:pt x="76037" y="9775"/>
                  </a:cubicBezTo>
                  <a:cubicBezTo>
                    <a:pt x="76157" y="9775"/>
                    <a:pt x="76326" y="9656"/>
                    <a:pt x="76448" y="9569"/>
                  </a:cubicBezTo>
                  <a:cubicBezTo>
                    <a:pt x="76647" y="9430"/>
                    <a:pt x="76806" y="9270"/>
                    <a:pt x="77025" y="9111"/>
                  </a:cubicBezTo>
                  <a:cubicBezTo>
                    <a:pt x="77085" y="9231"/>
                    <a:pt x="77125" y="9310"/>
                    <a:pt x="77164" y="9410"/>
                  </a:cubicBezTo>
                  <a:cubicBezTo>
                    <a:pt x="77323" y="9290"/>
                    <a:pt x="77463" y="9111"/>
                    <a:pt x="77642" y="9052"/>
                  </a:cubicBezTo>
                  <a:cubicBezTo>
                    <a:pt x="78119" y="8892"/>
                    <a:pt x="78636" y="8773"/>
                    <a:pt x="79134" y="8654"/>
                  </a:cubicBezTo>
                  <a:cubicBezTo>
                    <a:pt x="79512" y="9469"/>
                    <a:pt x="79890" y="10245"/>
                    <a:pt x="80327" y="11160"/>
                  </a:cubicBezTo>
                  <a:cubicBezTo>
                    <a:pt x="80179" y="11125"/>
                    <a:pt x="80044" y="11109"/>
                    <a:pt x="79920" y="11109"/>
                  </a:cubicBezTo>
                  <a:cubicBezTo>
                    <a:pt x="79480" y="11109"/>
                    <a:pt x="79183" y="11320"/>
                    <a:pt x="78935" y="11677"/>
                  </a:cubicBezTo>
                  <a:cubicBezTo>
                    <a:pt x="78915" y="11707"/>
                    <a:pt x="78855" y="11712"/>
                    <a:pt x="78786" y="11712"/>
                  </a:cubicBezTo>
                  <a:cubicBezTo>
                    <a:pt x="78751" y="11712"/>
                    <a:pt x="78713" y="11711"/>
                    <a:pt x="78677" y="11711"/>
                  </a:cubicBezTo>
                  <a:cubicBezTo>
                    <a:pt x="78641" y="11711"/>
                    <a:pt x="78607" y="11712"/>
                    <a:pt x="78577" y="11717"/>
                  </a:cubicBezTo>
                  <a:cubicBezTo>
                    <a:pt x="78918" y="12080"/>
                    <a:pt x="79277" y="12236"/>
                    <a:pt x="79650" y="12236"/>
                  </a:cubicBezTo>
                  <a:cubicBezTo>
                    <a:pt x="79953" y="12236"/>
                    <a:pt x="80265" y="12134"/>
                    <a:pt x="80586" y="11956"/>
                  </a:cubicBezTo>
                  <a:cubicBezTo>
                    <a:pt x="80665" y="12036"/>
                    <a:pt x="80745" y="12095"/>
                    <a:pt x="80785" y="12155"/>
                  </a:cubicBezTo>
                  <a:cubicBezTo>
                    <a:pt x="81183" y="12752"/>
                    <a:pt x="81143" y="12891"/>
                    <a:pt x="80526" y="13249"/>
                  </a:cubicBezTo>
                  <a:cubicBezTo>
                    <a:pt x="80168" y="13448"/>
                    <a:pt x="79790" y="13667"/>
                    <a:pt x="79412" y="13866"/>
                  </a:cubicBezTo>
                  <a:cubicBezTo>
                    <a:pt x="79204" y="13970"/>
                    <a:pt x="79057" y="14179"/>
                    <a:pt x="78773" y="14179"/>
                  </a:cubicBezTo>
                  <a:cubicBezTo>
                    <a:pt x="78731" y="14179"/>
                    <a:pt x="78685" y="14174"/>
                    <a:pt x="78636" y="14164"/>
                  </a:cubicBezTo>
                  <a:cubicBezTo>
                    <a:pt x="78606" y="14158"/>
                    <a:pt x="78578" y="14156"/>
                    <a:pt x="78552" y="14156"/>
                  </a:cubicBezTo>
                  <a:cubicBezTo>
                    <a:pt x="78309" y="14156"/>
                    <a:pt x="78277" y="14407"/>
                    <a:pt x="78457" y="14821"/>
                  </a:cubicBezTo>
                  <a:cubicBezTo>
                    <a:pt x="78643" y="14821"/>
                    <a:pt x="78820" y="14803"/>
                    <a:pt x="78988" y="14803"/>
                  </a:cubicBezTo>
                  <a:cubicBezTo>
                    <a:pt x="79072" y="14803"/>
                    <a:pt x="79154" y="14807"/>
                    <a:pt x="79233" y="14821"/>
                  </a:cubicBezTo>
                  <a:cubicBezTo>
                    <a:pt x="79326" y="14833"/>
                    <a:pt x="79413" y="14840"/>
                    <a:pt x="79498" y="14840"/>
                  </a:cubicBezTo>
                  <a:cubicBezTo>
                    <a:pt x="79815" y="14840"/>
                    <a:pt x="80089" y="14750"/>
                    <a:pt x="80387" y="14562"/>
                  </a:cubicBezTo>
                  <a:cubicBezTo>
                    <a:pt x="80785" y="14303"/>
                    <a:pt x="81282" y="14204"/>
                    <a:pt x="81720" y="14045"/>
                  </a:cubicBezTo>
                  <a:cubicBezTo>
                    <a:pt x="82535" y="15278"/>
                    <a:pt x="82714" y="15736"/>
                    <a:pt x="82774" y="16571"/>
                  </a:cubicBezTo>
                  <a:cubicBezTo>
                    <a:pt x="82661" y="16539"/>
                    <a:pt x="82536" y="16481"/>
                    <a:pt x="82439" y="16481"/>
                  </a:cubicBezTo>
                  <a:cubicBezTo>
                    <a:pt x="82416" y="16481"/>
                    <a:pt x="82395" y="16484"/>
                    <a:pt x="82376" y="16492"/>
                  </a:cubicBezTo>
                  <a:cubicBezTo>
                    <a:pt x="81799" y="16730"/>
                    <a:pt x="81242" y="17049"/>
                    <a:pt x="80646" y="17247"/>
                  </a:cubicBezTo>
                  <a:cubicBezTo>
                    <a:pt x="79909" y="17506"/>
                    <a:pt x="79333" y="18123"/>
                    <a:pt x="78537" y="18282"/>
                  </a:cubicBezTo>
                  <a:cubicBezTo>
                    <a:pt x="78457" y="18302"/>
                    <a:pt x="78398" y="18481"/>
                    <a:pt x="78298" y="18620"/>
                  </a:cubicBezTo>
                  <a:cubicBezTo>
                    <a:pt x="78427" y="18636"/>
                    <a:pt x="78504" y="18665"/>
                    <a:pt x="78570" y="18665"/>
                  </a:cubicBezTo>
                  <a:cubicBezTo>
                    <a:pt x="78586" y="18665"/>
                    <a:pt x="78601" y="18664"/>
                    <a:pt x="78616" y="18660"/>
                  </a:cubicBezTo>
                  <a:cubicBezTo>
                    <a:pt x="79432" y="18481"/>
                    <a:pt x="80228" y="18302"/>
                    <a:pt x="81023" y="18083"/>
                  </a:cubicBezTo>
                  <a:cubicBezTo>
                    <a:pt x="81183" y="18063"/>
                    <a:pt x="81282" y="17804"/>
                    <a:pt x="81401" y="17804"/>
                  </a:cubicBezTo>
                  <a:cubicBezTo>
                    <a:pt x="81411" y="17805"/>
                    <a:pt x="81420" y="17805"/>
                    <a:pt x="81429" y="17805"/>
                  </a:cubicBezTo>
                  <a:cubicBezTo>
                    <a:pt x="82062" y="17805"/>
                    <a:pt x="82511" y="17206"/>
                    <a:pt x="83142" y="17206"/>
                  </a:cubicBezTo>
                  <a:cubicBezTo>
                    <a:pt x="83209" y="17206"/>
                    <a:pt x="83279" y="17212"/>
                    <a:pt x="83351" y="17228"/>
                  </a:cubicBezTo>
                  <a:cubicBezTo>
                    <a:pt x="83391" y="17228"/>
                    <a:pt x="83470" y="17068"/>
                    <a:pt x="83550" y="16969"/>
                  </a:cubicBezTo>
                  <a:lnTo>
                    <a:pt x="83550" y="16969"/>
                  </a:lnTo>
                  <a:cubicBezTo>
                    <a:pt x="83709" y="17247"/>
                    <a:pt x="83271" y="17745"/>
                    <a:pt x="83908" y="17765"/>
                  </a:cubicBezTo>
                  <a:cubicBezTo>
                    <a:pt x="83948" y="17765"/>
                    <a:pt x="84067" y="18003"/>
                    <a:pt x="84027" y="18063"/>
                  </a:cubicBezTo>
                  <a:cubicBezTo>
                    <a:pt x="83828" y="18381"/>
                    <a:pt x="83987" y="18580"/>
                    <a:pt x="84167" y="18819"/>
                  </a:cubicBezTo>
                  <a:cubicBezTo>
                    <a:pt x="84266" y="18938"/>
                    <a:pt x="84286" y="19117"/>
                    <a:pt x="84306" y="19217"/>
                  </a:cubicBezTo>
                  <a:cubicBezTo>
                    <a:pt x="83769" y="19376"/>
                    <a:pt x="83311" y="19575"/>
                    <a:pt x="82834" y="19654"/>
                  </a:cubicBezTo>
                  <a:cubicBezTo>
                    <a:pt x="82237" y="19734"/>
                    <a:pt x="81958" y="20231"/>
                    <a:pt x="81382" y="20490"/>
                  </a:cubicBezTo>
                  <a:cubicBezTo>
                    <a:pt x="81600" y="20749"/>
                    <a:pt x="81760" y="20928"/>
                    <a:pt x="81879" y="21067"/>
                  </a:cubicBezTo>
                  <a:cubicBezTo>
                    <a:pt x="82913" y="20709"/>
                    <a:pt x="83888" y="20371"/>
                    <a:pt x="84922" y="20013"/>
                  </a:cubicBezTo>
                  <a:cubicBezTo>
                    <a:pt x="85022" y="20589"/>
                    <a:pt x="85221" y="21107"/>
                    <a:pt x="85519" y="21604"/>
                  </a:cubicBezTo>
                  <a:cubicBezTo>
                    <a:pt x="85897" y="22201"/>
                    <a:pt x="86136" y="22877"/>
                    <a:pt x="86414" y="23494"/>
                  </a:cubicBezTo>
                  <a:cubicBezTo>
                    <a:pt x="84863" y="24071"/>
                    <a:pt x="83450" y="24747"/>
                    <a:pt x="82118" y="25622"/>
                  </a:cubicBezTo>
                  <a:cubicBezTo>
                    <a:pt x="82675" y="25582"/>
                    <a:pt x="83212" y="25463"/>
                    <a:pt x="83729" y="25304"/>
                  </a:cubicBezTo>
                  <a:cubicBezTo>
                    <a:pt x="84255" y="25154"/>
                    <a:pt x="84711" y="24843"/>
                    <a:pt x="85280" y="24843"/>
                  </a:cubicBezTo>
                  <a:cubicBezTo>
                    <a:pt x="85313" y="24843"/>
                    <a:pt x="85346" y="24844"/>
                    <a:pt x="85380" y="24846"/>
                  </a:cubicBezTo>
                  <a:cubicBezTo>
                    <a:pt x="85535" y="24508"/>
                    <a:pt x="85779" y="24461"/>
                    <a:pt x="86037" y="24461"/>
                  </a:cubicBezTo>
                  <a:cubicBezTo>
                    <a:pt x="86136" y="24461"/>
                    <a:pt x="86237" y="24468"/>
                    <a:pt x="86335" y="24468"/>
                  </a:cubicBezTo>
                  <a:cubicBezTo>
                    <a:pt x="86509" y="24468"/>
                    <a:pt x="86675" y="24447"/>
                    <a:pt x="86812" y="24329"/>
                  </a:cubicBezTo>
                  <a:cubicBezTo>
                    <a:pt x="86952" y="24469"/>
                    <a:pt x="87131" y="24588"/>
                    <a:pt x="87131" y="24687"/>
                  </a:cubicBezTo>
                  <a:cubicBezTo>
                    <a:pt x="87111" y="25384"/>
                    <a:pt x="87886" y="25801"/>
                    <a:pt x="87767" y="26537"/>
                  </a:cubicBezTo>
                  <a:cubicBezTo>
                    <a:pt x="88304" y="27015"/>
                    <a:pt x="88046" y="27114"/>
                    <a:pt x="87509" y="27114"/>
                  </a:cubicBezTo>
                  <a:cubicBezTo>
                    <a:pt x="87469" y="27114"/>
                    <a:pt x="87409" y="27174"/>
                    <a:pt x="87389" y="27214"/>
                  </a:cubicBezTo>
                  <a:cubicBezTo>
                    <a:pt x="87271" y="27518"/>
                    <a:pt x="87038" y="27621"/>
                    <a:pt x="86764" y="27621"/>
                  </a:cubicBezTo>
                  <a:cubicBezTo>
                    <a:pt x="86715" y="27621"/>
                    <a:pt x="86665" y="27618"/>
                    <a:pt x="86613" y="27612"/>
                  </a:cubicBezTo>
                  <a:cubicBezTo>
                    <a:pt x="86514" y="27612"/>
                    <a:pt x="86375" y="27671"/>
                    <a:pt x="86295" y="27731"/>
                  </a:cubicBezTo>
                  <a:cubicBezTo>
                    <a:pt x="86056" y="27970"/>
                    <a:pt x="85838" y="28228"/>
                    <a:pt x="85579" y="28527"/>
                  </a:cubicBezTo>
                  <a:cubicBezTo>
                    <a:pt x="85839" y="28546"/>
                    <a:pt x="86089" y="28616"/>
                    <a:pt x="86331" y="28616"/>
                  </a:cubicBezTo>
                  <a:cubicBezTo>
                    <a:pt x="86588" y="28616"/>
                    <a:pt x="86835" y="28536"/>
                    <a:pt x="87071" y="28228"/>
                  </a:cubicBezTo>
                  <a:cubicBezTo>
                    <a:pt x="87205" y="28053"/>
                    <a:pt x="87392" y="27979"/>
                    <a:pt x="87597" y="27979"/>
                  </a:cubicBezTo>
                  <a:cubicBezTo>
                    <a:pt x="87787" y="27979"/>
                    <a:pt x="87993" y="28043"/>
                    <a:pt x="88185" y="28149"/>
                  </a:cubicBezTo>
                  <a:cubicBezTo>
                    <a:pt x="88198" y="28155"/>
                    <a:pt x="88214" y="28158"/>
                    <a:pt x="88231" y="28158"/>
                  </a:cubicBezTo>
                  <a:cubicBezTo>
                    <a:pt x="88264" y="28158"/>
                    <a:pt x="88304" y="28149"/>
                    <a:pt x="88344" y="28149"/>
                  </a:cubicBezTo>
                  <a:lnTo>
                    <a:pt x="88344" y="27751"/>
                  </a:lnTo>
                  <a:cubicBezTo>
                    <a:pt x="88682" y="28029"/>
                    <a:pt x="88961" y="28268"/>
                    <a:pt x="88821" y="28726"/>
                  </a:cubicBezTo>
                  <a:cubicBezTo>
                    <a:pt x="88802" y="28825"/>
                    <a:pt x="88941" y="28964"/>
                    <a:pt x="89020" y="29104"/>
                  </a:cubicBezTo>
                  <a:cubicBezTo>
                    <a:pt x="89120" y="29004"/>
                    <a:pt x="89160" y="28944"/>
                    <a:pt x="89199" y="28905"/>
                  </a:cubicBezTo>
                  <a:cubicBezTo>
                    <a:pt x="89319" y="29302"/>
                    <a:pt x="89438" y="29661"/>
                    <a:pt x="89538" y="29979"/>
                  </a:cubicBezTo>
                  <a:cubicBezTo>
                    <a:pt x="89080" y="30198"/>
                    <a:pt x="88682" y="30496"/>
                    <a:pt x="88225" y="30576"/>
                  </a:cubicBezTo>
                  <a:cubicBezTo>
                    <a:pt x="87608" y="30715"/>
                    <a:pt x="87071" y="30934"/>
                    <a:pt x="86633" y="31391"/>
                  </a:cubicBezTo>
                  <a:cubicBezTo>
                    <a:pt x="86554" y="31471"/>
                    <a:pt x="86534" y="31590"/>
                    <a:pt x="86454" y="31749"/>
                  </a:cubicBezTo>
                  <a:cubicBezTo>
                    <a:pt x="86739" y="31782"/>
                    <a:pt x="86988" y="31845"/>
                    <a:pt x="87231" y="31845"/>
                  </a:cubicBezTo>
                  <a:cubicBezTo>
                    <a:pt x="87428" y="31845"/>
                    <a:pt x="87622" y="31804"/>
                    <a:pt x="87827" y="31670"/>
                  </a:cubicBezTo>
                  <a:cubicBezTo>
                    <a:pt x="88046" y="31511"/>
                    <a:pt x="88384" y="31530"/>
                    <a:pt x="88642" y="31431"/>
                  </a:cubicBezTo>
                  <a:cubicBezTo>
                    <a:pt x="88931" y="31331"/>
                    <a:pt x="89209" y="31242"/>
                    <a:pt x="89480" y="31242"/>
                  </a:cubicBezTo>
                  <a:cubicBezTo>
                    <a:pt x="89751" y="31242"/>
                    <a:pt x="90015" y="31331"/>
                    <a:pt x="90274" y="31590"/>
                  </a:cubicBezTo>
                  <a:cubicBezTo>
                    <a:pt x="90280" y="31603"/>
                    <a:pt x="90298" y="31608"/>
                    <a:pt x="90323" y="31608"/>
                  </a:cubicBezTo>
                  <a:cubicBezTo>
                    <a:pt x="90373" y="31608"/>
                    <a:pt x="90453" y="31590"/>
                    <a:pt x="90532" y="31590"/>
                  </a:cubicBezTo>
                  <a:cubicBezTo>
                    <a:pt x="90313" y="32147"/>
                    <a:pt x="90652" y="32445"/>
                    <a:pt x="90950" y="32744"/>
                  </a:cubicBezTo>
                  <a:cubicBezTo>
                    <a:pt x="91109" y="32903"/>
                    <a:pt x="91328" y="33042"/>
                    <a:pt x="91149" y="33341"/>
                  </a:cubicBezTo>
                  <a:cubicBezTo>
                    <a:pt x="91129" y="33380"/>
                    <a:pt x="91288" y="33540"/>
                    <a:pt x="91328" y="33579"/>
                  </a:cubicBezTo>
                  <a:cubicBezTo>
                    <a:pt x="91109" y="33719"/>
                    <a:pt x="90890" y="33818"/>
                    <a:pt x="90691" y="33957"/>
                  </a:cubicBezTo>
                  <a:cubicBezTo>
                    <a:pt x="90525" y="34068"/>
                    <a:pt x="90324" y="34300"/>
                    <a:pt x="90169" y="34300"/>
                  </a:cubicBezTo>
                  <a:cubicBezTo>
                    <a:pt x="90157" y="34300"/>
                    <a:pt x="90146" y="34298"/>
                    <a:pt x="90134" y="34296"/>
                  </a:cubicBezTo>
                  <a:cubicBezTo>
                    <a:pt x="90060" y="34281"/>
                    <a:pt x="89986" y="34273"/>
                    <a:pt x="89916" y="34273"/>
                  </a:cubicBezTo>
                  <a:cubicBezTo>
                    <a:pt x="89707" y="34273"/>
                    <a:pt x="89528" y="34340"/>
                    <a:pt x="89438" y="34475"/>
                  </a:cubicBezTo>
                  <a:cubicBezTo>
                    <a:pt x="89364" y="34624"/>
                    <a:pt x="89270" y="34661"/>
                    <a:pt x="89169" y="34661"/>
                  </a:cubicBezTo>
                  <a:cubicBezTo>
                    <a:pt x="89067" y="34661"/>
                    <a:pt x="88958" y="34623"/>
                    <a:pt x="88854" y="34623"/>
                  </a:cubicBezTo>
                  <a:cubicBezTo>
                    <a:pt x="88787" y="34623"/>
                    <a:pt x="88721" y="34639"/>
                    <a:pt x="88662" y="34693"/>
                  </a:cubicBezTo>
                  <a:cubicBezTo>
                    <a:pt x="88284" y="34992"/>
                    <a:pt x="87827" y="35211"/>
                    <a:pt x="87429" y="35469"/>
                  </a:cubicBezTo>
                  <a:cubicBezTo>
                    <a:pt x="87170" y="35628"/>
                    <a:pt x="87270" y="35807"/>
                    <a:pt x="87409" y="35986"/>
                  </a:cubicBezTo>
                  <a:cubicBezTo>
                    <a:pt x="87827" y="35927"/>
                    <a:pt x="88304" y="35967"/>
                    <a:pt x="88662" y="35768"/>
                  </a:cubicBezTo>
                  <a:cubicBezTo>
                    <a:pt x="89299" y="35429"/>
                    <a:pt x="90095" y="35569"/>
                    <a:pt x="90612" y="34992"/>
                  </a:cubicBezTo>
                  <a:cubicBezTo>
                    <a:pt x="90657" y="34947"/>
                    <a:pt x="90746" y="34925"/>
                    <a:pt x="90813" y="34925"/>
                  </a:cubicBezTo>
                  <a:cubicBezTo>
                    <a:pt x="90836" y="34925"/>
                    <a:pt x="90855" y="34927"/>
                    <a:pt x="90870" y="34932"/>
                  </a:cubicBezTo>
                  <a:cubicBezTo>
                    <a:pt x="90970" y="35004"/>
                    <a:pt x="91061" y="35033"/>
                    <a:pt x="91144" y="35033"/>
                  </a:cubicBezTo>
                  <a:cubicBezTo>
                    <a:pt x="91359" y="35033"/>
                    <a:pt x="91523" y="34842"/>
                    <a:pt x="91666" y="34713"/>
                  </a:cubicBezTo>
                  <a:cubicBezTo>
                    <a:pt x="92323" y="35270"/>
                    <a:pt x="92700" y="35927"/>
                    <a:pt x="92860" y="36782"/>
                  </a:cubicBezTo>
                  <a:cubicBezTo>
                    <a:pt x="92482" y="36862"/>
                    <a:pt x="92143" y="36862"/>
                    <a:pt x="91845" y="37001"/>
                  </a:cubicBezTo>
                  <a:cubicBezTo>
                    <a:pt x="91109" y="37299"/>
                    <a:pt x="90393" y="37637"/>
                    <a:pt x="89677" y="37996"/>
                  </a:cubicBezTo>
                  <a:cubicBezTo>
                    <a:pt x="89518" y="38075"/>
                    <a:pt x="89339" y="38314"/>
                    <a:pt x="89359" y="38453"/>
                  </a:cubicBezTo>
                  <a:cubicBezTo>
                    <a:pt x="89395" y="38624"/>
                    <a:pt x="89492" y="38705"/>
                    <a:pt x="89621" y="38705"/>
                  </a:cubicBezTo>
                  <a:cubicBezTo>
                    <a:pt x="89702" y="38705"/>
                    <a:pt x="89796" y="38674"/>
                    <a:pt x="89896" y="38612"/>
                  </a:cubicBezTo>
                  <a:cubicBezTo>
                    <a:pt x="89940" y="38587"/>
                    <a:pt x="89990" y="38580"/>
                    <a:pt x="90042" y="38580"/>
                  </a:cubicBezTo>
                  <a:cubicBezTo>
                    <a:pt x="90112" y="38580"/>
                    <a:pt x="90186" y="38593"/>
                    <a:pt x="90255" y="38593"/>
                  </a:cubicBezTo>
                  <a:cubicBezTo>
                    <a:pt x="90297" y="38593"/>
                    <a:pt x="90337" y="38588"/>
                    <a:pt x="90373" y="38572"/>
                  </a:cubicBezTo>
                  <a:cubicBezTo>
                    <a:pt x="90850" y="38413"/>
                    <a:pt x="91328" y="38214"/>
                    <a:pt x="91785" y="38035"/>
                  </a:cubicBezTo>
                  <a:cubicBezTo>
                    <a:pt x="92243" y="37876"/>
                    <a:pt x="92700" y="37757"/>
                    <a:pt x="93198" y="37598"/>
                  </a:cubicBezTo>
                  <a:cubicBezTo>
                    <a:pt x="93456" y="37996"/>
                    <a:pt x="93814" y="38314"/>
                    <a:pt x="93894" y="38672"/>
                  </a:cubicBezTo>
                  <a:cubicBezTo>
                    <a:pt x="93974" y="39110"/>
                    <a:pt x="94352" y="39249"/>
                    <a:pt x="94471" y="39607"/>
                  </a:cubicBezTo>
                  <a:cubicBezTo>
                    <a:pt x="94491" y="39647"/>
                    <a:pt x="94471" y="39706"/>
                    <a:pt x="94471" y="39766"/>
                  </a:cubicBezTo>
                  <a:cubicBezTo>
                    <a:pt x="94292" y="39786"/>
                    <a:pt x="94113" y="39826"/>
                    <a:pt x="93934" y="39846"/>
                  </a:cubicBezTo>
                  <a:cubicBezTo>
                    <a:pt x="92999" y="39945"/>
                    <a:pt x="92203" y="40462"/>
                    <a:pt x="91388" y="40840"/>
                  </a:cubicBezTo>
                  <a:cubicBezTo>
                    <a:pt x="90771" y="41119"/>
                    <a:pt x="90114" y="41298"/>
                    <a:pt x="89577" y="41755"/>
                  </a:cubicBezTo>
                  <a:cubicBezTo>
                    <a:pt x="89299" y="41994"/>
                    <a:pt x="89378" y="42153"/>
                    <a:pt x="89458" y="42412"/>
                  </a:cubicBezTo>
                  <a:cubicBezTo>
                    <a:pt x="90771" y="42034"/>
                    <a:pt x="92084" y="41676"/>
                    <a:pt x="93297" y="41338"/>
                  </a:cubicBezTo>
                  <a:cubicBezTo>
                    <a:pt x="93456" y="41178"/>
                    <a:pt x="93536" y="41039"/>
                    <a:pt x="93655" y="40999"/>
                  </a:cubicBezTo>
                  <a:cubicBezTo>
                    <a:pt x="94053" y="40860"/>
                    <a:pt x="94451" y="40741"/>
                    <a:pt x="94889" y="40621"/>
                  </a:cubicBezTo>
                  <a:cubicBezTo>
                    <a:pt x="95247" y="41377"/>
                    <a:pt x="95625" y="42193"/>
                    <a:pt x="96042" y="43068"/>
                  </a:cubicBezTo>
                  <a:cubicBezTo>
                    <a:pt x="95665" y="43227"/>
                    <a:pt x="95346" y="43367"/>
                    <a:pt x="95008" y="43466"/>
                  </a:cubicBezTo>
                  <a:cubicBezTo>
                    <a:pt x="94749" y="43546"/>
                    <a:pt x="94451" y="43486"/>
                    <a:pt x="94232" y="43605"/>
                  </a:cubicBezTo>
                  <a:cubicBezTo>
                    <a:pt x="93912" y="43794"/>
                    <a:pt x="93645" y="44126"/>
                    <a:pt x="93228" y="44126"/>
                  </a:cubicBezTo>
                  <a:cubicBezTo>
                    <a:pt x="93205" y="44126"/>
                    <a:pt x="93182" y="44125"/>
                    <a:pt x="93158" y="44123"/>
                  </a:cubicBezTo>
                  <a:cubicBezTo>
                    <a:pt x="93059" y="44520"/>
                    <a:pt x="92581" y="44560"/>
                    <a:pt x="92342" y="45018"/>
                  </a:cubicBezTo>
                  <a:cubicBezTo>
                    <a:pt x="92820" y="44878"/>
                    <a:pt x="93218" y="44819"/>
                    <a:pt x="93596" y="44660"/>
                  </a:cubicBezTo>
                  <a:cubicBezTo>
                    <a:pt x="93683" y="44616"/>
                    <a:pt x="93774" y="44603"/>
                    <a:pt x="93867" y="44603"/>
                  </a:cubicBezTo>
                  <a:cubicBezTo>
                    <a:pt x="94000" y="44603"/>
                    <a:pt x="94137" y="44630"/>
                    <a:pt x="94273" y="44630"/>
                  </a:cubicBezTo>
                  <a:cubicBezTo>
                    <a:pt x="94429" y="44630"/>
                    <a:pt x="94584" y="44594"/>
                    <a:pt x="94730" y="44441"/>
                  </a:cubicBezTo>
                  <a:cubicBezTo>
                    <a:pt x="94779" y="44392"/>
                    <a:pt x="94868" y="44380"/>
                    <a:pt x="94973" y="44380"/>
                  </a:cubicBezTo>
                  <a:cubicBezTo>
                    <a:pt x="95075" y="44380"/>
                    <a:pt x="95192" y="44391"/>
                    <a:pt x="95300" y="44391"/>
                  </a:cubicBezTo>
                  <a:cubicBezTo>
                    <a:pt x="95351" y="44391"/>
                    <a:pt x="95401" y="44389"/>
                    <a:pt x="95446" y="44381"/>
                  </a:cubicBezTo>
                  <a:cubicBezTo>
                    <a:pt x="95704" y="44321"/>
                    <a:pt x="95963" y="44202"/>
                    <a:pt x="96221" y="44142"/>
                  </a:cubicBezTo>
                  <a:cubicBezTo>
                    <a:pt x="96293" y="44125"/>
                    <a:pt x="96369" y="44115"/>
                    <a:pt x="96443" y="44115"/>
                  </a:cubicBezTo>
                  <a:cubicBezTo>
                    <a:pt x="96534" y="44115"/>
                    <a:pt x="96622" y="44129"/>
                    <a:pt x="96699" y="44162"/>
                  </a:cubicBezTo>
                  <a:cubicBezTo>
                    <a:pt x="96938" y="44302"/>
                    <a:pt x="96918" y="44680"/>
                    <a:pt x="97216" y="44799"/>
                  </a:cubicBezTo>
                  <a:cubicBezTo>
                    <a:pt x="96798" y="45097"/>
                    <a:pt x="97236" y="45296"/>
                    <a:pt x="97316" y="45475"/>
                  </a:cubicBezTo>
                  <a:cubicBezTo>
                    <a:pt x="97495" y="45913"/>
                    <a:pt x="97813" y="46311"/>
                    <a:pt x="98131" y="46828"/>
                  </a:cubicBezTo>
                  <a:cubicBezTo>
                    <a:pt x="96122" y="47325"/>
                    <a:pt x="94192" y="47862"/>
                    <a:pt x="92581" y="49116"/>
                  </a:cubicBezTo>
                  <a:cubicBezTo>
                    <a:pt x="92757" y="49315"/>
                    <a:pt x="92934" y="49383"/>
                    <a:pt x="93110" y="49383"/>
                  </a:cubicBezTo>
                  <a:cubicBezTo>
                    <a:pt x="93483" y="49383"/>
                    <a:pt x="93856" y="49080"/>
                    <a:pt x="94229" y="49080"/>
                  </a:cubicBezTo>
                  <a:cubicBezTo>
                    <a:pt x="94277" y="49080"/>
                    <a:pt x="94324" y="49085"/>
                    <a:pt x="94371" y="49096"/>
                  </a:cubicBezTo>
                  <a:cubicBezTo>
                    <a:pt x="94482" y="48903"/>
                    <a:pt x="94620" y="48863"/>
                    <a:pt x="94794" y="48863"/>
                  </a:cubicBezTo>
                  <a:cubicBezTo>
                    <a:pt x="94871" y="48863"/>
                    <a:pt x="94956" y="48871"/>
                    <a:pt x="95048" y="48877"/>
                  </a:cubicBezTo>
                  <a:cubicBezTo>
                    <a:pt x="95063" y="48878"/>
                    <a:pt x="95078" y="48879"/>
                    <a:pt x="95093" y="48879"/>
                  </a:cubicBezTo>
                  <a:cubicBezTo>
                    <a:pt x="95287" y="48879"/>
                    <a:pt x="95538" y="48767"/>
                    <a:pt x="95704" y="48638"/>
                  </a:cubicBezTo>
                  <a:cubicBezTo>
                    <a:pt x="95992" y="48386"/>
                    <a:pt x="96313" y="48297"/>
                    <a:pt x="96666" y="48297"/>
                  </a:cubicBezTo>
                  <a:cubicBezTo>
                    <a:pt x="96703" y="48297"/>
                    <a:pt x="96741" y="48298"/>
                    <a:pt x="96778" y="48300"/>
                  </a:cubicBezTo>
                  <a:cubicBezTo>
                    <a:pt x="97196" y="48300"/>
                    <a:pt x="97574" y="48201"/>
                    <a:pt x="97873" y="47882"/>
                  </a:cubicBezTo>
                  <a:cubicBezTo>
                    <a:pt x="98032" y="47723"/>
                    <a:pt x="98251" y="47644"/>
                    <a:pt x="98370" y="47564"/>
                  </a:cubicBezTo>
                  <a:cubicBezTo>
                    <a:pt x="98947" y="48181"/>
                    <a:pt x="98987" y="49076"/>
                    <a:pt x="99703" y="49593"/>
                  </a:cubicBezTo>
                  <a:cubicBezTo>
                    <a:pt x="99643" y="49673"/>
                    <a:pt x="99484" y="49752"/>
                    <a:pt x="99504" y="49832"/>
                  </a:cubicBezTo>
                  <a:cubicBezTo>
                    <a:pt x="99563" y="50409"/>
                    <a:pt x="99265" y="50568"/>
                    <a:pt x="98768" y="50647"/>
                  </a:cubicBezTo>
                  <a:cubicBezTo>
                    <a:pt x="98370" y="50727"/>
                    <a:pt x="97972" y="50866"/>
                    <a:pt x="97634" y="51065"/>
                  </a:cubicBezTo>
                  <a:cubicBezTo>
                    <a:pt x="97276" y="51284"/>
                    <a:pt x="96938" y="51503"/>
                    <a:pt x="96520" y="51582"/>
                  </a:cubicBezTo>
                  <a:cubicBezTo>
                    <a:pt x="96122" y="51642"/>
                    <a:pt x="95844" y="51861"/>
                    <a:pt x="95665" y="52259"/>
                  </a:cubicBezTo>
                  <a:cubicBezTo>
                    <a:pt x="97256" y="52000"/>
                    <a:pt x="98788" y="51781"/>
                    <a:pt x="100140" y="51065"/>
                  </a:cubicBezTo>
                  <a:cubicBezTo>
                    <a:pt x="100697" y="51741"/>
                    <a:pt x="101135" y="52418"/>
                    <a:pt x="101215" y="53213"/>
                  </a:cubicBezTo>
                  <a:cubicBezTo>
                    <a:pt x="101082" y="53213"/>
                    <a:pt x="100940" y="53205"/>
                    <a:pt x="100796" y="53205"/>
                  </a:cubicBezTo>
                  <a:cubicBezTo>
                    <a:pt x="100724" y="53205"/>
                    <a:pt x="100651" y="53207"/>
                    <a:pt x="100578" y="53213"/>
                  </a:cubicBezTo>
                  <a:cubicBezTo>
                    <a:pt x="100084" y="53249"/>
                    <a:pt x="99716" y="53737"/>
                    <a:pt x="99195" y="53737"/>
                  </a:cubicBezTo>
                  <a:cubicBezTo>
                    <a:pt x="99128" y="53737"/>
                    <a:pt x="99059" y="53729"/>
                    <a:pt x="98987" y="53711"/>
                  </a:cubicBezTo>
                  <a:cubicBezTo>
                    <a:pt x="98967" y="53711"/>
                    <a:pt x="98907" y="53850"/>
                    <a:pt x="98847" y="53910"/>
                  </a:cubicBezTo>
                  <a:cubicBezTo>
                    <a:pt x="98791" y="53985"/>
                    <a:pt x="98682" y="54130"/>
                    <a:pt x="98636" y="54130"/>
                  </a:cubicBezTo>
                  <a:cubicBezTo>
                    <a:pt x="98633" y="54130"/>
                    <a:pt x="98631" y="54130"/>
                    <a:pt x="98629" y="54129"/>
                  </a:cubicBezTo>
                  <a:cubicBezTo>
                    <a:pt x="98557" y="54108"/>
                    <a:pt x="98493" y="54099"/>
                    <a:pt x="98433" y="54099"/>
                  </a:cubicBezTo>
                  <a:cubicBezTo>
                    <a:pt x="98095" y="54099"/>
                    <a:pt x="97928" y="54400"/>
                    <a:pt x="97674" y="54586"/>
                  </a:cubicBezTo>
                  <a:cubicBezTo>
                    <a:pt x="97475" y="54745"/>
                    <a:pt x="97216" y="54805"/>
                    <a:pt x="96997" y="54924"/>
                  </a:cubicBezTo>
                  <a:cubicBezTo>
                    <a:pt x="96878" y="55004"/>
                    <a:pt x="96838" y="55143"/>
                    <a:pt x="96699" y="55322"/>
                  </a:cubicBezTo>
                  <a:cubicBezTo>
                    <a:pt x="96761" y="55320"/>
                    <a:pt x="96823" y="55319"/>
                    <a:pt x="96884" y="55319"/>
                  </a:cubicBezTo>
                  <a:cubicBezTo>
                    <a:pt x="97020" y="55319"/>
                    <a:pt x="97152" y="55323"/>
                    <a:pt x="97275" y="55323"/>
                  </a:cubicBezTo>
                  <a:cubicBezTo>
                    <a:pt x="97516" y="55323"/>
                    <a:pt x="97724" y="55306"/>
                    <a:pt x="97873" y="55203"/>
                  </a:cubicBezTo>
                  <a:cubicBezTo>
                    <a:pt x="97966" y="55144"/>
                    <a:pt x="98056" y="55124"/>
                    <a:pt x="98143" y="55124"/>
                  </a:cubicBezTo>
                  <a:cubicBezTo>
                    <a:pt x="98326" y="55124"/>
                    <a:pt x="98495" y="55211"/>
                    <a:pt x="98656" y="55211"/>
                  </a:cubicBezTo>
                  <a:cubicBezTo>
                    <a:pt x="98728" y="55211"/>
                    <a:pt x="98798" y="55194"/>
                    <a:pt x="98867" y="55143"/>
                  </a:cubicBezTo>
                  <a:cubicBezTo>
                    <a:pt x="99186" y="54944"/>
                    <a:pt x="99484" y="54725"/>
                    <a:pt x="99822" y="54487"/>
                  </a:cubicBezTo>
                  <a:cubicBezTo>
                    <a:pt x="99822" y="54626"/>
                    <a:pt x="99822" y="54686"/>
                    <a:pt x="99842" y="54725"/>
                  </a:cubicBezTo>
                  <a:cubicBezTo>
                    <a:pt x="99862" y="54765"/>
                    <a:pt x="99922" y="54785"/>
                    <a:pt x="99981" y="54805"/>
                  </a:cubicBezTo>
                  <a:cubicBezTo>
                    <a:pt x="100064" y="54473"/>
                    <a:pt x="100285" y="54446"/>
                    <a:pt x="100541" y="54446"/>
                  </a:cubicBezTo>
                  <a:cubicBezTo>
                    <a:pt x="100592" y="54446"/>
                    <a:pt x="100644" y="54447"/>
                    <a:pt x="100697" y="54447"/>
                  </a:cubicBezTo>
                  <a:cubicBezTo>
                    <a:pt x="100896" y="54427"/>
                    <a:pt x="101095" y="54327"/>
                    <a:pt x="101294" y="54248"/>
                  </a:cubicBezTo>
                  <a:cubicBezTo>
                    <a:pt x="101473" y="54188"/>
                    <a:pt x="101632" y="54109"/>
                    <a:pt x="101712" y="54089"/>
                  </a:cubicBezTo>
                  <a:cubicBezTo>
                    <a:pt x="102269" y="55004"/>
                    <a:pt x="102766" y="55839"/>
                    <a:pt x="103283" y="56675"/>
                  </a:cubicBezTo>
                  <a:cubicBezTo>
                    <a:pt x="103482" y="56993"/>
                    <a:pt x="103264" y="57431"/>
                    <a:pt x="102905" y="57490"/>
                  </a:cubicBezTo>
                  <a:cubicBezTo>
                    <a:pt x="102746" y="57510"/>
                    <a:pt x="102587" y="57550"/>
                    <a:pt x="102448" y="57630"/>
                  </a:cubicBezTo>
                  <a:cubicBezTo>
                    <a:pt x="102010" y="57888"/>
                    <a:pt x="101593" y="58167"/>
                    <a:pt x="101055" y="58286"/>
                  </a:cubicBezTo>
                  <a:cubicBezTo>
                    <a:pt x="100498" y="58406"/>
                    <a:pt x="99961" y="58684"/>
                    <a:pt x="99663" y="59201"/>
                  </a:cubicBezTo>
                  <a:cubicBezTo>
                    <a:pt x="99565" y="59160"/>
                    <a:pt x="99464" y="59140"/>
                    <a:pt x="99364" y="59140"/>
                  </a:cubicBezTo>
                  <a:cubicBezTo>
                    <a:pt x="99079" y="59140"/>
                    <a:pt x="98811" y="59304"/>
                    <a:pt x="98708" y="59599"/>
                  </a:cubicBezTo>
                  <a:cubicBezTo>
                    <a:pt x="98827" y="59738"/>
                    <a:pt x="98967" y="59917"/>
                    <a:pt x="99106" y="60076"/>
                  </a:cubicBezTo>
                  <a:cubicBezTo>
                    <a:pt x="99345" y="59897"/>
                    <a:pt x="99444" y="59738"/>
                    <a:pt x="99563" y="59718"/>
                  </a:cubicBezTo>
                  <a:cubicBezTo>
                    <a:pt x="100160" y="59679"/>
                    <a:pt x="100697" y="59440"/>
                    <a:pt x="101254" y="59241"/>
                  </a:cubicBezTo>
                  <a:cubicBezTo>
                    <a:pt x="101526" y="59132"/>
                    <a:pt x="101765" y="58875"/>
                    <a:pt x="102061" y="58875"/>
                  </a:cubicBezTo>
                  <a:cubicBezTo>
                    <a:pt x="102090" y="58875"/>
                    <a:pt x="102119" y="58878"/>
                    <a:pt x="102150" y="58883"/>
                  </a:cubicBezTo>
                  <a:cubicBezTo>
                    <a:pt x="102250" y="58905"/>
                    <a:pt x="102347" y="58915"/>
                    <a:pt x="102441" y="58915"/>
                  </a:cubicBezTo>
                  <a:cubicBezTo>
                    <a:pt x="102850" y="58915"/>
                    <a:pt x="103206" y="58730"/>
                    <a:pt x="103562" y="58585"/>
                  </a:cubicBezTo>
                  <a:cubicBezTo>
                    <a:pt x="103682" y="58537"/>
                    <a:pt x="103799" y="58515"/>
                    <a:pt x="103910" y="58515"/>
                  </a:cubicBezTo>
                  <a:cubicBezTo>
                    <a:pt x="104312" y="58515"/>
                    <a:pt x="104625" y="58808"/>
                    <a:pt x="104656" y="59261"/>
                  </a:cubicBezTo>
                  <a:cubicBezTo>
                    <a:pt x="104674" y="59649"/>
                    <a:pt x="104624" y="60105"/>
                    <a:pt x="105174" y="60105"/>
                  </a:cubicBezTo>
                  <a:cubicBezTo>
                    <a:pt x="105216" y="60105"/>
                    <a:pt x="105262" y="60102"/>
                    <a:pt x="105312" y="60096"/>
                  </a:cubicBezTo>
                  <a:cubicBezTo>
                    <a:pt x="105312" y="60236"/>
                    <a:pt x="105352" y="60454"/>
                    <a:pt x="105312" y="60474"/>
                  </a:cubicBezTo>
                  <a:cubicBezTo>
                    <a:pt x="104915" y="60653"/>
                    <a:pt x="104517" y="60793"/>
                    <a:pt x="104119" y="60952"/>
                  </a:cubicBezTo>
                  <a:cubicBezTo>
                    <a:pt x="103721" y="61091"/>
                    <a:pt x="103303" y="61190"/>
                    <a:pt x="103045" y="61588"/>
                  </a:cubicBezTo>
                  <a:cubicBezTo>
                    <a:pt x="102993" y="61579"/>
                    <a:pt x="102943" y="61575"/>
                    <a:pt x="102894" y="61575"/>
                  </a:cubicBezTo>
                  <a:cubicBezTo>
                    <a:pt x="102420" y="61575"/>
                    <a:pt x="102083" y="61977"/>
                    <a:pt x="101632" y="62086"/>
                  </a:cubicBezTo>
                  <a:cubicBezTo>
                    <a:pt x="100996" y="62265"/>
                    <a:pt x="100479" y="62663"/>
                    <a:pt x="99882" y="62921"/>
                  </a:cubicBezTo>
                  <a:cubicBezTo>
                    <a:pt x="99782" y="62981"/>
                    <a:pt x="99723" y="63100"/>
                    <a:pt x="99643" y="63180"/>
                  </a:cubicBezTo>
                  <a:cubicBezTo>
                    <a:pt x="99712" y="63191"/>
                    <a:pt x="99778" y="63196"/>
                    <a:pt x="99841" y="63196"/>
                  </a:cubicBezTo>
                  <a:cubicBezTo>
                    <a:pt x="100101" y="63196"/>
                    <a:pt x="100310" y="63112"/>
                    <a:pt x="100518" y="63080"/>
                  </a:cubicBezTo>
                  <a:cubicBezTo>
                    <a:pt x="100996" y="63021"/>
                    <a:pt x="101453" y="63021"/>
                    <a:pt x="101911" y="62981"/>
                  </a:cubicBezTo>
                  <a:cubicBezTo>
                    <a:pt x="102273" y="62946"/>
                    <a:pt x="102501" y="62553"/>
                    <a:pt x="102853" y="62553"/>
                  </a:cubicBezTo>
                  <a:cubicBezTo>
                    <a:pt x="102907" y="62553"/>
                    <a:pt x="102964" y="62562"/>
                    <a:pt x="103025" y="62583"/>
                  </a:cubicBezTo>
                  <a:cubicBezTo>
                    <a:pt x="103094" y="62437"/>
                    <a:pt x="103188" y="62398"/>
                    <a:pt x="103292" y="62398"/>
                  </a:cubicBezTo>
                  <a:cubicBezTo>
                    <a:pt x="103411" y="62398"/>
                    <a:pt x="103543" y="62449"/>
                    <a:pt x="103665" y="62449"/>
                  </a:cubicBezTo>
                  <a:cubicBezTo>
                    <a:pt x="103742" y="62449"/>
                    <a:pt x="103816" y="62429"/>
                    <a:pt x="103880" y="62364"/>
                  </a:cubicBezTo>
                  <a:cubicBezTo>
                    <a:pt x="104278" y="62006"/>
                    <a:pt x="104875" y="62125"/>
                    <a:pt x="105332" y="61827"/>
                  </a:cubicBezTo>
                  <a:cubicBezTo>
                    <a:pt x="105399" y="61783"/>
                    <a:pt x="105483" y="61763"/>
                    <a:pt x="105576" y="61763"/>
                  </a:cubicBezTo>
                  <a:cubicBezTo>
                    <a:pt x="105985" y="61763"/>
                    <a:pt x="106569" y="62143"/>
                    <a:pt x="106586" y="62484"/>
                  </a:cubicBezTo>
                  <a:cubicBezTo>
                    <a:pt x="106605" y="63041"/>
                    <a:pt x="106884" y="63498"/>
                    <a:pt x="107123" y="63995"/>
                  </a:cubicBezTo>
                  <a:cubicBezTo>
                    <a:pt x="107222" y="64194"/>
                    <a:pt x="107262" y="64393"/>
                    <a:pt x="107580" y="64393"/>
                  </a:cubicBezTo>
                  <a:cubicBezTo>
                    <a:pt x="107660" y="64393"/>
                    <a:pt x="107839" y="64652"/>
                    <a:pt x="107819" y="64771"/>
                  </a:cubicBezTo>
                  <a:cubicBezTo>
                    <a:pt x="107800" y="64885"/>
                    <a:pt x="107582" y="65071"/>
                    <a:pt x="107493" y="65071"/>
                  </a:cubicBezTo>
                  <a:cubicBezTo>
                    <a:pt x="107489" y="65071"/>
                    <a:pt x="107484" y="65070"/>
                    <a:pt x="107481" y="65070"/>
                  </a:cubicBezTo>
                  <a:cubicBezTo>
                    <a:pt x="107403" y="65048"/>
                    <a:pt x="107330" y="65039"/>
                    <a:pt x="107261" y="65039"/>
                  </a:cubicBezTo>
                  <a:cubicBezTo>
                    <a:pt x="106936" y="65039"/>
                    <a:pt x="106685" y="65240"/>
                    <a:pt x="106407" y="65388"/>
                  </a:cubicBezTo>
                  <a:cubicBezTo>
                    <a:pt x="106048" y="65567"/>
                    <a:pt x="105551" y="65567"/>
                    <a:pt x="105312" y="65985"/>
                  </a:cubicBezTo>
                  <a:cubicBezTo>
                    <a:pt x="104736" y="66005"/>
                    <a:pt x="104358" y="66442"/>
                    <a:pt x="103761" y="66681"/>
                  </a:cubicBezTo>
                  <a:cubicBezTo>
                    <a:pt x="103813" y="66685"/>
                    <a:pt x="103869" y="66687"/>
                    <a:pt x="103929" y="66687"/>
                  </a:cubicBezTo>
                  <a:cubicBezTo>
                    <a:pt x="104792" y="66687"/>
                    <a:pt x="106447" y="66302"/>
                    <a:pt x="107023" y="66005"/>
                  </a:cubicBezTo>
                  <a:cubicBezTo>
                    <a:pt x="107342" y="65845"/>
                    <a:pt x="107660" y="65686"/>
                    <a:pt x="107998" y="65646"/>
                  </a:cubicBezTo>
                  <a:cubicBezTo>
                    <a:pt x="108003" y="65646"/>
                    <a:pt x="108009" y="65645"/>
                    <a:pt x="108014" y="65645"/>
                  </a:cubicBezTo>
                  <a:cubicBezTo>
                    <a:pt x="108169" y="65645"/>
                    <a:pt x="108342" y="65910"/>
                    <a:pt x="108515" y="66044"/>
                  </a:cubicBezTo>
                  <a:cubicBezTo>
                    <a:pt x="108555" y="66084"/>
                    <a:pt x="108635" y="66084"/>
                    <a:pt x="108674" y="66104"/>
                  </a:cubicBezTo>
                  <a:cubicBezTo>
                    <a:pt x="108316" y="66402"/>
                    <a:pt x="108794" y="66482"/>
                    <a:pt x="108814" y="66681"/>
                  </a:cubicBezTo>
                  <a:cubicBezTo>
                    <a:pt x="108833" y="66860"/>
                    <a:pt x="108973" y="67039"/>
                    <a:pt x="108933" y="67198"/>
                  </a:cubicBezTo>
                  <a:cubicBezTo>
                    <a:pt x="108873" y="67397"/>
                    <a:pt x="108714" y="67576"/>
                    <a:pt x="108615" y="67795"/>
                  </a:cubicBezTo>
                  <a:cubicBezTo>
                    <a:pt x="108396" y="67676"/>
                    <a:pt x="108237" y="67596"/>
                    <a:pt x="108157" y="67556"/>
                  </a:cubicBezTo>
                  <a:cubicBezTo>
                    <a:pt x="107779" y="67695"/>
                    <a:pt x="107401" y="67755"/>
                    <a:pt x="107123" y="67934"/>
                  </a:cubicBezTo>
                  <a:cubicBezTo>
                    <a:pt x="106844" y="68113"/>
                    <a:pt x="106645" y="68431"/>
                    <a:pt x="106426" y="68670"/>
                  </a:cubicBezTo>
                  <a:cubicBezTo>
                    <a:pt x="106326" y="68654"/>
                    <a:pt x="106222" y="68646"/>
                    <a:pt x="106119" y="68646"/>
                  </a:cubicBezTo>
                  <a:cubicBezTo>
                    <a:pt x="105710" y="68646"/>
                    <a:pt x="105304" y="68770"/>
                    <a:pt x="105114" y="69008"/>
                  </a:cubicBezTo>
                  <a:cubicBezTo>
                    <a:pt x="104915" y="69227"/>
                    <a:pt x="104755" y="69486"/>
                    <a:pt x="105034" y="69844"/>
                  </a:cubicBezTo>
                  <a:cubicBezTo>
                    <a:pt x="105432" y="69705"/>
                    <a:pt x="105810" y="69506"/>
                    <a:pt x="106228" y="69426"/>
                  </a:cubicBezTo>
                  <a:cubicBezTo>
                    <a:pt x="106665" y="69327"/>
                    <a:pt x="107103" y="69347"/>
                    <a:pt x="107481" y="69048"/>
                  </a:cubicBezTo>
                  <a:cubicBezTo>
                    <a:pt x="107567" y="68976"/>
                    <a:pt x="107727" y="68925"/>
                    <a:pt x="107854" y="68925"/>
                  </a:cubicBezTo>
                  <a:cubicBezTo>
                    <a:pt x="107902" y="68925"/>
                    <a:pt x="107945" y="68932"/>
                    <a:pt x="107978" y="68949"/>
                  </a:cubicBezTo>
                  <a:cubicBezTo>
                    <a:pt x="108056" y="68981"/>
                    <a:pt x="108123" y="68994"/>
                    <a:pt x="108185" y="68994"/>
                  </a:cubicBezTo>
                  <a:cubicBezTo>
                    <a:pt x="108313" y="68994"/>
                    <a:pt x="108421" y="68936"/>
                    <a:pt x="108555" y="68869"/>
                  </a:cubicBezTo>
                  <a:cubicBezTo>
                    <a:pt x="108754" y="68770"/>
                    <a:pt x="108993" y="68730"/>
                    <a:pt x="109211" y="68690"/>
                  </a:cubicBezTo>
                  <a:cubicBezTo>
                    <a:pt x="109380" y="68659"/>
                    <a:pt x="109495" y="68637"/>
                    <a:pt x="109583" y="68637"/>
                  </a:cubicBezTo>
                  <a:cubicBezTo>
                    <a:pt x="109774" y="68637"/>
                    <a:pt x="109830" y="68740"/>
                    <a:pt x="110007" y="69068"/>
                  </a:cubicBezTo>
                  <a:cubicBezTo>
                    <a:pt x="110206" y="69446"/>
                    <a:pt x="110425" y="69824"/>
                    <a:pt x="110644" y="70202"/>
                  </a:cubicBezTo>
                  <a:cubicBezTo>
                    <a:pt x="110696" y="70189"/>
                    <a:pt x="110740" y="70183"/>
                    <a:pt x="110777" y="70183"/>
                  </a:cubicBezTo>
                  <a:cubicBezTo>
                    <a:pt x="111018" y="70183"/>
                    <a:pt x="110950" y="70436"/>
                    <a:pt x="111002" y="70540"/>
                  </a:cubicBezTo>
                  <a:cubicBezTo>
                    <a:pt x="110544" y="70659"/>
                    <a:pt x="110087" y="70739"/>
                    <a:pt x="109689" y="70918"/>
                  </a:cubicBezTo>
                  <a:cubicBezTo>
                    <a:pt x="109112" y="71157"/>
                    <a:pt x="108535" y="71415"/>
                    <a:pt x="107938" y="71614"/>
                  </a:cubicBezTo>
                  <a:cubicBezTo>
                    <a:pt x="107262" y="71833"/>
                    <a:pt x="106605" y="72171"/>
                    <a:pt x="105949" y="72509"/>
                  </a:cubicBezTo>
                  <a:cubicBezTo>
                    <a:pt x="105770" y="72609"/>
                    <a:pt x="105591" y="72728"/>
                    <a:pt x="105352" y="72768"/>
                  </a:cubicBezTo>
                  <a:cubicBezTo>
                    <a:pt x="104974" y="72848"/>
                    <a:pt x="104576" y="72987"/>
                    <a:pt x="104377" y="73544"/>
                  </a:cubicBezTo>
                  <a:cubicBezTo>
                    <a:pt x="105094" y="73444"/>
                    <a:pt x="105730" y="73345"/>
                    <a:pt x="106367" y="73245"/>
                  </a:cubicBezTo>
                  <a:cubicBezTo>
                    <a:pt x="106446" y="73226"/>
                    <a:pt x="106546" y="73166"/>
                    <a:pt x="106586" y="73086"/>
                  </a:cubicBezTo>
                  <a:cubicBezTo>
                    <a:pt x="106690" y="72868"/>
                    <a:pt x="106827" y="72812"/>
                    <a:pt x="106979" y="72812"/>
                  </a:cubicBezTo>
                  <a:cubicBezTo>
                    <a:pt x="107118" y="72812"/>
                    <a:pt x="107269" y="72858"/>
                    <a:pt x="107421" y="72868"/>
                  </a:cubicBezTo>
                  <a:cubicBezTo>
                    <a:pt x="107560" y="72688"/>
                    <a:pt x="107680" y="72509"/>
                    <a:pt x="107859" y="72271"/>
                  </a:cubicBezTo>
                  <a:cubicBezTo>
                    <a:pt x="107964" y="72356"/>
                    <a:pt x="108058" y="72387"/>
                    <a:pt x="108147" y="72387"/>
                  </a:cubicBezTo>
                  <a:cubicBezTo>
                    <a:pt x="108330" y="72387"/>
                    <a:pt x="108494" y="72258"/>
                    <a:pt x="108694" y="72191"/>
                  </a:cubicBezTo>
                  <a:cubicBezTo>
                    <a:pt x="108973" y="72092"/>
                    <a:pt x="109291" y="72112"/>
                    <a:pt x="109569" y="71933"/>
                  </a:cubicBezTo>
                  <a:cubicBezTo>
                    <a:pt x="109808" y="71773"/>
                    <a:pt x="110087" y="71654"/>
                    <a:pt x="110345" y="71535"/>
                  </a:cubicBezTo>
                  <a:cubicBezTo>
                    <a:pt x="110385" y="71674"/>
                    <a:pt x="110405" y="71833"/>
                    <a:pt x="110425" y="71972"/>
                  </a:cubicBezTo>
                  <a:cubicBezTo>
                    <a:pt x="110624" y="71734"/>
                    <a:pt x="110803" y="71475"/>
                    <a:pt x="111042" y="71157"/>
                  </a:cubicBezTo>
                  <a:cubicBezTo>
                    <a:pt x="111240" y="71694"/>
                    <a:pt x="111797" y="71813"/>
                    <a:pt x="111917" y="72330"/>
                  </a:cubicBezTo>
                  <a:cubicBezTo>
                    <a:pt x="111937" y="72450"/>
                    <a:pt x="112255" y="72569"/>
                    <a:pt x="112235" y="72589"/>
                  </a:cubicBezTo>
                  <a:cubicBezTo>
                    <a:pt x="112076" y="72927"/>
                    <a:pt x="112295" y="73166"/>
                    <a:pt x="112394" y="73425"/>
                  </a:cubicBezTo>
                  <a:cubicBezTo>
                    <a:pt x="112593" y="73922"/>
                    <a:pt x="112414" y="74200"/>
                    <a:pt x="111857" y="74220"/>
                  </a:cubicBezTo>
                  <a:cubicBezTo>
                    <a:pt x="111260" y="74220"/>
                    <a:pt x="110783" y="74519"/>
                    <a:pt x="110345" y="74857"/>
                  </a:cubicBezTo>
                  <a:cubicBezTo>
                    <a:pt x="110067" y="75076"/>
                    <a:pt x="109788" y="75215"/>
                    <a:pt x="109450" y="75314"/>
                  </a:cubicBezTo>
                  <a:cubicBezTo>
                    <a:pt x="109012" y="75454"/>
                    <a:pt x="108455" y="75513"/>
                    <a:pt x="108257" y="76170"/>
                  </a:cubicBezTo>
                  <a:cubicBezTo>
                    <a:pt x="108445" y="76204"/>
                    <a:pt x="108604" y="76297"/>
                    <a:pt x="108733" y="76297"/>
                  </a:cubicBezTo>
                  <a:cubicBezTo>
                    <a:pt x="108754" y="76297"/>
                    <a:pt x="108774" y="76295"/>
                    <a:pt x="108794" y="76289"/>
                  </a:cubicBezTo>
                  <a:cubicBezTo>
                    <a:pt x="109271" y="76090"/>
                    <a:pt x="109808" y="76070"/>
                    <a:pt x="110286" y="75891"/>
                  </a:cubicBezTo>
                  <a:cubicBezTo>
                    <a:pt x="111240" y="75513"/>
                    <a:pt x="112295" y="75354"/>
                    <a:pt x="113190" y="74777"/>
                  </a:cubicBezTo>
                  <a:cubicBezTo>
                    <a:pt x="113203" y="74764"/>
                    <a:pt x="113225" y="74760"/>
                    <a:pt x="113250" y="74760"/>
                  </a:cubicBezTo>
                  <a:cubicBezTo>
                    <a:pt x="113298" y="74760"/>
                    <a:pt x="113356" y="74777"/>
                    <a:pt x="113369" y="74777"/>
                  </a:cubicBezTo>
                  <a:cubicBezTo>
                    <a:pt x="113449" y="75036"/>
                    <a:pt x="113508" y="75235"/>
                    <a:pt x="113588" y="75434"/>
                  </a:cubicBezTo>
                  <a:cubicBezTo>
                    <a:pt x="113707" y="75712"/>
                    <a:pt x="113767" y="76050"/>
                    <a:pt x="114105" y="76150"/>
                  </a:cubicBezTo>
                  <a:cubicBezTo>
                    <a:pt x="114523" y="76289"/>
                    <a:pt x="114204" y="76707"/>
                    <a:pt x="114463" y="76946"/>
                  </a:cubicBezTo>
                  <a:cubicBezTo>
                    <a:pt x="114702" y="77204"/>
                    <a:pt x="114821" y="77602"/>
                    <a:pt x="114980" y="77920"/>
                  </a:cubicBezTo>
                  <a:cubicBezTo>
                    <a:pt x="114748" y="78133"/>
                    <a:pt x="114535" y="78478"/>
                    <a:pt x="114340" y="78478"/>
                  </a:cubicBezTo>
                  <a:cubicBezTo>
                    <a:pt x="114335" y="78478"/>
                    <a:pt x="114329" y="78478"/>
                    <a:pt x="114324" y="78477"/>
                  </a:cubicBezTo>
                  <a:cubicBezTo>
                    <a:pt x="114299" y="78475"/>
                    <a:pt x="114276" y="78474"/>
                    <a:pt x="114253" y="78474"/>
                  </a:cubicBezTo>
                  <a:cubicBezTo>
                    <a:pt x="113903" y="78474"/>
                    <a:pt x="113729" y="78743"/>
                    <a:pt x="113449" y="78855"/>
                  </a:cubicBezTo>
                  <a:cubicBezTo>
                    <a:pt x="113150" y="78955"/>
                    <a:pt x="112852" y="79074"/>
                    <a:pt x="112553" y="79193"/>
                  </a:cubicBezTo>
                  <a:cubicBezTo>
                    <a:pt x="112514" y="79213"/>
                    <a:pt x="112474" y="79253"/>
                    <a:pt x="112434" y="79293"/>
                  </a:cubicBezTo>
                  <a:cubicBezTo>
                    <a:pt x="112454" y="79532"/>
                    <a:pt x="112474" y="79750"/>
                    <a:pt x="112494" y="79969"/>
                  </a:cubicBezTo>
                  <a:lnTo>
                    <a:pt x="112613" y="79969"/>
                  </a:lnTo>
                  <a:cubicBezTo>
                    <a:pt x="112653" y="79810"/>
                    <a:pt x="112693" y="79651"/>
                    <a:pt x="112732" y="79512"/>
                  </a:cubicBezTo>
                  <a:cubicBezTo>
                    <a:pt x="112971" y="79512"/>
                    <a:pt x="113201" y="79529"/>
                    <a:pt x="113428" y="79529"/>
                  </a:cubicBezTo>
                  <a:cubicBezTo>
                    <a:pt x="113541" y="79529"/>
                    <a:pt x="113654" y="79525"/>
                    <a:pt x="113767" y="79512"/>
                  </a:cubicBezTo>
                  <a:cubicBezTo>
                    <a:pt x="114145" y="79472"/>
                    <a:pt x="114503" y="79372"/>
                    <a:pt x="114881" y="79293"/>
                  </a:cubicBezTo>
                  <a:cubicBezTo>
                    <a:pt x="114939" y="79070"/>
                    <a:pt x="115034" y="79005"/>
                    <a:pt x="115143" y="79005"/>
                  </a:cubicBezTo>
                  <a:cubicBezTo>
                    <a:pt x="115297" y="79005"/>
                    <a:pt x="115477" y="79134"/>
                    <a:pt x="115617" y="79134"/>
                  </a:cubicBezTo>
                  <a:cubicBezTo>
                    <a:pt x="116015" y="79154"/>
                    <a:pt x="116094" y="79512"/>
                    <a:pt x="116094" y="79810"/>
                  </a:cubicBezTo>
                  <a:cubicBezTo>
                    <a:pt x="116074" y="80089"/>
                    <a:pt x="116611" y="79969"/>
                    <a:pt x="116432" y="80367"/>
                  </a:cubicBezTo>
                  <a:cubicBezTo>
                    <a:pt x="116393" y="80427"/>
                    <a:pt x="116751" y="80705"/>
                    <a:pt x="116930" y="80864"/>
                  </a:cubicBezTo>
                  <a:cubicBezTo>
                    <a:pt x="116846" y="80994"/>
                    <a:pt x="116753" y="81033"/>
                    <a:pt x="116658" y="81033"/>
                  </a:cubicBezTo>
                  <a:cubicBezTo>
                    <a:pt x="116512" y="81033"/>
                    <a:pt x="116360" y="80943"/>
                    <a:pt x="116219" y="80943"/>
                  </a:cubicBezTo>
                  <a:cubicBezTo>
                    <a:pt x="116211" y="80943"/>
                    <a:pt x="116202" y="80943"/>
                    <a:pt x="116194" y="80944"/>
                  </a:cubicBezTo>
                  <a:cubicBezTo>
                    <a:pt x="116176" y="80947"/>
                    <a:pt x="116158" y="80948"/>
                    <a:pt x="116139" y="80948"/>
                  </a:cubicBezTo>
                  <a:cubicBezTo>
                    <a:pt x="116048" y="80948"/>
                    <a:pt x="115942" y="80920"/>
                    <a:pt x="115851" y="80920"/>
                  </a:cubicBezTo>
                  <a:cubicBezTo>
                    <a:pt x="115832" y="80920"/>
                    <a:pt x="115813" y="80921"/>
                    <a:pt x="115796" y="80924"/>
                  </a:cubicBezTo>
                  <a:cubicBezTo>
                    <a:pt x="115637" y="80944"/>
                    <a:pt x="115557" y="81063"/>
                    <a:pt x="115637" y="81222"/>
                  </a:cubicBezTo>
                  <a:cubicBezTo>
                    <a:pt x="115476" y="81271"/>
                    <a:pt x="115251" y="81384"/>
                    <a:pt x="115128" y="81384"/>
                  </a:cubicBezTo>
                  <a:cubicBezTo>
                    <a:pt x="115099" y="81384"/>
                    <a:pt x="115075" y="81377"/>
                    <a:pt x="115060" y="81362"/>
                  </a:cubicBezTo>
                  <a:cubicBezTo>
                    <a:pt x="114981" y="81277"/>
                    <a:pt x="114916" y="81245"/>
                    <a:pt x="114858" y="81245"/>
                  </a:cubicBezTo>
                  <a:cubicBezTo>
                    <a:pt x="114740" y="81245"/>
                    <a:pt x="114656" y="81375"/>
                    <a:pt x="114563" y="81441"/>
                  </a:cubicBezTo>
                  <a:cubicBezTo>
                    <a:pt x="114311" y="81596"/>
                    <a:pt x="114077" y="81959"/>
                    <a:pt x="113863" y="81959"/>
                  </a:cubicBezTo>
                  <a:cubicBezTo>
                    <a:pt x="113858" y="81959"/>
                    <a:pt x="113852" y="81959"/>
                    <a:pt x="113846" y="81958"/>
                  </a:cubicBezTo>
                  <a:cubicBezTo>
                    <a:pt x="113823" y="81956"/>
                    <a:pt x="113800" y="81955"/>
                    <a:pt x="113779" y="81955"/>
                  </a:cubicBezTo>
                  <a:cubicBezTo>
                    <a:pt x="113477" y="81955"/>
                    <a:pt x="113394" y="82202"/>
                    <a:pt x="113190" y="82277"/>
                  </a:cubicBezTo>
                  <a:cubicBezTo>
                    <a:pt x="112951" y="82356"/>
                    <a:pt x="112673" y="82336"/>
                    <a:pt x="112434" y="82416"/>
                  </a:cubicBezTo>
                  <a:cubicBezTo>
                    <a:pt x="112195" y="82515"/>
                    <a:pt x="111977" y="82635"/>
                    <a:pt x="111957" y="82973"/>
                  </a:cubicBezTo>
                  <a:cubicBezTo>
                    <a:pt x="111957" y="83112"/>
                    <a:pt x="111797" y="83232"/>
                    <a:pt x="111678" y="83411"/>
                  </a:cubicBezTo>
                  <a:cubicBezTo>
                    <a:pt x="111852" y="83485"/>
                    <a:pt x="112010" y="83544"/>
                    <a:pt x="112177" y="83544"/>
                  </a:cubicBezTo>
                  <a:cubicBezTo>
                    <a:pt x="112278" y="83544"/>
                    <a:pt x="112382" y="83523"/>
                    <a:pt x="112494" y="83470"/>
                  </a:cubicBezTo>
                  <a:cubicBezTo>
                    <a:pt x="112732" y="83351"/>
                    <a:pt x="112991" y="83291"/>
                    <a:pt x="113250" y="83212"/>
                  </a:cubicBezTo>
                  <a:cubicBezTo>
                    <a:pt x="113528" y="83132"/>
                    <a:pt x="113946" y="83172"/>
                    <a:pt x="114065" y="82993"/>
                  </a:cubicBezTo>
                  <a:cubicBezTo>
                    <a:pt x="114151" y="82879"/>
                    <a:pt x="114225" y="82840"/>
                    <a:pt x="114294" y="82840"/>
                  </a:cubicBezTo>
                  <a:cubicBezTo>
                    <a:pt x="114439" y="82840"/>
                    <a:pt x="114560" y="83011"/>
                    <a:pt x="114715" y="83011"/>
                  </a:cubicBezTo>
                  <a:cubicBezTo>
                    <a:pt x="114743" y="83011"/>
                    <a:pt x="114771" y="83006"/>
                    <a:pt x="114801" y="82993"/>
                  </a:cubicBezTo>
                  <a:cubicBezTo>
                    <a:pt x="115139" y="82834"/>
                    <a:pt x="115577" y="82993"/>
                    <a:pt x="115856" y="82615"/>
                  </a:cubicBezTo>
                  <a:cubicBezTo>
                    <a:pt x="115918" y="82628"/>
                    <a:pt x="115978" y="82633"/>
                    <a:pt x="116038" y="82633"/>
                  </a:cubicBezTo>
                  <a:cubicBezTo>
                    <a:pt x="116521" y="82633"/>
                    <a:pt x="116935" y="82256"/>
                    <a:pt x="117452" y="82256"/>
                  </a:cubicBezTo>
                  <a:cubicBezTo>
                    <a:pt x="117463" y="82256"/>
                    <a:pt x="117475" y="82256"/>
                    <a:pt x="117487" y="82257"/>
                  </a:cubicBezTo>
                  <a:cubicBezTo>
                    <a:pt x="117666" y="82496"/>
                    <a:pt x="117924" y="82734"/>
                    <a:pt x="118004" y="83033"/>
                  </a:cubicBezTo>
                  <a:cubicBezTo>
                    <a:pt x="118084" y="83331"/>
                    <a:pt x="118680" y="83311"/>
                    <a:pt x="118402" y="83769"/>
                  </a:cubicBezTo>
                  <a:cubicBezTo>
                    <a:pt x="118601" y="83968"/>
                    <a:pt x="118919" y="84087"/>
                    <a:pt x="118820" y="84465"/>
                  </a:cubicBezTo>
                  <a:cubicBezTo>
                    <a:pt x="118183" y="84624"/>
                    <a:pt x="116273" y="85519"/>
                    <a:pt x="115736" y="85917"/>
                  </a:cubicBezTo>
                  <a:cubicBezTo>
                    <a:pt x="115776" y="86136"/>
                    <a:pt x="115816" y="86355"/>
                    <a:pt x="115856" y="86514"/>
                  </a:cubicBezTo>
                  <a:cubicBezTo>
                    <a:pt x="116592" y="86255"/>
                    <a:pt x="117308" y="85897"/>
                    <a:pt x="118064" y="85798"/>
                  </a:cubicBezTo>
                  <a:cubicBezTo>
                    <a:pt x="118581" y="85718"/>
                    <a:pt x="118859" y="85460"/>
                    <a:pt x="119158" y="85141"/>
                  </a:cubicBezTo>
                  <a:cubicBezTo>
                    <a:pt x="119237" y="85300"/>
                    <a:pt x="119297" y="85420"/>
                    <a:pt x="119377" y="85539"/>
                  </a:cubicBezTo>
                  <a:cubicBezTo>
                    <a:pt x="119536" y="85838"/>
                    <a:pt x="119655" y="86315"/>
                    <a:pt x="119894" y="86395"/>
                  </a:cubicBezTo>
                  <a:cubicBezTo>
                    <a:pt x="120391" y="86554"/>
                    <a:pt x="120113" y="86932"/>
                    <a:pt x="120252" y="87170"/>
                  </a:cubicBezTo>
                  <a:cubicBezTo>
                    <a:pt x="120451" y="87509"/>
                    <a:pt x="120232" y="87807"/>
                    <a:pt x="119914" y="87827"/>
                  </a:cubicBezTo>
                  <a:cubicBezTo>
                    <a:pt x="119536" y="87847"/>
                    <a:pt x="119357" y="88125"/>
                    <a:pt x="119078" y="88284"/>
                  </a:cubicBezTo>
                  <a:cubicBezTo>
                    <a:pt x="118641" y="88563"/>
                    <a:pt x="118163" y="88821"/>
                    <a:pt x="117725" y="89080"/>
                  </a:cubicBezTo>
                  <a:cubicBezTo>
                    <a:pt x="117780" y="89189"/>
                    <a:pt x="117801" y="89282"/>
                    <a:pt x="117820" y="89282"/>
                  </a:cubicBezTo>
                  <a:cubicBezTo>
                    <a:pt x="117822" y="89282"/>
                    <a:pt x="117823" y="89281"/>
                    <a:pt x="117825" y="89279"/>
                  </a:cubicBezTo>
                  <a:cubicBezTo>
                    <a:pt x="118621" y="89219"/>
                    <a:pt x="119396" y="89140"/>
                    <a:pt x="120192" y="89060"/>
                  </a:cubicBezTo>
                  <a:cubicBezTo>
                    <a:pt x="120192" y="89040"/>
                    <a:pt x="120192" y="89020"/>
                    <a:pt x="120172" y="89001"/>
                  </a:cubicBezTo>
                  <a:cubicBezTo>
                    <a:pt x="119953" y="88981"/>
                    <a:pt x="119735" y="88941"/>
                    <a:pt x="119436" y="88921"/>
                  </a:cubicBezTo>
                  <a:cubicBezTo>
                    <a:pt x="119794" y="88603"/>
                    <a:pt x="120113" y="88364"/>
                    <a:pt x="120570" y="88264"/>
                  </a:cubicBezTo>
                  <a:lnTo>
                    <a:pt x="120570" y="88264"/>
                  </a:lnTo>
                  <a:cubicBezTo>
                    <a:pt x="120479" y="88576"/>
                    <a:pt x="120589" y="88685"/>
                    <a:pt x="120809" y="88685"/>
                  </a:cubicBezTo>
                  <a:cubicBezTo>
                    <a:pt x="120828" y="88685"/>
                    <a:pt x="120848" y="88684"/>
                    <a:pt x="120869" y="88682"/>
                  </a:cubicBezTo>
                  <a:cubicBezTo>
                    <a:pt x="121087" y="88662"/>
                    <a:pt x="121306" y="88642"/>
                    <a:pt x="121545" y="88623"/>
                  </a:cubicBezTo>
                  <a:cubicBezTo>
                    <a:pt x="121585" y="88623"/>
                    <a:pt x="121624" y="88702"/>
                    <a:pt x="121664" y="88762"/>
                  </a:cubicBezTo>
                  <a:cubicBezTo>
                    <a:pt x="121605" y="88861"/>
                    <a:pt x="121545" y="88961"/>
                    <a:pt x="121445" y="89120"/>
                  </a:cubicBezTo>
                  <a:cubicBezTo>
                    <a:pt x="121530" y="89134"/>
                    <a:pt x="121604" y="89148"/>
                    <a:pt x="121676" y="89148"/>
                  </a:cubicBezTo>
                  <a:cubicBezTo>
                    <a:pt x="121705" y="89148"/>
                    <a:pt x="121735" y="89146"/>
                    <a:pt x="121764" y="89140"/>
                  </a:cubicBezTo>
                  <a:cubicBezTo>
                    <a:pt x="121764" y="89160"/>
                    <a:pt x="121764" y="89180"/>
                    <a:pt x="121764" y="89180"/>
                  </a:cubicBezTo>
                  <a:cubicBezTo>
                    <a:pt x="121664" y="89418"/>
                    <a:pt x="121445" y="89558"/>
                    <a:pt x="121306" y="89756"/>
                  </a:cubicBezTo>
                  <a:cubicBezTo>
                    <a:pt x="121286" y="89776"/>
                    <a:pt x="121286" y="89816"/>
                    <a:pt x="121286" y="89856"/>
                  </a:cubicBezTo>
                  <a:cubicBezTo>
                    <a:pt x="120411" y="90095"/>
                    <a:pt x="119595" y="90453"/>
                    <a:pt x="118800" y="90910"/>
                  </a:cubicBezTo>
                  <a:cubicBezTo>
                    <a:pt x="118688" y="90985"/>
                    <a:pt x="118577" y="91111"/>
                    <a:pt x="118465" y="91111"/>
                  </a:cubicBezTo>
                  <a:cubicBezTo>
                    <a:pt x="118457" y="91111"/>
                    <a:pt x="118449" y="91110"/>
                    <a:pt x="118442" y="91109"/>
                  </a:cubicBezTo>
                  <a:cubicBezTo>
                    <a:pt x="118391" y="91104"/>
                    <a:pt x="118341" y="91101"/>
                    <a:pt x="118292" y="91101"/>
                  </a:cubicBezTo>
                  <a:cubicBezTo>
                    <a:pt x="117815" y="91101"/>
                    <a:pt x="117384" y="91345"/>
                    <a:pt x="116970" y="91507"/>
                  </a:cubicBezTo>
                  <a:cubicBezTo>
                    <a:pt x="116532" y="91666"/>
                    <a:pt x="115895" y="91726"/>
                    <a:pt x="115597" y="92263"/>
                  </a:cubicBezTo>
                  <a:cubicBezTo>
                    <a:pt x="115537" y="92342"/>
                    <a:pt x="115318" y="92323"/>
                    <a:pt x="115179" y="92342"/>
                  </a:cubicBezTo>
                  <a:cubicBezTo>
                    <a:pt x="114941" y="92402"/>
                    <a:pt x="114642" y="92382"/>
                    <a:pt x="114463" y="92522"/>
                  </a:cubicBezTo>
                  <a:cubicBezTo>
                    <a:pt x="114105" y="92740"/>
                    <a:pt x="113667" y="92681"/>
                    <a:pt x="113349" y="93019"/>
                  </a:cubicBezTo>
                  <a:cubicBezTo>
                    <a:pt x="113339" y="93029"/>
                    <a:pt x="113322" y="93034"/>
                    <a:pt x="113300" y="93034"/>
                  </a:cubicBezTo>
                  <a:cubicBezTo>
                    <a:pt x="113198" y="93034"/>
                    <a:pt x="112994" y="92936"/>
                    <a:pt x="112911" y="92919"/>
                  </a:cubicBezTo>
                  <a:cubicBezTo>
                    <a:pt x="112474" y="93178"/>
                    <a:pt x="112096" y="93437"/>
                    <a:pt x="111678" y="93596"/>
                  </a:cubicBezTo>
                  <a:cubicBezTo>
                    <a:pt x="111611" y="93624"/>
                    <a:pt x="111536" y="93633"/>
                    <a:pt x="111457" y="93633"/>
                  </a:cubicBezTo>
                  <a:cubicBezTo>
                    <a:pt x="111308" y="93633"/>
                    <a:pt x="111143" y="93600"/>
                    <a:pt x="110986" y="93600"/>
                  </a:cubicBezTo>
                  <a:cubicBezTo>
                    <a:pt x="110930" y="93600"/>
                    <a:pt x="110876" y="93604"/>
                    <a:pt x="110823" y="93616"/>
                  </a:cubicBezTo>
                  <a:cubicBezTo>
                    <a:pt x="110504" y="93695"/>
                    <a:pt x="110226" y="93974"/>
                    <a:pt x="109928" y="94013"/>
                  </a:cubicBezTo>
                  <a:cubicBezTo>
                    <a:pt x="109192" y="94113"/>
                    <a:pt x="108615" y="94531"/>
                    <a:pt x="107938" y="94710"/>
                  </a:cubicBezTo>
                  <a:cubicBezTo>
                    <a:pt x="107521" y="94829"/>
                    <a:pt x="107023" y="94849"/>
                    <a:pt x="106705" y="95227"/>
                  </a:cubicBezTo>
                  <a:cubicBezTo>
                    <a:pt x="106665" y="95267"/>
                    <a:pt x="106586" y="95267"/>
                    <a:pt x="106546" y="95267"/>
                  </a:cubicBezTo>
                  <a:cubicBezTo>
                    <a:pt x="106511" y="95265"/>
                    <a:pt x="106476" y="95265"/>
                    <a:pt x="106441" y="95265"/>
                  </a:cubicBezTo>
                  <a:cubicBezTo>
                    <a:pt x="105429" y="95265"/>
                    <a:pt x="104521" y="95804"/>
                    <a:pt x="103502" y="95804"/>
                  </a:cubicBezTo>
                  <a:cubicBezTo>
                    <a:pt x="103423" y="95804"/>
                    <a:pt x="103264" y="95824"/>
                    <a:pt x="103264" y="95864"/>
                  </a:cubicBezTo>
                  <a:cubicBezTo>
                    <a:pt x="103240" y="96074"/>
                    <a:pt x="103168" y="96113"/>
                    <a:pt x="103065" y="96113"/>
                  </a:cubicBezTo>
                  <a:cubicBezTo>
                    <a:pt x="103005" y="96113"/>
                    <a:pt x="102935" y="96100"/>
                    <a:pt x="102858" y="96100"/>
                  </a:cubicBezTo>
                  <a:cubicBezTo>
                    <a:pt x="102841" y="96100"/>
                    <a:pt x="102824" y="96101"/>
                    <a:pt x="102806" y="96102"/>
                  </a:cubicBezTo>
                  <a:cubicBezTo>
                    <a:pt x="102684" y="96102"/>
                    <a:pt x="102526" y="96041"/>
                    <a:pt x="102385" y="96041"/>
                  </a:cubicBezTo>
                  <a:cubicBezTo>
                    <a:pt x="102273" y="96041"/>
                    <a:pt x="102172" y="96080"/>
                    <a:pt x="102110" y="96222"/>
                  </a:cubicBezTo>
                  <a:cubicBezTo>
                    <a:pt x="102051" y="96358"/>
                    <a:pt x="102002" y="96413"/>
                    <a:pt x="101954" y="96413"/>
                  </a:cubicBezTo>
                  <a:cubicBezTo>
                    <a:pt x="101903" y="96413"/>
                    <a:pt x="101852" y="96353"/>
                    <a:pt x="101791" y="96261"/>
                  </a:cubicBezTo>
                  <a:cubicBezTo>
                    <a:pt x="101732" y="96381"/>
                    <a:pt x="101652" y="96520"/>
                    <a:pt x="101573" y="96639"/>
                  </a:cubicBezTo>
                  <a:cubicBezTo>
                    <a:pt x="101566" y="96646"/>
                    <a:pt x="101553" y="96648"/>
                    <a:pt x="101536" y="96648"/>
                  </a:cubicBezTo>
                  <a:cubicBezTo>
                    <a:pt x="101502" y="96648"/>
                    <a:pt x="101453" y="96639"/>
                    <a:pt x="101413" y="96639"/>
                  </a:cubicBezTo>
                  <a:cubicBezTo>
                    <a:pt x="101205" y="96613"/>
                    <a:pt x="100997" y="96599"/>
                    <a:pt x="100815" y="96599"/>
                  </a:cubicBezTo>
                  <a:cubicBezTo>
                    <a:pt x="100580" y="96599"/>
                    <a:pt x="100389" y="96623"/>
                    <a:pt x="100299" y="96679"/>
                  </a:cubicBezTo>
                  <a:cubicBezTo>
                    <a:pt x="99960" y="96886"/>
                    <a:pt x="99599" y="96928"/>
                    <a:pt x="99224" y="96928"/>
                  </a:cubicBezTo>
                  <a:cubicBezTo>
                    <a:pt x="99093" y="96928"/>
                    <a:pt x="98961" y="96923"/>
                    <a:pt x="98827" y="96918"/>
                  </a:cubicBezTo>
                  <a:cubicBezTo>
                    <a:pt x="98759" y="96904"/>
                    <a:pt x="98690" y="96881"/>
                    <a:pt x="98622" y="96881"/>
                  </a:cubicBezTo>
                  <a:cubicBezTo>
                    <a:pt x="98591" y="96881"/>
                    <a:pt x="98560" y="96886"/>
                    <a:pt x="98529" y="96898"/>
                  </a:cubicBezTo>
                  <a:cubicBezTo>
                    <a:pt x="98148" y="96977"/>
                    <a:pt x="97818" y="97259"/>
                    <a:pt x="97418" y="97259"/>
                  </a:cubicBezTo>
                  <a:cubicBezTo>
                    <a:pt x="97316" y="97259"/>
                    <a:pt x="97210" y="97241"/>
                    <a:pt x="97097" y="97196"/>
                  </a:cubicBezTo>
                  <a:cubicBezTo>
                    <a:pt x="97095" y="97194"/>
                    <a:pt x="97092" y="97193"/>
                    <a:pt x="97088" y="97193"/>
                  </a:cubicBezTo>
                  <a:cubicBezTo>
                    <a:pt x="97060" y="97193"/>
                    <a:pt x="96991" y="97258"/>
                    <a:pt x="96938" y="97276"/>
                  </a:cubicBezTo>
                  <a:cubicBezTo>
                    <a:pt x="96744" y="97276"/>
                    <a:pt x="96583" y="97511"/>
                    <a:pt x="96389" y="97511"/>
                  </a:cubicBezTo>
                  <a:cubicBezTo>
                    <a:pt x="96325" y="97511"/>
                    <a:pt x="96256" y="97485"/>
                    <a:pt x="96182" y="97415"/>
                  </a:cubicBezTo>
                  <a:cubicBezTo>
                    <a:pt x="96112" y="97354"/>
                    <a:pt x="96052" y="97330"/>
                    <a:pt x="95998" y="97330"/>
                  </a:cubicBezTo>
                  <a:cubicBezTo>
                    <a:pt x="95815" y="97330"/>
                    <a:pt x="95695" y="97596"/>
                    <a:pt x="95502" y="97596"/>
                  </a:cubicBezTo>
                  <a:cubicBezTo>
                    <a:pt x="95472" y="97596"/>
                    <a:pt x="95440" y="97589"/>
                    <a:pt x="95406" y="97574"/>
                  </a:cubicBezTo>
                  <a:cubicBezTo>
                    <a:pt x="95395" y="97570"/>
                    <a:pt x="95383" y="97568"/>
                    <a:pt x="95369" y="97568"/>
                  </a:cubicBezTo>
                  <a:cubicBezTo>
                    <a:pt x="95263" y="97568"/>
                    <a:pt x="95090" y="97694"/>
                    <a:pt x="94948" y="97694"/>
                  </a:cubicBezTo>
                  <a:cubicBezTo>
                    <a:pt x="94921" y="97696"/>
                    <a:pt x="94892" y="97698"/>
                    <a:pt x="94864" y="97698"/>
                  </a:cubicBezTo>
                  <a:cubicBezTo>
                    <a:pt x="94688" y="97698"/>
                    <a:pt x="94495" y="97651"/>
                    <a:pt x="94272" y="97634"/>
                  </a:cubicBezTo>
                  <a:cubicBezTo>
                    <a:pt x="94217" y="97770"/>
                    <a:pt x="94153" y="97935"/>
                    <a:pt x="94010" y="97935"/>
                  </a:cubicBezTo>
                  <a:cubicBezTo>
                    <a:pt x="93944" y="97935"/>
                    <a:pt x="93861" y="97900"/>
                    <a:pt x="93755" y="97813"/>
                  </a:cubicBezTo>
                  <a:cubicBezTo>
                    <a:pt x="93695" y="97773"/>
                    <a:pt x="93635" y="97773"/>
                    <a:pt x="93576" y="97753"/>
                  </a:cubicBezTo>
                  <a:cubicBezTo>
                    <a:pt x="93543" y="97862"/>
                    <a:pt x="93493" y="97896"/>
                    <a:pt x="93433" y="97896"/>
                  </a:cubicBezTo>
                  <a:cubicBezTo>
                    <a:pt x="93331" y="97896"/>
                    <a:pt x="93201" y="97792"/>
                    <a:pt x="93091" y="97792"/>
                  </a:cubicBezTo>
                  <a:cubicBezTo>
                    <a:pt x="93032" y="97792"/>
                    <a:pt x="92979" y="97822"/>
                    <a:pt x="92939" y="97912"/>
                  </a:cubicBezTo>
                  <a:cubicBezTo>
                    <a:pt x="92889" y="98009"/>
                    <a:pt x="92831" y="98042"/>
                    <a:pt x="92770" y="98042"/>
                  </a:cubicBezTo>
                  <a:cubicBezTo>
                    <a:pt x="92637" y="98042"/>
                    <a:pt x="92486" y="97885"/>
                    <a:pt x="92344" y="97885"/>
                  </a:cubicBezTo>
                  <a:cubicBezTo>
                    <a:pt x="92296" y="97885"/>
                    <a:pt x="92248" y="97903"/>
                    <a:pt x="92203" y="97952"/>
                  </a:cubicBezTo>
                  <a:cubicBezTo>
                    <a:pt x="92153" y="97911"/>
                    <a:pt x="92111" y="97895"/>
                    <a:pt x="92075" y="97895"/>
                  </a:cubicBezTo>
                  <a:cubicBezTo>
                    <a:pt x="91953" y="97895"/>
                    <a:pt x="91893" y="98076"/>
                    <a:pt x="91785" y="98091"/>
                  </a:cubicBezTo>
                  <a:cubicBezTo>
                    <a:pt x="91634" y="98122"/>
                    <a:pt x="91403" y="98198"/>
                    <a:pt x="91283" y="98198"/>
                  </a:cubicBezTo>
                  <a:cubicBezTo>
                    <a:pt x="91245" y="98198"/>
                    <a:pt x="91218" y="98190"/>
                    <a:pt x="91209" y="98171"/>
                  </a:cubicBezTo>
                  <a:cubicBezTo>
                    <a:pt x="91131" y="98038"/>
                    <a:pt x="91047" y="97996"/>
                    <a:pt x="90959" y="97996"/>
                  </a:cubicBezTo>
                  <a:cubicBezTo>
                    <a:pt x="90812" y="97996"/>
                    <a:pt x="90656" y="98115"/>
                    <a:pt x="90512" y="98115"/>
                  </a:cubicBezTo>
                  <a:cubicBezTo>
                    <a:pt x="90498" y="98115"/>
                    <a:pt x="90485" y="98114"/>
                    <a:pt x="90473" y="98111"/>
                  </a:cubicBezTo>
                  <a:cubicBezTo>
                    <a:pt x="90444" y="98105"/>
                    <a:pt x="90416" y="98103"/>
                    <a:pt x="90386" y="98103"/>
                  </a:cubicBezTo>
                  <a:cubicBezTo>
                    <a:pt x="90126" y="98103"/>
                    <a:pt x="89822" y="98322"/>
                    <a:pt x="89518" y="98430"/>
                  </a:cubicBezTo>
                  <a:cubicBezTo>
                    <a:pt x="89404" y="98327"/>
                    <a:pt x="89251" y="98270"/>
                    <a:pt x="89100" y="98270"/>
                  </a:cubicBezTo>
                  <a:cubicBezTo>
                    <a:pt x="88987" y="98270"/>
                    <a:pt x="88875" y="98302"/>
                    <a:pt x="88782" y="98370"/>
                  </a:cubicBezTo>
                  <a:cubicBezTo>
                    <a:pt x="88595" y="98508"/>
                    <a:pt x="88416" y="98553"/>
                    <a:pt x="88248" y="98553"/>
                  </a:cubicBezTo>
                  <a:cubicBezTo>
                    <a:pt x="88004" y="98553"/>
                    <a:pt x="87785" y="98457"/>
                    <a:pt x="87608" y="98410"/>
                  </a:cubicBezTo>
                  <a:cubicBezTo>
                    <a:pt x="87210" y="98569"/>
                    <a:pt x="86912" y="98668"/>
                    <a:pt x="86613" y="98788"/>
                  </a:cubicBezTo>
                  <a:cubicBezTo>
                    <a:pt x="86536" y="98695"/>
                    <a:pt x="86463" y="98662"/>
                    <a:pt x="86391" y="98662"/>
                  </a:cubicBezTo>
                  <a:cubicBezTo>
                    <a:pt x="86219" y="98662"/>
                    <a:pt x="86056" y="98851"/>
                    <a:pt x="85869" y="98851"/>
                  </a:cubicBezTo>
                  <a:cubicBezTo>
                    <a:pt x="85833" y="98851"/>
                    <a:pt x="85796" y="98844"/>
                    <a:pt x="85758" y="98828"/>
                  </a:cubicBezTo>
                  <a:cubicBezTo>
                    <a:pt x="85676" y="98790"/>
                    <a:pt x="85592" y="98775"/>
                    <a:pt x="85504" y="98775"/>
                  </a:cubicBezTo>
                  <a:cubicBezTo>
                    <a:pt x="85358" y="98775"/>
                    <a:pt x="85204" y="98817"/>
                    <a:pt x="85042" y="98867"/>
                  </a:cubicBezTo>
                  <a:cubicBezTo>
                    <a:pt x="84827" y="98935"/>
                    <a:pt x="84581" y="98971"/>
                    <a:pt x="84338" y="98971"/>
                  </a:cubicBezTo>
                  <a:cubicBezTo>
                    <a:pt x="84154" y="98971"/>
                    <a:pt x="83972" y="98950"/>
                    <a:pt x="83808" y="98907"/>
                  </a:cubicBezTo>
                  <a:cubicBezTo>
                    <a:pt x="83674" y="98871"/>
                    <a:pt x="83556" y="98852"/>
                    <a:pt x="83445" y="98852"/>
                  </a:cubicBezTo>
                  <a:cubicBezTo>
                    <a:pt x="83309" y="98852"/>
                    <a:pt x="83184" y="98881"/>
                    <a:pt x="83053" y="98947"/>
                  </a:cubicBezTo>
                  <a:cubicBezTo>
                    <a:pt x="82937" y="98999"/>
                    <a:pt x="82818" y="99017"/>
                    <a:pt x="82699" y="99017"/>
                  </a:cubicBezTo>
                  <a:cubicBezTo>
                    <a:pt x="82417" y="99017"/>
                    <a:pt x="82126" y="98916"/>
                    <a:pt x="81841" y="98916"/>
                  </a:cubicBezTo>
                  <a:cubicBezTo>
                    <a:pt x="81645" y="98916"/>
                    <a:pt x="81450" y="98964"/>
                    <a:pt x="81262" y="99126"/>
                  </a:cubicBezTo>
                  <a:cubicBezTo>
                    <a:pt x="81240" y="99145"/>
                    <a:pt x="81209" y="99153"/>
                    <a:pt x="81172" y="99153"/>
                  </a:cubicBezTo>
                  <a:cubicBezTo>
                    <a:pt x="81012" y="99153"/>
                    <a:pt x="80739" y="99007"/>
                    <a:pt x="80537" y="99007"/>
                  </a:cubicBezTo>
                  <a:cubicBezTo>
                    <a:pt x="80497" y="99007"/>
                    <a:pt x="80460" y="99013"/>
                    <a:pt x="80427" y="99026"/>
                  </a:cubicBezTo>
                  <a:cubicBezTo>
                    <a:pt x="80128" y="99126"/>
                    <a:pt x="79870" y="99086"/>
                    <a:pt x="79591" y="99106"/>
                  </a:cubicBezTo>
                  <a:cubicBezTo>
                    <a:pt x="79570" y="99107"/>
                    <a:pt x="79548" y="99107"/>
                    <a:pt x="79526" y="99107"/>
                  </a:cubicBezTo>
                  <a:cubicBezTo>
                    <a:pt x="79299" y="99107"/>
                    <a:pt x="79058" y="99064"/>
                    <a:pt x="78821" y="99064"/>
                  </a:cubicBezTo>
                  <a:cubicBezTo>
                    <a:pt x="78574" y="99064"/>
                    <a:pt x="78332" y="99111"/>
                    <a:pt x="78119" y="99305"/>
                  </a:cubicBezTo>
                  <a:cubicBezTo>
                    <a:pt x="78084" y="99340"/>
                    <a:pt x="78003" y="99361"/>
                    <a:pt x="77925" y="99361"/>
                  </a:cubicBezTo>
                  <a:cubicBezTo>
                    <a:pt x="77869" y="99361"/>
                    <a:pt x="77814" y="99350"/>
                    <a:pt x="77781" y="99325"/>
                  </a:cubicBezTo>
                  <a:cubicBezTo>
                    <a:pt x="77593" y="99214"/>
                    <a:pt x="77397" y="99183"/>
                    <a:pt x="77201" y="99183"/>
                  </a:cubicBezTo>
                  <a:cubicBezTo>
                    <a:pt x="76965" y="99183"/>
                    <a:pt x="76728" y="99227"/>
                    <a:pt x="76501" y="99227"/>
                  </a:cubicBezTo>
                  <a:cubicBezTo>
                    <a:pt x="76476" y="99227"/>
                    <a:pt x="76452" y="99226"/>
                    <a:pt x="76428" y="99225"/>
                  </a:cubicBezTo>
                  <a:cubicBezTo>
                    <a:pt x="76337" y="99219"/>
                    <a:pt x="76245" y="99217"/>
                    <a:pt x="76154" y="99217"/>
                  </a:cubicBezTo>
                  <a:cubicBezTo>
                    <a:pt x="75756" y="99217"/>
                    <a:pt x="75357" y="99262"/>
                    <a:pt x="74952" y="99262"/>
                  </a:cubicBezTo>
                  <a:cubicBezTo>
                    <a:pt x="74821" y="99262"/>
                    <a:pt x="74690" y="99258"/>
                    <a:pt x="74558" y="99245"/>
                  </a:cubicBezTo>
                  <a:cubicBezTo>
                    <a:pt x="74220" y="99210"/>
                    <a:pt x="73881" y="99182"/>
                    <a:pt x="73544" y="99182"/>
                  </a:cubicBezTo>
                  <a:cubicBezTo>
                    <a:pt x="73129" y="99182"/>
                    <a:pt x="72717" y="99224"/>
                    <a:pt x="72310" y="99345"/>
                  </a:cubicBezTo>
                  <a:cubicBezTo>
                    <a:pt x="72222" y="99370"/>
                    <a:pt x="72166" y="99395"/>
                    <a:pt x="72096" y="99395"/>
                  </a:cubicBezTo>
                  <a:cubicBezTo>
                    <a:pt x="72056" y="99395"/>
                    <a:pt x="72011" y="99387"/>
                    <a:pt x="71952" y="99365"/>
                  </a:cubicBezTo>
                  <a:cubicBezTo>
                    <a:pt x="71395" y="99099"/>
                    <a:pt x="70794" y="99099"/>
                    <a:pt x="70196" y="99099"/>
                  </a:cubicBezTo>
                  <a:lnTo>
                    <a:pt x="70196" y="99099"/>
                  </a:lnTo>
                  <a:cubicBezTo>
                    <a:pt x="69897" y="99099"/>
                    <a:pt x="69598" y="99099"/>
                    <a:pt x="69307" y="99066"/>
                  </a:cubicBezTo>
                  <a:cubicBezTo>
                    <a:pt x="69283" y="99063"/>
                    <a:pt x="69260" y="99062"/>
                    <a:pt x="69236" y="99062"/>
                  </a:cubicBezTo>
                  <a:cubicBezTo>
                    <a:pt x="69028" y="99062"/>
                    <a:pt x="68807" y="99158"/>
                    <a:pt x="68586" y="99158"/>
                  </a:cubicBezTo>
                  <a:cubicBezTo>
                    <a:pt x="68467" y="99158"/>
                    <a:pt x="68349" y="99130"/>
                    <a:pt x="68232" y="99046"/>
                  </a:cubicBezTo>
                  <a:cubicBezTo>
                    <a:pt x="68110" y="99162"/>
                    <a:pt x="67981" y="99199"/>
                    <a:pt x="67852" y="99199"/>
                  </a:cubicBezTo>
                  <a:cubicBezTo>
                    <a:pt x="67625" y="99199"/>
                    <a:pt x="67393" y="99086"/>
                    <a:pt x="67178" y="99086"/>
                  </a:cubicBezTo>
                  <a:cubicBezTo>
                    <a:pt x="66951" y="99086"/>
                    <a:pt x="66705" y="98906"/>
                    <a:pt x="66494" y="98906"/>
                  </a:cubicBezTo>
                  <a:cubicBezTo>
                    <a:pt x="66483" y="98906"/>
                    <a:pt x="66472" y="98906"/>
                    <a:pt x="66462" y="98907"/>
                  </a:cubicBezTo>
                  <a:cubicBezTo>
                    <a:pt x="66177" y="98918"/>
                    <a:pt x="65893" y="98995"/>
                    <a:pt x="65616" y="98995"/>
                  </a:cubicBezTo>
                  <a:cubicBezTo>
                    <a:pt x="65409" y="98995"/>
                    <a:pt x="65206" y="98952"/>
                    <a:pt x="65010" y="98808"/>
                  </a:cubicBezTo>
                  <a:cubicBezTo>
                    <a:pt x="64964" y="98886"/>
                    <a:pt x="64912" y="98913"/>
                    <a:pt x="64857" y="98913"/>
                  </a:cubicBezTo>
                  <a:cubicBezTo>
                    <a:pt x="64735" y="98913"/>
                    <a:pt x="64594" y="98780"/>
                    <a:pt x="64455" y="98780"/>
                  </a:cubicBezTo>
                  <a:cubicBezTo>
                    <a:pt x="64387" y="98780"/>
                    <a:pt x="64319" y="98812"/>
                    <a:pt x="64254" y="98907"/>
                  </a:cubicBezTo>
                  <a:cubicBezTo>
                    <a:pt x="64238" y="98927"/>
                    <a:pt x="64207" y="98935"/>
                    <a:pt x="64167" y="98935"/>
                  </a:cubicBezTo>
                  <a:cubicBezTo>
                    <a:pt x="64029" y="98935"/>
                    <a:pt x="63777" y="98842"/>
                    <a:pt x="63589" y="98842"/>
                  </a:cubicBezTo>
                  <a:cubicBezTo>
                    <a:pt x="63564" y="98842"/>
                    <a:pt x="63540" y="98844"/>
                    <a:pt x="63518" y="98847"/>
                  </a:cubicBezTo>
                  <a:cubicBezTo>
                    <a:pt x="63491" y="98853"/>
                    <a:pt x="63464" y="98856"/>
                    <a:pt x="63439" y="98856"/>
                  </a:cubicBezTo>
                  <a:cubicBezTo>
                    <a:pt x="63230" y="98856"/>
                    <a:pt x="63079" y="98680"/>
                    <a:pt x="62934" y="98680"/>
                  </a:cubicBezTo>
                  <a:cubicBezTo>
                    <a:pt x="62916" y="98680"/>
                    <a:pt x="62899" y="98682"/>
                    <a:pt x="62881" y="98688"/>
                  </a:cubicBezTo>
                  <a:cubicBezTo>
                    <a:pt x="62742" y="98735"/>
                    <a:pt x="62609" y="98754"/>
                    <a:pt x="62478" y="98754"/>
                  </a:cubicBezTo>
                  <a:cubicBezTo>
                    <a:pt x="62386" y="98754"/>
                    <a:pt x="62296" y="98745"/>
                    <a:pt x="62205" y="98728"/>
                  </a:cubicBezTo>
                  <a:cubicBezTo>
                    <a:pt x="62026" y="98668"/>
                    <a:pt x="61887" y="98529"/>
                    <a:pt x="61708" y="98430"/>
                  </a:cubicBezTo>
                  <a:cubicBezTo>
                    <a:pt x="61646" y="98554"/>
                    <a:pt x="61567" y="98586"/>
                    <a:pt x="61476" y="98586"/>
                  </a:cubicBezTo>
                  <a:cubicBezTo>
                    <a:pt x="61391" y="98586"/>
                    <a:pt x="61296" y="98559"/>
                    <a:pt x="61190" y="98549"/>
                  </a:cubicBezTo>
                  <a:cubicBezTo>
                    <a:pt x="60611" y="98469"/>
                    <a:pt x="60032" y="98323"/>
                    <a:pt x="59431" y="98323"/>
                  </a:cubicBezTo>
                  <a:cubicBezTo>
                    <a:pt x="59290" y="98323"/>
                    <a:pt x="59147" y="98331"/>
                    <a:pt x="59002" y="98350"/>
                  </a:cubicBezTo>
                  <a:cubicBezTo>
                    <a:pt x="58883" y="98350"/>
                    <a:pt x="58764" y="98330"/>
                    <a:pt x="58644" y="98310"/>
                  </a:cubicBezTo>
                  <a:cubicBezTo>
                    <a:pt x="58425" y="98271"/>
                    <a:pt x="58207" y="98191"/>
                    <a:pt x="57988" y="98151"/>
                  </a:cubicBezTo>
                  <a:cubicBezTo>
                    <a:pt x="57729" y="98091"/>
                    <a:pt x="57471" y="98032"/>
                    <a:pt x="57212" y="97992"/>
                  </a:cubicBezTo>
                  <a:cubicBezTo>
                    <a:pt x="57059" y="97961"/>
                    <a:pt x="56895" y="97919"/>
                    <a:pt x="56746" y="97919"/>
                  </a:cubicBezTo>
                  <a:cubicBezTo>
                    <a:pt x="56701" y="97919"/>
                    <a:pt x="56657" y="97923"/>
                    <a:pt x="56615" y="97932"/>
                  </a:cubicBezTo>
                  <a:cubicBezTo>
                    <a:pt x="56577" y="97940"/>
                    <a:pt x="56543" y="97944"/>
                    <a:pt x="56512" y="97944"/>
                  </a:cubicBezTo>
                  <a:cubicBezTo>
                    <a:pt x="56313" y="97944"/>
                    <a:pt x="56233" y="97794"/>
                    <a:pt x="56078" y="97674"/>
                  </a:cubicBezTo>
                  <a:cubicBezTo>
                    <a:pt x="56050" y="97650"/>
                    <a:pt x="56010" y="97641"/>
                    <a:pt x="55963" y="97641"/>
                  </a:cubicBezTo>
                  <a:cubicBezTo>
                    <a:pt x="55812" y="97641"/>
                    <a:pt x="55584" y="97733"/>
                    <a:pt x="55402" y="97733"/>
                  </a:cubicBezTo>
                  <a:cubicBezTo>
                    <a:pt x="55243" y="97733"/>
                    <a:pt x="55044" y="97674"/>
                    <a:pt x="54904" y="97594"/>
                  </a:cubicBezTo>
                  <a:cubicBezTo>
                    <a:pt x="54069" y="97137"/>
                    <a:pt x="53174" y="97037"/>
                    <a:pt x="52259" y="96958"/>
                  </a:cubicBezTo>
                  <a:cubicBezTo>
                    <a:pt x="52000" y="96938"/>
                    <a:pt x="51741" y="96898"/>
                    <a:pt x="51503" y="96838"/>
                  </a:cubicBezTo>
                  <a:cubicBezTo>
                    <a:pt x="51229" y="96770"/>
                    <a:pt x="50926" y="96584"/>
                    <a:pt x="50707" y="96584"/>
                  </a:cubicBezTo>
                  <a:cubicBezTo>
                    <a:pt x="50671" y="96584"/>
                    <a:pt x="50638" y="96588"/>
                    <a:pt x="50608" y="96600"/>
                  </a:cubicBezTo>
                  <a:cubicBezTo>
                    <a:pt x="50576" y="96614"/>
                    <a:pt x="50546" y="96621"/>
                    <a:pt x="50517" y="96621"/>
                  </a:cubicBezTo>
                  <a:cubicBezTo>
                    <a:pt x="50320" y="96621"/>
                    <a:pt x="50192" y="96311"/>
                    <a:pt x="50030" y="96311"/>
                  </a:cubicBezTo>
                  <a:cubicBezTo>
                    <a:pt x="49965" y="96311"/>
                    <a:pt x="49894" y="96361"/>
                    <a:pt x="49812" y="96500"/>
                  </a:cubicBezTo>
                  <a:cubicBezTo>
                    <a:pt x="49295" y="96122"/>
                    <a:pt x="48598" y="96301"/>
                    <a:pt x="48061" y="96003"/>
                  </a:cubicBezTo>
                  <a:cubicBezTo>
                    <a:pt x="47915" y="95930"/>
                    <a:pt x="47752" y="95739"/>
                    <a:pt x="47665" y="95739"/>
                  </a:cubicBezTo>
                  <a:cubicBezTo>
                    <a:pt x="47657" y="95739"/>
                    <a:pt x="47650" y="95741"/>
                    <a:pt x="47644" y="95744"/>
                  </a:cubicBezTo>
                  <a:cubicBezTo>
                    <a:pt x="47548" y="95787"/>
                    <a:pt x="47459" y="95804"/>
                    <a:pt x="47374" y="95804"/>
                  </a:cubicBezTo>
                  <a:cubicBezTo>
                    <a:pt x="47144" y="95804"/>
                    <a:pt x="46947" y="95678"/>
                    <a:pt x="46728" y="95605"/>
                  </a:cubicBezTo>
                  <a:cubicBezTo>
                    <a:pt x="46211" y="95446"/>
                    <a:pt x="45674" y="95307"/>
                    <a:pt x="45137" y="95247"/>
                  </a:cubicBezTo>
                  <a:cubicBezTo>
                    <a:pt x="44580" y="95167"/>
                    <a:pt x="44023" y="95167"/>
                    <a:pt x="43566" y="94730"/>
                  </a:cubicBezTo>
                  <a:cubicBezTo>
                    <a:pt x="43480" y="94673"/>
                    <a:pt x="43323" y="94626"/>
                    <a:pt x="43204" y="94626"/>
                  </a:cubicBezTo>
                  <a:cubicBezTo>
                    <a:pt x="43157" y="94626"/>
                    <a:pt x="43116" y="94633"/>
                    <a:pt x="43088" y="94650"/>
                  </a:cubicBezTo>
                  <a:cubicBezTo>
                    <a:pt x="43026" y="94694"/>
                    <a:pt x="42973" y="94710"/>
                    <a:pt x="42926" y="94710"/>
                  </a:cubicBezTo>
                  <a:cubicBezTo>
                    <a:pt x="42821" y="94710"/>
                    <a:pt x="42740" y="94631"/>
                    <a:pt x="42631" y="94590"/>
                  </a:cubicBezTo>
                  <a:cubicBezTo>
                    <a:pt x="41875" y="94372"/>
                    <a:pt x="41139" y="94053"/>
                    <a:pt x="40383" y="93974"/>
                  </a:cubicBezTo>
                  <a:cubicBezTo>
                    <a:pt x="39527" y="93894"/>
                    <a:pt x="38811" y="93556"/>
                    <a:pt x="38055" y="93238"/>
                  </a:cubicBezTo>
                  <a:cubicBezTo>
                    <a:pt x="37933" y="93168"/>
                    <a:pt x="37734" y="93052"/>
                    <a:pt x="37633" y="93052"/>
                  </a:cubicBezTo>
                  <a:cubicBezTo>
                    <a:pt x="37619" y="93052"/>
                    <a:pt x="37607" y="93054"/>
                    <a:pt x="37598" y="93059"/>
                  </a:cubicBezTo>
                  <a:cubicBezTo>
                    <a:pt x="37491" y="93131"/>
                    <a:pt x="37393" y="93159"/>
                    <a:pt x="37299" y="93159"/>
                  </a:cubicBezTo>
                  <a:cubicBezTo>
                    <a:pt x="37058" y="93159"/>
                    <a:pt x="36846" y="92982"/>
                    <a:pt x="36603" y="92939"/>
                  </a:cubicBezTo>
                  <a:cubicBezTo>
                    <a:pt x="36046" y="92880"/>
                    <a:pt x="35569" y="92561"/>
                    <a:pt x="35032" y="92382"/>
                  </a:cubicBezTo>
                  <a:cubicBezTo>
                    <a:pt x="33719" y="91965"/>
                    <a:pt x="32426" y="91507"/>
                    <a:pt x="31172" y="90910"/>
                  </a:cubicBezTo>
                  <a:cubicBezTo>
                    <a:pt x="30934" y="90791"/>
                    <a:pt x="30596" y="90711"/>
                    <a:pt x="30516" y="90532"/>
                  </a:cubicBezTo>
                  <a:cubicBezTo>
                    <a:pt x="30297" y="90115"/>
                    <a:pt x="29859" y="90294"/>
                    <a:pt x="29601" y="90055"/>
                  </a:cubicBezTo>
                  <a:cubicBezTo>
                    <a:pt x="29531" y="90082"/>
                    <a:pt x="29466" y="90093"/>
                    <a:pt x="29405" y="90093"/>
                  </a:cubicBezTo>
                  <a:cubicBezTo>
                    <a:pt x="29033" y="90093"/>
                    <a:pt x="28818" y="89655"/>
                    <a:pt x="28448" y="89655"/>
                  </a:cubicBezTo>
                  <a:cubicBezTo>
                    <a:pt x="28435" y="89655"/>
                    <a:pt x="28421" y="89656"/>
                    <a:pt x="28407" y="89657"/>
                  </a:cubicBezTo>
                  <a:cubicBezTo>
                    <a:pt x="27970" y="89199"/>
                    <a:pt x="27373" y="89060"/>
                    <a:pt x="26816" y="88821"/>
                  </a:cubicBezTo>
                  <a:cubicBezTo>
                    <a:pt x="26338" y="88603"/>
                    <a:pt x="25742" y="88543"/>
                    <a:pt x="25583" y="87946"/>
                  </a:cubicBezTo>
                  <a:cubicBezTo>
                    <a:pt x="24727" y="87827"/>
                    <a:pt x="24727" y="87807"/>
                    <a:pt x="24130" y="87210"/>
                  </a:cubicBezTo>
                  <a:cubicBezTo>
                    <a:pt x="24031" y="87111"/>
                    <a:pt x="23892" y="87051"/>
                    <a:pt x="23752" y="87011"/>
                  </a:cubicBezTo>
                  <a:cubicBezTo>
                    <a:pt x="23494" y="86952"/>
                    <a:pt x="23215" y="86971"/>
                    <a:pt x="22977" y="86872"/>
                  </a:cubicBezTo>
                  <a:cubicBezTo>
                    <a:pt x="22758" y="86792"/>
                    <a:pt x="22658" y="86514"/>
                    <a:pt x="22340" y="86514"/>
                  </a:cubicBezTo>
                  <a:cubicBezTo>
                    <a:pt x="22161" y="86494"/>
                    <a:pt x="22002" y="86216"/>
                    <a:pt x="21803" y="86076"/>
                  </a:cubicBezTo>
                  <a:cubicBezTo>
                    <a:pt x="21604" y="85937"/>
                    <a:pt x="21365" y="85798"/>
                    <a:pt x="21127" y="85718"/>
                  </a:cubicBezTo>
                  <a:cubicBezTo>
                    <a:pt x="21004" y="85672"/>
                    <a:pt x="21058" y="85357"/>
                    <a:pt x="20919" y="85357"/>
                  </a:cubicBezTo>
                  <a:cubicBezTo>
                    <a:pt x="20876" y="85357"/>
                    <a:pt x="20817" y="85386"/>
                    <a:pt x="20729" y="85460"/>
                  </a:cubicBezTo>
                  <a:cubicBezTo>
                    <a:pt x="20599" y="85126"/>
                    <a:pt x="20348" y="84879"/>
                    <a:pt x="20025" y="84879"/>
                  </a:cubicBezTo>
                  <a:cubicBezTo>
                    <a:pt x="20001" y="84879"/>
                    <a:pt x="19977" y="84880"/>
                    <a:pt x="19953" y="84883"/>
                  </a:cubicBezTo>
                  <a:cubicBezTo>
                    <a:pt x="19930" y="84886"/>
                    <a:pt x="19909" y="84887"/>
                    <a:pt x="19889" y="84887"/>
                  </a:cubicBezTo>
                  <a:cubicBezTo>
                    <a:pt x="19484" y="84887"/>
                    <a:pt x="19557" y="84345"/>
                    <a:pt x="19197" y="84326"/>
                  </a:cubicBezTo>
                  <a:cubicBezTo>
                    <a:pt x="19018" y="84326"/>
                    <a:pt x="18720" y="84246"/>
                    <a:pt x="18700" y="84147"/>
                  </a:cubicBezTo>
                  <a:cubicBezTo>
                    <a:pt x="18646" y="83924"/>
                    <a:pt x="18545" y="83869"/>
                    <a:pt x="18427" y="83869"/>
                  </a:cubicBezTo>
                  <a:cubicBezTo>
                    <a:pt x="18313" y="83869"/>
                    <a:pt x="18184" y="83921"/>
                    <a:pt x="18070" y="83921"/>
                  </a:cubicBezTo>
                  <a:cubicBezTo>
                    <a:pt x="18040" y="83921"/>
                    <a:pt x="18011" y="83917"/>
                    <a:pt x="17984" y="83908"/>
                  </a:cubicBezTo>
                  <a:cubicBezTo>
                    <a:pt x="17844" y="83689"/>
                    <a:pt x="17745" y="83411"/>
                    <a:pt x="17546" y="83291"/>
                  </a:cubicBezTo>
                  <a:cubicBezTo>
                    <a:pt x="16989" y="82953"/>
                    <a:pt x="16412" y="82695"/>
                    <a:pt x="15915" y="82257"/>
                  </a:cubicBezTo>
                  <a:cubicBezTo>
                    <a:pt x="15863" y="82276"/>
                    <a:pt x="15820" y="82284"/>
                    <a:pt x="15782" y="82284"/>
                  </a:cubicBezTo>
                  <a:cubicBezTo>
                    <a:pt x="15499" y="82284"/>
                    <a:pt x="15559" y="81815"/>
                    <a:pt x="15278" y="81779"/>
                  </a:cubicBezTo>
                  <a:cubicBezTo>
                    <a:pt x="14980" y="81740"/>
                    <a:pt x="14701" y="81561"/>
                    <a:pt x="14423" y="81441"/>
                  </a:cubicBezTo>
                  <a:cubicBezTo>
                    <a:pt x="14403" y="81441"/>
                    <a:pt x="14403" y="81342"/>
                    <a:pt x="14363" y="81302"/>
                  </a:cubicBezTo>
                  <a:cubicBezTo>
                    <a:pt x="14144" y="80984"/>
                    <a:pt x="13925" y="80844"/>
                    <a:pt x="13587" y="80725"/>
                  </a:cubicBezTo>
                  <a:cubicBezTo>
                    <a:pt x="13428" y="80665"/>
                    <a:pt x="13189" y="80526"/>
                    <a:pt x="13209" y="80447"/>
                  </a:cubicBezTo>
                  <a:cubicBezTo>
                    <a:pt x="13249" y="79949"/>
                    <a:pt x="12831" y="79910"/>
                    <a:pt x="12533" y="79731"/>
                  </a:cubicBezTo>
                  <a:cubicBezTo>
                    <a:pt x="12135" y="79492"/>
                    <a:pt x="11578" y="79452"/>
                    <a:pt x="11518" y="78855"/>
                  </a:cubicBezTo>
                  <a:cubicBezTo>
                    <a:pt x="11300" y="78895"/>
                    <a:pt x="11140" y="78915"/>
                    <a:pt x="10981" y="78955"/>
                  </a:cubicBezTo>
                  <a:cubicBezTo>
                    <a:pt x="10842" y="78457"/>
                    <a:pt x="10842" y="78457"/>
                    <a:pt x="10245" y="78179"/>
                  </a:cubicBezTo>
                  <a:cubicBezTo>
                    <a:pt x="10186" y="78159"/>
                    <a:pt x="10086" y="78079"/>
                    <a:pt x="10066" y="78020"/>
                  </a:cubicBezTo>
                  <a:cubicBezTo>
                    <a:pt x="9987" y="77701"/>
                    <a:pt x="9728" y="77662"/>
                    <a:pt x="9489" y="77542"/>
                  </a:cubicBezTo>
                  <a:cubicBezTo>
                    <a:pt x="9271" y="77443"/>
                    <a:pt x="9131" y="77304"/>
                    <a:pt x="8853" y="77284"/>
                  </a:cubicBezTo>
                  <a:cubicBezTo>
                    <a:pt x="8694" y="77284"/>
                    <a:pt x="8554" y="76906"/>
                    <a:pt x="8395" y="76687"/>
                  </a:cubicBezTo>
                  <a:cubicBezTo>
                    <a:pt x="8312" y="76720"/>
                    <a:pt x="8187" y="76796"/>
                    <a:pt x="8113" y="76796"/>
                  </a:cubicBezTo>
                  <a:cubicBezTo>
                    <a:pt x="8099" y="76796"/>
                    <a:pt x="8087" y="76793"/>
                    <a:pt x="8077" y="76786"/>
                  </a:cubicBezTo>
                  <a:cubicBezTo>
                    <a:pt x="7759" y="76548"/>
                    <a:pt x="7401" y="76349"/>
                    <a:pt x="7182" y="76030"/>
                  </a:cubicBezTo>
                  <a:cubicBezTo>
                    <a:pt x="7031" y="75785"/>
                    <a:pt x="6844" y="75611"/>
                    <a:pt x="6604" y="75611"/>
                  </a:cubicBezTo>
                  <a:cubicBezTo>
                    <a:pt x="6591" y="75611"/>
                    <a:pt x="6578" y="75612"/>
                    <a:pt x="6565" y="75613"/>
                  </a:cubicBezTo>
                  <a:cubicBezTo>
                    <a:pt x="6549" y="75614"/>
                    <a:pt x="6533" y="75614"/>
                    <a:pt x="6518" y="75614"/>
                  </a:cubicBezTo>
                  <a:cubicBezTo>
                    <a:pt x="6231" y="75614"/>
                    <a:pt x="6080" y="75443"/>
                    <a:pt x="5929" y="75255"/>
                  </a:cubicBezTo>
                  <a:cubicBezTo>
                    <a:pt x="5610" y="74897"/>
                    <a:pt x="5332" y="74459"/>
                    <a:pt x="4934" y="74180"/>
                  </a:cubicBezTo>
                  <a:cubicBezTo>
                    <a:pt x="4516" y="73902"/>
                    <a:pt x="4118" y="73604"/>
                    <a:pt x="3760" y="73245"/>
                  </a:cubicBezTo>
                  <a:cubicBezTo>
                    <a:pt x="3623" y="73108"/>
                    <a:pt x="3366" y="72955"/>
                    <a:pt x="3196" y="72955"/>
                  </a:cubicBezTo>
                  <a:cubicBezTo>
                    <a:pt x="3170" y="72955"/>
                    <a:pt x="3145" y="72959"/>
                    <a:pt x="3124" y="72967"/>
                  </a:cubicBezTo>
                  <a:cubicBezTo>
                    <a:pt x="3063" y="72990"/>
                    <a:pt x="3009" y="73001"/>
                    <a:pt x="2964" y="73001"/>
                  </a:cubicBezTo>
                  <a:cubicBezTo>
                    <a:pt x="2815" y="73001"/>
                    <a:pt x="2746" y="72894"/>
                    <a:pt x="2746" y="72788"/>
                  </a:cubicBezTo>
                  <a:cubicBezTo>
                    <a:pt x="2746" y="72251"/>
                    <a:pt x="2408" y="71952"/>
                    <a:pt x="1950" y="71694"/>
                  </a:cubicBezTo>
                  <a:cubicBezTo>
                    <a:pt x="2507" y="70938"/>
                    <a:pt x="3024" y="70222"/>
                    <a:pt x="3522" y="69526"/>
                  </a:cubicBezTo>
                  <a:cubicBezTo>
                    <a:pt x="3462" y="69506"/>
                    <a:pt x="3382" y="69486"/>
                    <a:pt x="3124" y="69446"/>
                  </a:cubicBezTo>
                  <a:cubicBezTo>
                    <a:pt x="3382" y="69327"/>
                    <a:pt x="3541" y="69287"/>
                    <a:pt x="3621" y="69207"/>
                  </a:cubicBezTo>
                  <a:cubicBezTo>
                    <a:pt x="3979" y="68809"/>
                    <a:pt x="4158" y="68252"/>
                    <a:pt x="4775" y="68093"/>
                  </a:cubicBezTo>
                  <a:cubicBezTo>
                    <a:pt x="4835" y="68073"/>
                    <a:pt x="4934" y="67914"/>
                    <a:pt x="4934" y="67815"/>
                  </a:cubicBezTo>
                  <a:cubicBezTo>
                    <a:pt x="4914" y="67516"/>
                    <a:pt x="5113" y="67357"/>
                    <a:pt x="5312" y="67178"/>
                  </a:cubicBezTo>
                  <a:cubicBezTo>
                    <a:pt x="5610" y="66920"/>
                    <a:pt x="6048" y="66661"/>
                    <a:pt x="6128" y="66343"/>
                  </a:cubicBezTo>
                  <a:cubicBezTo>
                    <a:pt x="6227" y="65885"/>
                    <a:pt x="6505" y="65686"/>
                    <a:pt x="6824" y="65448"/>
                  </a:cubicBezTo>
                  <a:cubicBezTo>
                    <a:pt x="6923" y="65368"/>
                    <a:pt x="7102" y="65209"/>
                    <a:pt x="7082" y="65129"/>
                  </a:cubicBezTo>
                  <a:cubicBezTo>
                    <a:pt x="6943" y="64672"/>
                    <a:pt x="7361" y="64493"/>
                    <a:pt x="7560" y="64294"/>
                  </a:cubicBezTo>
                  <a:cubicBezTo>
                    <a:pt x="7838" y="64055"/>
                    <a:pt x="8037" y="63777"/>
                    <a:pt x="8256" y="63498"/>
                  </a:cubicBezTo>
                  <a:cubicBezTo>
                    <a:pt x="8654" y="62941"/>
                    <a:pt x="8893" y="62225"/>
                    <a:pt x="9649" y="61966"/>
                  </a:cubicBezTo>
                  <a:cubicBezTo>
                    <a:pt x="9748" y="61946"/>
                    <a:pt x="9788" y="61708"/>
                    <a:pt x="9847" y="61568"/>
                  </a:cubicBezTo>
                  <a:cubicBezTo>
                    <a:pt x="9907" y="61449"/>
                    <a:pt x="9907" y="61290"/>
                    <a:pt x="9987" y="61190"/>
                  </a:cubicBezTo>
                  <a:cubicBezTo>
                    <a:pt x="10146" y="61031"/>
                    <a:pt x="10385" y="60912"/>
                    <a:pt x="10504" y="60733"/>
                  </a:cubicBezTo>
                  <a:cubicBezTo>
                    <a:pt x="10623" y="60574"/>
                    <a:pt x="10603" y="60315"/>
                    <a:pt x="10723" y="60156"/>
                  </a:cubicBezTo>
                  <a:cubicBezTo>
                    <a:pt x="11001" y="59738"/>
                    <a:pt x="11618" y="59579"/>
                    <a:pt x="11678" y="58982"/>
                  </a:cubicBezTo>
                  <a:cubicBezTo>
                    <a:pt x="12414" y="58883"/>
                    <a:pt x="12354" y="58147"/>
                    <a:pt x="12672" y="57729"/>
                  </a:cubicBezTo>
                  <a:cubicBezTo>
                    <a:pt x="12692" y="57689"/>
                    <a:pt x="12732" y="57650"/>
                    <a:pt x="12772" y="57630"/>
                  </a:cubicBezTo>
                  <a:cubicBezTo>
                    <a:pt x="12851" y="57689"/>
                    <a:pt x="12911" y="57749"/>
                    <a:pt x="12971" y="57809"/>
                  </a:cubicBezTo>
                  <a:cubicBezTo>
                    <a:pt x="13150" y="57570"/>
                    <a:pt x="13468" y="57371"/>
                    <a:pt x="13508" y="57132"/>
                  </a:cubicBezTo>
                  <a:cubicBezTo>
                    <a:pt x="13607" y="56317"/>
                    <a:pt x="14224" y="55879"/>
                    <a:pt x="14661" y="55322"/>
                  </a:cubicBezTo>
                  <a:cubicBezTo>
                    <a:pt x="14821" y="55123"/>
                    <a:pt x="15218" y="55103"/>
                    <a:pt x="15059" y="54686"/>
                  </a:cubicBezTo>
                  <a:cubicBezTo>
                    <a:pt x="15039" y="54646"/>
                    <a:pt x="15218" y="54467"/>
                    <a:pt x="15298" y="54467"/>
                  </a:cubicBezTo>
                  <a:cubicBezTo>
                    <a:pt x="15676" y="54467"/>
                    <a:pt x="15775" y="54188"/>
                    <a:pt x="15815" y="53930"/>
                  </a:cubicBezTo>
                  <a:cubicBezTo>
                    <a:pt x="15855" y="53631"/>
                    <a:pt x="15994" y="53452"/>
                    <a:pt x="16233" y="53293"/>
                  </a:cubicBezTo>
                  <a:cubicBezTo>
                    <a:pt x="16631" y="53034"/>
                    <a:pt x="17049" y="52756"/>
                    <a:pt x="17009" y="52179"/>
                  </a:cubicBezTo>
                  <a:cubicBezTo>
                    <a:pt x="17009" y="52080"/>
                    <a:pt x="17108" y="51940"/>
                    <a:pt x="17188" y="51920"/>
                  </a:cubicBezTo>
                  <a:cubicBezTo>
                    <a:pt x="17745" y="51761"/>
                    <a:pt x="18043" y="51443"/>
                    <a:pt x="18083" y="50846"/>
                  </a:cubicBezTo>
                  <a:cubicBezTo>
                    <a:pt x="18103" y="50767"/>
                    <a:pt x="18302" y="50687"/>
                    <a:pt x="18421" y="50608"/>
                  </a:cubicBezTo>
                  <a:cubicBezTo>
                    <a:pt x="18501" y="50548"/>
                    <a:pt x="18680" y="50448"/>
                    <a:pt x="18660" y="50429"/>
                  </a:cubicBezTo>
                  <a:cubicBezTo>
                    <a:pt x="18541" y="50150"/>
                    <a:pt x="18759" y="50011"/>
                    <a:pt x="18919" y="49951"/>
                  </a:cubicBezTo>
                  <a:cubicBezTo>
                    <a:pt x="19436" y="49752"/>
                    <a:pt x="19615" y="49255"/>
                    <a:pt x="19893" y="48857"/>
                  </a:cubicBezTo>
                  <a:cubicBezTo>
                    <a:pt x="20013" y="48698"/>
                    <a:pt x="20072" y="48479"/>
                    <a:pt x="20192" y="48340"/>
                  </a:cubicBezTo>
                  <a:cubicBezTo>
                    <a:pt x="20490" y="48021"/>
                    <a:pt x="20948" y="47783"/>
                    <a:pt x="21067" y="47425"/>
                  </a:cubicBezTo>
                  <a:cubicBezTo>
                    <a:pt x="21186" y="46987"/>
                    <a:pt x="21863" y="46908"/>
                    <a:pt x="21703" y="46331"/>
                  </a:cubicBezTo>
                  <a:cubicBezTo>
                    <a:pt x="21703" y="46311"/>
                    <a:pt x="21803" y="46231"/>
                    <a:pt x="21823" y="46231"/>
                  </a:cubicBezTo>
                  <a:cubicBezTo>
                    <a:pt x="21901" y="46274"/>
                    <a:pt x="21961" y="46291"/>
                    <a:pt x="22007" y="46291"/>
                  </a:cubicBezTo>
                  <a:cubicBezTo>
                    <a:pt x="22242" y="46291"/>
                    <a:pt x="22127" y="45833"/>
                    <a:pt x="22360" y="45833"/>
                  </a:cubicBezTo>
                  <a:cubicBezTo>
                    <a:pt x="22280" y="45555"/>
                    <a:pt x="22400" y="45416"/>
                    <a:pt x="22638" y="45296"/>
                  </a:cubicBezTo>
                  <a:cubicBezTo>
                    <a:pt x="22798" y="45217"/>
                    <a:pt x="22897" y="45018"/>
                    <a:pt x="23016" y="44859"/>
                  </a:cubicBezTo>
                  <a:cubicBezTo>
                    <a:pt x="23235" y="44560"/>
                    <a:pt x="23414" y="44182"/>
                    <a:pt x="23713" y="43983"/>
                  </a:cubicBezTo>
                  <a:cubicBezTo>
                    <a:pt x="23892" y="43864"/>
                    <a:pt x="24031" y="43784"/>
                    <a:pt x="24150" y="43585"/>
                  </a:cubicBezTo>
                  <a:cubicBezTo>
                    <a:pt x="24568" y="42929"/>
                    <a:pt x="24946" y="42253"/>
                    <a:pt x="25602" y="41755"/>
                  </a:cubicBezTo>
                  <a:cubicBezTo>
                    <a:pt x="26060" y="41437"/>
                    <a:pt x="26358" y="40960"/>
                    <a:pt x="26597" y="40442"/>
                  </a:cubicBezTo>
                  <a:cubicBezTo>
                    <a:pt x="26657" y="40323"/>
                    <a:pt x="26657" y="40144"/>
                    <a:pt x="26736" y="40045"/>
                  </a:cubicBezTo>
                  <a:cubicBezTo>
                    <a:pt x="26915" y="39786"/>
                    <a:pt x="27333" y="39746"/>
                    <a:pt x="27452" y="39567"/>
                  </a:cubicBezTo>
                  <a:cubicBezTo>
                    <a:pt x="27632" y="39269"/>
                    <a:pt x="27691" y="38911"/>
                    <a:pt x="28029" y="38712"/>
                  </a:cubicBezTo>
                  <a:cubicBezTo>
                    <a:pt x="28109" y="38672"/>
                    <a:pt x="28248" y="38553"/>
                    <a:pt x="28228" y="38513"/>
                  </a:cubicBezTo>
                  <a:cubicBezTo>
                    <a:pt x="28069" y="38075"/>
                    <a:pt x="28348" y="38115"/>
                    <a:pt x="28626" y="38095"/>
                  </a:cubicBezTo>
                  <a:cubicBezTo>
                    <a:pt x="28726" y="38095"/>
                    <a:pt x="28805" y="37856"/>
                    <a:pt x="28885" y="37717"/>
                  </a:cubicBezTo>
                  <a:cubicBezTo>
                    <a:pt x="29044" y="37439"/>
                    <a:pt x="29084" y="37061"/>
                    <a:pt x="29521" y="37021"/>
                  </a:cubicBezTo>
                  <a:cubicBezTo>
                    <a:pt x="29601" y="37001"/>
                    <a:pt x="29740" y="36842"/>
                    <a:pt x="29740" y="36762"/>
                  </a:cubicBezTo>
                  <a:cubicBezTo>
                    <a:pt x="29740" y="36285"/>
                    <a:pt x="30237" y="36126"/>
                    <a:pt x="30357" y="35748"/>
                  </a:cubicBezTo>
                  <a:cubicBezTo>
                    <a:pt x="30874" y="35748"/>
                    <a:pt x="30834" y="35091"/>
                    <a:pt x="31232" y="34972"/>
                  </a:cubicBezTo>
                  <a:cubicBezTo>
                    <a:pt x="31172" y="34892"/>
                    <a:pt x="31113" y="34793"/>
                    <a:pt x="31013" y="34693"/>
                  </a:cubicBezTo>
                  <a:cubicBezTo>
                    <a:pt x="31192" y="34554"/>
                    <a:pt x="31371" y="34455"/>
                    <a:pt x="31511" y="34315"/>
                  </a:cubicBezTo>
                  <a:cubicBezTo>
                    <a:pt x="31869" y="33937"/>
                    <a:pt x="32366" y="33739"/>
                    <a:pt x="32684" y="33281"/>
                  </a:cubicBezTo>
                  <a:cubicBezTo>
                    <a:pt x="33022" y="32784"/>
                    <a:pt x="33281" y="32227"/>
                    <a:pt x="33739" y="31809"/>
                  </a:cubicBezTo>
                  <a:cubicBezTo>
                    <a:pt x="34176" y="31391"/>
                    <a:pt x="34574" y="30934"/>
                    <a:pt x="35012" y="30516"/>
                  </a:cubicBezTo>
                  <a:cubicBezTo>
                    <a:pt x="35250" y="30297"/>
                    <a:pt x="35648" y="30158"/>
                    <a:pt x="35469" y="29680"/>
                  </a:cubicBezTo>
                  <a:cubicBezTo>
                    <a:pt x="35449" y="29661"/>
                    <a:pt x="35589" y="29541"/>
                    <a:pt x="35668" y="29501"/>
                  </a:cubicBezTo>
                  <a:cubicBezTo>
                    <a:pt x="35920" y="29365"/>
                    <a:pt x="36002" y="28983"/>
                    <a:pt x="36357" y="28983"/>
                  </a:cubicBezTo>
                  <a:cubicBezTo>
                    <a:pt x="36366" y="28983"/>
                    <a:pt x="36375" y="28984"/>
                    <a:pt x="36384" y="28984"/>
                  </a:cubicBezTo>
                  <a:cubicBezTo>
                    <a:pt x="36165" y="28487"/>
                    <a:pt x="36703" y="28467"/>
                    <a:pt x="36882" y="28228"/>
                  </a:cubicBezTo>
                  <a:cubicBezTo>
                    <a:pt x="37100" y="27950"/>
                    <a:pt x="37558" y="27810"/>
                    <a:pt x="37538" y="27353"/>
                  </a:cubicBezTo>
                  <a:cubicBezTo>
                    <a:pt x="37860" y="27315"/>
                    <a:pt x="37713" y="26772"/>
                    <a:pt x="38094" y="26772"/>
                  </a:cubicBezTo>
                  <a:cubicBezTo>
                    <a:pt x="38113" y="26772"/>
                    <a:pt x="38133" y="26773"/>
                    <a:pt x="38155" y="26776"/>
                  </a:cubicBezTo>
                  <a:cubicBezTo>
                    <a:pt x="38195" y="26776"/>
                    <a:pt x="38314" y="26597"/>
                    <a:pt x="38314" y="26517"/>
                  </a:cubicBezTo>
                  <a:cubicBezTo>
                    <a:pt x="38245" y="26185"/>
                    <a:pt x="38360" y="26112"/>
                    <a:pt x="38505" y="26112"/>
                  </a:cubicBezTo>
                  <a:cubicBezTo>
                    <a:pt x="38619" y="26112"/>
                    <a:pt x="38752" y="26157"/>
                    <a:pt x="38832" y="26157"/>
                  </a:cubicBezTo>
                  <a:cubicBezTo>
                    <a:pt x="38858" y="26157"/>
                    <a:pt x="38878" y="26152"/>
                    <a:pt x="38891" y="26139"/>
                  </a:cubicBezTo>
                  <a:cubicBezTo>
                    <a:pt x="39129" y="25682"/>
                    <a:pt x="39249" y="25324"/>
                    <a:pt x="39488" y="25026"/>
                  </a:cubicBezTo>
                  <a:cubicBezTo>
                    <a:pt x="39567" y="24906"/>
                    <a:pt x="39885" y="24946"/>
                    <a:pt x="40025" y="24807"/>
                  </a:cubicBezTo>
                  <a:cubicBezTo>
                    <a:pt x="40144" y="24687"/>
                    <a:pt x="40144" y="24469"/>
                    <a:pt x="40204" y="24289"/>
                  </a:cubicBezTo>
                  <a:cubicBezTo>
                    <a:pt x="40224" y="24250"/>
                    <a:pt x="40243" y="24230"/>
                    <a:pt x="40283" y="24230"/>
                  </a:cubicBezTo>
                  <a:cubicBezTo>
                    <a:pt x="40820" y="24170"/>
                    <a:pt x="40840" y="23752"/>
                    <a:pt x="40860" y="23355"/>
                  </a:cubicBezTo>
                  <a:cubicBezTo>
                    <a:pt x="41039" y="23374"/>
                    <a:pt x="41178" y="23374"/>
                    <a:pt x="41377" y="23394"/>
                  </a:cubicBezTo>
                  <a:cubicBezTo>
                    <a:pt x="41338" y="22937"/>
                    <a:pt x="41556" y="22658"/>
                    <a:pt x="41914" y="22439"/>
                  </a:cubicBezTo>
                  <a:cubicBezTo>
                    <a:pt x="42113" y="22320"/>
                    <a:pt x="42292" y="22081"/>
                    <a:pt x="42432" y="21863"/>
                  </a:cubicBezTo>
                  <a:cubicBezTo>
                    <a:pt x="42642" y="21537"/>
                    <a:pt x="42705" y="21065"/>
                    <a:pt x="43224" y="21065"/>
                  </a:cubicBezTo>
                  <a:cubicBezTo>
                    <a:pt x="43244" y="21065"/>
                    <a:pt x="43265" y="21065"/>
                    <a:pt x="43287" y="21067"/>
                  </a:cubicBezTo>
                  <a:cubicBezTo>
                    <a:pt x="43327" y="21067"/>
                    <a:pt x="43426" y="20947"/>
                    <a:pt x="43426" y="20868"/>
                  </a:cubicBezTo>
                  <a:cubicBezTo>
                    <a:pt x="43566" y="20251"/>
                    <a:pt x="44222" y="19993"/>
                    <a:pt x="44421" y="19416"/>
                  </a:cubicBezTo>
                  <a:cubicBezTo>
                    <a:pt x="44421" y="19376"/>
                    <a:pt x="44501" y="19316"/>
                    <a:pt x="44540" y="19316"/>
                  </a:cubicBezTo>
                  <a:cubicBezTo>
                    <a:pt x="44580" y="19325"/>
                    <a:pt x="44616" y="19329"/>
                    <a:pt x="44649" y="19329"/>
                  </a:cubicBezTo>
                  <a:cubicBezTo>
                    <a:pt x="45063" y="19329"/>
                    <a:pt x="45031" y="18699"/>
                    <a:pt x="45419" y="18699"/>
                  </a:cubicBezTo>
                  <a:cubicBezTo>
                    <a:pt x="45424" y="18699"/>
                    <a:pt x="45430" y="18699"/>
                    <a:pt x="45435" y="18700"/>
                  </a:cubicBezTo>
                  <a:cubicBezTo>
                    <a:pt x="45376" y="18282"/>
                    <a:pt x="45774" y="18242"/>
                    <a:pt x="45953" y="18003"/>
                  </a:cubicBezTo>
                  <a:cubicBezTo>
                    <a:pt x="46132" y="17745"/>
                    <a:pt x="46410" y="17566"/>
                    <a:pt x="46589" y="17307"/>
                  </a:cubicBezTo>
                  <a:cubicBezTo>
                    <a:pt x="46888" y="16889"/>
                    <a:pt x="47484" y="16710"/>
                    <a:pt x="47524" y="16114"/>
                  </a:cubicBezTo>
                  <a:cubicBezTo>
                    <a:pt x="48081" y="15855"/>
                    <a:pt x="48320" y="15358"/>
                    <a:pt x="48559" y="14840"/>
                  </a:cubicBezTo>
                  <a:cubicBezTo>
                    <a:pt x="48598" y="14761"/>
                    <a:pt x="48738" y="14701"/>
                    <a:pt x="48837" y="14701"/>
                  </a:cubicBezTo>
                  <a:cubicBezTo>
                    <a:pt x="49036" y="14681"/>
                    <a:pt x="49096" y="14622"/>
                    <a:pt x="49136" y="14403"/>
                  </a:cubicBezTo>
                  <a:cubicBezTo>
                    <a:pt x="49155" y="14264"/>
                    <a:pt x="49295" y="14104"/>
                    <a:pt x="49414" y="14005"/>
                  </a:cubicBezTo>
                  <a:cubicBezTo>
                    <a:pt x="49613" y="13866"/>
                    <a:pt x="49891" y="13866"/>
                    <a:pt x="49971" y="13528"/>
                  </a:cubicBezTo>
                  <a:cubicBezTo>
                    <a:pt x="50031" y="13348"/>
                    <a:pt x="50309" y="13229"/>
                    <a:pt x="50528" y="13110"/>
                  </a:cubicBezTo>
                  <a:cubicBezTo>
                    <a:pt x="50745" y="13001"/>
                    <a:pt x="50617" y="12579"/>
                    <a:pt x="50936" y="12579"/>
                  </a:cubicBezTo>
                  <a:cubicBezTo>
                    <a:pt x="50968" y="12579"/>
                    <a:pt x="51004" y="12584"/>
                    <a:pt x="51045" y="12593"/>
                  </a:cubicBezTo>
                  <a:cubicBezTo>
                    <a:pt x="50986" y="12533"/>
                    <a:pt x="50926" y="12453"/>
                    <a:pt x="50846" y="12334"/>
                  </a:cubicBezTo>
                  <a:cubicBezTo>
                    <a:pt x="51025" y="12254"/>
                    <a:pt x="51204" y="12195"/>
                    <a:pt x="51463" y="12095"/>
                  </a:cubicBezTo>
                  <a:cubicBezTo>
                    <a:pt x="51304" y="11518"/>
                    <a:pt x="51960" y="11419"/>
                    <a:pt x="52259" y="11041"/>
                  </a:cubicBezTo>
                  <a:cubicBezTo>
                    <a:pt x="52358" y="10902"/>
                    <a:pt x="52676" y="10941"/>
                    <a:pt x="52617" y="10643"/>
                  </a:cubicBezTo>
                  <a:cubicBezTo>
                    <a:pt x="52537" y="10325"/>
                    <a:pt x="52756" y="10205"/>
                    <a:pt x="53015" y="10186"/>
                  </a:cubicBezTo>
                  <a:cubicBezTo>
                    <a:pt x="53512" y="10106"/>
                    <a:pt x="53731" y="9768"/>
                    <a:pt x="53910" y="9350"/>
                  </a:cubicBezTo>
                  <a:cubicBezTo>
                    <a:pt x="54009" y="9151"/>
                    <a:pt x="54148" y="8793"/>
                    <a:pt x="54288" y="8793"/>
                  </a:cubicBezTo>
                  <a:cubicBezTo>
                    <a:pt x="54785" y="8773"/>
                    <a:pt x="54884" y="8336"/>
                    <a:pt x="55083" y="8077"/>
                  </a:cubicBezTo>
                  <a:cubicBezTo>
                    <a:pt x="55203" y="7918"/>
                    <a:pt x="55342" y="7918"/>
                    <a:pt x="55422" y="7798"/>
                  </a:cubicBezTo>
                  <a:cubicBezTo>
                    <a:pt x="55521" y="7679"/>
                    <a:pt x="55501" y="7440"/>
                    <a:pt x="55601" y="7381"/>
                  </a:cubicBezTo>
                  <a:cubicBezTo>
                    <a:pt x="56158" y="7102"/>
                    <a:pt x="56436" y="6525"/>
                    <a:pt x="56894" y="6167"/>
                  </a:cubicBezTo>
                  <a:cubicBezTo>
                    <a:pt x="56973" y="6108"/>
                    <a:pt x="57053" y="5988"/>
                    <a:pt x="57053" y="5909"/>
                  </a:cubicBezTo>
                  <a:cubicBezTo>
                    <a:pt x="57093" y="5471"/>
                    <a:pt x="57431" y="5312"/>
                    <a:pt x="57749" y="5133"/>
                  </a:cubicBezTo>
                  <a:cubicBezTo>
                    <a:pt x="57888" y="5053"/>
                    <a:pt x="58147" y="4974"/>
                    <a:pt x="58167" y="4874"/>
                  </a:cubicBezTo>
                  <a:cubicBezTo>
                    <a:pt x="58226" y="4377"/>
                    <a:pt x="59142" y="4417"/>
                    <a:pt x="58863" y="3720"/>
                  </a:cubicBezTo>
                  <a:cubicBezTo>
                    <a:pt x="58843" y="3720"/>
                    <a:pt x="58943" y="3661"/>
                    <a:pt x="58982" y="3621"/>
                  </a:cubicBezTo>
                  <a:cubicBezTo>
                    <a:pt x="59559" y="3183"/>
                    <a:pt x="60136" y="2726"/>
                    <a:pt x="60753" y="2228"/>
                  </a:cubicBezTo>
                  <a:close/>
                  <a:moveTo>
                    <a:pt x="60653" y="0"/>
                  </a:moveTo>
                  <a:cubicBezTo>
                    <a:pt x="60435" y="179"/>
                    <a:pt x="60216" y="359"/>
                    <a:pt x="60017" y="538"/>
                  </a:cubicBezTo>
                  <a:cubicBezTo>
                    <a:pt x="59480" y="1035"/>
                    <a:pt x="58943" y="1512"/>
                    <a:pt x="58445" y="2030"/>
                  </a:cubicBezTo>
                  <a:cubicBezTo>
                    <a:pt x="57948" y="2527"/>
                    <a:pt x="57411" y="3004"/>
                    <a:pt x="56933" y="3521"/>
                  </a:cubicBezTo>
                  <a:cubicBezTo>
                    <a:pt x="56456" y="4019"/>
                    <a:pt x="56078" y="4616"/>
                    <a:pt x="55481" y="4994"/>
                  </a:cubicBezTo>
                  <a:cubicBezTo>
                    <a:pt x="55163" y="5928"/>
                    <a:pt x="54009" y="6187"/>
                    <a:pt x="53691" y="7122"/>
                  </a:cubicBezTo>
                  <a:cubicBezTo>
                    <a:pt x="53353" y="7122"/>
                    <a:pt x="53313" y="7440"/>
                    <a:pt x="53134" y="7639"/>
                  </a:cubicBezTo>
                  <a:cubicBezTo>
                    <a:pt x="52975" y="7838"/>
                    <a:pt x="52836" y="8137"/>
                    <a:pt x="52637" y="8216"/>
                  </a:cubicBezTo>
                  <a:cubicBezTo>
                    <a:pt x="52432" y="8284"/>
                    <a:pt x="52549" y="8646"/>
                    <a:pt x="52335" y="8646"/>
                  </a:cubicBezTo>
                  <a:cubicBezTo>
                    <a:pt x="52299" y="8646"/>
                    <a:pt x="52255" y="8636"/>
                    <a:pt x="52199" y="8614"/>
                  </a:cubicBezTo>
                  <a:cubicBezTo>
                    <a:pt x="52179" y="9032"/>
                    <a:pt x="51920" y="9390"/>
                    <a:pt x="51562" y="9430"/>
                  </a:cubicBezTo>
                  <a:cubicBezTo>
                    <a:pt x="51105" y="9489"/>
                    <a:pt x="51284" y="10006"/>
                    <a:pt x="50886" y="10126"/>
                  </a:cubicBezTo>
                  <a:cubicBezTo>
                    <a:pt x="50528" y="10245"/>
                    <a:pt x="50230" y="10663"/>
                    <a:pt x="49971" y="11021"/>
                  </a:cubicBezTo>
                  <a:cubicBezTo>
                    <a:pt x="49712" y="11399"/>
                    <a:pt x="49553" y="11876"/>
                    <a:pt x="48996" y="11976"/>
                  </a:cubicBezTo>
                  <a:cubicBezTo>
                    <a:pt x="48897" y="11996"/>
                    <a:pt x="48817" y="12195"/>
                    <a:pt x="48758" y="12314"/>
                  </a:cubicBezTo>
                  <a:cubicBezTo>
                    <a:pt x="48718" y="12414"/>
                    <a:pt x="48758" y="12612"/>
                    <a:pt x="48698" y="12612"/>
                  </a:cubicBezTo>
                  <a:cubicBezTo>
                    <a:pt x="48240" y="12752"/>
                    <a:pt x="48061" y="13209"/>
                    <a:pt x="47823" y="13528"/>
                  </a:cubicBezTo>
                  <a:cubicBezTo>
                    <a:pt x="47126" y="14383"/>
                    <a:pt x="46052" y="14920"/>
                    <a:pt x="45575" y="15994"/>
                  </a:cubicBezTo>
                  <a:cubicBezTo>
                    <a:pt x="45535" y="16094"/>
                    <a:pt x="45435" y="16173"/>
                    <a:pt x="45356" y="16233"/>
                  </a:cubicBezTo>
                  <a:cubicBezTo>
                    <a:pt x="44321" y="16969"/>
                    <a:pt x="43844" y="18242"/>
                    <a:pt x="42730" y="18859"/>
                  </a:cubicBezTo>
                  <a:cubicBezTo>
                    <a:pt x="42650" y="18899"/>
                    <a:pt x="42631" y="19078"/>
                    <a:pt x="42571" y="19157"/>
                  </a:cubicBezTo>
                  <a:cubicBezTo>
                    <a:pt x="42332" y="19495"/>
                    <a:pt x="42153" y="19893"/>
                    <a:pt x="41855" y="20112"/>
                  </a:cubicBezTo>
                  <a:cubicBezTo>
                    <a:pt x="40980" y="20729"/>
                    <a:pt x="40582" y="21803"/>
                    <a:pt x="39667" y="22360"/>
                  </a:cubicBezTo>
                  <a:cubicBezTo>
                    <a:pt x="39567" y="22420"/>
                    <a:pt x="39587" y="22638"/>
                    <a:pt x="39488" y="22698"/>
                  </a:cubicBezTo>
                  <a:cubicBezTo>
                    <a:pt x="39328" y="22837"/>
                    <a:pt x="39249" y="23036"/>
                    <a:pt x="39090" y="23175"/>
                  </a:cubicBezTo>
                  <a:cubicBezTo>
                    <a:pt x="38533" y="23752"/>
                    <a:pt x="38075" y="24429"/>
                    <a:pt x="37459" y="24966"/>
                  </a:cubicBezTo>
                  <a:cubicBezTo>
                    <a:pt x="37459" y="25423"/>
                    <a:pt x="36822" y="25384"/>
                    <a:pt x="36762" y="25762"/>
                  </a:cubicBezTo>
                  <a:cubicBezTo>
                    <a:pt x="36722" y="26040"/>
                    <a:pt x="36524" y="26139"/>
                    <a:pt x="36364" y="26319"/>
                  </a:cubicBezTo>
                  <a:cubicBezTo>
                    <a:pt x="35827" y="26915"/>
                    <a:pt x="35211" y="27452"/>
                    <a:pt x="34813" y="28188"/>
                  </a:cubicBezTo>
                  <a:cubicBezTo>
                    <a:pt x="34733" y="28387"/>
                    <a:pt x="34494" y="28507"/>
                    <a:pt x="34315" y="28646"/>
                  </a:cubicBezTo>
                  <a:cubicBezTo>
                    <a:pt x="34196" y="28765"/>
                    <a:pt x="34017" y="28845"/>
                    <a:pt x="33937" y="29004"/>
                  </a:cubicBezTo>
                  <a:cubicBezTo>
                    <a:pt x="33560" y="29661"/>
                    <a:pt x="33003" y="30178"/>
                    <a:pt x="32485" y="30735"/>
                  </a:cubicBezTo>
                  <a:cubicBezTo>
                    <a:pt x="32426" y="30775"/>
                    <a:pt x="32346" y="30814"/>
                    <a:pt x="32306" y="30874"/>
                  </a:cubicBezTo>
                  <a:cubicBezTo>
                    <a:pt x="31968" y="31471"/>
                    <a:pt x="31729" y="32127"/>
                    <a:pt x="31033" y="32445"/>
                  </a:cubicBezTo>
                  <a:cubicBezTo>
                    <a:pt x="30934" y="32485"/>
                    <a:pt x="30874" y="32684"/>
                    <a:pt x="30794" y="32804"/>
                  </a:cubicBezTo>
                  <a:cubicBezTo>
                    <a:pt x="30675" y="32963"/>
                    <a:pt x="30596" y="33182"/>
                    <a:pt x="30436" y="33281"/>
                  </a:cubicBezTo>
                  <a:cubicBezTo>
                    <a:pt x="30158" y="33460"/>
                    <a:pt x="29999" y="33719"/>
                    <a:pt x="29840" y="33997"/>
                  </a:cubicBezTo>
                  <a:cubicBezTo>
                    <a:pt x="29680" y="34216"/>
                    <a:pt x="29561" y="34514"/>
                    <a:pt x="29342" y="34634"/>
                  </a:cubicBezTo>
                  <a:cubicBezTo>
                    <a:pt x="29084" y="34813"/>
                    <a:pt x="28925" y="34952"/>
                    <a:pt x="28765" y="35230"/>
                  </a:cubicBezTo>
                  <a:cubicBezTo>
                    <a:pt x="28467" y="35768"/>
                    <a:pt x="27970" y="36205"/>
                    <a:pt x="27552" y="36683"/>
                  </a:cubicBezTo>
                  <a:cubicBezTo>
                    <a:pt x="27393" y="36842"/>
                    <a:pt x="27214" y="37001"/>
                    <a:pt x="27075" y="37180"/>
                  </a:cubicBezTo>
                  <a:cubicBezTo>
                    <a:pt x="26637" y="37777"/>
                    <a:pt x="26438" y="38553"/>
                    <a:pt x="25662" y="38851"/>
                  </a:cubicBezTo>
                  <a:cubicBezTo>
                    <a:pt x="25404" y="39766"/>
                    <a:pt x="24329" y="40084"/>
                    <a:pt x="24111" y="41019"/>
                  </a:cubicBezTo>
                  <a:cubicBezTo>
                    <a:pt x="23374" y="41696"/>
                    <a:pt x="22798" y="42511"/>
                    <a:pt x="22260" y="43367"/>
                  </a:cubicBezTo>
                  <a:cubicBezTo>
                    <a:pt x="22161" y="43526"/>
                    <a:pt x="21863" y="43605"/>
                    <a:pt x="21823" y="43745"/>
                  </a:cubicBezTo>
                  <a:cubicBezTo>
                    <a:pt x="21743" y="44242"/>
                    <a:pt x="21345" y="44421"/>
                    <a:pt x="21027" y="44680"/>
                  </a:cubicBezTo>
                  <a:cubicBezTo>
                    <a:pt x="20908" y="44799"/>
                    <a:pt x="20729" y="44938"/>
                    <a:pt x="20709" y="45077"/>
                  </a:cubicBezTo>
                  <a:cubicBezTo>
                    <a:pt x="20649" y="45555"/>
                    <a:pt x="20271" y="45833"/>
                    <a:pt x="19993" y="46152"/>
                  </a:cubicBezTo>
                  <a:cubicBezTo>
                    <a:pt x="19754" y="46430"/>
                    <a:pt x="19495" y="46709"/>
                    <a:pt x="19277" y="46987"/>
                  </a:cubicBezTo>
                  <a:cubicBezTo>
                    <a:pt x="19038" y="47285"/>
                    <a:pt x="18899" y="47663"/>
                    <a:pt x="18640" y="47922"/>
                  </a:cubicBezTo>
                  <a:cubicBezTo>
                    <a:pt x="18163" y="48340"/>
                    <a:pt x="17984" y="49016"/>
                    <a:pt x="17347" y="49295"/>
                  </a:cubicBezTo>
                  <a:cubicBezTo>
                    <a:pt x="17307" y="49673"/>
                    <a:pt x="16949" y="49852"/>
                    <a:pt x="16790" y="50130"/>
                  </a:cubicBezTo>
                  <a:cubicBezTo>
                    <a:pt x="16611" y="50429"/>
                    <a:pt x="16372" y="50667"/>
                    <a:pt x="16134" y="50946"/>
                  </a:cubicBezTo>
                  <a:cubicBezTo>
                    <a:pt x="15835" y="51284"/>
                    <a:pt x="15676" y="51761"/>
                    <a:pt x="15338" y="52060"/>
                  </a:cubicBezTo>
                  <a:cubicBezTo>
                    <a:pt x="14841" y="52537"/>
                    <a:pt x="14423" y="53015"/>
                    <a:pt x="14164" y="53631"/>
                  </a:cubicBezTo>
                  <a:cubicBezTo>
                    <a:pt x="14164" y="53651"/>
                    <a:pt x="14124" y="53671"/>
                    <a:pt x="14104" y="53691"/>
                  </a:cubicBezTo>
                  <a:cubicBezTo>
                    <a:pt x="13607" y="53790"/>
                    <a:pt x="13647" y="54447"/>
                    <a:pt x="13209" y="54606"/>
                  </a:cubicBezTo>
                  <a:cubicBezTo>
                    <a:pt x="13170" y="55282"/>
                    <a:pt x="12394" y="55461"/>
                    <a:pt x="12235" y="56058"/>
                  </a:cubicBezTo>
                  <a:cubicBezTo>
                    <a:pt x="11837" y="56138"/>
                    <a:pt x="12016" y="56635"/>
                    <a:pt x="11697" y="56774"/>
                  </a:cubicBezTo>
                  <a:cubicBezTo>
                    <a:pt x="11220" y="56993"/>
                    <a:pt x="11001" y="57471"/>
                    <a:pt x="10763" y="57908"/>
                  </a:cubicBezTo>
                  <a:cubicBezTo>
                    <a:pt x="10603" y="58167"/>
                    <a:pt x="10206" y="58266"/>
                    <a:pt x="10245" y="58644"/>
                  </a:cubicBezTo>
                  <a:cubicBezTo>
                    <a:pt x="9589" y="58783"/>
                    <a:pt x="9688" y="59579"/>
                    <a:pt x="9171" y="59838"/>
                  </a:cubicBezTo>
                  <a:cubicBezTo>
                    <a:pt x="8893" y="60594"/>
                    <a:pt x="8216" y="61031"/>
                    <a:pt x="7779" y="61648"/>
                  </a:cubicBezTo>
                  <a:cubicBezTo>
                    <a:pt x="7142" y="62503"/>
                    <a:pt x="6366" y="63279"/>
                    <a:pt x="5809" y="64194"/>
                  </a:cubicBezTo>
                  <a:cubicBezTo>
                    <a:pt x="5391" y="64891"/>
                    <a:pt x="4536" y="65249"/>
                    <a:pt x="4417" y="66124"/>
                  </a:cubicBezTo>
                  <a:cubicBezTo>
                    <a:pt x="3900" y="66283"/>
                    <a:pt x="3780" y="66800"/>
                    <a:pt x="3482" y="67138"/>
                  </a:cubicBezTo>
                  <a:cubicBezTo>
                    <a:pt x="2965" y="67676"/>
                    <a:pt x="2487" y="68213"/>
                    <a:pt x="2069" y="68829"/>
                  </a:cubicBezTo>
                  <a:cubicBezTo>
                    <a:pt x="1652" y="69446"/>
                    <a:pt x="1095" y="69963"/>
                    <a:pt x="677" y="70620"/>
                  </a:cubicBezTo>
                  <a:cubicBezTo>
                    <a:pt x="418" y="71057"/>
                    <a:pt x="40" y="71415"/>
                    <a:pt x="1" y="71933"/>
                  </a:cubicBezTo>
                  <a:cubicBezTo>
                    <a:pt x="180" y="72251"/>
                    <a:pt x="359" y="72549"/>
                    <a:pt x="538" y="72848"/>
                  </a:cubicBezTo>
                  <a:cubicBezTo>
                    <a:pt x="604" y="72848"/>
                    <a:pt x="723" y="72839"/>
                    <a:pt x="796" y="72839"/>
                  </a:cubicBezTo>
                  <a:cubicBezTo>
                    <a:pt x="832" y="72839"/>
                    <a:pt x="856" y="72841"/>
                    <a:pt x="856" y="72848"/>
                  </a:cubicBezTo>
                  <a:cubicBezTo>
                    <a:pt x="916" y="73226"/>
                    <a:pt x="1294" y="73285"/>
                    <a:pt x="1512" y="73504"/>
                  </a:cubicBezTo>
                  <a:cubicBezTo>
                    <a:pt x="1652" y="73643"/>
                    <a:pt x="1890" y="73763"/>
                    <a:pt x="1930" y="73922"/>
                  </a:cubicBezTo>
                  <a:cubicBezTo>
                    <a:pt x="2050" y="74459"/>
                    <a:pt x="2567" y="74578"/>
                    <a:pt x="2905" y="74857"/>
                  </a:cubicBezTo>
                  <a:cubicBezTo>
                    <a:pt x="3064" y="74996"/>
                    <a:pt x="3442" y="74877"/>
                    <a:pt x="3422" y="75195"/>
                  </a:cubicBezTo>
                  <a:cubicBezTo>
                    <a:pt x="3407" y="75380"/>
                    <a:pt x="3461" y="75427"/>
                    <a:pt x="3536" y="75427"/>
                  </a:cubicBezTo>
                  <a:cubicBezTo>
                    <a:pt x="3615" y="75427"/>
                    <a:pt x="3717" y="75374"/>
                    <a:pt x="3785" y="75374"/>
                  </a:cubicBezTo>
                  <a:cubicBezTo>
                    <a:pt x="3826" y="75374"/>
                    <a:pt x="3855" y="75393"/>
                    <a:pt x="3860" y="75454"/>
                  </a:cubicBezTo>
                  <a:cubicBezTo>
                    <a:pt x="3900" y="75871"/>
                    <a:pt x="4297" y="75931"/>
                    <a:pt x="4556" y="76110"/>
                  </a:cubicBezTo>
                  <a:cubicBezTo>
                    <a:pt x="4636" y="76170"/>
                    <a:pt x="4835" y="76190"/>
                    <a:pt x="4854" y="76249"/>
                  </a:cubicBezTo>
                  <a:cubicBezTo>
                    <a:pt x="5014" y="76866"/>
                    <a:pt x="5670" y="76886"/>
                    <a:pt x="6028" y="77264"/>
                  </a:cubicBezTo>
                  <a:cubicBezTo>
                    <a:pt x="6108" y="77363"/>
                    <a:pt x="6426" y="77304"/>
                    <a:pt x="6446" y="77383"/>
                  </a:cubicBezTo>
                  <a:cubicBezTo>
                    <a:pt x="6645" y="77960"/>
                    <a:pt x="7182" y="78000"/>
                    <a:pt x="7600" y="78219"/>
                  </a:cubicBezTo>
                  <a:cubicBezTo>
                    <a:pt x="7759" y="78298"/>
                    <a:pt x="7918" y="78378"/>
                    <a:pt x="8037" y="78477"/>
                  </a:cubicBezTo>
                  <a:cubicBezTo>
                    <a:pt x="8236" y="78636"/>
                    <a:pt x="8395" y="78855"/>
                    <a:pt x="8614" y="78955"/>
                  </a:cubicBezTo>
                  <a:cubicBezTo>
                    <a:pt x="8753" y="79034"/>
                    <a:pt x="8873" y="79054"/>
                    <a:pt x="8913" y="79253"/>
                  </a:cubicBezTo>
                  <a:cubicBezTo>
                    <a:pt x="8932" y="79333"/>
                    <a:pt x="9271" y="79313"/>
                    <a:pt x="9430" y="79392"/>
                  </a:cubicBezTo>
                  <a:cubicBezTo>
                    <a:pt x="10026" y="79750"/>
                    <a:pt x="10305" y="80506"/>
                    <a:pt x="11081" y="80646"/>
                  </a:cubicBezTo>
                  <a:cubicBezTo>
                    <a:pt x="11140" y="81103"/>
                    <a:pt x="11538" y="81143"/>
                    <a:pt x="11857" y="81282"/>
                  </a:cubicBezTo>
                  <a:cubicBezTo>
                    <a:pt x="11936" y="81322"/>
                    <a:pt x="11976" y="81421"/>
                    <a:pt x="12036" y="81481"/>
                  </a:cubicBezTo>
                  <a:cubicBezTo>
                    <a:pt x="12274" y="81640"/>
                    <a:pt x="12434" y="81899"/>
                    <a:pt x="12613" y="82038"/>
                  </a:cubicBezTo>
                  <a:cubicBezTo>
                    <a:pt x="12851" y="82237"/>
                    <a:pt x="13090" y="82436"/>
                    <a:pt x="13349" y="82615"/>
                  </a:cubicBezTo>
                  <a:cubicBezTo>
                    <a:pt x="13886" y="82953"/>
                    <a:pt x="14463" y="83232"/>
                    <a:pt x="15000" y="83570"/>
                  </a:cubicBezTo>
                  <a:cubicBezTo>
                    <a:pt x="15497" y="83888"/>
                    <a:pt x="15795" y="84445"/>
                    <a:pt x="16432" y="84664"/>
                  </a:cubicBezTo>
                  <a:cubicBezTo>
                    <a:pt x="16722" y="84761"/>
                    <a:pt x="16956" y="85102"/>
                    <a:pt x="17353" y="85102"/>
                  </a:cubicBezTo>
                  <a:cubicBezTo>
                    <a:pt x="17364" y="85102"/>
                    <a:pt x="17376" y="85102"/>
                    <a:pt x="17387" y="85102"/>
                  </a:cubicBezTo>
                  <a:cubicBezTo>
                    <a:pt x="17446" y="85102"/>
                    <a:pt x="17546" y="85181"/>
                    <a:pt x="17586" y="85241"/>
                  </a:cubicBezTo>
                  <a:cubicBezTo>
                    <a:pt x="18163" y="85937"/>
                    <a:pt x="19078" y="86096"/>
                    <a:pt x="19714" y="86713"/>
                  </a:cubicBezTo>
                  <a:cubicBezTo>
                    <a:pt x="20311" y="87290"/>
                    <a:pt x="21286" y="87330"/>
                    <a:pt x="21863" y="88026"/>
                  </a:cubicBezTo>
                  <a:cubicBezTo>
                    <a:pt x="21901" y="88021"/>
                    <a:pt x="21939" y="88019"/>
                    <a:pt x="21975" y="88019"/>
                  </a:cubicBezTo>
                  <a:cubicBezTo>
                    <a:pt x="22427" y="88019"/>
                    <a:pt x="22723" y="88348"/>
                    <a:pt x="23036" y="88642"/>
                  </a:cubicBezTo>
                  <a:cubicBezTo>
                    <a:pt x="23106" y="88621"/>
                    <a:pt x="23170" y="88611"/>
                    <a:pt x="23230" y="88611"/>
                  </a:cubicBezTo>
                  <a:cubicBezTo>
                    <a:pt x="23615" y="88611"/>
                    <a:pt x="23821" y="89005"/>
                    <a:pt x="24130" y="89160"/>
                  </a:cubicBezTo>
                  <a:cubicBezTo>
                    <a:pt x="25205" y="89697"/>
                    <a:pt x="26259" y="90274"/>
                    <a:pt x="27333" y="90831"/>
                  </a:cubicBezTo>
                  <a:cubicBezTo>
                    <a:pt x="27512" y="90930"/>
                    <a:pt x="27751" y="90910"/>
                    <a:pt x="27910" y="91010"/>
                  </a:cubicBezTo>
                  <a:cubicBezTo>
                    <a:pt x="28566" y="91408"/>
                    <a:pt x="29223" y="91845"/>
                    <a:pt x="29999" y="91984"/>
                  </a:cubicBezTo>
                  <a:cubicBezTo>
                    <a:pt x="30118" y="91984"/>
                    <a:pt x="30277" y="92044"/>
                    <a:pt x="30317" y="92124"/>
                  </a:cubicBezTo>
                  <a:cubicBezTo>
                    <a:pt x="30516" y="92502"/>
                    <a:pt x="30914" y="92482"/>
                    <a:pt x="31212" y="92601"/>
                  </a:cubicBezTo>
                  <a:cubicBezTo>
                    <a:pt x="32227" y="92999"/>
                    <a:pt x="33261" y="93337"/>
                    <a:pt x="34296" y="93715"/>
                  </a:cubicBezTo>
                  <a:cubicBezTo>
                    <a:pt x="34494" y="93795"/>
                    <a:pt x="34693" y="93954"/>
                    <a:pt x="34892" y="94013"/>
                  </a:cubicBezTo>
                  <a:cubicBezTo>
                    <a:pt x="35887" y="94292"/>
                    <a:pt x="36882" y="94570"/>
                    <a:pt x="37876" y="94849"/>
                  </a:cubicBezTo>
                  <a:cubicBezTo>
                    <a:pt x="38274" y="94968"/>
                    <a:pt x="38692" y="95108"/>
                    <a:pt x="39110" y="95207"/>
                  </a:cubicBezTo>
                  <a:cubicBezTo>
                    <a:pt x="39607" y="95326"/>
                    <a:pt x="40204" y="95267"/>
                    <a:pt x="40582" y="95545"/>
                  </a:cubicBezTo>
                  <a:cubicBezTo>
                    <a:pt x="41059" y="95883"/>
                    <a:pt x="41537" y="95923"/>
                    <a:pt x="42034" y="96023"/>
                  </a:cubicBezTo>
                  <a:cubicBezTo>
                    <a:pt x="42770" y="96142"/>
                    <a:pt x="43526" y="96241"/>
                    <a:pt x="44182" y="96560"/>
                  </a:cubicBezTo>
                  <a:cubicBezTo>
                    <a:pt x="44819" y="96838"/>
                    <a:pt x="45495" y="96997"/>
                    <a:pt x="46132" y="97097"/>
                  </a:cubicBezTo>
                  <a:cubicBezTo>
                    <a:pt x="47027" y="97256"/>
                    <a:pt x="47862" y="97694"/>
                    <a:pt x="48777" y="97694"/>
                  </a:cubicBezTo>
                  <a:cubicBezTo>
                    <a:pt x="48829" y="97849"/>
                    <a:pt x="48900" y="97897"/>
                    <a:pt x="48980" y="97897"/>
                  </a:cubicBezTo>
                  <a:cubicBezTo>
                    <a:pt x="49109" y="97897"/>
                    <a:pt x="49261" y="97775"/>
                    <a:pt x="49398" y="97775"/>
                  </a:cubicBezTo>
                  <a:cubicBezTo>
                    <a:pt x="49438" y="97775"/>
                    <a:pt x="49477" y="97786"/>
                    <a:pt x="49513" y="97813"/>
                  </a:cubicBezTo>
                  <a:cubicBezTo>
                    <a:pt x="49763" y="97985"/>
                    <a:pt x="50067" y="98232"/>
                    <a:pt x="50338" y="98232"/>
                  </a:cubicBezTo>
                  <a:cubicBezTo>
                    <a:pt x="50348" y="98232"/>
                    <a:pt x="50359" y="98231"/>
                    <a:pt x="50369" y="98231"/>
                  </a:cubicBezTo>
                  <a:cubicBezTo>
                    <a:pt x="50431" y="98226"/>
                    <a:pt x="50493" y="98224"/>
                    <a:pt x="50554" y="98224"/>
                  </a:cubicBezTo>
                  <a:cubicBezTo>
                    <a:pt x="51251" y="98224"/>
                    <a:pt x="51860" y="98516"/>
                    <a:pt x="52537" y="98589"/>
                  </a:cubicBezTo>
                  <a:cubicBezTo>
                    <a:pt x="53134" y="98648"/>
                    <a:pt x="53731" y="98728"/>
                    <a:pt x="54328" y="98887"/>
                  </a:cubicBezTo>
                  <a:cubicBezTo>
                    <a:pt x="55037" y="99093"/>
                    <a:pt x="55729" y="99368"/>
                    <a:pt x="56486" y="99368"/>
                  </a:cubicBezTo>
                  <a:cubicBezTo>
                    <a:pt x="56536" y="99368"/>
                    <a:pt x="56585" y="99367"/>
                    <a:pt x="56635" y="99365"/>
                  </a:cubicBezTo>
                  <a:cubicBezTo>
                    <a:pt x="56874" y="99365"/>
                    <a:pt x="57093" y="99484"/>
                    <a:pt x="57331" y="99504"/>
                  </a:cubicBezTo>
                  <a:cubicBezTo>
                    <a:pt x="57893" y="99579"/>
                    <a:pt x="58402" y="99865"/>
                    <a:pt x="58975" y="99865"/>
                  </a:cubicBezTo>
                  <a:cubicBezTo>
                    <a:pt x="59010" y="99865"/>
                    <a:pt x="59046" y="99864"/>
                    <a:pt x="59082" y="99862"/>
                  </a:cubicBezTo>
                  <a:cubicBezTo>
                    <a:pt x="59144" y="99860"/>
                    <a:pt x="59207" y="99859"/>
                    <a:pt x="59270" y="99859"/>
                  </a:cubicBezTo>
                  <a:cubicBezTo>
                    <a:pt x="60279" y="99859"/>
                    <a:pt x="61273" y="100146"/>
                    <a:pt x="62285" y="100240"/>
                  </a:cubicBezTo>
                  <a:cubicBezTo>
                    <a:pt x="63220" y="100319"/>
                    <a:pt x="64174" y="100379"/>
                    <a:pt x="65109" y="100399"/>
                  </a:cubicBezTo>
                  <a:cubicBezTo>
                    <a:pt x="65213" y="100399"/>
                    <a:pt x="65307" y="100390"/>
                    <a:pt x="65399" y="100390"/>
                  </a:cubicBezTo>
                  <a:cubicBezTo>
                    <a:pt x="65537" y="100390"/>
                    <a:pt x="65670" y="100411"/>
                    <a:pt x="65825" y="100518"/>
                  </a:cubicBezTo>
                  <a:cubicBezTo>
                    <a:pt x="65857" y="100545"/>
                    <a:pt x="65900" y="100555"/>
                    <a:pt x="65950" y="100555"/>
                  </a:cubicBezTo>
                  <a:cubicBezTo>
                    <a:pt x="66088" y="100555"/>
                    <a:pt x="66282" y="100481"/>
                    <a:pt x="66433" y="100481"/>
                  </a:cubicBezTo>
                  <a:cubicBezTo>
                    <a:pt x="66473" y="100481"/>
                    <a:pt x="66510" y="100486"/>
                    <a:pt x="66542" y="100499"/>
                  </a:cubicBezTo>
                  <a:cubicBezTo>
                    <a:pt x="66647" y="100556"/>
                    <a:pt x="66755" y="100574"/>
                    <a:pt x="66863" y="100574"/>
                  </a:cubicBezTo>
                  <a:cubicBezTo>
                    <a:pt x="67030" y="100574"/>
                    <a:pt x="67199" y="100532"/>
                    <a:pt x="67360" y="100532"/>
                  </a:cubicBezTo>
                  <a:cubicBezTo>
                    <a:pt x="67491" y="100532"/>
                    <a:pt x="67617" y="100560"/>
                    <a:pt x="67735" y="100658"/>
                  </a:cubicBezTo>
                  <a:cubicBezTo>
                    <a:pt x="67810" y="100555"/>
                    <a:pt x="67877" y="100519"/>
                    <a:pt x="67939" y="100519"/>
                  </a:cubicBezTo>
                  <a:cubicBezTo>
                    <a:pt x="68097" y="100519"/>
                    <a:pt x="68224" y="100759"/>
                    <a:pt x="68385" y="100759"/>
                  </a:cubicBezTo>
                  <a:cubicBezTo>
                    <a:pt x="68394" y="100759"/>
                    <a:pt x="68403" y="100759"/>
                    <a:pt x="68412" y="100757"/>
                  </a:cubicBezTo>
                  <a:cubicBezTo>
                    <a:pt x="68650" y="100697"/>
                    <a:pt x="68909" y="100678"/>
                    <a:pt x="69167" y="100678"/>
                  </a:cubicBezTo>
                  <a:cubicBezTo>
                    <a:pt x="69546" y="100692"/>
                    <a:pt x="69946" y="100781"/>
                    <a:pt x="70328" y="100781"/>
                  </a:cubicBezTo>
                  <a:cubicBezTo>
                    <a:pt x="70468" y="100781"/>
                    <a:pt x="70606" y="100769"/>
                    <a:pt x="70739" y="100737"/>
                  </a:cubicBezTo>
                  <a:cubicBezTo>
                    <a:pt x="70894" y="100697"/>
                    <a:pt x="71045" y="100682"/>
                    <a:pt x="71193" y="100682"/>
                  </a:cubicBezTo>
                  <a:cubicBezTo>
                    <a:pt x="71672" y="100682"/>
                    <a:pt x="72123" y="100840"/>
                    <a:pt x="72591" y="100840"/>
                  </a:cubicBezTo>
                  <a:cubicBezTo>
                    <a:pt x="72630" y="100840"/>
                    <a:pt x="72669" y="100839"/>
                    <a:pt x="72708" y="100837"/>
                  </a:cubicBezTo>
                  <a:cubicBezTo>
                    <a:pt x="72728" y="100837"/>
                    <a:pt x="72748" y="100936"/>
                    <a:pt x="72768" y="100976"/>
                  </a:cubicBezTo>
                  <a:lnTo>
                    <a:pt x="73126" y="100976"/>
                  </a:lnTo>
                  <a:cubicBezTo>
                    <a:pt x="73126" y="100956"/>
                    <a:pt x="73126" y="100896"/>
                    <a:pt x="73126" y="100896"/>
                  </a:cubicBezTo>
                  <a:cubicBezTo>
                    <a:pt x="73495" y="100784"/>
                    <a:pt x="73864" y="100697"/>
                    <a:pt x="74231" y="100697"/>
                  </a:cubicBezTo>
                  <a:cubicBezTo>
                    <a:pt x="74575" y="100697"/>
                    <a:pt x="74917" y="100774"/>
                    <a:pt x="75255" y="100976"/>
                  </a:cubicBezTo>
                  <a:lnTo>
                    <a:pt x="76329" y="100976"/>
                  </a:lnTo>
                  <a:cubicBezTo>
                    <a:pt x="76487" y="100803"/>
                    <a:pt x="76678" y="100724"/>
                    <a:pt x="76891" y="100724"/>
                  </a:cubicBezTo>
                  <a:cubicBezTo>
                    <a:pt x="76972" y="100724"/>
                    <a:pt x="77057" y="100735"/>
                    <a:pt x="77144" y="100757"/>
                  </a:cubicBezTo>
                  <a:cubicBezTo>
                    <a:pt x="77343" y="100797"/>
                    <a:pt x="77542" y="100797"/>
                    <a:pt x="77741" y="100837"/>
                  </a:cubicBezTo>
                  <a:cubicBezTo>
                    <a:pt x="78318" y="100757"/>
                    <a:pt x="78875" y="100658"/>
                    <a:pt x="79452" y="100598"/>
                  </a:cubicBezTo>
                  <a:cubicBezTo>
                    <a:pt x="79460" y="100597"/>
                    <a:pt x="79467" y="100597"/>
                    <a:pt x="79475" y="100597"/>
                  </a:cubicBezTo>
                  <a:cubicBezTo>
                    <a:pt x="79610" y="100597"/>
                    <a:pt x="79780" y="100729"/>
                    <a:pt x="79884" y="100729"/>
                  </a:cubicBezTo>
                  <a:cubicBezTo>
                    <a:pt x="79901" y="100729"/>
                    <a:pt x="79916" y="100725"/>
                    <a:pt x="79929" y="100717"/>
                  </a:cubicBezTo>
                  <a:cubicBezTo>
                    <a:pt x="80190" y="100590"/>
                    <a:pt x="80459" y="100557"/>
                    <a:pt x="80729" y="100557"/>
                  </a:cubicBezTo>
                  <a:cubicBezTo>
                    <a:pt x="81036" y="100557"/>
                    <a:pt x="81345" y="100600"/>
                    <a:pt x="81649" y="100600"/>
                  </a:cubicBezTo>
                  <a:cubicBezTo>
                    <a:pt x="81917" y="100600"/>
                    <a:pt x="82182" y="100566"/>
                    <a:pt x="82436" y="100439"/>
                  </a:cubicBezTo>
                  <a:cubicBezTo>
                    <a:pt x="82587" y="100467"/>
                    <a:pt x="82739" y="100478"/>
                    <a:pt x="82889" y="100478"/>
                  </a:cubicBezTo>
                  <a:cubicBezTo>
                    <a:pt x="83554" y="100478"/>
                    <a:pt x="84212" y="100257"/>
                    <a:pt x="84875" y="100257"/>
                  </a:cubicBezTo>
                  <a:cubicBezTo>
                    <a:pt x="85129" y="100257"/>
                    <a:pt x="85383" y="100289"/>
                    <a:pt x="85639" y="100379"/>
                  </a:cubicBezTo>
                  <a:cubicBezTo>
                    <a:pt x="85646" y="100383"/>
                    <a:pt x="85655" y="100385"/>
                    <a:pt x="85663" y="100385"/>
                  </a:cubicBezTo>
                  <a:cubicBezTo>
                    <a:pt x="85701" y="100385"/>
                    <a:pt x="85749" y="100355"/>
                    <a:pt x="85798" y="100339"/>
                  </a:cubicBezTo>
                  <a:cubicBezTo>
                    <a:pt x="86673" y="100021"/>
                    <a:pt x="87608" y="100041"/>
                    <a:pt x="88543" y="99922"/>
                  </a:cubicBezTo>
                  <a:cubicBezTo>
                    <a:pt x="89080" y="99862"/>
                    <a:pt x="89657" y="99822"/>
                    <a:pt x="90194" y="99762"/>
                  </a:cubicBezTo>
                  <a:cubicBezTo>
                    <a:pt x="90652" y="99703"/>
                    <a:pt x="91109" y="99603"/>
                    <a:pt x="91567" y="99544"/>
                  </a:cubicBezTo>
                  <a:cubicBezTo>
                    <a:pt x="92382" y="99424"/>
                    <a:pt x="93218" y="99444"/>
                    <a:pt x="94013" y="99265"/>
                  </a:cubicBezTo>
                  <a:cubicBezTo>
                    <a:pt x="94332" y="99186"/>
                    <a:pt x="94630" y="99066"/>
                    <a:pt x="94948" y="99026"/>
                  </a:cubicBezTo>
                  <a:cubicBezTo>
                    <a:pt x="96221" y="98808"/>
                    <a:pt x="97515" y="98728"/>
                    <a:pt x="98768" y="98390"/>
                  </a:cubicBezTo>
                  <a:cubicBezTo>
                    <a:pt x="98821" y="98376"/>
                    <a:pt x="98877" y="98370"/>
                    <a:pt x="98935" y="98370"/>
                  </a:cubicBezTo>
                  <a:cubicBezTo>
                    <a:pt x="99113" y="98370"/>
                    <a:pt x="99307" y="98421"/>
                    <a:pt x="99475" y="98421"/>
                  </a:cubicBezTo>
                  <a:cubicBezTo>
                    <a:pt x="99560" y="98421"/>
                    <a:pt x="99637" y="98408"/>
                    <a:pt x="99703" y="98370"/>
                  </a:cubicBezTo>
                  <a:cubicBezTo>
                    <a:pt x="100339" y="97992"/>
                    <a:pt x="101175" y="98330"/>
                    <a:pt x="101752" y="97793"/>
                  </a:cubicBezTo>
                  <a:cubicBezTo>
                    <a:pt x="101852" y="97823"/>
                    <a:pt x="101952" y="97836"/>
                    <a:pt x="102050" y="97836"/>
                  </a:cubicBezTo>
                  <a:cubicBezTo>
                    <a:pt x="102338" y="97836"/>
                    <a:pt x="102613" y="97728"/>
                    <a:pt x="102866" y="97654"/>
                  </a:cubicBezTo>
                  <a:cubicBezTo>
                    <a:pt x="103224" y="97554"/>
                    <a:pt x="103602" y="97415"/>
                    <a:pt x="103960" y="97316"/>
                  </a:cubicBezTo>
                  <a:cubicBezTo>
                    <a:pt x="104974" y="97037"/>
                    <a:pt x="105969" y="96719"/>
                    <a:pt x="106983" y="96440"/>
                  </a:cubicBezTo>
                  <a:cubicBezTo>
                    <a:pt x="107302" y="96361"/>
                    <a:pt x="107640" y="96401"/>
                    <a:pt x="107938" y="96281"/>
                  </a:cubicBezTo>
                  <a:cubicBezTo>
                    <a:pt x="108322" y="96147"/>
                    <a:pt x="108613" y="95902"/>
                    <a:pt x="109096" y="95902"/>
                  </a:cubicBezTo>
                  <a:cubicBezTo>
                    <a:pt x="109114" y="95902"/>
                    <a:pt x="109133" y="95903"/>
                    <a:pt x="109152" y="95903"/>
                  </a:cubicBezTo>
                  <a:cubicBezTo>
                    <a:pt x="109162" y="95904"/>
                    <a:pt x="109172" y="95904"/>
                    <a:pt x="109182" y="95904"/>
                  </a:cubicBezTo>
                  <a:cubicBezTo>
                    <a:pt x="109532" y="95904"/>
                    <a:pt x="109920" y="95582"/>
                    <a:pt x="110325" y="95466"/>
                  </a:cubicBezTo>
                  <a:cubicBezTo>
                    <a:pt x="111101" y="95227"/>
                    <a:pt x="111817" y="94829"/>
                    <a:pt x="112633" y="94670"/>
                  </a:cubicBezTo>
                  <a:cubicBezTo>
                    <a:pt x="112772" y="94650"/>
                    <a:pt x="112872" y="94471"/>
                    <a:pt x="113011" y="94431"/>
                  </a:cubicBezTo>
                  <a:cubicBezTo>
                    <a:pt x="113040" y="94424"/>
                    <a:pt x="113071" y="94421"/>
                    <a:pt x="113103" y="94421"/>
                  </a:cubicBezTo>
                  <a:cubicBezTo>
                    <a:pt x="113196" y="94421"/>
                    <a:pt x="113298" y="94443"/>
                    <a:pt x="113378" y="94443"/>
                  </a:cubicBezTo>
                  <a:cubicBezTo>
                    <a:pt x="113425" y="94443"/>
                    <a:pt x="113464" y="94436"/>
                    <a:pt x="113488" y="94411"/>
                  </a:cubicBezTo>
                  <a:cubicBezTo>
                    <a:pt x="113787" y="94073"/>
                    <a:pt x="114284" y="94193"/>
                    <a:pt x="114622" y="93974"/>
                  </a:cubicBezTo>
                  <a:cubicBezTo>
                    <a:pt x="114655" y="93952"/>
                    <a:pt x="114697" y="93945"/>
                    <a:pt x="114744" y="93945"/>
                  </a:cubicBezTo>
                  <a:cubicBezTo>
                    <a:pt x="114818" y="93945"/>
                    <a:pt x="114904" y="93963"/>
                    <a:pt x="114978" y="93963"/>
                  </a:cubicBezTo>
                  <a:cubicBezTo>
                    <a:pt x="115025" y="93963"/>
                    <a:pt x="115067" y="93956"/>
                    <a:pt x="115100" y="93934"/>
                  </a:cubicBezTo>
                  <a:cubicBezTo>
                    <a:pt x="115341" y="93805"/>
                    <a:pt x="115517" y="93547"/>
                    <a:pt x="115796" y="93547"/>
                  </a:cubicBezTo>
                  <a:cubicBezTo>
                    <a:pt x="115862" y="93547"/>
                    <a:pt x="115935" y="93561"/>
                    <a:pt x="116015" y="93596"/>
                  </a:cubicBezTo>
                  <a:cubicBezTo>
                    <a:pt x="116193" y="93320"/>
                    <a:pt x="116425" y="93176"/>
                    <a:pt x="116732" y="93176"/>
                  </a:cubicBezTo>
                  <a:cubicBezTo>
                    <a:pt x="116801" y="93176"/>
                    <a:pt x="116873" y="93183"/>
                    <a:pt x="116950" y="93198"/>
                  </a:cubicBezTo>
                  <a:cubicBezTo>
                    <a:pt x="117527" y="92681"/>
                    <a:pt x="118481" y="92880"/>
                    <a:pt x="118999" y="92183"/>
                  </a:cubicBezTo>
                  <a:cubicBezTo>
                    <a:pt x="119061" y="92090"/>
                    <a:pt x="119234" y="92057"/>
                    <a:pt x="119382" y="92057"/>
                  </a:cubicBezTo>
                  <a:cubicBezTo>
                    <a:pt x="119423" y="92057"/>
                    <a:pt x="119462" y="92060"/>
                    <a:pt x="119496" y="92064"/>
                  </a:cubicBezTo>
                  <a:cubicBezTo>
                    <a:pt x="119526" y="92066"/>
                    <a:pt x="119555" y="92068"/>
                    <a:pt x="119584" y="92068"/>
                  </a:cubicBezTo>
                  <a:cubicBezTo>
                    <a:pt x="119800" y="92068"/>
                    <a:pt x="119970" y="91996"/>
                    <a:pt x="120093" y="91785"/>
                  </a:cubicBezTo>
                  <a:cubicBezTo>
                    <a:pt x="120152" y="91686"/>
                    <a:pt x="120232" y="91567"/>
                    <a:pt x="120312" y="91567"/>
                  </a:cubicBezTo>
                  <a:cubicBezTo>
                    <a:pt x="120324" y="91567"/>
                    <a:pt x="120336" y="91567"/>
                    <a:pt x="120348" y="91567"/>
                  </a:cubicBezTo>
                  <a:cubicBezTo>
                    <a:pt x="120862" y="91567"/>
                    <a:pt x="121156" y="91163"/>
                    <a:pt x="121545" y="90930"/>
                  </a:cubicBezTo>
                  <a:cubicBezTo>
                    <a:pt x="121764" y="90811"/>
                    <a:pt x="121983" y="90691"/>
                    <a:pt x="122241" y="90552"/>
                  </a:cubicBezTo>
                  <a:lnTo>
                    <a:pt x="122241" y="89935"/>
                  </a:lnTo>
                  <a:cubicBezTo>
                    <a:pt x="122321" y="89856"/>
                    <a:pt x="122400" y="89776"/>
                    <a:pt x="122480" y="89677"/>
                  </a:cubicBezTo>
                  <a:cubicBezTo>
                    <a:pt x="122540" y="89597"/>
                    <a:pt x="122579" y="89538"/>
                    <a:pt x="122619" y="89458"/>
                  </a:cubicBezTo>
                  <a:cubicBezTo>
                    <a:pt x="122699" y="89319"/>
                    <a:pt x="122778" y="89180"/>
                    <a:pt x="122838" y="89060"/>
                  </a:cubicBezTo>
                  <a:cubicBezTo>
                    <a:pt x="122917" y="88881"/>
                    <a:pt x="122878" y="88722"/>
                    <a:pt x="122758" y="88623"/>
                  </a:cubicBezTo>
                  <a:cubicBezTo>
                    <a:pt x="122778" y="88483"/>
                    <a:pt x="122818" y="88364"/>
                    <a:pt x="122858" y="88225"/>
                  </a:cubicBezTo>
                  <a:cubicBezTo>
                    <a:pt x="122540" y="87986"/>
                    <a:pt x="122261" y="87747"/>
                    <a:pt x="121983" y="87528"/>
                  </a:cubicBezTo>
                  <a:cubicBezTo>
                    <a:pt x="122142" y="87111"/>
                    <a:pt x="122142" y="86753"/>
                    <a:pt x="121724" y="86454"/>
                  </a:cubicBezTo>
                  <a:cubicBezTo>
                    <a:pt x="121624" y="86395"/>
                    <a:pt x="121605" y="86216"/>
                    <a:pt x="121545" y="86076"/>
                  </a:cubicBezTo>
                  <a:cubicBezTo>
                    <a:pt x="121525" y="86176"/>
                    <a:pt x="121505" y="86275"/>
                    <a:pt x="121426" y="86514"/>
                  </a:cubicBezTo>
                  <a:cubicBezTo>
                    <a:pt x="121246" y="86235"/>
                    <a:pt x="121147" y="86056"/>
                    <a:pt x="120988" y="85818"/>
                  </a:cubicBezTo>
                  <a:cubicBezTo>
                    <a:pt x="121167" y="85778"/>
                    <a:pt x="121266" y="85758"/>
                    <a:pt x="121386" y="85738"/>
                  </a:cubicBezTo>
                  <a:cubicBezTo>
                    <a:pt x="121371" y="85493"/>
                    <a:pt x="121263" y="85405"/>
                    <a:pt x="121106" y="85405"/>
                  </a:cubicBezTo>
                  <a:cubicBezTo>
                    <a:pt x="121047" y="85405"/>
                    <a:pt x="120980" y="85418"/>
                    <a:pt x="120908" y="85440"/>
                  </a:cubicBezTo>
                  <a:cubicBezTo>
                    <a:pt x="120809" y="85241"/>
                    <a:pt x="121207" y="84883"/>
                    <a:pt x="120709" y="84823"/>
                  </a:cubicBezTo>
                  <a:cubicBezTo>
                    <a:pt x="120670" y="84823"/>
                    <a:pt x="120630" y="84783"/>
                    <a:pt x="120590" y="84743"/>
                  </a:cubicBezTo>
                  <a:cubicBezTo>
                    <a:pt x="120988" y="84346"/>
                    <a:pt x="120272" y="84206"/>
                    <a:pt x="120331" y="83789"/>
                  </a:cubicBezTo>
                  <a:lnTo>
                    <a:pt x="120331" y="83789"/>
                  </a:lnTo>
                  <a:cubicBezTo>
                    <a:pt x="120232" y="83948"/>
                    <a:pt x="120152" y="84087"/>
                    <a:pt x="120053" y="84246"/>
                  </a:cubicBezTo>
                  <a:cubicBezTo>
                    <a:pt x="119794" y="83868"/>
                    <a:pt x="120152" y="83510"/>
                    <a:pt x="119953" y="83212"/>
                  </a:cubicBezTo>
                  <a:cubicBezTo>
                    <a:pt x="119774" y="82913"/>
                    <a:pt x="119755" y="82515"/>
                    <a:pt x="119277" y="82496"/>
                  </a:cubicBezTo>
                  <a:cubicBezTo>
                    <a:pt x="119416" y="82356"/>
                    <a:pt x="119476" y="82297"/>
                    <a:pt x="119576" y="82197"/>
                  </a:cubicBezTo>
                  <a:cubicBezTo>
                    <a:pt x="119337" y="82018"/>
                    <a:pt x="119158" y="81919"/>
                    <a:pt x="119019" y="81779"/>
                  </a:cubicBezTo>
                  <a:cubicBezTo>
                    <a:pt x="118899" y="81700"/>
                    <a:pt x="118740" y="81501"/>
                    <a:pt x="118760" y="81461"/>
                  </a:cubicBezTo>
                  <a:cubicBezTo>
                    <a:pt x="119019" y="81103"/>
                    <a:pt x="118501" y="80984"/>
                    <a:pt x="118541" y="80745"/>
                  </a:cubicBezTo>
                  <a:cubicBezTo>
                    <a:pt x="118601" y="80367"/>
                    <a:pt x="118263" y="80128"/>
                    <a:pt x="118103" y="80009"/>
                  </a:cubicBezTo>
                  <a:cubicBezTo>
                    <a:pt x="117725" y="79711"/>
                    <a:pt x="117725" y="79333"/>
                    <a:pt x="117566" y="78955"/>
                  </a:cubicBezTo>
                  <a:cubicBezTo>
                    <a:pt x="117460" y="78690"/>
                    <a:pt x="117543" y="78173"/>
                    <a:pt x="117074" y="78173"/>
                  </a:cubicBezTo>
                  <a:cubicBezTo>
                    <a:pt x="117015" y="78173"/>
                    <a:pt x="116948" y="78181"/>
                    <a:pt x="116870" y="78199"/>
                  </a:cubicBezTo>
                  <a:cubicBezTo>
                    <a:pt x="116810" y="78199"/>
                    <a:pt x="116671" y="78079"/>
                    <a:pt x="116631" y="77980"/>
                  </a:cubicBezTo>
                  <a:cubicBezTo>
                    <a:pt x="116532" y="77701"/>
                    <a:pt x="116393" y="77423"/>
                    <a:pt x="116413" y="77144"/>
                  </a:cubicBezTo>
                  <a:cubicBezTo>
                    <a:pt x="116452" y="76826"/>
                    <a:pt x="116373" y="76607"/>
                    <a:pt x="116214" y="76369"/>
                  </a:cubicBezTo>
                  <a:cubicBezTo>
                    <a:pt x="116114" y="76229"/>
                    <a:pt x="116035" y="76050"/>
                    <a:pt x="115955" y="75891"/>
                  </a:cubicBezTo>
                  <a:cubicBezTo>
                    <a:pt x="115865" y="75995"/>
                    <a:pt x="115764" y="76034"/>
                    <a:pt x="115670" y="76034"/>
                  </a:cubicBezTo>
                  <a:cubicBezTo>
                    <a:pt x="115494" y="76034"/>
                    <a:pt x="115345" y="75896"/>
                    <a:pt x="115358" y="75792"/>
                  </a:cubicBezTo>
                  <a:cubicBezTo>
                    <a:pt x="115398" y="75414"/>
                    <a:pt x="115199" y="75175"/>
                    <a:pt x="115120" y="74857"/>
                  </a:cubicBezTo>
                  <a:cubicBezTo>
                    <a:pt x="115040" y="74638"/>
                    <a:pt x="115219" y="74359"/>
                    <a:pt x="114921" y="74161"/>
                  </a:cubicBezTo>
                  <a:cubicBezTo>
                    <a:pt x="114702" y="74021"/>
                    <a:pt x="114463" y="73862"/>
                    <a:pt x="114244" y="73703"/>
                  </a:cubicBezTo>
                  <a:cubicBezTo>
                    <a:pt x="114284" y="73663"/>
                    <a:pt x="114344" y="73544"/>
                    <a:pt x="114403" y="73425"/>
                  </a:cubicBezTo>
                  <a:cubicBezTo>
                    <a:pt x="113906" y="73365"/>
                    <a:pt x="114165" y="72967"/>
                    <a:pt x="114085" y="72708"/>
                  </a:cubicBezTo>
                  <a:cubicBezTo>
                    <a:pt x="114006" y="72509"/>
                    <a:pt x="114025" y="72231"/>
                    <a:pt x="113906" y="72052"/>
                  </a:cubicBezTo>
                  <a:cubicBezTo>
                    <a:pt x="113707" y="71754"/>
                    <a:pt x="113409" y="71515"/>
                    <a:pt x="113150" y="71236"/>
                  </a:cubicBezTo>
                  <a:cubicBezTo>
                    <a:pt x="113071" y="71137"/>
                    <a:pt x="112951" y="70998"/>
                    <a:pt x="112971" y="70918"/>
                  </a:cubicBezTo>
                  <a:cubicBezTo>
                    <a:pt x="113051" y="70401"/>
                    <a:pt x="112792" y="70182"/>
                    <a:pt x="112335" y="70023"/>
                  </a:cubicBezTo>
                  <a:cubicBezTo>
                    <a:pt x="112195" y="69983"/>
                    <a:pt x="112016" y="69764"/>
                    <a:pt x="111977" y="69585"/>
                  </a:cubicBezTo>
                  <a:cubicBezTo>
                    <a:pt x="111857" y="68929"/>
                    <a:pt x="111718" y="68591"/>
                    <a:pt x="111420" y="68193"/>
                  </a:cubicBezTo>
                  <a:cubicBezTo>
                    <a:pt x="111121" y="67775"/>
                    <a:pt x="110783" y="67377"/>
                    <a:pt x="110624" y="66900"/>
                  </a:cubicBezTo>
                  <a:cubicBezTo>
                    <a:pt x="110485" y="66542"/>
                    <a:pt x="110405" y="66223"/>
                    <a:pt x="110126" y="65925"/>
                  </a:cubicBezTo>
                  <a:cubicBezTo>
                    <a:pt x="109947" y="65746"/>
                    <a:pt x="109888" y="65428"/>
                    <a:pt x="109749" y="65169"/>
                  </a:cubicBezTo>
                  <a:cubicBezTo>
                    <a:pt x="109649" y="64970"/>
                    <a:pt x="109390" y="64851"/>
                    <a:pt x="109152" y="64672"/>
                  </a:cubicBezTo>
                  <a:cubicBezTo>
                    <a:pt x="109569" y="64214"/>
                    <a:pt x="109072" y="63995"/>
                    <a:pt x="108973" y="63677"/>
                  </a:cubicBezTo>
                  <a:cubicBezTo>
                    <a:pt x="108873" y="63220"/>
                    <a:pt x="108515" y="62941"/>
                    <a:pt x="108316" y="62563"/>
                  </a:cubicBezTo>
                  <a:cubicBezTo>
                    <a:pt x="108117" y="62185"/>
                    <a:pt x="108038" y="61728"/>
                    <a:pt x="107580" y="61529"/>
                  </a:cubicBezTo>
                  <a:cubicBezTo>
                    <a:pt x="107521" y="61509"/>
                    <a:pt x="107441" y="61350"/>
                    <a:pt x="107461" y="61330"/>
                  </a:cubicBezTo>
                  <a:cubicBezTo>
                    <a:pt x="107859" y="60992"/>
                    <a:pt x="107421" y="60773"/>
                    <a:pt x="107322" y="60534"/>
                  </a:cubicBezTo>
                  <a:cubicBezTo>
                    <a:pt x="107123" y="60116"/>
                    <a:pt x="107043" y="59599"/>
                    <a:pt x="106466" y="59480"/>
                  </a:cubicBezTo>
                  <a:cubicBezTo>
                    <a:pt x="106506" y="59281"/>
                    <a:pt x="106526" y="59082"/>
                    <a:pt x="106566" y="58843"/>
                  </a:cubicBezTo>
                  <a:cubicBezTo>
                    <a:pt x="106088" y="58485"/>
                    <a:pt x="105710" y="58028"/>
                    <a:pt x="105651" y="57391"/>
                  </a:cubicBezTo>
                  <a:cubicBezTo>
                    <a:pt x="105452" y="57351"/>
                    <a:pt x="105293" y="57311"/>
                    <a:pt x="105114" y="57272"/>
                  </a:cubicBezTo>
                  <a:cubicBezTo>
                    <a:pt x="105452" y="56794"/>
                    <a:pt x="104934" y="56536"/>
                    <a:pt x="104954" y="56158"/>
                  </a:cubicBezTo>
                  <a:cubicBezTo>
                    <a:pt x="104954" y="56018"/>
                    <a:pt x="104616" y="55879"/>
                    <a:pt x="104417" y="55720"/>
                  </a:cubicBezTo>
                  <a:cubicBezTo>
                    <a:pt x="104457" y="55660"/>
                    <a:pt x="104557" y="55521"/>
                    <a:pt x="104656" y="55382"/>
                  </a:cubicBezTo>
                  <a:cubicBezTo>
                    <a:pt x="104417" y="55143"/>
                    <a:pt x="104079" y="54944"/>
                    <a:pt x="104019" y="54686"/>
                  </a:cubicBezTo>
                  <a:cubicBezTo>
                    <a:pt x="103860" y="54129"/>
                    <a:pt x="103343" y="53711"/>
                    <a:pt x="103423" y="53094"/>
                  </a:cubicBezTo>
                  <a:cubicBezTo>
                    <a:pt x="103423" y="52995"/>
                    <a:pt x="103303" y="52895"/>
                    <a:pt x="103224" y="52816"/>
                  </a:cubicBezTo>
                  <a:cubicBezTo>
                    <a:pt x="103065" y="52597"/>
                    <a:pt x="102726" y="52358"/>
                    <a:pt x="102746" y="52159"/>
                  </a:cubicBezTo>
                  <a:cubicBezTo>
                    <a:pt x="102766" y="51741"/>
                    <a:pt x="102388" y="51821"/>
                    <a:pt x="102289" y="51602"/>
                  </a:cubicBezTo>
                  <a:cubicBezTo>
                    <a:pt x="102348" y="51523"/>
                    <a:pt x="102408" y="51463"/>
                    <a:pt x="102488" y="51344"/>
                  </a:cubicBezTo>
                  <a:lnTo>
                    <a:pt x="101791" y="51344"/>
                  </a:lnTo>
                  <a:cubicBezTo>
                    <a:pt x="101951" y="51105"/>
                    <a:pt x="102030" y="50966"/>
                    <a:pt x="102150" y="50767"/>
                  </a:cubicBezTo>
                  <a:cubicBezTo>
                    <a:pt x="101951" y="50687"/>
                    <a:pt x="101772" y="50608"/>
                    <a:pt x="101593" y="50528"/>
                  </a:cubicBezTo>
                  <a:cubicBezTo>
                    <a:pt x="101612" y="49891"/>
                    <a:pt x="101433" y="49394"/>
                    <a:pt x="101016" y="48817"/>
                  </a:cubicBezTo>
                  <a:cubicBezTo>
                    <a:pt x="100956" y="48877"/>
                    <a:pt x="100916" y="48917"/>
                    <a:pt x="100856" y="48996"/>
                  </a:cubicBezTo>
                  <a:cubicBezTo>
                    <a:pt x="100856" y="48897"/>
                    <a:pt x="100498" y="48399"/>
                    <a:pt x="100339" y="48220"/>
                  </a:cubicBezTo>
                  <a:cubicBezTo>
                    <a:pt x="100419" y="48101"/>
                    <a:pt x="100498" y="47982"/>
                    <a:pt x="100558" y="47842"/>
                  </a:cubicBezTo>
                  <a:cubicBezTo>
                    <a:pt x="100359" y="47544"/>
                    <a:pt x="100001" y="47325"/>
                    <a:pt x="100140" y="46868"/>
                  </a:cubicBezTo>
                  <a:cubicBezTo>
                    <a:pt x="100140" y="46848"/>
                    <a:pt x="100081" y="46748"/>
                    <a:pt x="100061" y="46748"/>
                  </a:cubicBezTo>
                  <a:cubicBezTo>
                    <a:pt x="100016" y="46754"/>
                    <a:pt x="99976" y="46757"/>
                    <a:pt x="99940" y="46757"/>
                  </a:cubicBezTo>
                  <a:cubicBezTo>
                    <a:pt x="99608" y="46757"/>
                    <a:pt x="99633" y="46518"/>
                    <a:pt x="99723" y="46231"/>
                  </a:cubicBezTo>
                  <a:cubicBezTo>
                    <a:pt x="99723" y="46211"/>
                    <a:pt x="99623" y="46112"/>
                    <a:pt x="99563" y="46112"/>
                  </a:cubicBezTo>
                  <a:cubicBezTo>
                    <a:pt x="99006" y="46092"/>
                    <a:pt x="99106" y="45495"/>
                    <a:pt x="98788" y="45237"/>
                  </a:cubicBezTo>
                  <a:cubicBezTo>
                    <a:pt x="98549" y="45057"/>
                    <a:pt x="98728" y="44620"/>
                    <a:pt x="98589" y="44262"/>
                  </a:cubicBezTo>
                  <a:cubicBezTo>
                    <a:pt x="98469" y="43924"/>
                    <a:pt x="98569" y="43864"/>
                    <a:pt x="98290" y="43804"/>
                  </a:cubicBezTo>
                  <a:cubicBezTo>
                    <a:pt x="98052" y="43725"/>
                    <a:pt x="97853" y="43466"/>
                    <a:pt x="97892" y="43207"/>
                  </a:cubicBezTo>
                  <a:cubicBezTo>
                    <a:pt x="97992" y="42710"/>
                    <a:pt x="97912" y="42551"/>
                    <a:pt x="97495" y="42233"/>
                  </a:cubicBezTo>
                  <a:cubicBezTo>
                    <a:pt x="97415" y="42173"/>
                    <a:pt x="97296" y="42014"/>
                    <a:pt x="97335" y="41974"/>
                  </a:cubicBezTo>
                  <a:cubicBezTo>
                    <a:pt x="97554" y="41517"/>
                    <a:pt x="97057" y="41636"/>
                    <a:pt x="96898" y="41437"/>
                  </a:cubicBezTo>
                  <a:cubicBezTo>
                    <a:pt x="96977" y="41278"/>
                    <a:pt x="97037" y="41119"/>
                    <a:pt x="97077" y="40999"/>
                  </a:cubicBezTo>
                  <a:cubicBezTo>
                    <a:pt x="96938" y="40721"/>
                    <a:pt x="96818" y="40422"/>
                    <a:pt x="96639" y="40184"/>
                  </a:cubicBezTo>
                  <a:cubicBezTo>
                    <a:pt x="96440" y="39905"/>
                    <a:pt x="96062" y="39746"/>
                    <a:pt x="96241" y="39348"/>
                  </a:cubicBezTo>
                  <a:cubicBezTo>
                    <a:pt x="96122" y="39348"/>
                    <a:pt x="95988" y="39370"/>
                    <a:pt x="95888" y="39370"/>
                  </a:cubicBezTo>
                  <a:cubicBezTo>
                    <a:pt x="95820" y="39370"/>
                    <a:pt x="95768" y="39360"/>
                    <a:pt x="95744" y="39328"/>
                  </a:cubicBezTo>
                  <a:cubicBezTo>
                    <a:pt x="95598" y="39182"/>
                    <a:pt x="95569" y="38985"/>
                    <a:pt x="95843" y="38985"/>
                  </a:cubicBezTo>
                  <a:cubicBezTo>
                    <a:pt x="95868" y="38985"/>
                    <a:pt x="95894" y="38987"/>
                    <a:pt x="95923" y="38990"/>
                  </a:cubicBezTo>
                  <a:cubicBezTo>
                    <a:pt x="95943" y="38990"/>
                    <a:pt x="95963" y="38931"/>
                    <a:pt x="95963" y="38931"/>
                  </a:cubicBezTo>
                  <a:cubicBezTo>
                    <a:pt x="95863" y="38751"/>
                    <a:pt x="95764" y="38572"/>
                    <a:pt x="95645" y="38433"/>
                  </a:cubicBezTo>
                  <a:cubicBezTo>
                    <a:pt x="95637" y="38425"/>
                    <a:pt x="95625" y="38422"/>
                    <a:pt x="95609" y="38422"/>
                  </a:cubicBezTo>
                  <a:cubicBezTo>
                    <a:pt x="95544" y="38422"/>
                    <a:pt x="95422" y="38477"/>
                    <a:pt x="95326" y="38493"/>
                  </a:cubicBezTo>
                  <a:cubicBezTo>
                    <a:pt x="95625" y="37856"/>
                    <a:pt x="95605" y="37797"/>
                    <a:pt x="95068" y="37757"/>
                  </a:cubicBezTo>
                  <a:cubicBezTo>
                    <a:pt x="95088" y="37538"/>
                    <a:pt x="95108" y="37319"/>
                    <a:pt x="95127" y="37100"/>
                  </a:cubicBezTo>
                  <a:cubicBezTo>
                    <a:pt x="94570" y="36862"/>
                    <a:pt x="94570" y="36862"/>
                    <a:pt x="94630" y="36106"/>
                  </a:cubicBezTo>
                  <a:lnTo>
                    <a:pt x="94630" y="36106"/>
                  </a:lnTo>
                  <a:lnTo>
                    <a:pt x="94312" y="36126"/>
                  </a:lnTo>
                  <a:cubicBezTo>
                    <a:pt x="94312" y="35967"/>
                    <a:pt x="94391" y="35668"/>
                    <a:pt x="94332" y="35648"/>
                  </a:cubicBezTo>
                  <a:cubicBezTo>
                    <a:pt x="93974" y="35489"/>
                    <a:pt x="94113" y="35151"/>
                    <a:pt x="93994" y="34912"/>
                  </a:cubicBezTo>
                  <a:cubicBezTo>
                    <a:pt x="93854" y="34673"/>
                    <a:pt x="93516" y="34534"/>
                    <a:pt x="93377" y="34276"/>
                  </a:cubicBezTo>
                  <a:cubicBezTo>
                    <a:pt x="93277" y="34077"/>
                    <a:pt x="92979" y="33918"/>
                    <a:pt x="93138" y="33579"/>
                  </a:cubicBezTo>
                  <a:cubicBezTo>
                    <a:pt x="93158" y="33520"/>
                    <a:pt x="93138" y="33361"/>
                    <a:pt x="93098" y="33341"/>
                  </a:cubicBezTo>
                  <a:cubicBezTo>
                    <a:pt x="92641" y="33201"/>
                    <a:pt x="92919" y="32843"/>
                    <a:pt x="92919" y="32605"/>
                  </a:cubicBezTo>
                  <a:cubicBezTo>
                    <a:pt x="92740" y="32525"/>
                    <a:pt x="92621" y="32465"/>
                    <a:pt x="92442" y="32386"/>
                  </a:cubicBezTo>
                  <a:cubicBezTo>
                    <a:pt x="92641" y="31908"/>
                    <a:pt x="92303" y="31590"/>
                    <a:pt x="92064" y="31252"/>
                  </a:cubicBezTo>
                  <a:cubicBezTo>
                    <a:pt x="91805" y="30894"/>
                    <a:pt x="91825" y="30337"/>
                    <a:pt x="91348" y="30178"/>
                  </a:cubicBezTo>
                  <a:cubicBezTo>
                    <a:pt x="91388" y="29999"/>
                    <a:pt x="91447" y="29820"/>
                    <a:pt x="91507" y="29641"/>
                  </a:cubicBezTo>
                  <a:cubicBezTo>
                    <a:pt x="91248" y="29641"/>
                    <a:pt x="91209" y="29521"/>
                    <a:pt x="91189" y="29283"/>
                  </a:cubicBezTo>
                  <a:cubicBezTo>
                    <a:pt x="91189" y="29084"/>
                    <a:pt x="91069" y="28865"/>
                    <a:pt x="90990" y="28666"/>
                  </a:cubicBezTo>
                  <a:cubicBezTo>
                    <a:pt x="90990" y="28626"/>
                    <a:pt x="90950" y="28527"/>
                    <a:pt x="90930" y="28527"/>
                  </a:cubicBezTo>
                  <a:cubicBezTo>
                    <a:pt x="90592" y="28487"/>
                    <a:pt x="90572" y="28188"/>
                    <a:pt x="90453" y="27970"/>
                  </a:cubicBezTo>
                  <a:cubicBezTo>
                    <a:pt x="90293" y="27731"/>
                    <a:pt x="90095" y="27532"/>
                    <a:pt x="89916" y="27313"/>
                  </a:cubicBezTo>
                  <a:cubicBezTo>
                    <a:pt x="90214" y="27094"/>
                    <a:pt x="89856" y="26876"/>
                    <a:pt x="89896" y="26657"/>
                  </a:cubicBezTo>
                  <a:cubicBezTo>
                    <a:pt x="89896" y="26576"/>
                    <a:pt x="89869" y="26362"/>
                    <a:pt x="89697" y="26362"/>
                  </a:cubicBezTo>
                  <a:cubicBezTo>
                    <a:pt x="89658" y="26362"/>
                    <a:pt x="89612" y="26373"/>
                    <a:pt x="89557" y="26398"/>
                  </a:cubicBezTo>
                  <a:cubicBezTo>
                    <a:pt x="89557" y="26338"/>
                    <a:pt x="89518" y="26239"/>
                    <a:pt x="89557" y="26219"/>
                  </a:cubicBezTo>
                  <a:cubicBezTo>
                    <a:pt x="89955" y="25881"/>
                    <a:pt x="89597" y="25781"/>
                    <a:pt x="89378" y="25662"/>
                  </a:cubicBezTo>
                  <a:cubicBezTo>
                    <a:pt x="89080" y="25523"/>
                    <a:pt x="89100" y="25543"/>
                    <a:pt x="89120" y="25224"/>
                  </a:cubicBezTo>
                  <a:cubicBezTo>
                    <a:pt x="89140" y="25026"/>
                    <a:pt x="89140" y="24727"/>
                    <a:pt x="89040" y="24667"/>
                  </a:cubicBezTo>
                  <a:cubicBezTo>
                    <a:pt x="88682" y="24449"/>
                    <a:pt x="88782" y="24051"/>
                    <a:pt x="88603" y="23752"/>
                  </a:cubicBezTo>
                  <a:cubicBezTo>
                    <a:pt x="88503" y="23593"/>
                    <a:pt x="88523" y="23374"/>
                    <a:pt x="88264" y="23295"/>
                  </a:cubicBezTo>
                  <a:cubicBezTo>
                    <a:pt x="88145" y="23255"/>
                    <a:pt x="88026" y="23036"/>
                    <a:pt x="87986" y="22877"/>
                  </a:cubicBezTo>
                  <a:cubicBezTo>
                    <a:pt x="87946" y="22718"/>
                    <a:pt x="87986" y="22499"/>
                    <a:pt x="87946" y="22340"/>
                  </a:cubicBezTo>
                  <a:cubicBezTo>
                    <a:pt x="87946" y="22334"/>
                    <a:pt x="87938" y="22332"/>
                    <a:pt x="87924" y="22332"/>
                  </a:cubicBezTo>
                  <a:cubicBezTo>
                    <a:pt x="87896" y="22332"/>
                    <a:pt x="87845" y="22341"/>
                    <a:pt x="87795" y="22341"/>
                  </a:cubicBezTo>
                  <a:cubicBezTo>
                    <a:pt x="87706" y="22341"/>
                    <a:pt x="87622" y="22313"/>
                    <a:pt x="87688" y="22161"/>
                  </a:cubicBezTo>
                  <a:cubicBezTo>
                    <a:pt x="87787" y="21922"/>
                    <a:pt x="87807" y="21783"/>
                    <a:pt x="87628" y="21624"/>
                  </a:cubicBezTo>
                  <a:cubicBezTo>
                    <a:pt x="87378" y="21412"/>
                    <a:pt x="87575" y="20846"/>
                    <a:pt x="87064" y="20846"/>
                  </a:cubicBezTo>
                  <a:cubicBezTo>
                    <a:pt x="87047" y="20846"/>
                    <a:pt x="87030" y="20847"/>
                    <a:pt x="87011" y="20848"/>
                  </a:cubicBezTo>
                  <a:cubicBezTo>
                    <a:pt x="86932" y="20271"/>
                    <a:pt x="86414" y="19853"/>
                    <a:pt x="86395" y="19237"/>
                  </a:cubicBezTo>
                  <a:cubicBezTo>
                    <a:pt x="86379" y="18900"/>
                    <a:pt x="86340" y="18823"/>
                    <a:pt x="86080" y="18823"/>
                  </a:cubicBezTo>
                  <a:cubicBezTo>
                    <a:pt x="86001" y="18823"/>
                    <a:pt x="85902" y="18830"/>
                    <a:pt x="85778" y="18839"/>
                  </a:cubicBezTo>
                  <a:cubicBezTo>
                    <a:pt x="85738" y="18839"/>
                    <a:pt x="85678" y="18799"/>
                    <a:pt x="85639" y="18759"/>
                  </a:cubicBezTo>
                  <a:cubicBezTo>
                    <a:pt x="85718" y="18600"/>
                    <a:pt x="85798" y="18461"/>
                    <a:pt x="85857" y="18302"/>
                  </a:cubicBezTo>
                  <a:cubicBezTo>
                    <a:pt x="85758" y="18222"/>
                    <a:pt x="85658" y="18163"/>
                    <a:pt x="85559" y="18083"/>
                  </a:cubicBezTo>
                  <a:cubicBezTo>
                    <a:pt x="85639" y="17944"/>
                    <a:pt x="85718" y="17824"/>
                    <a:pt x="85818" y="17645"/>
                  </a:cubicBezTo>
                  <a:lnTo>
                    <a:pt x="85818" y="17645"/>
                  </a:lnTo>
                  <a:cubicBezTo>
                    <a:pt x="85639" y="17665"/>
                    <a:pt x="85539" y="17685"/>
                    <a:pt x="85440" y="17685"/>
                  </a:cubicBezTo>
                  <a:cubicBezTo>
                    <a:pt x="85479" y="17128"/>
                    <a:pt x="85380" y="16830"/>
                    <a:pt x="84883" y="16293"/>
                  </a:cubicBezTo>
                  <a:cubicBezTo>
                    <a:pt x="84644" y="16014"/>
                    <a:pt x="84445" y="15755"/>
                    <a:pt x="84465" y="15358"/>
                  </a:cubicBezTo>
                  <a:lnTo>
                    <a:pt x="83848" y="14224"/>
                  </a:lnTo>
                  <a:cubicBezTo>
                    <a:pt x="83769" y="14085"/>
                    <a:pt x="83729" y="13925"/>
                    <a:pt x="83629" y="13846"/>
                  </a:cubicBezTo>
                  <a:cubicBezTo>
                    <a:pt x="83391" y="13687"/>
                    <a:pt x="83629" y="13309"/>
                    <a:pt x="83251" y="13150"/>
                  </a:cubicBezTo>
                  <a:cubicBezTo>
                    <a:pt x="83112" y="13110"/>
                    <a:pt x="83132" y="12672"/>
                    <a:pt x="83013" y="12433"/>
                  </a:cubicBezTo>
                  <a:cubicBezTo>
                    <a:pt x="82933" y="12254"/>
                    <a:pt x="82774" y="12135"/>
                    <a:pt x="82655" y="11996"/>
                  </a:cubicBezTo>
                  <a:cubicBezTo>
                    <a:pt x="82595" y="11916"/>
                    <a:pt x="82476" y="11857"/>
                    <a:pt x="82456" y="11777"/>
                  </a:cubicBezTo>
                  <a:cubicBezTo>
                    <a:pt x="82317" y="11359"/>
                    <a:pt x="82197" y="10922"/>
                    <a:pt x="82058" y="10464"/>
                  </a:cubicBezTo>
                  <a:cubicBezTo>
                    <a:pt x="81819" y="10404"/>
                    <a:pt x="81600" y="10345"/>
                    <a:pt x="81401" y="10305"/>
                  </a:cubicBezTo>
                  <a:lnTo>
                    <a:pt x="81401" y="10186"/>
                  </a:lnTo>
                  <a:cubicBezTo>
                    <a:pt x="81561" y="10146"/>
                    <a:pt x="81720" y="10106"/>
                    <a:pt x="81879" y="10086"/>
                  </a:cubicBezTo>
                  <a:cubicBezTo>
                    <a:pt x="81859" y="9748"/>
                    <a:pt x="81421" y="9589"/>
                    <a:pt x="81580" y="9191"/>
                  </a:cubicBezTo>
                  <a:cubicBezTo>
                    <a:pt x="81580" y="9154"/>
                    <a:pt x="81459" y="9030"/>
                    <a:pt x="81411" y="9030"/>
                  </a:cubicBezTo>
                  <a:cubicBezTo>
                    <a:pt x="81407" y="9030"/>
                    <a:pt x="81404" y="9030"/>
                    <a:pt x="81401" y="9032"/>
                  </a:cubicBezTo>
                  <a:cubicBezTo>
                    <a:pt x="81346" y="9053"/>
                    <a:pt x="81301" y="9063"/>
                    <a:pt x="81264" y="9063"/>
                  </a:cubicBezTo>
                  <a:cubicBezTo>
                    <a:pt x="80983" y="9063"/>
                    <a:pt x="81197" y="8503"/>
                    <a:pt x="80922" y="8503"/>
                  </a:cubicBezTo>
                  <a:cubicBezTo>
                    <a:pt x="80900" y="8503"/>
                    <a:pt x="80874" y="8507"/>
                    <a:pt x="80844" y="8515"/>
                  </a:cubicBezTo>
                  <a:cubicBezTo>
                    <a:pt x="81183" y="8236"/>
                    <a:pt x="80586" y="8137"/>
                    <a:pt x="80725" y="7858"/>
                  </a:cubicBezTo>
                  <a:cubicBezTo>
                    <a:pt x="80884" y="7500"/>
                    <a:pt x="80347" y="7401"/>
                    <a:pt x="80347" y="7222"/>
                  </a:cubicBezTo>
                  <a:cubicBezTo>
                    <a:pt x="80347" y="6605"/>
                    <a:pt x="79850" y="6247"/>
                    <a:pt x="79691" y="5769"/>
                  </a:cubicBezTo>
                  <a:cubicBezTo>
                    <a:pt x="79532" y="5312"/>
                    <a:pt x="79253" y="5192"/>
                    <a:pt x="78975" y="4934"/>
                  </a:cubicBezTo>
                  <a:cubicBezTo>
                    <a:pt x="78537" y="4536"/>
                    <a:pt x="78000" y="4616"/>
                    <a:pt x="77522" y="4337"/>
                  </a:cubicBezTo>
                  <a:cubicBezTo>
                    <a:pt x="77144" y="4795"/>
                    <a:pt x="76647" y="4974"/>
                    <a:pt x="76110" y="5093"/>
                  </a:cubicBezTo>
                  <a:cubicBezTo>
                    <a:pt x="75354" y="5252"/>
                    <a:pt x="74618" y="5531"/>
                    <a:pt x="73862" y="5730"/>
                  </a:cubicBezTo>
                  <a:cubicBezTo>
                    <a:pt x="73658" y="5784"/>
                    <a:pt x="73449" y="5799"/>
                    <a:pt x="73240" y="5799"/>
                  </a:cubicBezTo>
                  <a:cubicBezTo>
                    <a:pt x="72987" y="5799"/>
                    <a:pt x="72733" y="5777"/>
                    <a:pt x="72485" y="5777"/>
                  </a:cubicBezTo>
                  <a:cubicBezTo>
                    <a:pt x="72338" y="5777"/>
                    <a:pt x="72193" y="5785"/>
                    <a:pt x="72052" y="5809"/>
                  </a:cubicBezTo>
                  <a:cubicBezTo>
                    <a:pt x="71807" y="5864"/>
                    <a:pt x="71566" y="5885"/>
                    <a:pt x="71327" y="5885"/>
                  </a:cubicBezTo>
                  <a:cubicBezTo>
                    <a:pt x="70792" y="5885"/>
                    <a:pt x="70274" y="5778"/>
                    <a:pt x="69764" y="5710"/>
                  </a:cubicBezTo>
                  <a:cubicBezTo>
                    <a:pt x="68511" y="5551"/>
                    <a:pt x="67298" y="5113"/>
                    <a:pt x="66223" y="4377"/>
                  </a:cubicBezTo>
                  <a:cubicBezTo>
                    <a:pt x="66113" y="4294"/>
                    <a:pt x="65982" y="4182"/>
                    <a:pt x="65820" y="4182"/>
                  </a:cubicBezTo>
                  <a:cubicBezTo>
                    <a:pt x="65749" y="4182"/>
                    <a:pt x="65671" y="4203"/>
                    <a:pt x="65587" y="4257"/>
                  </a:cubicBezTo>
                  <a:cubicBezTo>
                    <a:pt x="65583" y="4261"/>
                    <a:pt x="65577" y="4263"/>
                    <a:pt x="65568" y="4263"/>
                  </a:cubicBezTo>
                  <a:cubicBezTo>
                    <a:pt x="65492" y="4263"/>
                    <a:pt x="65247" y="4109"/>
                    <a:pt x="65229" y="4019"/>
                  </a:cubicBezTo>
                  <a:cubicBezTo>
                    <a:pt x="65229" y="3820"/>
                    <a:pt x="65169" y="3740"/>
                    <a:pt x="64970" y="3641"/>
                  </a:cubicBezTo>
                  <a:cubicBezTo>
                    <a:pt x="64572" y="3462"/>
                    <a:pt x="64373" y="2984"/>
                    <a:pt x="63856" y="2964"/>
                  </a:cubicBezTo>
                  <a:cubicBezTo>
                    <a:pt x="63796" y="2964"/>
                    <a:pt x="63737" y="2726"/>
                    <a:pt x="63677" y="2587"/>
                  </a:cubicBezTo>
                  <a:cubicBezTo>
                    <a:pt x="63677" y="2547"/>
                    <a:pt x="63617" y="2547"/>
                    <a:pt x="63617" y="2527"/>
                  </a:cubicBezTo>
                  <a:cubicBezTo>
                    <a:pt x="63438" y="2606"/>
                    <a:pt x="63279" y="2666"/>
                    <a:pt x="63200" y="2686"/>
                  </a:cubicBezTo>
                  <a:cubicBezTo>
                    <a:pt x="62881" y="2209"/>
                    <a:pt x="62623" y="1811"/>
                    <a:pt x="62364" y="1393"/>
                  </a:cubicBezTo>
                  <a:cubicBezTo>
                    <a:pt x="62280" y="1425"/>
                    <a:pt x="62215" y="1438"/>
                    <a:pt x="62163" y="1438"/>
                  </a:cubicBezTo>
                  <a:cubicBezTo>
                    <a:pt x="61858" y="1438"/>
                    <a:pt x="62034" y="961"/>
                    <a:pt x="61847" y="876"/>
                  </a:cubicBezTo>
                  <a:cubicBezTo>
                    <a:pt x="61449" y="876"/>
                    <a:pt x="61449" y="876"/>
                    <a:pt x="61688" y="438"/>
                  </a:cubicBezTo>
                  <a:lnTo>
                    <a:pt x="61688" y="438"/>
                  </a:lnTo>
                  <a:cubicBezTo>
                    <a:pt x="61409" y="478"/>
                    <a:pt x="61171" y="498"/>
                    <a:pt x="60932" y="538"/>
                  </a:cubicBezTo>
                  <a:cubicBezTo>
                    <a:pt x="60832" y="339"/>
                    <a:pt x="60733" y="160"/>
                    <a:pt x="60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4"/>
          <p:cNvSpPr/>
          <p:nvPr/>
        </p:nvSpPr>
        <p:spPr>
          <a:xfrm rot="10800000" flipH="1">
            <a:off x="6076196" y="2336171"/>
            <a:ext cx="439850" cy="409108"/>
          </a:xfrm>
          <a:custGeom>
            <a:avLst/>
            <a:gdLst/>
            <a:ahLst/>
            <a:cxnLst/>
            <a:rect l="l" t="t" r="r" b="b"/>
            <a:pathLst>
              <a:path w="43367" h="40336" extrusionOk="0">
                <a:moveTo>
                  <a:pt x="22232" y="1"/>
                </a:moveTo>
                <a:cubicBezTo>
                  <a:pt x="21341" y="1"/>
                  <a:pt x="20451" y="42"/>
                  <a:pt x="19595" y="272"/>
                </a:cubicBezTo>
                <a:cubicBezTo>
                  <a:pt x="18978" y="431"/>
                  <a:pt x="18242" y="332"/>
                  <a:pt x="17764" y="909"/>
                </a:cubicBezTo>
                <a:cubicBezTo>
                  <a:pt x="17725" y="929"/>
                  <a:pt x="17665" y="929"/>
                  <a:pt x="17585" y="948"/>
                </a:cubicBezTo>
                <a:cubicBezTo>
                  <a:pt x="17546" y="889"/>
                  <a:pt x="17526" y="809"/>
                  <a:pt x="17486" y="749"/>
                </a:cubicBezTo>
                <a:cubicBezTo>
                  <a:pt x="17446" y="690"/>
                  <a:pt x="17406" y="650"/>
                  <a:pt x="17347" y="551"/>
                </a:cubicBezTo>
                <a:cubicBezTo>
                  <a:pt x="17307" y="968"/>
                  <a:pt x="17188" y="1108"/>
                  <a:pt x="16849" y="1127"/>
                </a:cubicBezTo>
                <a:cubicBezTo>
                  <a:pt x="16825" y="1130"/>
                  <a:pt x="16801" y="1131"/>
                  <a:pt x="16776" y="1131"/>
                </a:cubicBezTo>
                <a:cubicBezTo>
                  <a:pt x="16679" y="1131"/>
                  <a:pt x="16577" y="1116"/>
                  <a:pt x="16490" y="1116"/>
                </a:cubicBezTo>
                <a:cubicBezTo>
                  <a:pt x="16416" y="1116"/>
                  <a:pt x="16353" y="1127"/>
                  <a:pt x="16312" y="1167"/>
                </a:cubicBezTo>
                <a:cubicBezTo>
                  <a:pt x="16078" y="1360"/>
                  <a:pt x="15835" y="1400"/>
                  <a:pt x="15582" y="1400"/>
                </a:cubicBezTo>
                <a:cubicBezTo>
                  <a:pt x="15469" y="1400"/>
                  <a:pt x="15355" y="1392"/>
                  <a:pt x="15238" y="1386"/>
                </a:cubicBezTo>
                <a:cubicBezTo>
                  <a:pt x="15198" y="1386"/>
                  <a:pt x="15158" y="1446"/>
                  <a:pt x="15099" y="1466"/>
                </a:cubicBezTo>
                <a:cubicBezTo>
                  <a:pt x="15099" y="1565"/>
                  <a:pt x="15119" y="1684"/>
                  <a:pt x="15119" y="1844"/>
                </a:cubicBezTo>
                <a:cubicBezTo>
                  <a:pt x="15099" y="1843"/>
                  <a:pt x="15080" y="1842"/>
                  <a:pt x="15061" y="1842"/>
                </a:cubicBezTo>
                <a:cubicBezTo>
                  <a:pt x="14339" y="1842"/>
                  <a:pt x="13886" y="2561"/>
                  <a:pt x="13149" y="2600"/>
                </a:cubicBezTo>
                <a:cubicBezTo>
                  <a:pt x="13129" y="2600"/>
                  <a:pt x="13090" y="2639"/>
                  <a:pt x="13090" y="2659"/>
                </a:cubicBezTo>
                <a:cubicBezTo>
                  <a:pt x="13029" y="3192"/>
                  <a:pt x="12677" y="3236"/>
                  <a:pt x="12301" y="3236"/>
                </a:cubicBezTo>
                <a:cubicBezTo>
                  <a:pt x="12227" y="3236"/>
                  <a:pt x="12153" y="3234"/>
                  <a:pt x="12080" y="3234"/>
                </a:cubicBezTo>
                <a:cubicBezTo>
                  <a:pt x="12038" y="3234"/>
                  <a:pt x="11996" y="3234"/>
                  <a:pt x="11956" y="3236"/>
                </a:cubicBezTo>
                <a:cubicBezTo>
                  <a:pt x="11916" y="3634"/>
                  <a:pt x="11757" y="3873"/>
                  <a:pt x="11319" y="3873"/>
                </a:cubicBezTo>
                <a:cubicBezTo>
                  <a:pt x="11260" y="3873"/>
                  <a:pt x="11140" y="3972"/>
                  <a:pt x="11100" y="4052"/>
                </a:cubicBezTo>
                <a:cubicBezTo>
                  <a:pt x="10941" y="4390"/>
                  <a:pt x="10424" y="4330"/>
                  <a:pt x="10384" y="4768"/>
                </a:cubicBezTo>
                <a:cubicBezTo>
                  <a:pt x="9728" y="5046"/>
                  <a:pt x="9370" y="5643"/>
                  <a:pt x="8892" y="6121"/>
                </a:cubicBezTo>
                <a:cubicBezTo>
                  <a:pt x="8494" y="6498"/>
                  <a:pt x="7858" y="6658"/>
                  <a:pt x="7798" y="7354"/>
                </a:cubicBezTo>
                <a:cubicBezTo>
                  <a:pt x="7778" y="7453"/>
                  <a:pt x="7380" y="7493"/>
                  <a:pt x="7361" y="7612"/>
                </a:cubicBezTo>
                <a:cubicBezTo>
                  <a:pt x="7241" y="8150"/>
                  <a:pt x="6704" y="8368"/>
                  <a:pt x="6485" y="8846"/>
                </a:cubicBezTo>
                <a:cubicBezTo>
                  <a:pt x="6406" y="9065"/>
                  <a:pt x="6247" y="9283"/>
                  <a:pt x="6048" y="9443"/>
                </a:cubicBezTo>
                <a:cubicBezTo>
                  <a:pt x="5849" y="9582"/>
                  <a:pt x="5789" y="9761"/>
                  <a:pt x="5729" y="9960"/>
                </a:cubicBezTo>
                <a:cubicBezTo>
                  <a:pt x="5709" y="10079"/>
                  <a:pt x="5590" y="10298"/>
                  <a:pt x="5451" y="10477"/>
                </a:cubicBezTo>
                <a:cubicBezTo>
                  <a:pt x="5292" y="10616"/>
                  <a:pt x="5093" y="10756"/>
                  <a:pt x="4993" y="10935"/>
                </a:cubicBezTo>
                <a:cubicBezTo>
                  <a:pt x="4576" y="11671"/>
                  <a:pt x="4198" y="12427"/>
                  <a:pt x="3760" y="13143"/>
                </a:cubicBezTo>
                <a:cubicBezTo>
                  <a:pt x="3223" y="14018"/>
                  <a:pt x="3143" y="15092"/>
                  <a:pt x="2467" y="15888"/>
                </a:cubicBezTo>
                <a:cubicBezTo>
                  <a:pt x="2407" y="15948"/>
                  <a:pt x="2447" y="16087"/>
                  <a:pt x="2427" y="16186"/>
                </a:cubicBezTo>
                <a:cubicBezTo>
                  <a:pt x="2427" y="16345"/>
                  <a:pt x="2427" y="16505"/>
                  <a:pt x="2367" y="16644"/>
                </a:cubicBezTo>
                <a:cubicBezTo>
                  <a:pt x="2268" y="16882"/>
                  <a:pt x="2089" y="17101"/>
                  <a:pt x="1990" y="17360"/>
                </a:cubicBezTo>
                <a:cubicBezTo>
                  <a:pt x="1890" y="17619"/>
                  <a:pt x="1850" y="17897"/>
                  <a:pt x="1791" y="18156"/>
                </a:cubicBezTo>
                <a:cubicBezTo>
                  <a:pt x="1691" y="18613"/>
                  <a:pt x="1433" y="19031"/>
                  <a:pt x="1433" y="19508"/>
                </a:cubicBezTo>
                <a:cubicBezTo>
                  <a:pt x="1452" y="19847"/>
                  <a:pt x="1333" y="20185"/>
                  <a:pt x="1273" y="20523"/>
                </a:cubicBezTo>
                <a:cubicBezTo>
                  <a:pt x="1214" y="20841"/>
                  <a:pt x="1254" y="21259"/>
                  <a:pt x="1074" y="21458"/>
                </a:cubicBezTo>
                <a:cubicBezTo>
                  <a:pt x="796" y="21756"/>
                  <a:pt x="955" y="22094"/>
                  <a:pt x="876" y="22413"/>
                </a:cubicBezTo>
                <a:cubicBezTo>
                  <a:pt x="756" y="22850"/>
                  <a:pt x="716" y="23308"/>
                  <a:pt x="657" y="23765"/>
                </a:cubicBezTo>
                <a:cubicBezTo>
                  <a:pt x="577" y="24342"/>
                  <a:pt x="517" y="24919"/>
                  <a:pt x="438" y="25516"/>
                </a:cubicBezTo>
                <a:cubicBezTo>
                  <a:pt x="0" y="25715"/>
                  <a:pt x="537" y="25934"/>
                  <a:pt x="438" y="26212"/>
                </a:cubicBezTo>
                <a:cubicBezTo>
                  <a:pt x="159" y="27068"/>
                  <a:pt x="279" y="27963"/>
                  <a:pt x="319" y="28858"/>
                </a:cubicBezTo>
                <a:cubicBezTo>
                  <a:pt x="319" y="29037"/>
                  <a:pt x="199" y="29296"/>
                  <a:pt x="279" y="29375"/>
                </a:cubicBezTo>
                <a:cubicBezTo>
                  <a:pt x="617" y="29753"/>
                  <a:pt x="100" y="30270"/>
                  <a:pt x="557" y="30589"/>
                </a:cubicBezTo>
                <a:cubicBezTo>
                  <a:pt x="179" y="31046"/>
                  <a:pt x="597" y="31543"/>
                  <a:pt x="517" y="31981"/>
                </a:cubicBezTo>
                <a:cubicBezTo>
                  <a:pt x="458" y="32359"/>
                  <a:pt x="716" y="32538"/>
                  <a:pt x="776" y="32817"/>
                </a:cubicBezTo>
                <a:cubicBezTo>
                  <a:pt x="796" y="32996"/>
                  <a:pt x="876" y="33294"/>
                  <a:pt x="796" y="33413"/>
                </a:cubicBezTo>
                <a:cubicBezTo>
                  <a:pt x="557" y="33692"/>
                  <a:pt x="1214" y="33692"/>
                  <a:pt x="915" y="34030"/>
                </a:cubicBezTo>
                <a:cubicBezTo>
                  <a:pt x="557" y="34448"/>
                  <a:pt x="1234" y="34229"/>
                  <a:pt x="1273" y="34448"/>
                </a:cubicBezTo>
                <a:cubicBezTo>
                  <a:pt x="1273" y="34507"/>
                  <a:pt x="1333" y="34547"/>
                  <a:pt x="1333" y="34607"/>
                </a:cubicBezTo>
                <a:cubicBezTo>
                  <a:pt x="1293" y="35104"/>
                  <a:pt x="1413" y="35621"/>
                  <a:pt x="1035" y="36039"/>
                </a:cubicBezTo>
                <a:cubicBezTo>
                  <a:pt x="1310" y="36480"/>
                  <a:pt x="1395" y="36558"/>
                  <a:pt x="1665" y="36558"/>
                </a:cubicBezTo>
                <a:cubicBezTo>
                  <a:pt x="1785" y="36558"/>
                  <a:pt x="1942" y="36543"/>
                  <a:pt x="2169" y="36537"/>
                </a:cubicBezTo>
                <a:cubicBezTo>
                  <a:pt x="2626" y="36517"/>
                  <a:pt x="2726" y="36099"/>
                  <a:pt x="3044" y="36079"/>
                </a:cubicBezTo>
                <a:cubicBezTo>
                  <a:pt x="3402" y="36039"/>
                  <a:pt x="3541" y="35681"/>
                  <a:pt x="3859" y="35582"/>
                </a:cubicBezTo>
                <a:cubicBezTo>
                  <a:pt x="4218" y="35482"/>
                  <a:pt x="4536" y="35263"/>
                  <a:pt x="4814" y="35025"/>
                </a:cubicBezTo>
                <a:cubicBezTo>
                  <a:pt x="5113" y="34806"/>
                  <a:pt x="5670" y="34925"/>
                  <a:pt x="5709" y="34368"/>
                </a:cubicBezTo>
                <a:cubicBezTo>
                  <a:pt x="5762" y="34382"/>
                  <a:pt x="5813" y="34388"/>
                  <a:pt x="5861" y="34388"/>
                </a:cubicBezTo>
                <a:cubicBezTo>
                  <a:pt x="6160" y="34388"/>
                  <a:pt x="6385" y="34155"/>
                  <a:pt x="6625" y="34070"/>
                </a:cubicBezTo>
                <a:cubicBezTo>
                  <a:pt x="6565" y="34030"/>
                  <a:pt x="6505" y="33970"/>
                  <a:pt x="6445" y="33931"/>
                </a:cubicBezTo>
                <a:cubicBezTo>
                  <a:pt x="7261" y="33572"/>
                  <a:pt x="8057" y="33254"/>
                  <a:pt x="8813" y="32936"/>
                </a:cubicBezTo>
                <a:cubicBezTo>
                  <a:pt x="9012" y="33155"/>
                  <a:pt x="9211" y="33413"/>
                  <a:pt x="9449" y="33632"/>
                </a:cubicBezTo>
                <a:cubicBezTo>
                  <a:pt x="9608" y="33791"/>
                  <a:pt x="9787" y="33831"/>
                  <a:pt x="9807" y="34149"/>
                </a:cubicBezTo>
                <a:cubicBezTo>
                  <a:pt x="9827" y="34428"/>
                  <a:pt x="10185" y="34846"/>
                  <a:pt x="10444" y="34885"/>
                </a:cubicBezTo>
                <a:cubicBezTo>
                  <a:pt x="10882" y="34965"/>
                  <a:pt x="10961" y="35224"/>
                  <a:pt x="10981" y="35582"/>
                </a:cubicBezTo>
                <a:lnTo>
                  <a:pt x="11637" y="35582"/>
                </a:lnTo>
                <a:cubicBezTo>
                  <a:pt x="11637" y="35761"/>
                  <a:pt x="11598" y="35900"/>
                  <a:pt x="11637" y="35940"/>
                </a:cubicBezTo>
                <a:cubicBezTo>
                  <a:pt x="11976" y="36198"/>
                  <a:pt x="12294" y="36576"/>
                  <a:pt x="12672" y="36656"/>
                </a:cubicBezTo>
                <a:cubicBezTo>
                  <a:pt x="13169" y="36755"/>
                  <a:pt x="13169" y="37312"/>
                  <a:pt x="13587" y="37392"/>
                </a:cubicBezTo>
                <a:cubicBezTo>
                  <a:pt x="13647" y="37412"/>
                  <a:pt x="13706" y="37392"/>
                  <a:pt x="13746" y="37432"/>
                </a:cubicBezTo>
                <a:cubicBezTo>
                  <a:pt x="14323" y="37670"/>
                  <a:pt x="14960" y="37790"/>
                  <a:pt x="15397" y="38307"/>
                </a:cubicBezTo>
                <a:cubicBezTo>
                  <a:pt x="15457" y="38367"/>
                  <a:pt x="15576" y="38367"/>
                  <a:pt x="15676" y="38406"/>
                </a:cubicBezTo>
                <a:cubicBezTo>
                  <a:pt x="16054" y="38546"/>
                  <a:pt x="16452" y="38685"/>
                  <a:pt x="16829" y="38804"/>
                </a:cubicBezTo>
                <a:cubicBezTo>
                  <a:pt x="17552" y="39039"/>
                  <a:pt x="18179" y="39561"/>
                  <a:pt x="19011" y="39561"/>
                </a:cubicBezTo>
                <a:cubicBezTo>
                  <a:pt x="19027" y="39561"/>
                  <a:pt x="19042" y="39561"/>
                  <a:pt x="19057" y="39560"/>
                </a:cubicBezTo>
                <a:cubicBezTo>
                  <a:pt x="19101" y="39559"/>
                  <a:pt x="19145" y="39558"/>
                  <a:pt x="19189" y="39558"/>
                </a:cubicBezTo>
                <a:cubicBezTo>
                  <a:pt x="19671" y="39558"/>
                  <a:pt x="20192" y="39656"/>
                  <a:pt x="20629" y="39839"/>
                </a:cubicBezTo>
                <a:cubicBezTo>
                  <a:pt x="20849" y="39929"/>
                  <a:pt x="21036" y="39961"/>
                  <a:pt x="21233" y="39961"/>
                </a:cubicBezTo>
                <a:cubicBezTo>
                  <a:pt x="21338" y="39961"/>
                  <a:pt x="21446" y="39952"/>
                  <a:pt x="21564" y="39938"/>
                </a:cubicBezTo>
                <a:cubicBezTo>
                  <a:pt x="21723" y="39918"/>
                  <a:pt x="21897" y="39893"/>
                  <a:pt x="22061" y="39893"/>
                </a:cubicBezTo>
                <a:cubicBezTo>
                  <a:pt x="22225" y="39893"/>
                  <a:pt x="22380" y="39918"/>
                  <a:pt x="22499" y="39998"/>
                </a:cubicBezTo>
                <a:cubicBezTo>
                  <a:pt x="22596" y="40057"/>
                  <a:pt x="22681" y="40075"/>
                  <a:pt x="22761" y="40075"/>
                </a:cubicBezTo>
                <a:cubicBezTo>
                  <a:pt x="22879" y="40075"/>
                  <a:pt x="22985" y="40036"/>
                  <a:pt x="23094" y="40036"/>
                </a:cubicBezTo>
                <a:cubicBezTo>
                  <a:pt x="23108" y="40036"/>
                  <a:pt x="23122" y="40036"/>
                  <a:pt x="23135" y="40038"/>
                </a:cubicBezTo>
                <a:cubicBezTo>
                  <a:pt x="23169" y="40044"/>
                  <a:pt x="23207" y="40046"/>
                  <a:pt x="23247" y="40046"/>
                </a:cubicBezTo>
                <a:cubicBezTo>
                  <a:pt x="23288" y="40046"/>
                  <a:pt x="23331" y="40044"/>
                  <a:pt x="23375" y="40044"/>
                </a:cubicBezTo>
                <a:cubicBezTo>
                  <a:pt x="23549" y="40044"/>
                  <a:pt x="23726" y="40071"/>
                  <a:pt x="23752" y="40336"/>
                </a:cubicBezTo>
                <a:cubicBezTo>
                  <a:pt x="23792" y="40217"/>
                  <a:pt x="23852" y="40097"/>
                  <a:pt x="23891" y="39978"/>
                </a:cubicBezTo>
                <a:cubicBezTo>
                  <a:pt x="24106" y="40044"/>
                  <a:pt x="24321" y="40152"/>
                  <a:pt x="24502" y="40152"/>
                </a:cubicBezTo>
                <a:cubicBezTo>
                  <a:pt x="24539" y="40152"/>
                  <a:pt x="24574" y="40147"/>
                  <a:pt x="24608" y="40137"/>
                </a:cubicBezTo>
                <a:cubicBezTo>
                  <a:pt x="24743" y="40092"/>
                  <a:pt x="24876" y="40075"/>
                  <a:pt x="25008" y="40075"/>
                </a:cubicBezTo>
                <a:cubicBezTo>
                  <a:pt x="25225" y="40075"/>
                  <a:pt x="25439" y="40120"/>
                  <a:pt x="25662" y="40157"/>
                </a:cubicBezTo>
                <a:cubicBezTo>
                  <a:pt x="25821" y="40197"/>
                  <a:pt x="26000" y="40217"/>
                  <a:pt x="26159" y="40217"/>
                </a:cubicBezTo>
                <a:cubicBezTo>
                  <a:pt x="26244" y="40217"/>
                  <a:pt x="26156" y="39972"/>
                  <a:pt x="26311" y="39972"/>
                </a:cubicBezTo>
                <a:cubicBezTo>
                  <a:pt x="26338" y="39972"/>
                  <a:pt x="26373" y="39980"/>
                  <a:pt x="26418" y="39998"/>
                </a:cubicBezTo>
                <a:cubicBezTo>
                  <a:pt x="26445" y="40012"/>
                  <a:pt x="26476" y="40017"/>
                  <a:pt x="26509" y="40017"/>
                </a:cubicBezTo>
                <a:cubicBezTo>
                  <a:pt x="26618" y="40017"/>
                  <a:pt x="26748" y="39958"/>
                  <a:pt x="26855" y="39958"/>
                </a:cubicBezTo>
                <a:cubicBezTo>
                  <a:pt x="26935" y="39948"/>
                  <a:pt x="27015" y="39948"/>
                  <a:pt x="27092" y="39948"/>
                </a:cubicBezTo>
                <a:cubicBezTo>
                  <a:pt x="27169" y="39948"/>
                  <a:pt x="27243" y="39948"/>
                  <a:pt x="27313" y="39938"/>
                </a:cubicBezTo>
                <a:cubicBezTo>
                  <a:pt x="27790" y="39878"/>
                  <a:pt x="28268" y="39839"/>
                  <a:pt x="28725" y="39759"/>
                </a:cubicBezTo>
                <a:cubicBezTo>
                  <a:pt x="29123" y="39680"/>
                  <a:pt x="29501" y="39461"/>
                  <a:pt x="29899" y="39441"/>
                </a:cubicBezTo>
                <a:cubicBezTo>
                  <a:pt x="30277" y="39441"/>
                  <a:pt x="30575" y="39302"/>
                  <a:pt x="30894" y="39142"/>
                </a:cubicBezTo>
                <a:cubicBezTo>
                  <a:pt x="31570" y="38824"/>
                  <a:pt x="32246" y="38466"/>
                  <a:pt x="33022" y="38406"/>
                </a:cubicBezTo>
                <a:cubicBezTo>
                  <a:pt x="33122" y="38406"/>
                  <a:pt x="33281" y="38347"/>
                  <a:pt x="33321" y="38287"/>
                </a:cubicBezTo>
                <a:cubicBezTo>
                  <a:pt x="33519" y="37670"/>
                  <a:pt x="34116" y="37631"/>
                  <a:pt x="34554" y="37471"/>
                </a:cubicBezTo>
                <a:cubicBezTo>
                  <a:pt x="35011" y="37292"/>
                  <a:pt x="35409" y="37153"/>
                  <a:pt x="35628" y="36676"/>
                </a:cubicBezTo>
                <a:cubicBezTo>
                  <a:pt x="35688" y="36556"/>
                  <a:pt x="35807" y="36417"/>
                  <a:pt x="35926" y="36397"/>
                </a:cubicBezTo>
                <a:cubicBezTo>
                  <a:pt x="36503" y="36278"/>
                  <a:pt x="36742" y="35641"/>
                  <a:pt x="37279" y="35462"/>
                </a:cubicBezTo>
                <a:cubicBezTo>
                  <a:pt x="37339" y="35442"/>
                  <a:pt x="37458" y="35363"/>
                  <a:pt x="37458" y="35303"/>
                </a:cubicBezTo>
                <a:cubicBezTo>
                  <a:pt x="37438" y="34945"/>
                  <a:pt x="37896" y="34866"/>
                  <a:pt x="37936" y="34706"/>
                </a:cubicBezTo>
                <a:cubicBezTo>
                  <a:pt x="38015" y="34289"/>
                  <a:pt x="38333" y="34289"/>
                  <a:pt x="38592" y="34129"/>
                </a:cubicBezTo>
                <a:cubicBezTo>
                  <a:pt x="38692" y="34090"/>
                  <a:pt x="38811" y="33990"/>
                  <a:pt x="38811" y="33911"/>
                </a:cubicBezTo>
                <a:cubicBezTo>
                  <a:pt x="38851" y="33473"/>
                  <a:pt x="39288" y="33314"/>
                  <a:pt x="39428" y="32956"/>
                </a:cubicBezTo>
                <a:cubicBezTo>
                  <a:pt x="39567" y="32598"/>
                  <a:pt x="39706" y="32240"/>
                  <a:pt x="40104" y="32081"/>
                </a:cubicBezTo>
                <a:cubicBezTo>
                  <a:pt x="40124" y="32081"/>
                  <a:pt x="40084" y="31941"/>
                  <a:pt x="40104" y="31882"/>
                </a:cubicBezTo>
                <a:cubicBezTo>
                  <a:pt x="40164" y="31563"/>
                  <a:pt x="40522" y="31504"/>
                  <a:pt x="40681" y="31285"/>
                </a:cubicBezTo>
                <a:cubicBezTo>
                  <a:pt x="40840" y="31046"/>
                  <a:pt x="40840" y="30688"/>
                  <a:pt x="40979" y="30410"/>
                </a:cubicBezTo>
                <a:cubicBezTo>
                  <a:pt x="41118" y="30151"/>
                  <a:pt x="41337" y="29972"/>
                  <a:pt x="41317" y="29594"/>
                </a:cubicBezTo>
                <a:cubicBezTo>
                  <a:pt x="41317" y="29335"/>
                  <a:pt x="41675" y="29057"/>
                  <a:pt x="41854" y="28798"/>
                </a:cubicBezTo>
                <a:cubicBezTo>
                  <a:pt x="41914" y="28739"/>
                  <a:pt x="41934" y="28659"/>
                  <a:pt x="41954" y="28579"/>
                </a:cubicBezTo>
                <a:cubicBezTo>
                  <a:pt x="42053" y="28142"/>
                  <a:pt x="42133" y="27684"/>
                  <a:pt x="42252" y="27247"/>
                </a:cubicBezTo>
                <a:cubicBezTo>
                  <a:pt x="42332" y="27048"/>
                  <a:pt x="42491" y="26849"/>
                  <a:pt x="42630" y="26630"/>
                </a:cubicBezTo>
                <a:cubicBezTo>
                  <a:pt x="42372" y="26431"/>
                  <a:pt x="42292" y="26192"/>
                  <a:pt x="42610" y="25914"/>
                </a:cubicBezTo>
                <a:cubicBezTo>
                  <a:pt x="42730" y="25814"/>
                  <a:pt x="42809" y="25655"/>
                  <a:pt x="42909" y="25536"/>
                </a:cubicBezTo>
                <a:cubicBezTo>
                  <a:pt x="42929" y="25496"/>
                  <a:pt x="42909" y="25456"/>
                  <a:pt x="42929" y="25416"/>
                </a:cubicBezTo>
                <a:cubicBezTo>
                  <a:pt x="42789" y="25357"/>
                  <a:pt x="42690" y="25317"/>
                  <a:pt x="42571" y="25257"/>
                </a:cubicBezTo>
                <a:cubicBezTo>
                  <a:pt x="42968" y="25178"/>
                  <a:pt x="43167" y="24899"/>
                  <a:pt x="42949" y="24641"/>
                </a:cubicBezTo>
                <a:cubicBezTo>
                  <a:pt x="42710" y="24322"/>
                  <a:pt x="42929" y="24044"/>
                  <a:pt x="42750" y="23745"/>
                </a:cubicBezTo>
                <a:lnTo>
                  <a:pt x="42750" y="23745"/>
                </a:lnTo>
                <a:cubicBezTo>
                  <a:pt x="42893" y="23755"/>
                  <a:pt x="43001" y="23762"/>
                  <a:pt x="43079" y="23762"/>
                </a:cubicBezTo>
                <a:cubicBezTo>
                  <a:pt x="43328" y="23762"/>
                  <a:pt x="43284" y="23690"/>
                  <a:pt x="43148" y="23387"/>
                </a:cubicBezTo>
                <a:cubicBezTo>
                  <a:pt x="43048" y="23169"/>
                  <a:pt x="42988" y="22930"/>
                  <a:pt x="42889" y="22651"/>
                </a:cubicBezTo>
                <a:cubicBezTo>
                  <a:pt x="43008" y="22612"/>
                  <a:pt x="43128" y="22552"/>
                  <a:pt x="43247" y="22492"/>
                </a:cubicBezTo>
                <a:cubicBezTo>
                  <a:pt x="43068" y="22194"/>
                  <a:pt x="43068" y="22194"/>
                  <a:pt x="43307" y="21955"/>
                </a:cubicBezTo>
                <a:cubicBezTo>
                  <a:pt x="42988" y="21120"/>
                  <a:pt x="42988" y="21020"/>
                  <a:pt x="43366" y="20563"/>
                </a:cubicBezTo>
                <a:cubicBezTo>
                  <a:pt x="43207" y="20364"/>
                  <a:pt x="43068" y="20165"/>
                  <a:pt x="42889" y="19946"/>
                </a:cubicBezTo>
                <a:cubicBezTo>
                  <a:pt x="43148" y="19767"/>
                  <a:pt x="43247" y="19568"/>
                  <a:pt x="43028" y="19250"/>
                </a:cubicBezTo>
                <a:cubicBezTo>
                  <a:pt x="42849" y="19011"/>
                  <a:pt x="42770" y="18713"/>
                  <a:pt x="42670" y="18454"/>
                </a:cubicBezTo>
                <a:cubicBezTo>
                  <a:pt x="42770" y="18295"/>
                  <a:pt x="42869" y="18156"/>
                  <a:pt x="42949" y="18036"/>
                </a:cubicBezTo>
                <a:cubicBezTo>
                  <a:pt x="42750" y="17857"/>
                  <a:pt x="42571" y="17698"/>
                  <a:pt x="42352" y="17519"/>
                </a:cubicBezTo>
                <a:cubicBezTo>
                  <a:pt x="42789" y="17042"/>
                  <a:pt x="42093" y="16465"/>
                  <a:pt x="42491" y="16067"/>
                </a:cubicBezTo>
                <a:cubicBezTo>
                  <a:pt x="42272" y="15828"/>
                  <a:pt x="42232" y="15410"/>
                  <a:pt x="41894" y="15371"/>
                </a:cubicBezTo>
                <a:cubicBezTo>
                  <a:pt x="41835" y="15152"/>
                  <a:pt x="42352" y="15013"/>
                  <a:pt x="41914" y="14834"/>
                </a:cubicBezTo>
                <a:cubicBezTo>
                  <a:pt x="41854" y="14257"/>
                  <a:pt x="41636" y="13720"/>
                  <a:pt x="41317" y="13222"/>
                </a:cubicBezTo>
                <a:cubicBezTo>
                  <a:pt x="41158" y="13003"/>
                  <a:pt x="40979" y="12804"/>
                  <a:pt x="40900" y="12566"/>
                </a:cubicBezTo>
                <a:cubicBezTo>
                  <a:pt x="40621" y="11750"/>
                  <a:pt x="40223" y="10994"/>
                  <a:pt x="39686" y="10338"/>
                </a:cubicBezTo>
                <a:cubicBezTo>
                  <a:pt x="39646" y="10278"/>
                  <a:pt x="39408" y="10318"/>
                  <a:pt x="39408" y="10278"/>
                </a:cubicBezTo>
                <a:cubicBezTo>
                  <a:pt x="39368" y="10139"/>
                  <a:pt x="39408" y="9980"/>
                  <a:pt x="39368" y="9840"/>
                </a:cubicBezTo>
                <a:cubicBezTo>
                  <a:pt x="39348" y="9741"/>
                  <a:pt x="39229" y="9701"/>
                  <a:pt x="39169" y="9602"/>
                </a:cubicBezTo>
                <a:cubicBezTo>
                  <a:pt x="39030" y="9403"/>
                  <a:pt x="38771" y="9184"/>
                  <a:pt x="38791" y="9005"/>
                </a:cubicBezTo>
                <a:cubicBezTo>
                  <a:pt x="38831" y="8627"/>
                  <a:pt x="38672" y="8547"/>
                  <a:pt x="38393" y="8408"/>
                </a:cubicBezTo>
                <a:cubicBezTo>
                  <a:pt x="38254" y="8349"/>
                  <a:pt x="38135" y="8209"/>
                  <a:pt x="38075" y="8050"/>
                </a:cubicBezTo>
                <a:cubicBezTo>
                  <a:pt x="38035" y="7931"/>
                  <a:pt x="38115" y="7772"/>
                  <a:pt x="38154" y="7573"/>
                </a:cubicBezTo>
                <a:cubicBezTo>
                  <a:pt x="37597" y="7573"/>
                  <a:pt x="37379" y="7175"/>
                  <a:pt x="37100" y="6857"/>
                </a:cubicBezTo>
                <a:cubicBezTo>
                  <a:pt x="36742" y="6439"/>
                  <a:pt x="36444" y="5902"/>
                  <a:pt x="35986" y="5623"/>
                </a:cubicBezTo>
                <a:cubicBezTo>
                  <a:pt x="35529" y="5345"/>
                  <a:pt x="35389" y="4648"/>
                  <a:pt x="34753" y="4648"/>
                </a:cubicBezTo>
                <a:cubicBezTo>
                  <a:pt x="34693" y="4648"/>
                  <a:pt x="34653" y="4509"/>
                  <a:pt x="34614" y="4450"/>
                </a:cubicBezTo>
                <a:cubicBezTo>
                  <a:pt x="34275" y="3873"/>
                  <a:pt x="33679" y="3534"/>
                  <a:pt x="33161" y="3236"/>
                </a:cubicBezTo>
                <a:cubicBezTo>
                  <a:pt x="32405" y="2798"/>
                  <a:pt x="31709" y="2281"/>
                  <a:pt x="30913" y="1883"/>
                </a:cubicBezTo>
                <a:cubicBezTo>
                  <a:pt x="30158" y="1505"/>
                  <a:pt x="29422" y="1147"/>
                  <a:pt x="28586" y="1028"/>
                </a:cubicBezTo>
                <a:cubicBezTo>
                  <a:pt x="28447" y="1008"/>
                  <a:pt x="28308" y="889"/>
                  <a:pt x="28148" y="829"/>
                </a:cubicBezTo>
                <a:cubicBezTo>
                  <a:pt x="27989" y="749"/>
                  <a:pt x="27810" y="630"/>
                  <a:pt x="27631" y="590"/>
                </a:cubicBezTo>
                <a:cubicBezTo>
                  <a:pt x="26358" y="192"/>
                  <a:pt x="25005" y="13"/>
                  <a:pt x="23712" y="13"/>
                </a:cubicBezTo>
                <a:cubicBezTo>
                  <a:pt x="23222" y="13"/>
                  <a:pt x="22727" y="1"/>
                  <a:pt x="222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"/>
          <p:cNvSpPr/>
          <p:nvPr/>
        </p:nvSpPr>
        <p:spPr>
          <a:xfrm rot="10800000" flipH="1">
            <a:off x="6076196" y="2336171"/>
            <a:ext cx="439850" cy="409108"/>
          </a:xfrm>
          <a:custGeom>
            <a:avLst/>
            <a:gdLst/>
            <a:ahLst/>
            <a:cxnLst/>
            <a:rect l="l" t="t" r="r" b="b"/>
            <a:pathLst>
              <a:path w="43367" h="40336" extrusionOk="0">
                <a:moveTo>
                  <a:pt x="23494" y="1346"/>
                </a:moveTo>
                <a:cubicBezTo>
                  <a:pt x="24097" y="1639"/>
                  <a:pt x="24768" y="1747"/>
                  <a:pt x="25444" y="1747"/>
                </a:cubicBezTo>
                <a:cubicBezTo>
                  <a:pt x="25503" y="1747"/>
                  <a:pt x="25563" y="1746"/>
                  <a:pt x="25622" y="1744"/>
                </a:cubicBezTo>
                <a:cubicBezTo>
                  <a:pt x="25940" y="1744"/>
                  <a:pt x="26557" y="2023"/>
                  <a:pt x="26875" y="2261"/>
                </a:cubicBezTo>
                <a:cubicBezTo>
                  <a:pt x="26892" y="2278"/>
                  <a:pt x="26910" y="2286"/>
                  <a:pt x="26928" y="2286"/>
                </a:cubicBezTo>
                <a:cubicBezTo>
                  <a:pt x="27029" y="2286"/>
                  <a:pt x="27146" y="2068"/>
                  <a:pt x="27254" y="2068"/>
                </a:cubicBezTo>
                <a:cubicBezTo>
                  <a:pt x="27310" y="2068"/>
                  <a:pt x="27364" y="2126"/>
                  <a:pt x="27412" y="2301"/>
                </a:cubicBezTo>
                <a:cubicBezTo>
                  <a:pt x="27445" y="2366"/>
                  <a:pt x="27663" y="2431"/>
                  <a:pt x="27829" y="2431"/>
                </a:cubicBezTo>
                <a:cubicBezTo>
                  <a:pt x="27866" y="2431"/>
                  <a:pt x="27900" y="2428"/>
                  <a:pt x="27930" y="2420"/>
                </a:cubicBezTo>
                <a:cubicBezTo>
                  <a:pt x="28022" y="2394"/>
                  <a:pt x="28106" y="2376"/>
                  <a:pt x="28182" y="2376"/>
                </a:cubicBezTo>
                <a:cubicBezTo>
                  <a:pt x="28332" y="2376"/>
                  <a:pt x="28447" y="2447"/>
                  <a:pt x="28526" y="2659"/>
                </a:cubicBezTo>
                <a:cubicBezTo>
                  <a:pt x="28526" y="2699"/>
                  <a:pt x="28606" y="2759"/>
                  <a:pt x="28646" y="2759"/>
                </a:cubicBezTo>
                <a:cubicBezTo>
                  <a:pt x="29720" y="2759"/>
                  <a:pt x="30396" y="3634"/>
                  <a:pt x="31351" y="3912"/>
                </a:cubicBezTo>
                <a:cubicBezTo>
                  <a:pt x="31610" y="3992"/>
                  <a:pt x="31948" y="4072"/>
                  <a:pt x="31908" y="4489"/>
                </a:cubicBezTo>
                <a:cubicBezTo>
                  <a:pt x="31908" y="4529"/>
                  <a:pt x="32167" y="4569"/>
                  <a:pt x="32246" y="4668"/>
                </a:cubicBezTo>
                <a:cubicBezTo>
                  <a:pt x="32425" y="4887"/>
                  <a:pt x="32764" y="4827"/>
                  <a:pt x="32943" y="5046"/>
                </a:cubicBezTo>
                <a:cubicBezTo>
                  <a:pt x="33102" y="5225"/>
                  <a:pt x="33241" y="5424"/>
                  <a:pt x="33400" y="5623"/>
                </a:cubicBezTo>
                <a:cubicBezTo>
                  <a:pt x="33500" y="5583"/>
                  <a:pt x="33599" y="5564"/>
                  <a:pt x="33718" y="5544"/>
                </a:cubicBezTo>
                <a:cubicBezTo>
                  <a:pt x="33758" y="5603"/>
                  <a:pt x="33838" y="5643"/>
                  <a:pt x="33858" y="5723"/>
                </a:cubicBezTo>
                <a:cubicBezTo>
                  <a:pt x="33977" y="6121"/>
                  <a:pt x="34494" y="6240"/>
                  <a:pt x="34554" y="6697"/>
                </a:cubicBezTo>
                <a:cubicBezTo>
                  <a:pt x="34554" y="6757"/>
                  <a:pt x="34733" y="6817"/>
                  <a:pt x="34832" y="6837"/>
                </a:cubicBezTo>
                <a:cubicBezTo>
                  <a:pt x="35190" y="6857"/>
                  <a:pt x="35509" y="6876"/>
                  <a:pt x="35330" y="7414"/>
                </a:cubicBezTo>
                <a:cubicBezTo>
                  <a:pt x="35290" y="7493"/>
                  <a:pt x="35529" y="7692"/>
                  <a:pt x="35688" y="7792"/>
                </a:cubicBezTo>
                <a:cubicBezTo>
                  <a:pt x="36265" y="8150"/>
                  <a:pt x="36483" y="8388"/>
                  <a:pt x="36702" y="9085"/>
                </a:cubicBezTo>
                <a:cubicBezTo>
                  <a:pt x="36901" y="9184"/>
                  <a:pt x="37120" y="9283"/>
                  <a:pt x="37399" y="9423"/>
                </a:cubicBezTo>
                <a:cubicBezTo>
                  <a:pt x="37319" y="9542"/>
                  <a:pt x="37239" y="9642"/>
                  <a:pt x="37200" y="9701"/>
                </a:cubicBezTo>
                <a:cubicBezTo>
                  <a:pt x="37359" y="9960"/>
                  <a:pt x="37558" y="10179"/>
                  <a:pt x="37637" y="10457"/>
                </a:cubicBezTo>
                <a:cubicBezTo>
                  <a:pt x="37717" y="10756"/>
                  <a:pt x="38154" y="10775"/>
                  <a:pt x="38095" y="11173"/>
                </a:cubicBezTo>
                <a:cubicBezTo>
                  <a:pt x="38075" y="11253"/>
                  <a:pt x="38453" y="11412"/>
                  <a:pt x="38453" y="11452"/>
                </a:cubicBezTo>
                <a:cubicBezTo>
                  <a:pt x="38274" y="11870"/>
                  <a:pt x="38751" y="12049"/>
                  <a:pt x="38771" y="12407"/>
                </a:cubicBezTo>
                <a:cubicBezTo>
                  <a:pt x="38771" y="12526"/>
                  <a:pt x="38831" y="12705"/>
                  <a:pt x="38930" y="12745"/>
                </a:cubicBezTo>
                <a:cubicBezTo>
                  <a:pt x="39149" y="12864"/>
                  <a:pt x="39308" y="12924"/>
                  <a:pt x="39169" y="13222"/>
                </a:cubicBezTo>
                <a:cubicBezTo>
                  <a:pt x="39149" y="13282"/>
                  <a:pt x="39467" y="13441"/>
                  <a:pt x="39527" y="13580"/>
                </a:cubicBezTo>
                <a:cubicBezTo>
                  <a:pt x="39587" y="13720"/>
                  <a:pt x="39428" y="13918"/>
                  <a:pt x="39567" y="14098"/>
                </a:cubicBezTo>
                <a:cubicBezTo>
                  <a:pt x="39686" y="14237"/>
                  <a:pt x="39726" y="14416"/>
                  <a:pt x="39806" y="14575"/>
                </a:cubicBezTo>
                <a:cubicBezTo>
                  <a:pt x="39965" y="14853"/>
                  <a:pt x="40323" y="15052"/>
                  <a:pt x="40124" y="15470"/>
                </a:cubicBezTo>
                <a:cubicBezTo>
                  <a:pt x="40363" y="15669"/>
                  <a:pt x="40363" y="16047"/>
                  <a:pt x="40502" y="16266"/>
                </a:cubicBezTo>
                <a:cubicBezTo>
                  <a:pt x="40721" y="16544"/>
                  <a:pt x="40721" y="16783"/>
                  <a:pt x="40740" y="17081"/>
                </a:cubicBezTo>
                <a:cubicBezTo>
                  <a:pt x="40760" y="17241"/>
                  <a:pt x="40760" y="17439"/>
                  <a:pt x="40840" y="17559"/>
                </a:cubicBezTo>
                <a:cubicBezTo>
                  <a:pt x="41019" y="17837"/>
                  <a:pt x="40959" y="18116"/>
                  <a:pt x="40939" y="18394"/>
                </a:cubicBezTo>
                <a:cubicBezTo>
                  <a:pt x="40920" y="18673"/>
                  <a:pt x="41417" y="18832"/>
                  <a:pt x="41138" y="19210"/>
                </a:cubicBezTo>
                <a:cubicBezTo>
                  <a:pt x="41099" y="19250"/>
                  <a:pt x="41238" y="19429"/>
                  <a:pt x="41297" y="19548"/>
                </a:cubicBezTo>
                <a:cubicBezTo>
                  <a:pt x="41417" y="19827"/>
                  <a:pt x="41616" y="20065"/>
                  <a:pt x="41397" y="20384"/>
                </a:cubicBezTo>
                <a:cubicBezTo>
                  <a:pt x="41337" y="20483"/>
                  <a:pt x="41397" y="20642"/>
                  <a:pt x="41417" y="20762"/>
                </a:cubicBezTo>
                <a:cubicBezTo>
                  <a:pt x="41556" y="21617"/>
                  <a:pt x="41477" y="22472"/>
                  <a:pt x="41377" y="23308"/>
                </a:cubicBezTo>
                <a:cubicBezTo>
                  <a:pt x="41337" y="23547"/>
                  <a:pt x="41218" y="23765"/>
                  <a:pt x="41377" y="24004"/>
                </a:cubicBezTo>
                <a:cubicBezTo>
                  <a:pt x="41596" y="24302"/>
                  <a:pt x="40959" y="24501"/>
                  <a:pt x="41278" y="24840"/>
                </a:cubicBezTo>
                <a:cubicBezTo>
                  <a:pt x="40979" y="24999"/>
                  <a:pt x="41099" y="25257"/>
                  <a:pt x="41099" y="25496"/>
                </a:cubicBezTo>
                <a:cubicBezTo>
                  <a:pt x="41079" y="26113"/>
                  <a:pt x="40701" y="26610"/>
                  <a:pt x="40661" y="27227"/>
                </a:cubicBezTo>
                <a:cubicBezTo>
                  <a:pt x="40641" y="27545"/>
                  <a:pt x="40502" y="27843"/>
                  <a:pt x="40402" y="28162"/>
                </a:cubicBezTo>
                <a:cubicBezTo>
                  <a:pt x="40303" y="28440"/>
                  <a:pt x="40223" y="28699"/>
                  <a:pt x="39985" y="28918"/>
                </a:cubicBezTo>
                <a:cubicBezTo>
                  <a:pt x="39726" y="29156"/>
                  <a:pt x="39666" y="29554"/>
                  <a:pt x="39467" y="29853"/>
                </a:cubicBezTo>
                <a:cubicBezTo>
                  <a:pt x="39050" y="30469"/>
                  <a:pt x="38771" y="31165"/>
                  <a:pt x="38413" y="31822"/>
                </a:cubicBezTo>
                <a:cubicBezTo>
                  <a:pt x="38314" y="32001"/>
                  <a:pt x="38174" y="32200"/>
                  <a:pt x="37995" y="32299"/>
                </a:cubicBezTo>
                <a:cubicBezTo>
                  <a:pt x="37498" y="32598"/>
                  <a:pt x="37259" y="33015"/>
                  <a:pt x="37200" y="33572"/>
                </a:cubicBezTo>
                <a:cubicBezTo>
                  <a:pt x="36861" y="33752"/>
                  <a:pt x="36523" y="33931"/>
                  <a:pt x="36165" y="34110"/>
                </a:cubicBezTo>
                <a:cubicBezTo>
                  <a:pt x="36304" y="34587"/>
                  <a:pt x="35787" y="34686"/>
                  <a:pt x="35548" y="34885"/>
                </a:cubicBezTo>
                <a:cubicBezTo>
                  <a:pt x="35310" y="35064"/>
                  <a:pt x="35031" y="35224"/>
                  <a:pt x="34892" y="35502"/>
                </a:cubicBezTo>
                <a:cubicBezTo>
                  <a:pt x="34852" y="35562"/>
                  <a:pt x="34812" y="35621"/>
                  <a:pt x="34753" y="35661"/>
                </a:cubicBezTo>
                <a:cubicBezTo>
                  <a:pt x="34514" y="35820"/>
                  <a:pt x="34255" y="35960"/>
                  <a:pt x="34017" y="36139"/>
                </a:cubicBezTo>
                <a:cubicBezTo>
                  <a:pt x="33798" y="36298"/>
                  <a:pt x="33480" y="36298"/>
                  <a:pt x="33340" y="36636"/>
                </a:cubicBezTo>
                <a:cubicBezTo>
                  <a:pt x="33261" y="36835"/>
                  <a:pt x="32863" y="36895"/>
                  <a:pt x="32624" y="36994"/>
                </a:cubicBezTo>
                <a:cubicBezTo>
                  <a:pt x="32286" y="37113"/>
                  <a:pt x="31948" y="37233"/>
                  <a:pt x="31610" y="37312"/>
                </a:cubicBezTo>
                <a:cubicBezTo>
                  <a:pt x="31431" y="37352"/>
                  <a:pt x="31311" y="37392"/>
                  <a:pt x="31272" y="37611"/>
                </a:cubicBezTo>
                <a:cubicBezTo>
                  <a:pt x="31272" y="37670"/>
                  <a:pt x="31172" y="37770"/>
                  <a:pt x="31132" y="37770"/>
                </a:cubicBezTo>
                <a:cubicBezTo>
                  <a:pt x="31106" y="37768"/>
                  <a:pt x="31080" y="37768"/>
                  <a:pt x="31054" y="37768"/>
                </a:cubicBezTo>
                <a:cubicBezTo>
                  <a:pt x="30392" y="37768"/>
                  <a:pt x="29836" y="38212"/>
                  <a:pt x="29145" y="38212"/>
                </a:cubicBezTo>
                <a:cubicBezTo>
                  <a:pt x="29105" y="38212"/>
                  <a:pt x="29065" y="38211"/>
                  <a:pt x="29024" y="38207"/>
                </a:cubicBezTo>
                <a:cubicBezTo>
                  <a:pt x="28985" y="38204"/>
                  <a:pt x="28946" y="38202"/>
                  <a:pt x="28907" y="38202"/>
                </a:cubicBezTo>
                <a:cubicBezTo>
                  <a:pt x="28538" y="38202"/>
                  <a:pt x="28128" y="38360"/>
                  <a:pt x="27751" y="38486"/>
                </a:cubicBezTo>
                <a:cubicBezTo>
                  <a:pt x="27204" y="38658"/>
                  <a:pt x="26656" y="38744"/>
                  <a:pt x="26090" y="38744"/>
                </a:cubicBezTo>
                <a:cubicBezTo>
                  <a:pt x="25936" y="38744"/>
                  <a:pt x="25780" y="38737"/>
                  <a:pt x="25622" y="38725"/>
                </a:cubicBezTo>
                <a:cubicBezTo>
                  <a:pt x="25540" y="38718"/>
                  <a:pt x="25459" y="38715"/>
                  <a:pt x="25377" y="38715"/>
                </a:cubicBezTo>
                <a:cubicBezTo>
                  <a:pt x="24962" y="38715"/>
                  <a:pt x="24546" y="38788"/>
                  <a:pt x="24130" y="38804"/>
                </a:cubicBezTo>
                <a:cubicBezTo>
                  <a:pt x="24096" y="38807"/>
                  <a:pt x="24062" y="38808"/>
                  <a:pt x="24028" y="38808"/>
                </a:cubicBezTo>
                <a:cubicBezTo>
                  <a:pt x="23719" y="38808"/>
                  <a:pt x="23417" y="38706"/>
                  <a:pt x="23111" y="38706"/>
                </a:cubicBezTo>
                <a:cubicBezTo>
                  <a:pt x="22961" y="38706"/>
                  <a:pt x="22811" y="38731"/>
                  <a:pt x="22658" y="38804"/>
                </a:cubicBezTo>
                <a:cubicBezTo>
                  <a:pt x="22081" y="38486"/>
                  <a:pt x="21385" y="38764"/>
                  <a:pt x="20768" y="38426"/>
                </a:cubicBezTo>
                <a:cubicBezTo>
                  <a:pt x="20430" y="38207"/>
                  <a:pt x="19953" y="38307"/>
                  <a:pt x="19535" y="38227"/>
                </a:cubicBezTo>
                <a:cubicBezTo>
                  <a:pt x="18660" y="38068"/>
                  <a:pt x="17804" y="37770"/>
                  <a:pt x="17028" y="37392"/>
                </a:cubicBezTo>
                <a:cubicBezTo>
                  <a:pt x="15875" y="36835"/>
                  <a:pt x="14721" y="36278"/>
                  <a:pt x="13686" y="35482"/>
                </a:cubicBezTo>
                <a:cubicBezTo>
                  <a:pt x="13209" y="35104"/>
                  <a:pt x="12811" y="34607"/>
                  <a:pt x="12214" y="34408"/>
                </a:cubicBezTo>
                <a:cubicBezTo>
                  <a:pt x="12015" y="34328"/>
                  <a:pt x="12214" y="33990"/>
                  <a:pt x="11876" y="33950"/>
                </a:cubicBezTo>
                <a:cubicBezTo>
                  <a:pt x="11717" y="33950"/>
                  <a:pt x="11518" y="33732"/>
                  <a:pt x="11399" y="33572"/>
                </a:cubicBezTo>
                <a:cubicBezTo>
                  <a:pt x="11260" y="33413"/>
                  <a:pt x="11200" y="33075"/>
                  <a:pt x="11061" y="33035"/>
                </a:cubicBezTo>
                <a:cubicBezTo>
                  <a:pt x="10484" y="32876"/>
                  <a:pt x="10464" y="32160"/>
                  <a:pt x="9887" y="31981"/>
                </a:cubicBezTo>
                <a:cubicBezTo>
                  <a:pt x="9549" y="31882"/>
                  <a:pt x="9330" y="31444"/>
                  <a:pt x="9032" y="31126"/>
                </a:cubicBezTo>
                <a:cubicBezTo>
                  <a:pt x="8833" y="31265"/>
                  <a:pt x="8673" y="31364"/>
                  <a:pt x="8554" y="31484"/>
                </a:cubicBezTo>
                <a:cubicBezTo>
                  <a:pt x="8196" y="31882"/>
                  <a:pt x="7659" y="31882"/>
                  <a:pt x="7201" y="32041"/>
                </a:cubicBezTo>
                <a:cubicBezTo>
                  <a:pt x="6963" y="32120"/>
                  <a:pt x="6764" y="32180"/>
                  <a:pt x="6565" y="32319"/>
                </a:cubicBezTo>
                <a:cubicBezTo>
                  <a:pt x="6068" y="32677"/>
                  <a:pt x="5610" y="33075"/>
                  <a:pt x="5013" y="33234"/>
                </a:cubicBezTo>
                <a:cubicBezTo>
                  <a:pt x="4894" y="33274"/>
                  <a:pt x="4794" y="33393"/>
                  <a:pt x="4695" y="33493"/>
                </a:cubicBezTo>
                <a:cubicBezTo>
                  <a:pt x="4615" y="33572"/>
                  <a:pt x="4576" y="33692"/>
                  <a:pt x="4476" y="33732"/>
                </a:cubicBezTo>
                <a:cubicBezTo>
                  <a:pt x="3939" y="33990"/>
                  <a:pt x="3422" y="34328"/>
                  <a:pt x="2905" y="34826"/>
                </a:cubicBezTo>
                <a:cubicBezTo>
                  <a:pt x="2626" y="34229"/>
                  <a:pt x="2387" y="33732"/>
                  <a:pt x="2188" y="33254"/>
                </a:cubicBezTo>
                <a:cubicBezTo>
                  <a:pt x="2149" y="33175"/>
                  <a:pt x="2288" y="33015"/>
                  <a:pt x="2387" y="32856"/>
                </a:cubicBezTo>
                <a:cubicBezTo>
                  <a:pt x="2268" y="32777"/>
                  <a:pt x="2149" y="32677"/>
                  <a:pt x="2009" y="32578"/>
                </a:cubicBezTo>
                <a:cubicBezTo>
                  <a:pt x="2089" y="32518"/>
                  <a:pt x="2169" y="32439"/>
                  <a:pt x="2308" y="32319"/>
                </a:cubicBezTo>
                <a:cubicBezTo>
                  <a:pt x="1910" y="32160"/>
                  <a:pt x="1811" y="31802"/>
                  <a:pt x="1950" y="31524"/>
                </a:cubicBezTo>
                <a:cubicBezTo>
                  <a:pt x="2228" y="30986"/>
                  <a:pt x="1890" y="30688"/>
                  <a:pt x="1631" y="30270"/>
                </a:cubicBezTo>
                <a:lnTo>
                  <a:pt x="1631" y="30270"/>
                </a:lnTo>
                <a:cubicBezTo>
                  <a:pt x="1751" y="30310"/>
                  <a:pt x="1850" y="30310"/>
                  <a:pt x="1970" y="30330"/>
                </a:cubicBezTo>
                <a:cubicBezTo>
                  <a:pt x="2228" y="29952"/>
                  <a:pt x="1811" y="29813"/>
                  <a:pt x="1671" y="29574"/>
                </a:cubicBezTo>
                <a:cubicBezTo>
                  <a:pt x="1811" y="29455"/>
                  <a:pt x="1950" y="29335"/>
                  <a:pt x="2089" y="29216"/>
                </a:cubicBezTo>
                <a:cubicBezTo>
                  <a:pt x="2029" y="29176"/>
                  <a:pt x="2029" y="29136"/>
                  <a:pt x="2009" y="29136"/>
                </a:cubicBezTo>
                <a:cubicBezTo>
                  <a:pt x="2005" y="29132"/>
                  <a:pt x="2001" y="29131"/>
                  <a:pt x="1995" y="29131"/>
                </a:cubicBezTo>
                <a:cubicBezTo>
                  <a:pt x="1974" y="29131"/>
                  <a:pt x="1946" y="29156"/>
                  <a:pt x="1930" y="29156"/>
                </a:cubicBezTo>
                <a:cubicBezTo>
                  <a:pt x="1890" y="29176"/>
                  <a:pt x="1830" y="29176"/>
                  <a:pt x="1771" y="29176"/>
                </a:cubicBezTo>
                <a:cubicBezTo>
                  <a:pt x="1612" y="28699"/>
                  <a:pt x="1751" y="28301"/>
                  <a:pt x="2069" y="27883"/>
                </a:cubicBezTo>
                <a:cubicBezTo>
                  <a:pt x="1950" y="27744"/>
                  <a:pt x="1830" y="27625"/>
                  <a:pt x="1791" y="27585"/>
                </a:cubicBezTo>
                <a:cubicBezTo>
                  <a:pt x="1811" y="27068"/>
                  <a:pt x="1811" y="26650"/>
                  <a:pt x="1811" y="26232"/>
                </a:cubicBezTo>
                <a:cubicBezTo>
                  <a:pt x="1811" y="26192"/>
                  <a:pt x="1751" y="26152"/>
                  <a:pt x="1711" y="26113"/>
                </a:cubicBezTo>
                <a:cubicBezTo>
                  <a:pt x="2268" y="25914"/>
                  <a:pt x="1830" y="25397"/>
                  <a:pt x="2049" y="25078"/>
                </a:cubicBezTo>
                <a:cubicBezTo>
                  <a:pt x="2188" y="24859"/>
                  <a:pt x="2208" y="24581"/>
                  <a:pt x="1970" y="24362"/>
                </a:cubicBezTo>
                <a:cubicBezTo>
                  <a:pt x="1950" y="24342"/>
                  <a:pt x="1990" y="24223"/>
                  <a:pt x="2009" y="24143"/>
                </a:cubicBezTo>
                <a:cubicBezTo>
                  <a:pt x="2089" y="24203"/>
                  <a:pt x="2149" y="24243"/>
                  <a:pt x="2348" y="24422"/>
                </a:cubicBezTo>
                <a:cubicBezTo>
                  <a:pt x="2208" y="24024"/>
                  <a:pt x="2129" y="23765"/>
                  <a:pt x="2049" y="23507"/>
                </a:cubicBezTo>
                <a:cubicBezTo>
                  <a:pt x="2248" y="23407"/>
                  <a:pt x="2566" y="23288"/>
                  <a:pt x="2348" y="22910"/>
                </a:cubicBezTo>
                <a:cubicBezTo>
                  <a:pt x="2228" y="22711"/>
                  <a:pt x="2248" y="22612"/>
                  <a:pt x="2348" y="22413"/>
                </a:cubicBezTo>
                <a:cubicBezTo>
                  <a:pt x="2566" y="21915"/>
                  <a:pt x="2785" y="21398"/>
                  <a:pt x="2785" y="20901"/>
                </a:cubicBezTo>
                <a:cubicBezTo>
                  <a:pt x="2805" y="20583"/>
                  <a:pt x="2745" y="20344"/>
                  <a:pt x="2944" y="20026"/>
                </a:cubicBezTo>
                <a:cubicBezTo>
                  <a:pt x="3084" y="19787"/>
                  <a:pt x="3024" y="19389"/>
                  <a:pt x="3044" y="19071"/>
                </a:cubicBezTo>
                <a:cubicBezTo>
                  <a:pt x="3044" y="18653"/>
                  <a:pt x="3283" y="18355"/>
                  <a:pt x="3621" y="18136"/>
                </a:cubicBezTo>
                <a:cubicBezTo>
                  <a:pt x="3362" y="17977"/>
                  <a:pt x="3163" y="17817"/>
                  <a:pt x="3362" y="17519"/>
                </a:cubicBezTo>
                <a:lnTo>
                  <a:pt x="3362" y="17519"/>
                </a:lnTo>
                <a:cubicBezTo>
                  <a:pt x="3442" y="17559"/>
                  <a:pt x="3541" y="17599"/>
                  <a:pt x="3661" y="17658"/>
                </a:cubicBezTo>
                <a:cubicBezTo>
                  <a:pt x="3680" y="17638"/>
                  <a:pt x="3720" y="17619"/>
                  <a:pt x="3740" y="17599"/>
                </a:cubicBezTo>
                <a:cubicBezTo>
                  <a:pt x="4078" y="17002"/>
                  <a:pt x="4078" y="16306"/>
                  <a:pt x="4377" y="15709"/>
                </a:cubicBezTo>
                <a:cubicBezTo>
                  <a:pt x="4476" y="15490"/>
                  <a:pt x="4436" y="15251"/>
                  <a:pt x="4735" y="15092"/>
                </a:cubicBezTo>
                <a:cubicBezTo>
                  <a:pt x="4854" y="15032"/>
                  <a:pt x="4814" y="14674"/>
                  <a:pt x="4894" y="14456"/>
                </a:cubicBezTo>
                <a:cubicBezTo>
                  <a:pt x="4954" y="14237"/>
                  <a:pt x="5013" y="13998"/>
                  <a:pt x="5152" y="13799"/>
                </a:cubicBezTo>
                <a:cubicBezTo>
                  <a:pt x="5292" y="13600"/>
                  <a:pt x="5650" y="13541"/>
                  <a:pt x="5570" y="13182"/>
                </a:cubicBezTo>
                <a:cubicBezTo>
                  <a:pt x="6008" y="12804"/>
                  <a:pt x="5948" y="12188"/>
                  <a:pt x="6247" y="11750"/>
                </a:cubicBezTo>
                <a:cubicBezTo>
                  <a:pt x="6326" y="11651"/>
                  <a:pt x="6366" y="11412"/>
                  <a:pt x="6445" y="11412"/>
                </a:cubicBezTo>
                <a:cubicBezTo>
                  <a:pt x="7062" y="11293"/>
                  <a:pt x="7002" y="10696"/>
                  <a:pt x="7301" y="10358"/>
                </a:cubicBezTo>
                <a:cubicBezTo>
                  <a:pt x="7424" y="10200"/>
                  <a:pt x="7407" y="9840"/>
                  <a:pt x="7703" y="9840"/>
                </a:cubicBezTo>
                <a:cubicBezTo>
                  <a:pt x="7742" y="9840"/>
                  <a:pt x="7787" y="9846"/>
                  <a:pt x="7838" y="9860"/>
                </a:cubicBezTo>
                <a:cubicBezTo>
                  <a:pt x="7798" y="9124"/>
                  <a:pt x="8693" y="8985"/>
                  <a:pt x="8813" y="8349"/>
                </a:cubicBezTo>
                <a:cubicBezTo>
                  <a:pt x="8833" y="8249"/>
                  <a:pt x="8932" y="8169"/>
                  <a:pt x="9012" y="8090"/>
                </a:cubicBezTo>
                <a:cubicBezTo>
                  <a:pt x="9708" y="7513"/>
                  <a:pt x="10265" y="6797"/>
                  <a:pt x="10802" y="6140"/>
                </a:cubicBezTo>
                <a:cubicBezTo>
                  <a:pt x="10891" y="6158"/>
                  <a:pt x="10979" y="6223"/>
                  <a:pt x="11026" y="6223"/>
                </a:cubicBezTo>
                <a:cubicBezTo>
                  <a:pt x="11031" y="6223"/>
                  <a:pt x="11036" y="6222"/>
                  <a:pt x="11041" y="6220"/>
                </a:cubicBezTo>
                <a:cubicBezTo>
                  <a:pt x="11140" y="6180"/>
                  <a:pt x="11260" y="6081"/>
                  <a:pt x="11279" y="6001"/>
                </a:cubicBezTo>
                <a:cubicBezTo>
                  <a:pt x="11359" y="5504"/>
                  <a:pt x="11737" y="5345"/>
                  <a:pt x="12095" y="5146"/>
                </a:cubicBezTo>
                <a:cubicBezTo>
                  <a:pt x="12612" y="4867"/>
                  <a:pt x="13010" y="4410"/>
                  <a:pt x="13607" y="4231"/>
                </a:cubicBezTo>
                <a:cubicBezTo>
                  <a:pt x="13865" y="4151"/>
                  <a:pt x="14045" y="3813"/>
                  <a:pt x="14263" y="3594"/>
                </a:cubicBezTo>
                <a:cubicBezTo>
                  <a:pt x="14343" y="3654"/>
                  <a:pt x="14422" y="3733"/>
                  <a:pt x="14542" y="3833"/>
                </a:cubicBezTo>
                <a:cubicBezTo>
                  <a:pt x="14781" y="3435"/>
                  <a:pt x="15119" y="3196"/>
                  <a:pt x="15576" y="3196"/>
                </a:cubicBezTo>
                <a:cubicBezTo>
                  <a:pt x="15765" y="3196"/>
                  <a:pt x="15767" y="2850"/>
                  <a:pt x="15936" y="2850"/>
                </a:cubicBezTo>
                <a:cubicBezTo>
                  <a:pt x="15981" y="2850"/>
                  <a:pt x="16038" y="2875"/>
                  <a:pt x="16113" y="2938"/>
                </a:cubicBezTo>
                <a:cubicBezTo>
                  <a:pt x="16292" y="2440"/>
                  <a:pt x="16810" y="2719"/>
                  <a:pt x="17128" y="2520"/>
                </a:cubicBezTo>
                <a:cubicBezTo>
                  <a:pt x="17426" y="2301"/>
                  <a:pt x="17844" y="2281"/>
                  <a:pt x="18202" y="2142"/>
                </a:cubicBezTo>
                <a:cubicBezTo>
                  <a:pt x="18738" y="1935"/>
                  <a:pt x="19288" y="1772"/>
                  <a:pt x="19880" y="1772"/>
                </a:cubicBezTo>
                <a:cubicBezTo>
                  <a:pt x="19970" y="1772"/>
                  <a:pt x="20060" y="1776"/>
                  <a:pt x="20152" y="1784"/>
                </a:cubicBezTo>
                <a:cubicBezTo>
                  <a:pt x="20214" y="1788"/>
                  <a:pt x="20277" y="1792"/>
                  <a:pt x="20341" y="1792"/>
                </a:cubicBezTo>
                <a:cubicBezTo>
                  <a:pt x="20561" y="1792"/>
                  <a:pt x="20782" y="1750"/>
                  <a:pt x="20967" y="1565"/>
                </a:cubicBezTo>
                <a:cubicBezTo>
                  <a:pt x="21031" y="1491"/>
                  <a:pt x="21118" y="1450"/>
                  <a:pt x="21215" y="1450"/>
                </a:cubicBezTo>
                <a:cubicBezTo>
                  <a:pt x="21300" y="1450"/>
                  <a:pt x="21392" y="1481"/>
                  <a:pt x="21484" y="1545"/>
                </a:cubicBezTo>
                <a:cubicBezTo>
                  <a:pt x="21493" y="1552"/>
                  <a:pt x="21506" y="1555"/>
                  <a:pt x="21520" y="1555"/>
                </a:cubicBezTo>
                <a:cubicBezTo>
                  <a:pt x="21622" y="1555"/>
                  <a:pt x="21840" y="1416"/>
                  <a:pt x="21918" y="1416"/>
                </a:cubicBezTo>
                <a:cubicBezTo>
                  <a:pt x="21929" y="1416"/>
                  <a:pt x="21937" y="1419"/>
                  <a:pt x="21942" y="1426"/>
                </a:cubicBezTo>
                <a:cubicBezTo>
                  <a:pt x="22055" y="1558"/>
                  <a:pt x="22163" y="1603"/>
                  <a:pt x="22270" y="1603"/>
                </a:cubicBezTo>
                <a:cubicBezTo>
                  <a:pt x="22483" y="1603"/>
                  <a:pt x="22691" y="1426"/>
                  <a:pt x="22917" y="1426"/>
                </a:cubicBezTo>
                <a:cubicBezTo>
                  <a:pt x="23057" y="1566"/>
                  <a:pt x="23149" y="1641"/>
                  <a:pt x="23228" y="1641"/>
                </a:cubicBezTo>
                <a:cubicBezTo>
                  <a:pt x="23316" y="1641"/>
                  <a:pt x="23388" y="1546"/>
                  <a:pt x="23494" y="1346"/>
                </a:cubicBezTo>
                <a:close/>
                <a:moveTo>
                  <a:pt x="22232" y="1"/>
                </a:moveTo>
                <a:cubicBezTo>
                  <a:pt x="21341" y="1"/>
                  <a:pt x="20451" y="42"/>
                  <a:pt x="19595" y="272"/>
                </a:cubicBezTo>
                <a:cubicBezTo>
                  <a:pt x="18978" y="431"/>
                  <a:pt x="18242" y="332"/>
                  <a:pt x="17764" y="909"/>
                </a:cubicBezTo>
                <a:cubicBezTo>
                  <a:pt x="17725" y="929"/>
                  <a:pt x="17665" y="929"/>
                  <a:pt x="17585" y="948"/>
                </a:cubicBezTo>
                <a:cubicBezTo>
                  <a:pt x="17546" y="889"/>
                  <a:pt x="17526" y="809"/>
                  <a:pt x="17486" y="749"/>
                </a:cubicBezTo>
                <a:cubicBezTo>
                  <a:pt x="17446" y="690"/>
                  <a:pt x="17406" y="650"/>
                  <a:pt x="17347" y="551"/>
                </a:cubicBezTo>
                <a:cubicBezTo>
                  <a:pt x="17307" y="968"/>
                  <a:pt x="17188" y="1108"/>
                  <a:pt x="16849" y="1127"/>
                </a:cubicBezTo>
                <a:cubicBezTo>
                  <a:pt x="16825" y="1130"/>
                  <a:pt x="16801" y="1131"/>
                  <a:pt x="16776" y="1131"/>
                </a:cubicBezTo>
                <a:cubicBezTo>
                  <a:pt x="16679" y="1131"/>
                  <a:pt x="16577" y="1116"/>
                  <a:pt x="16490" y="1116"/>
                </a:cubicBezTo>
                <a:cubicBezTo>
                  <a:pt x="16416" y="1116"/>
                  <a:pt x="16353" y="1127"/>
                  <a:pt x="16312" y="1167"/>
                </a:cubicBezTo>
                <a:cubicBezTo>
                  <a:pt x="16078" y="1360"/>
                  <a:pt x="15835" y="1400"/>
                  <a:pt x="15582" y="1400"/>
                </a:cubicBezTo>
                <a:cubicBezTo>
                  <a:pt x="15469" y="1400"/>
                  <a:pt x="15355" y="1392"/>
                  <a:pt x="15238" y="1386"/>
                </a:cubicBezTo>
                <a:cubicBezTo>
                  <a:pt x="15198" y="1386"/>
                  <a:pt x="15158" y="1446"/>
                  <a:pt x="15099" y="1466"/>
                </a:cubicBezTo>
                <a:cubicBezTo>
                  <a:pt x="15099" y="1565"/>
                  <a:pt x="15119" y="1684"/>
                  <a:pt x="15119" y="1844"/>
                </a:cubicBezTo>
                <a:cubicBezTo>
                  <a:pt x="15099" y="1843"/>
                  <a:pt x="15080" y="1842"/>
                  <a:pt x="15061" y="1842"/>
                </a:cubicBezTo>
                <a:cubicBezTo>
                  <a:pt x="14339" y="1842"/>
                  <a:pt x="13886" y="2561"/>
                  <a:pt x="13149" y="2600"/>
                </a:cubicBezTo>
                <a:cubicBezTo>
                  <a:pt x="13129" y="2600"/>
                  <a:pt x="13090" y="2639"/>
                  <a:pt x="13090" y="2659"/>
                </a:cubicBezTo>
                <a:cubicBezTo>
                  <a:pt x="13029" y="3192"/>
                  <a:pt x="12677" y="3236"/>
                  <a:pt x="12301" y="3236"/>
                </a:cubicBezTo>
                <a:cubicBezTo>
                  <a:pt x="12227" y="3236"/>
                  <a:pt x="12153" y="3234"/>
                  <a:pt x="12080" y="3234"/>
                </a:cubicBezTo>
                <a:cubicBezTo>
                  <a:pt x="12038" y="3234"/>
                  <a:pt x="11996" y="3234"/>
                  <a:pt x="11956" y="3236"/>
                </a:cubicBezTo>
                <a:cubicBezTo>
                  <a:pt x="11916" y="3634"/>
                  <a:pt x="11757" y="3873"/>
                  <a:pt x="11319" y="3873"/>
                </a:cubicBezTo>
                <a:cubicBezTo>
                  <a:pt x="11260" y="3873"/>
                  <a:pt x="11140" y="3972"/>
                  <a:pt x="11100" y="4052"/>
                </a:cubicBezTo>
                <a:cubicBezTo>
                  <a:pt x="10941" y="4390"/>
                  <a:pt x="10424" y="4330"/>
                  <a:pt x="10384" y="4768"/>
                </a:cubicBezTo>
                <a:cubicBezTo>
                  <a:pt x="9728" y="5046"/>
                  <a:pt x="9370" y="5643"/>
                  <a:pt x="8892" y="6121"/>
                </a:cubicBezTo>
                <a:cubicBezTo>
                  <a:pt x="8494" y="6498"/>
                  <a:pt x="7858" y="6658"/>
                  <a:pt x="7798" y="7354"/>
                </a:cubicBezTo>
                <a:cubicBezTo>
                  <a:pt x="7778" y="7453"/>
                  <a:pt x="7380" y="7493"/>
                  <a:pt x="7361" y="7612"/>
                </a:cubicBezTo>
                <a:cubicBezTo>
                  <a:pt x="7241" y="8150"/>
                  <a:pt x="6704" y="8368"/>
                  <a:pt x="6485" y="8846"/>
                </a:cubicBezTo>
                <a:cubicBezTo>
                  <a:pt x="6406" y="9065"/>
                  <a:pt x="6247" y="9283"/>
                  <a:pt x="6048" y="9443"/>
                </a:cubicBezTo>
                <a:cubicBezTo>
                  <a:pt x="5849" y="9582"/>
                  <a:pt x="5789" y="9761"/>
                  <a:pt x="5729" y="9960"/>
                </a:cubicBezTo>
                <a:cubicBezTo>
                  <a:pt x="5709" y="10079"/>
                  <a:pt x="5590" y="10298"/>
                  <a:pt x="5451" y="10477"/>
                </a:cubicBezTo>
                <a:cubicBezTo>
                  <a:pt x="5292" y="10616"/>
                  <a:pt x="5093" y="10756"/>
                  <a:pt x="4993" y="10935"/>
                </a:cubicBezTo>
                <a:cubicBezTo>
                  <a:pt x="4576" y="11671"/>
                  <a:pt x="4198" y="12427"/>
                  <a:pt x="3760" y="13143"/>
                </a:cubicBezTo>
                <a:cubicBezTo>
                  <a:pt x="3223" y="14018"/>
                  <a:pt x="3143" y="15092"/>
                  <a:pt x="2467" y="15888"/>
                </a:cubicBezTo>
                <a:cubicBezTo>
                  <a:pt x="2407" y="15948"/>
                  <a:pt x="2447" y="16087"/>
                  <a:pt x="2427" y="16186"/>
                </a:cubicBezTo>
                <a:cubicBezTo>
                  <a:pt x="2427" y="16345"/>
                  <a:pt x="2427" y="16505"/>
                  <a:pt x="2367" y="16644"/>
                </a:cubicBezTo>
                <a:cubicBezTo>
                  <a:pt x="2268" y="16882"/>
                  <a:pt x="2089" y="17101"/>
                  <a:pt x="1990" y="17360"/>
                </a:cubicBezTo>
                <a:cubicBezTo>
                  <a:pt x="1890" y="17619"/>
                  <a:pt x="1850" y="17897"/>
                  <a:pt x="1791" y="18156"/>
                </a:cubicBezTo>
                <a:cubicBezTo>
                  <a:pt x="1691" y="18613"/>
                  <a:pt x="1433" y="19031"/>
                  <a:pt x="1433" y="19508"/>
                </a:cubicBezTo>
                <a:cubicBezTo>
                  <a:pt x="1452" y="19847"/>
                  <a:pt x="1333" y="20185"/>
                  <a:pt x="1273" y="20523"/>
                </a:cubicBezTo>
                <a:cubicBezTo>
                  <a:pt x="1214" y="20841"/>
                  <a:pt x="1254" y="21259"/>
                  <a:pt x="1074" y="21458"/>
                </a:cubicBezTo>
                <a:cubicBezTo>
                  <a:pt x="796" y="21756"/>
                  <a:pt x="955" y="22094"/>
                  <a:pt x="876" y="22413"/>
                </a:cubicBezTo>
                <a:cubicBezTo>
                  <a:pt x="756" y="22850"/>
                  <a:pt x="716" y="23308"/>
                  <a:pt x="657" y="23765"/>
                </a:cubicBezTo>
                <a:cubicBezTo>
                  <a:pt x="577" y="24342"/>
                  <a:pt x="517" y="24919"/>
                  <a:pt x="438" y="25516"/>
                </a:cubicBezTo>
                <a:cubicBezTo>
                  <a:pt x="0" y="25715"/>
                  <a:pt x="537" y="25934"/>
                  <a:pt x="438" y="26212"/>
                </a:cubicBezTo>
                <a:cubicBezTo>
                  <a:pt x="159" y="27068"/>
                  <a:pt x="279" y="27963"/>
                  <a:pt x="319" y="28858"/>
                </a:cubicBezTo>
                <a:cubicBezTo>
                  <a:pt x="319" y="29037"/>
                  <a:pt x="199" y="29296"/>
                  <a:pt x="279" y="29375"/>
                </a:cubicBezTo>
                <a:cubicBezTo>
                  <a:pt x="617" y="29753"/>
                  <a:pt x="100" y="30270"/>
                  <a:pt x="557" y="30589"/>
                </a:cubicBezTo>
                <a:cubicBezTo>
                  <a:pt x="179" y="31046"/>
                  <a:pt x="597" y="31543"/>
                  <a:pt x="517" y="31981"/>
                </a:cubicBezTo>
                <a:cubicBezTo>
                  <a:pt x="458" y="32359"/>
                  <a:pt x="716" y="32538"/>
                  <a:pt x="776" y="32817"/>
                </a:cubicBezTo>
                <a:cubicBezTo>
                  <a:pt x="796" y="32996"/>
                  <a:pt x="876" y="33294"/>
                  <a:pt x="796" y="33413"/>
                </a:cubicBezTo>
                <a:cubicBezTo>
                  <a:pt x="557" y="33692"/>
                  <a:pt x="1214" y="33692"/>
                  <a:pt x="915" y="34030"/>
                </a:cubicBezTo>
                <a:cubicBezTo>
                  <a:pt x="557" y="34448"/>
                  <a:pt x="1234" y="34229"/>
                  <a:pt x="1273" y="34448"/>
                </a:cubicBezTo>
                <a:cubicBezTo>
                  <a:pt x="1273" y="34507"/>
                  <a:pt x="1333" y="34547"/>
                  <a:pt x="1333" y="34607"/>
                </a:cubicBezTo>
                <a:cubicBezTo>
                  <a:pt x="1293" y="35104"/>
                  <a:pt x="1413" y="35621"/>
                  <a:pt x="1035" y="36039"/>
                </a:cubicBezTo>
                <a:cubicBezTo>
                  <a:pt x="1310" y="36480"/>
                  <a:pt x="1395" y="36558"/>
                  <a:pt x="1665" y="36558"/>
                </a:cubicBezTo>
                <a:cubicBezTo>
                  <a:pt x="1785" y="36558"/>
                  <a:pt x="1942" y="36543"/>
                  <a:pt x="2169" y="36537"/>
                </a:cubicBezTo>
                <a:cubicBezTo>
                  <a:pt x="2626" y="36517"/>
                  <a:pt x="2726" y="36099"/>
                  <a:pt x="3044" y="36079"/>
                </a:cubicBezTo>
                <a:cubicBezTo>
                  <a:pt x="3402" y="36039"/>
                  <a:pt x="3541" y="35681"/>
                  <a:pt x="3859" y="35582"/>
                </a:cubicBezTo>
                <a:cubicBezTo>
                  <a:pt x="4218" y="35482"/>
                  <a:pt x="4536" y="35263"/>
                  <a:pt x="4814" y="35025"/>
                </a:cubicBezTo>
                <a:cubicBezTo>
                  <a:pt x="5113" y="34806"/>
                  <a:pt x="5670" y="34925"/>
                  <a:pt x="5709" y="34368"/>
                </a:cubicBezTo>
                <a:cubicBezTo>
                  <a:pt x="5762" y="34382"/>
                  <a:pt x="5813" y="34388"/>
                  <a:pt x="5861" y="34388"/>
                </a:cubicBezTo>
                <a:cubicBezTo>
                  <a:pt x="6160" y="34388"/>
                  <a:pt x="6385" y="34155"/>
                  <a:pt x="6625" y="34070"/>
                </a:cubicBezTo>
                <a:cubicBezTo>
                  <a:pt x="6565" y="34030"/>
                  <a:pt x="6505" y="33970"/>
                  <a:pt x="6445" y="33931"/>
                </a:cubicBezTo>
                <a:cubicBezTo>
                  <a:pt x="7261" y="33572"/>
                  <a:pt x="8057" y="33254"/>
                  <a:pt x="8813" y="32936"/>
                </a:cubicBezTo>
                <a:cubicBezTo>
                  <a:pt x="9012" y="33155"/>
                  <a:pt x="9211" y="33413"/>
                  <a:pt x="9449" y="33632"/>
                </a:cubicBezTo>
                <a:cubicBezTo>
                  <a:pt x="9608" y="33791"/>
                  <a:pt x="9787" y="33831"/>
                  <a:pt x="9807" y="34149"/>
                </a:cubicBezTo>
                <a:cubicBezTo>
                  <a:pt x="9827" y="34428"/>
                  <a:pt x="10185" y="34846"/>
                  <a:pt x="10444" y="34885"/>
                </a:cubicBezTo>
                <a:cubicBezTo>
                  <a:pt x="10882" y="34965"/>
                  <a:pt x="10961" y="35224"/>
                  <a:pt x="10981" y="35582"/>
                </a:cubicBezTo>
                <a:lnTo>
                  <a:pt x="11637" y="35582"/>
                </a:lnTo>
                <a:cubicBezTo>
                  <a:pt x="11637" y="35761"/>
                  <a:pt x="11598" y="35900"/>
                  <a:pt x="11637" y="35940"/>
                </a:cubicBezTo>
                <a:cubicBezTo>
                  <a:pt x="11976" y="36198"/>
                  <a:pt x="12294" y="36576"/>
                  <a:pt x="12672" y="36656"/>
                </a:cubicBezTo>
                <a:cubicBezTo>
                  <a:pt x="13169" y="36755"/>
                  <a:pt x="13169" y="37312"/>
                  <a:pt x="13587" y="37392"/>
                </a:cubicBezTo>
                <a:cubicBezTo>
                  <a:pt x="13647" y="37412"/>
                  <a:pt x="13706" y="37392"/>
                  <a:pt x="13746" y="37432"/>
                </a:cubicBezTo>
                <a:cubicBezTo>
                  <a:pt x="14323" y="37670"/>
                  <a:pt x="14960" y="37790"/>
                  <a:pt x="15397" y="38307"/>
                </a:cubicBezTo>
                <a:cubicBezTo>
                  <a:pt x="15457" y="38367"/>
                  <a:pt x="15576" y="38367"/>
                  <a:pt x="15676" y="38406"/>
                </a:cubicBezTo>
                <a:cubicBezTo>
                  <a:pt x="16054" y="38546"/>
                  <a:pt x="16452" y="38685"/>
                  <a:pt x="16829" y="38804"/>
                </a:cubicBezTo>
                <a:cubicBezTo>
                  <a:pt x="17552" y="39039"/>
                  <a:pt x="18179" y="39561"/>
                  <a:pt x="19011" y="39561"/>
                </a:cubicBezTo>
                <a:cubicBezTo>
                  <a:pt x="19027" y="39561"/>
                  <a:pt x="19042" y="39561"/>
                  <a:pt x="19057" y="39560"/>
                </a:cubicBezTo>
                <a:cubicBezTo>
                  <a:pt x="19101" y="39559"/>
                  <a:pt x="19145" y="39558"/>
                  <a:pt x="19189" y="39558"/>
                </a:cubicBezTo>
                <a:cubicBezTo>
                  <a:pt x="19671" y="39558"/>
                  <a:pt x="20192" y="39656"/>
                  <a:pt x="20629" y="39839"/>
                </a:cubicBezTo>
                <a:cubicBezTo>
                  <a:pt x="20849" y="39929"/>
                  <a:pt x="21036" y="39961"/>
                  <a:pt x="21233" y="39961"/>
                </a:cubicBezTo>
                <a:cubicBezTo>
                  <a:pt x="21338" y="39961"/>
                  <a:pt x="21446" y="39952"/>
                  <a:pt x="21564" y="39938"/>
                </a:cubicBezTo>
                <a:cubicBezTo>
                  <a:pt x="21723" y="39918"/>
                  <a:pt x="21897" y="39893"/>
                  <a:pt x="22061" y="39893"/>
                </a:cubicBezTo>
                <a:cubicBezTo>
                  <a:pt x="22225" y="39893"/>
                  <a:pt x="22380" y="39918"/>
                  <a:pt x="22499" y="39998"/>
                </a:cubicBezTo>
                <a:cubicBezTo>
                  <a:pt x="22596" y="40057"/>
                  <a:pt x="22681" y="40075"/>
                  <a:pt x="22761" y="40075"/>
                </a:cubicBezTo>
                <a:cubicBezTo>
                  <a:pt x="22879" y="40075"/>
                  <a:pt x="22985" y="40036"/>
                  <a:pt x="23094" y="40036"/>
                </a:cubicBezTo>
                <a:cubicBezTo>
                  <a:pt x="23108" y="40036"/>
                  <a:pt x="23122" y="40036"/>
                  <a:pt x="23135" y="40038"/>
                </a:cubicBezTo>
                <a:cubicBezTo>
                  <a:pt x="23169" y="40044"/>
                  <a:pt x="23207" y="40046"/>
                  <a:pt x="23247" y="40046"/>
                </a:cubicBezTo>
                <a:cubicBezTo>
                  <a:pt x="23288" y="40046"/>
                  <a:pt x="23331" y="40044"/>
                  <a:pt x="23375" y="40044"/>
                </a:cubicBezTo>
                <a:cubicBezTo>
                  <a:pt x="23549" y="40044"/>
                  <a:pt x="23726" y="40071"/>
                  <a:pt x="23752" y="40336"/>
                </a:cubicBezTo>
                <a:cubicBezTo>
                  <a:pt x="23792" y="40217"/>
                  <a:pt x="23852" y="40097"/>
                  <a:pt x="23891" y="39978"/>
                </a:cubicBezTo>
                <a:cubicBezTo>
                  <a:pt x="24106" y="40044"/>
                  <a:pt x="24321" y="40152"/>
                  <a:pt x="24502" y="40152"/>
                </a:cubicBezTo>
                <a:cubicBezTo>
                  <a:pt x="24539" y="40152"/>
                  <a:pt x="24574" y="40147"/>
                  <a:pt x="24608" y="40137"/>
                </a:cubicBezTo>
                <a:cubicBezTo>
                  <a:pt x="24743" y="40092"/>
                  <a:pt x="24876" y="40075"/>
                  <a:pt x="25008" y="40075"/>
                </a:cubicBezTo>
                <a:cubicBezTo>
                  <a:pt x="25225" y="40075"/>
                  <a:pt x="25439" y="40120"/>
                  <a:pt x="25662" y="40157"/>
                </a:cubicBezTo>
                <a:cubicBezTo>
                  <a:pt x="25821" y="40197"/>
                  <a:pt x="26000" y="40217"/>
                  <a:pt x="26159" y="40217"/>
                </a:cubicBezTo>
                <a:cubicBezTo>
                  <a:pt x="26244" y="40217"/>
                  <a:pt x="26156" y="39972"/>
                  <a:pt x="26311" y="39972"/>
                </a:cubicBezTo>
                <a:cubicBezTo>
                  <a:pt x="26338" y="39972"/>
                  <a:pt x="26373" y="39980"/>
                  <a:pt x="26418" y="39998"/>
                </a:cubicBezTo>
                <a:cubicBezTo>
                  <a:pt x="26445" y="40012"/>
                  <a:pt x="26476" y="40017"/>
                  <a:pt x="26509" y="40017"/>
                </a:cubicBezTo>
                <a:cubicBezTo>
                  <a:pt x="26618" y="40017"/>
                  <a:pt x="26748" y="39958"/>
                  <a:pt x="26855" y="39958"/>
                </a:cubicBezTo>
                <a:cubicBezTo>
                  <a:pt x="26935" y="39948"/>
                  <a:pt x="27015" y="39948"/>
                  <a:pt x="27092" y="39948"/>
                </a:cubicBezTo>
                <a:cubicBezTo>
                  <a:pt x="27169" y="39948"/>
                  <a:pt x="27243" y="39948"/>
                  <a:pt x="27313" y="39938"/>
                </a:cubicBezTo>
                <a:cubicBezTo>
                  <a:pt x="27790" y="39878"/>
                  <a:pt x="28268" y="39839"/>
                  <a:pt x="28725" y="39759"/>
                </a:cubicBezTo>
                <a:cubicBezTo>
                  <a:pt x="29123" y="39680"/>
                  <a:pt x="29501" y="39461"/>
                  <a:pt x="29899" y="39441"/>
                </a:cubicBezTo>
                <a:cubicBezTo>
                  <a:pt x="30277" y="39441"/>
                  <a:pt x="30575" y="39302"/>
                  <a:pt x="30894" y="39142"/>
                </a:cubicBezTo>
                <a:cubicBezTo>
                  <a:pt x="31570" y="38824"/>
                  <a:pt x="32246" y="38466"/>
                  <a:pt x="33022" y="38406"/>
                </a:cubicBezTo>
                <a:cubicBezTo>
                  <a:pt x="33122" y="38406"/>
                  <a:pt x="33281" y="38347"/>
                  <a:pt x="33321" y="38287"/>
                </a:cubicBezTo>
                <a:cubicBezTo>
                  <a:pt x="33519" y="37670"/>
                  <a:pt x="34116" y="37631"/>
                  <a:pt x="34554" y="37471"/>
                </a:cubicBezTo>
                <a:cubicBezTo>
                  <a:pt x="35011" y="37292"/>
                  <a:pt x="35409" y="37153"/>
                  <a:pt x="35628" y="36676"/>
                </a:cubicBezTo>
                <a:cubicBezTo>
                  <a:pt x="35688" y="36556"/>
                  <a:pt x="35807" y="36417"/>
                  <a:pt x="35926" y="36397"/>
                </a:cubicBezTo>
                <a:cubicBezTo>
                  <a:pt x="36503" y="36278"/>
                  <a:pt x="36742" y="35641"/>
                  <a:pt x="37279" y="35462"/>
                </a:cubicBezTo>
                <a:cubicBezTo>
                  <a:pt x="37339" y="35442"/>
                  <a:pt x="37458" y="35363"/>
                  <a:pt x="37458" y="35303"/>
                </a:cubicBezTo>
                <a:cubicBezTo>
                  <a:pt x="37438" y="34945"/>
                  <a:pt x="37896" y="34866"/>
                  <a:pt x="37936" y="34706"/>
                </a:cubicBezTo>
                <a:cubicBezTo>
                  <a:pt x="38015" y="34289"/>
                  <a:pt x="38333" y="34289"/>
                  <a:pt x="38592" y="34129"/>
                </a:cubicBezTo>
                <a:cubicBezTo>
                  <a:pt x="38692" y="34090"/>
                  <a:pt x="38811" y="33990"/>
                  <a:pt x="38811" y="33911"/>
                </a:cubicBezTo>
                <a:cubicBezTo>
                  <a:pt x="38851" y="33473"/>
                  <a:pt x="39288" y="33314"/>
                  <a:pt x="39428" y="32956"/>
                </a:cubicBezTo>
                <a:cubicBezTo>
                  <a:pt x="39567" y="32598"/>
                  <a:pt x="39706" y="32240"/>
                  <a:pt x="40104" y="32081"/>
                </a:cubicBezTo>
                <a:cubicBezTo>
                  <a:pt x="40124" y="32081"/>
                  <a:pt x="40084" y="31941"/>
                  <a:pt x="40104" y="31882"/>
                </a:cubicBezTo>
                <a:cubicBezTo>
                  <a:pt x="40164" y="31563"/>
                  <a:pt x="40522" y="31504"/>
                  <a:pt x="40681" y="31285"/>
                </a:cubicBezTo>
                <a:cubicBezTo>
                  <a:pt x="40840" y="31046"/>
                  <a:pt x="40840" y="30688"/>
                  <a:pt x="40979" y="30410"/>
                </a:cubicBezTo>
                <a:cubicBezTo>
                  <a:pt x="41118" y="30151"/>
                  <a:pt x="41337" y="29972"/>
                  <a:pt x="41317" y="29594"/>
                </a:cubicBezTo>
                <a:cubicBezTo>
                  <a:pt x="41317" y="29335"/>
                  <a:pt x="41675" y="29057"/>
                  <a:pt x="41854" y="28798"/>
                </a:cubicBezTo>
                <a:cubicBezTo>
                  <a:pt x="41914" y="28739"/>
                  <a:pt x="41934" y="28659"/>
                  <a:pt x="41954" y="28579"/>
                </a:cubicBezTo>
                <a:cubicBezTo>
                  <a:pt x="42053" y="28142"/>
                  <a:pt x="42133" y="27684"/>
                  <a:pt x="42252" y="27247"/>
                </a:cubicBezTo>
                <a:cubicBezTo>
                  <a:pt x="42332" y="27048"/>
                  <a:pt x="42491" y="26849"/>
                  <a:pt x="42630" y="26630"/>
                </a:cubicBezTo>
                <a:cubicBezTo>
                  <a:pt x="42372" y="26431"/>
                  <a:pt x="42292" y="26192"/>
                  <a:pt x="42610" y="25914"/>
                </a:cubicBezTo>
                <a:cubicBezTo>
                  <a:pt x="42730" y="25814"/>
                  <a:pt x="42809" y="25655"/>
                  <a:pt x="42909" y="25536"/>
                </a:cubicBezTo>
                <a:cubicBezTo>
                  <a:pt x="42929" y="25496"/>
                  <a:pt x="42909" y="25456"/>
                  <a:pt x="42929" y="25416"/>
                </a:cubicBezTo>
                <a:cubicBezTo>
                  <a:pt x="42789" y="25357"/>
                  <a:pt x="42690" y="25317"/>
                  <a:pt x="42571" y="25257"/>
                </a:cubicBezTo>
                <a:cubicBezTo>
                  <a:pt x="42968" y="25178"/>
                  <a:pt x="43167" y="24899"/>
                  <a:pt x="42949" y="24641"/>
                </a:cubicBezTo>
                <a:cubicBezTo>
                  <a:pt x="42710" y="24322"/>
                  <a:pt x="42929" y="24044"/>
                  <a:pt x="42750" y="23745"/>
                </a:cubicBezTo>
                <a:lnTo>
                  <a:pt x="42750" y="23745"/>
                </a:lnTo>
                <a:cubicBezTo>
                  <a:pt x="42893" y="23755"/>
                  <a:pt x="43001" y="23762"/>
                  <a:pt x="43079" y="23762"/>
                </a:cubicBezTo>
                <a:cubicBezTo>
                  <a:pt x="43328" y="23762"/>
                  <a:pt x="43284" y="23690"/>
                  <a:pt x="43148" y="23387"/>
                </a:cubicBezTo>
                <a:cubicBezTo>
                  <a:pt x="43048" y="23169"/>
                  <a:pt x="42988" y="22930"/>
                  <a:pt x="42889" y="22651"/>
                </a:cubicBezTo>
                <a:cubicBezTo>
                  <a:pt x="43008" y="22612"/>
                  <a:pt x="43128" y="22552"/>
                  <a:pt x="43247" y="22492"/>
                </a:cubicBezTo>
                <a:cubicBezTo>
                  <a:pt x="43068" y="22194"/>
                  <a:pt x="43068" y="22194"/>
                  <a:pt x="43307" y="21955"/>
                </a:cubicBezTo>
                <a:cubicBezTo>
                  <a:pt x="42988" y="21120"/>
                  <a:pt x="42988" y="21020"/>
                  <a:pt x="43366" y="20563"/>
                </a:cubicBezTo>
                <a:cubicBezTo>
                  <a:pt x="43207" y="20364"/>
                  <a:pt x="43068" y="20165"/>
                  <a:pt x="42889" y="19946"/>
                </a:cubicBezTo>
                <a:cubicBezTo>
                  <a:pt x="43148" y="19767"/>
                  <a:pt x="43247" y="19568"/>
                  <a:pt x="43028" y="19250"/>
                </a:cubicBezTo>
                <a:cubicBezTo>
                  <a:pt x="42849" y="19011"/>
                  <a:pt x="42770" y="18713"/>
                  <a:pt x="42670" y="18454"/>
                </a:cubicBezTo>
                <a:cubicBezTo>
                  <a:pt x="42770" y="18295"/>
                  <a:pt x="42869" y="18156"/>
                  <a:pt x="42949" y="18036"/>
                </a:cubicBezTo>
                <a:cubicBezTo>
                  <a:pt x="42750" y="17857"/>
                  <a:pt x="42571" y="17698"/>
                  <a:pt x="42352" y="17519"/>
                </a:cubicBezTo>
                <a:cubicBezTo>
                  <a:pt x="42789" y="17042"/>
                  <a:pt x="42093" y="16465"/>
                  <a:pt x="42491" y="16067"/>
                </a:cubicBezTo>
                <a:cubicBezTo>
                  <a:pt x="42272" y="15828"/>
                  <a:pt x="42232" y="15410"/>
                  <a:pt x="41894" y="15371"/>
                </a:cubicBezTo>
                <a:cubicBezTo>
                  <a:pt x="41835" y="15152"/>
                  <a:pt x="42352" y="15013"/>
                  <a:pt x="41914" y="14834"/>
                </a:cubicBezTo>
                <a:cubicBezTo>
                  <a:pt x="41854" y="14257"/>
                  <a:pt x="41636" y="13720"/>
                  <a:pt x="41317" y="13222"/>
                </a:cubicBezTo>
                <a:cubicBezTo>
                  <a:pt x="41158" y="13003"/>
                  <a:pt x="40979" y="12804"/>
                  <a:pt x="40900" y="12566"/>
                </a:cubicBezTo>
                <a:cubicBezTo>
                  <a:pt x="40621" y="11750"/>
                  <a:pt x="40223" y="10994"/>
                  <a:pt x="39686" y="10338"/>
                </a:cubicBezTo>
                <a:cubicBezTo>
                  <a:pt x="39646" y="10278"/>
                  <a:pt x="39408" y="10318"/>
                  <a:pt x="39408" y="10278"/>
                </a:cubicBezTo>
                <a:cubicBezTo>
                  <a:pt x="39368" y="10139"/>
                  <a:pt x="39408" y="9980"/>
                  <a:pt x="39368" y="9840"/>
                </a:cubicBezTo>
                <a:cubicBezTo>
                  <a:pt x="39348" y="9741"/>
                  <a:pt x="39229" y="9701"/>
                  <a:pt x="39169" y="9602"/>
                </a:cubicBezTo>
                <a:cubicBezTo>
                  <a:pt x="39030" y="9403"/>
                  <a:pt x="38771" y="9184"/>
                  <a:pt x="38791" y="9005"/>
                </a:cubicBezTo>
                <a:cubicBezTo>
                  <a:pt x="38831" y="8627"/>
                  <a:pt x="38672" y="8547"/>
                  <a:pt x="38393" y="8408"/>
                </a:cubicBezTo>
                <a:cubicBezTo>
                  <a:pt x="38254" y="8349"/>
                  <a:pt x="38135" y="8209"/>
                  <a:pt x="38075" y="8050"/>
                </a:cubicBezTo>
                <a:cubicBezTo>
                  <a:pt x="38035" y="7931"/>
                  <a:pt x="38115" y="7772"/>
                  <a:pt x="38154" y="7573"/>
                </a:cubicBezTo>
                <a:cubicBezTo>
                  <a:pt x="37597" y="7573"/>
                  <a:pt x="37379" y="7175"/>
                  <a:pt x="37100" y="6857"/>
                </a:cubicBezTo>
                <a:cubicBezTo>
                  <a:pt x="36742" y="6439"/>
                  <a:pt x="36444" y="5902"/>
                  <a:pt x="35986" y="5623"/>
                </a:cubicBezTo>
                <a:cubicBezTo>
                  <a:pt x="35529" y="5345"/>
                  <a:pt x="35389" y="4648"/>
                  <a:pt x="34753" y="4648"/>
                </a:cubicBezTo>
                <a:cubicBezTo>
                  <a:pt x="34693" y="4648"/>
                  <a:pt x="34653" y="4509"/>
                  <a:pt x="34614" y="4450"/>
                </a:cubicBezTo>
                <a:cubicBezTo>
                  <a:pt x="34275" y="3873"/>
                  <a:pt x="33679" y="3534"/>
                  <a:pt x="33161" y="3236"/>
                </a:cubicBezTo>
                <a:cubicBezTo>
                  <a:pt x="32405" y="2798"/>
                  <a:pt x="31709" y="2281"/>
                  <a:pt x="30913" y="1883"/>
                </a:cubicBezTo>
                <a:cubicBezTo>
                  <a:pt x="30158" y="1505"/>
                  <a:pt x="29422" y="1147"/>
                  <a:pt x="28586" y="1028"/>
                </a:cubicBezTo>
                <a:cubicBezTo>
                  <a:pt x="28447" y="1008"/>
                  <a:pt x="28308" y="889"/>
                  <a:pt x="28148" y="829"/>
                </a:cubicBezTo>
                <a:cubicBezTo>
                  <a:pt x="27989" y="749"/>
                  <a:pt x="27810" y="630"/>
                  <a:pt x="27631" y="590"/>
                </a:cubicBezTo>
                <a:cubicBezTo>
                  <a:pt x="26358" y="192"/>
                  <a:pt x="25005" y="13"/>
                  <a:pt x="23712" y="13"/>
                </a:cubicBezTo>
                <a:cubicBezTo>
                  <a:pt x="23222" y="13"/>
                  <a:pt x="22727" y="1"/>
                  <a:pt x="22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4"/>
          <p:cNvSpPr/>
          <p:nvPr/>
        </p:nvSpPr>
        <p:spPr>
          <a:xfrm>
            <a:off x="6193643" y="2441242"/>
            <a:ext cx="230427" cy="223561"/>
          </a:xfrm>
          <a:custGeom>
            <a:avLst/>
            <a:gdLst/>
            <a:ahLst/>
            <a:cxnLst/>
            <a:rect l="l" t="t" r="r" b="b"/>
            <a:pathLst>
              <a:path w="22719" h="22042" extrusionOk="0">
                <a:moveTo>
                  <a:pt x="4596" y="1"/>
                </a:moveTo>
                <a:cubicBezTo>
                  <a:pt x="4318" y="339"/>
                  <a:pt x="4039" y="657"/>
                  <a:pt x="4238" y="1174"/>
                </a:cubicBezTo>
                <a:cubicBezTo>
                  <a:pt x="4298" y="1314"/>
                  <a:pt x="4158" y="1532"/>
                  <a:pt x="4138" y="1711"/>
                </a:cubicBezTo>
                <a:cubicBezTo>
                  <a:pt x="4039" y="2189"/>
                  <a:pt x="3840" y="2646"/>
                  <a:pt x="3880" y="3104"/>
                </a:cubicBezTo>
                <a:cubicBezTo>
                  <a:pt x="3940" y="3701"/>
                  <a:pt x="3741" y="4317"/>
                  <a:pt x="3940" y="4914"/>
                </a:cubicBezTo>
                <a:cubicBezTo>
                  <a:pt x="3462" y="5511"/>
                  <a:pt x="4258" y="6267"/>
                  <a:pt x="3681" y="6844"/>
                </a:cubicBezTo>
                <a:cubicBezTo>
                  <a:pt x="3681" y="6844"/>
                  <a:pt x="3681" y="6903"/>
                  <a:pt x="3681" y="6923"/>
                </a:cubicBezTo>
                <a:cubicBezTo>
                  <a:pt x="3920" y="7202"/>
                  <a:pt x="3979" y="7460"/>
                  <a:pt x="3681" y="7759"/>
                </a:cubicBezTo>
                <a:cubicBezTo>
                  <a:pt x="3641" y="7799"/>
                  <a:pt x="3761" y="7998"/>
                  <a:pt x="3800" y="8137"/>
                </a:cubicBezTo>
                <a:cubicBezTo>
                  <a:pt x="3840" y="8296"/>
                  <a:pt x="3900" y="8455"/>
                  <a:pt x="3900" y="8594"/>
                </a:cubicBezTo>
                <a:cubicBezTo>
                  <a:pt x="3900" y="8952"/>
                  <a:pt x="3959" y="9330"/>
                  <a:pt x="3840" y="9649"/>
                </a:cubicBezTo>
                <a:cubicBezTo>
                  <a:pt x="3721" y="9967"/>
                  <a:pt x="3900" y="10265"/>
                  <a:pt x="3761" y="10564"/>
                </a:cubicBezTo>
                <a:cubicBezTo>
                  <a:pt x="3681" y="10703"/>
                  <a:pt x="3959" y="10743"/>
                  <a:pt x="3880" y="10981"/>
                </a:cubicBezTo>
                <a:cubicBezTo>
                  <a:pt x="3721" y="11399"/>
                  <a:pt x="3681" y="11897"/>
                  <a:pt x="3681" y="12354"/>
                </a:cubicBezTo>
                <a:cubicBezTo>
                  <a:pt x="3681" y="12593"/>
                  <a:pt x="3761" y="12851"/>
                  <a:pt x="3900" y="13110"/>
                </a:cubicBezTo>
                <a:cubicBezTo>
                  <a:pt x="4019" y="13329"/>
                  <a:pt x="3800" y="13707"/>
                  <a:pt x="3761" y="14005"/>
                </a:cubicBezTo>
                <a:cubicBezTo>
                  <a:pt x="3701" y="14423"/>
                  <a:pt x="3701" y="14861"/>
                  <a:pt x="3641" y="15278"/>
                </a:cubicBezTo>
                <a:cubicBezTo>
                  <a:pt x="3595" y="15570"/>
                  <a:pt x="3501" y="15684"/>
                  <a:pt x="3287" y="15684"/>
                </a:cubicBezTo>
                <a:cubicBezTo>
                  <a:pt x="3224" y="15684"/>
                  <a:pt x="3150" y="15674"/>
                  <a:pt x="3064" y="15656"/>
                </a:cubicBezTo>
                <a:cubicBezTo>
                  <a:pt x="2920" y="15640"/>
                  <a:pt x="2776" y="15586"/>
                  <a:pt x="2632" y="15586"/>
                </a:cubicBezTo>
                <a:cubicBezTo>
                  <a:pt x="2597" y="15586"/>
                  <a:pt x="2562" y="15589"/>
                  <a:pt x="2527" y="15597"/>
                </a:cubicBezTo>
                <a:cubicBezTo>
                  <a:pt x="1632" y="15776"/>
                  <a:pt x="757" y="16054"/>
                  <a:pt x="1" y="16691"/>
                </a:cubicBezTo>
                <a:cubicBezTo>
                  <a:pt x="120" y="16850"/>
                  <a:pt x="379" y="17009"/>
                  <a:pt x="359" y="17128"/>
                </a:cubicBezTo>
                <a:cubicBezTo>
                  <a:pt x="335" y="17343"/>
                  <a:pt x="411" y="17365"/>
                  <a:pt x="498" y="17365"/>
                </a:cubicBezTo>
                <a:cubicBezTo>
                  <a:pt x="519" y="17365"/>
                  <a:pt x="542" y="17363"/>
                  <a:pt x="563" y="17363"/>
                </a:cubicBezTo>
                <a:cubicBezTo>
                  <a:pt x="599" y="17363"/>
                  <a:pt x="632" y="17367"/>
                  <a:pt x="657" y="17387"/>
                </a:cubicBezTo>
                <a:cubicBezTo>
                  <a:pt x="808" y="17504"/>
                  <a:pt x="959" y="17537"/>
                  <a:pt x="1109" y="17537"/>
                </a:cubicBezTo>
                <a:cubicBezTo>
                  <a:pt x="1299" y="17537"/>
                  <a:pt x="1489" y="17485"/>
                  <a:pt x="1678" y="17485"/>
                </a:cubicBezTo>
                <a:cubicBezTo>
                  <a:pt x="1696" y="17485"/>
                  <a:pt x="1714" y="17485"/>
                  <a:pt x="1731" y="17486"/>
                </a:cubicBezTo>
                <a:cubicBezTo>
                  <a:pt x="1996" y="17500"/>
                  <a:pt x="2262" y="17583"/>
                  <a:pt x="2540" y="17583"/>
                </a:cubicBezTo>
                <a:cubicBezTo>
                  <a:pt x="2659" y="17583"/>
                  <a:pt x="2780" y="17568"/>
                  <a:pt x="2905" y="17526"/>
                </a:cubicBezTo>
                <a:cubicBezTo>
                  <a:pt x="2949" y="17511"/>
                  <a:pt x="2995" y="17504"/>
                  <a:pt x="3042" y="17504"/>
                </a:cubicBezTo>
                <a:cubicBezTo>
                  <a:pt x="3358" y="17504"/>
                  <a:pt x="3708" y="17823"/>
                  <a:pt x="3621" y="18083"/>
                </a:cubicBezTo>
                <a:cubicBezTo>
                  <a:pt x="3502" y="18501"/>
                  <a:pt x="3701" y="18879"/>
                  <a:pt x="3661" y="19277"/>
                </a:cubicBezTo>
                <a:cubicBezTo>
                  <a:pt x="3621" y="19694"/>
                  <a:pt x="3562" y="20132"/>
                  <a:pt x="3581" y="20530"/>
                </a:cubicBezTo>
                <a:cubicBezTo>
                  <a:pt x="3641" y="21087"/>
                  <a:pt x="3621" y="21684"/>
                  <a:pt x="3999" y="22042"/>
                </a:cubicBezTo>
                <a:lnTo>
                  <a:pt x="4954" y="22042"/>
                </a:lnTo>
                <a:cubicBezTo>
                  <a:pt x="5113" y="21803"/>
                  <a:pt x="5213" y="21485"/>
                  <a:pt x="5432" y="21385"/>
                </a:cubicBezTo>
                <a:cubicBezTo>
                  <a:pt x="5690" y="21246"/>
                  <a:pt x="5710" y="21067"/>
                  <a:pt x="5770" y="20808"/>
                </a:cubicBezTo>
                <a:cubicBezTo>
                  <a:pt x="5829" y="20570"/>
                  <a:pt x="5889" y="20371"/>
                  <a:pt x="5790" y="20132"/>
                </a:cubicBezTo>
                <a:cubicBezTo>
                  <a:pt x="5730" y="19973"/>
                  <a:pt x="5611" y="19794"/>
                  <a:pt x="5809" y="19595"/>
                </a:cubicBezTo>
                <a:cubicBezTo>
                  <a:pt x="5889" y="19535"/>
                  <a:pt x="5869" y="19257"/>
                  <a:pt x="5790" y="19177"/>
                </a:cubicBezTo>
                <a:cubicBezTo>
                  <a:pt x="5630" y="19018"/>
                  <a:pt x="5690" y="18919"/>
                  <a:pt x="5730" y="18740"/>
                </a:cubicBezTo>
                <a:cubicBezTo>
                  <a:pt x="5770" y="18541"/>
                  <a:pt x="5809" y="18282"/>
                  <a:pt x="5730" y="18103"/>
                </a:cubicBezTo>
                <a:cubicBezTo>
                  <a:pt x="5551" y="17765"/>
                  <a:pt x="5809" y="17606"/>
                  <a:pt x="5949" y="17347"/>
                </a:cubicBezTo>
                <a:cubicBezTo>
                  <a:pt x="6088" y="17427"/>
                  <a:pt x="6227" y="17546"/>
                  <a:pt x="6366" y="17566"/>
                </a:cubicBezTo>
                <a:cubicBezTo>
                  <a:pt x="6506" y="17566"/>
                  <a:pt x="6665" y="17447"/>
                  <a:pt x="6804" y="17447"/>
                </a:cubicBezTo>
                <a:cubicBezTo>
                  <a:pt x="6846" y="17444"/>
                  <a:pt x="6887" y="17443"/>
                  <a:pt x="6929" y="17443"/>
                </a:cubicBezTo>
                <a:cubicBezTo>
                  <a:pt x="7144" y="17443"/>
                  <a:pt x="7359" y="17469"/>
                  <a:pt x="7574" y="17469"/>
                </a:cubicBezTo>
                <a:cubicBezTo>
                  <a:pt x="7676" y="17469"/>
                  <a:pt x="7777" y="17463"/>
                  <a:pt x="7878" y="17447"/>
                </a:cubicBezTo>
                <a:cubicBezTo>
                  <a:pt x="8293" y="17373"/>
                  <a:pt x="8700" y="17270"/>
                  <a:pt x="9114" y="17270"/>
                </a:cubicBezTo>
                <a:cubicBezTo>
                  <a:pt x="9375" y="17270"/>
                  <a:pt x="9638" y="17311"/>
                  <a:pt x="9907" y="17427"/>
                </a:cubicBezTo>
                <a:cubicBezTo>
                  <a:pt x="9963" y="17454"/>
                  <a:pt x="10040" y="17469"/>
                  <a:pt x="10120" y="17469"/>
                </a:cubicBezTo>
                <a:cubicBezTo>
                  <a:pt x="10213" y="17469"/>
                  <a:pt x="10310" y="17449"/>
                  <a:pt x="10385" y="17407"/>
                </a:cubicBezTo>
                <a:cubicBezTo>
                  <a:pt x="10602" y="17273"/>
                  <a:pt x="10825" y="17231"/>
                  <a:pt x="11050" y="17231"/>
                </a:cubicBezTo>
                <a:cubicBezTo>
                  <a:pt x="11362" y="17231"/>
                  <a:pt x="11676" y="17312"/>
                  <a:pt x="11976" y="17347"/>
                </a:cubicBezTo>
                <a:cubicBezTo>
                  <a:pt x="12300" y="17393"/>
                  <a:pt x="12600" y="17440"/>
                  <a:pt x="12912" y="17440"/>
                </a:cubicBezTo>
                <a:cubicBezTo>
                  <a:pt x="13003" y="17440"/>
                  <a:pt x="13095" y="17436"/>
                  <a:pt x="13190" y="17427"/>
                </a:cubicBezTo>
                <a:cubicBezTo>
                  <a:pt x="13390" y="17395"/>
                  <a:pt x="13602" y="17324"/>
                  <a:pt x="13805" y="17324"/>
                </a:cubicBezTo>
                <a:cubicBezTo>
                  <a:pt x="13983" y="17324"/>
                  <a:pt x="14154" y="17379"/>
                  <a:pt x="14304" y="17566"/>
                </a:cubicBezTo>
                <a:cubicBezTo>
                  <a:pt x="14333" y="17595"/>
                  <a:pt x="14426" y="17614"/>
                  <a:pt x="14489" y="17614"/>
                </a:cubicBezTo>
                <a:cubicBezTo>
                  <a:pt x="14512" y="17614"/>
                  <a:pt x="14532" y="17611"/>
                  <a:pt x="14542" y="17606"/>
                </a:cubicBezTo>
                <a:cubicBezTo>
                  <a:pt x="14678" y="17438"/>
                  <a:pt x="14827" y="17389"/>
                  <a:pt x="14980" y="17389"/>
                </a:cubicBezTo>
                <a:cubicBezTo>
                  <a:pt x="15198" y="17389"/>
                  <a:pt x="15425" y="17487"/>
                  <a:pt x="15641" y="17487"/>
                </a:cubicBezTo>
                <a:cubicBezTo>
                  <a:pt x="15653" y="17487"/>
                  <a:pt x="15665" y="17487"/>
                  <a:pt x="15676" y="17486"/>
                </a:cubicBezTo>
                <a:cubicBezTo>
                  <a:pt x="16148" y="17462"/>
                  <a:pt x="16612" y="17423"/>
                  <a:pt x="17077" y="17423"/>
                </a:cubicBezTo>
                <a:cubicBezTo>
                  <a:pt x="17378" y="17423"/>
                  <a:pt x="17679" y="17440"/>
                  <a:pt x="17984" y="17486"/>
                </a:cubicBezTo>
                <a:lnTo>
                  <a:pt x="18143" y="17486"/>
                </a:lnTo>
                <a:cubicBezTo>
                  <a:pt x="18491" y="17397"/>
                  <a:pt x="18835" y="17368"/>
                  <a:pt x="19179" y="17368"/>
                </a:cubicBezTo>
                <a:cubicBezTo>
                  <a:pt x="19681" y="17368"/>
                  <a:pt x="20182" y="17431"/>
                  <a:pt x="20689" y="17466"/>
                </a:cubicBezTo>
                <a:cubicBezTo>
                  <a:pt x="20854" y="17478"/>
                  <a:pt x="21000" y="17485"/>
                  <a:pt x="21130" y="17485"/>
                </a:cubicBezTo>
                <a:cubicBezTo>
                  <a:pt x="21883" y="17485"/>
                  <a:pt x="22142" y="17254"/>
                  <a:pt x="22718" y="16372"/>
                </a:cubicBezTo>
                <a:cubicBezTo>
                  <a:pt x="22420" y="16233"/>
                  <a:pt x="22102" y="16114"/>
                  <a:pt x="21823" y="15955"/>
                </a:cubicBezTo>
                <a:cubicBezTo>
                  <a:pt x="21747" y="15908"/>
                  <a:pt x="21651" y="15901"/>
                  <a:pt x="21553" y="15901"/>
                </a:cubicBezTo>
                <a:cubicBezTo>
                  <a:pt x="21511" y="15901"/>
                  <a:pt x="21467" y="15902"/>
                  <a:pt x="21425" y="15902"/>
                </a:cubicBezTo>
                <a:cubicBezTo>
                  <a:pt x="21235" y="15902"/>
                  <a:pt x="21062" y="15875"/>
                  <a:pt x="21027" y="15577"/>
                </a:cubicBezTo>
                <a:cubicBezTo>
                  <a:pt x="20697" y="15780"/>
                  <a:pt x="20586" y="15845"/>
                  <a:pt x="20383" y="15845"/>
                </a:cubicBezTo>
                <a:cubicBezTo>
                  <a:pt x="20268" y="15845"/>
                  <a:pt x="20124" y="15824"/>
                  <a:pt x="19893" y="15795"/>
                </a:cubicBezTo>
                <a:cubicBezTo>
                  <a:pt x="19872" y="15793"/>
                  <a:pt x="19850" y="15792"/>
                  <a:pt x="19828" y="15792"/>
                </a:cubicBezTo>
                <a:cubicBezTo>
                  <a:pt x="19647" y="15792"/>
                  <a:pt x="19452" y="15859"/>
                  <a:pt x="19257" y="15895"/>
                </a:cubicBezTo>
                <a:cubicBezTo>
                  <a:pt x="19177" y="15911"/>
                  <a:pt x="19071" y="15966"/>
                  <a:pt x="19012" y="15966"/>
                </a:cubicBezTo>
                <a:cubicBezTo>
                  <a:pt x="18998" y="15966"/>
                  <a:pt x="18986" y="15962"/>
                  <a:pt x="18978" y="15955"/>
                </a:cubicBezTo>
                <a:cubicBezTo>
                  <a:pt x="18823" y="15812"/>
                  <a:pt x="18677" y="15760"/>
                  <a:pt x="18538" y="15760"/>
                </a:cubicBezTo>
                <a:cubicBezTo>
                  <a:pt x="18250" y="15760"/>
                  <a:pt x="17987" y="15980"/>
                  <a:pt x="17705" y="16074"/>
                </a:cubicBezTo>
                <a:cubicBezTo>
                  <a:pt x="17626" y="15955"/>
                  <a:pt x="17546" y="15875"/>
                  <a:pt x="17467" y="15776"/>
                </a:cubicBezTo>
                <a:cubicBezTo>
                  <a:pt x="17367" y="15875"/>
                  <a:pt x="17268" y="15975"/>
                  <a:pt x="17188" y="16074"/>
                </a:cubicBezTo>
                <a:cubicBezTo>
                  <a:pt x="17009" y="15994"/>
                  <a:pt x="16850" y="15895"/>
                  <a:pt x="16671" y="15875"/>
                </a:cubicBezTo>
                <a:cubicBezTo>
                  <a:pt x="16600" y="15870"/>
                  <a:pt x="16531" y="15868"/>
                  <a:pt x="16462" y="15868"/>
                </a:cubicBezTo>
                <a:cubicBezTo>
                  <a:pt x="16239" y="15868"/>
                  <a:pt x="16019" y="15894"/>
                  <a:pt x="15776" y="15955"/>
                </a:cubicBezTo>
                <a:cubicBezTo>
                  <a:pt x="15721" y="15969"/>
                  <a:pt x="15665" y="15975"/>
                  <a:pt x="15607" y="15975"/>
                </a:cubicBezTo>
                <a:cubicBezTo>
                  <a:pt x="15347" y="15975"/>
                  <a:pt x="15054" y="15855"/>
                  <a:pt x="14761" y="15855"/>
                </a:cubicBezTo>
                <a:cubicBezTo>
                  <a:pt x="14717" y="15852"/>
                  <a:pt x="14672" y="15851"/>
                  <a:pt x="14627" y="15851"/>
                </a:cubicBezTo>
                <a:cubicBezTo>
                  <a:pt x="14348" y="15851"/>
                  <a:pt x="14058" y="15898"/>
                  <a:pt x="13767" y="15915"/>
                </a:cubicBezTo>
                <a:cubicBezTo>
                  <a:pt x="13647" y="15915"/>
                  <a:pt x="13508" y="15895"/>
                  <a:pt x="13408" y="15835"/>
                </a:cubicBezTo>
                <a:cubicBezTo>
                  <a:pt x="13168" y="15710"/>
                  <a:pt x="12941" y="15636"/>
                  <a:pt x="12717" y="15636"/>
                </a:cubicBezTo>
                <a:cubicBezTo>
                  <a:pt x="12478" y="15636"/>
                  <a:pt x="12242" y="15720"/>
                  <a:pt x="11996" y="15915"/>
                </a:cubicBezTo>
                <a:cubicBezTo>
                  <a:pt x="11920" y="15972"/>
                  <a:pt x="11859" y="15995"/>
                  <a:pt x="11808" y="15995"/>
                </a:cubicBezTo>
                <a:cubicBezTo>
                  <a:pt x="11645" y="15995"/>
                  <a:pt x="11585" y="15758"/>
                  <a:pt x="11479" y="15636"/>
                </a:cubicBezTo>
                <a:cubicBezTo>
                  <a:pt x="11371" y="15810"/>
                  <a:pt x="11271" y="15870"/>
                  <a:pt x="11172" y="15870"/>
                </a:cubicBezTo>
                <a:cubicBezTo>
                  <a:pt x="10948" y="15870"/>
                  <a:pt x="10732" y="15556"/>
                  <a:pt x="10462" y="15556"/>
                </a:cubicBezTo>
                <a:cubicBezTo>
                  <a:pt x="10456" y="15556"/>
                  <a:pt x="10450" y="15556"/>
                  <a:pt x="10444" y="15557"/>
                </a:cubicBezTo>
                <a:cubicBezTo>
                  <a:pt x="10078" y="15797"/>
                  <a:pt x="9695" y="15925"/>
                  <a:pt x="9292" y="15925"/>
                </a:cubicBezTo>
                <a:cubicBezTo>
                  <a:pt x="9060" y="15925"/>
                  <a:pt x="8821" y="15883"/>
                  <a:pt x="8575" y="15795"/>
                </a:cubicBezTo>
                <a:cubicBezTo>
                  <a:pt x="8507" y="15773"/>
                  <a:pt x="8453" y="15759"/>
                  <a:pt x="8409" y="15759"/>
                </a:cubicBezTo>
                <a:cubicBezTo>
                  <a:pt x="8338" y="15759"/>
                  <a:pt x="8293" y="15796"/>
                  <a:pt x="8256" y="15895"/>
                </a:cubicBezTo>
                <a:cubicBezTo>
                  <a:pt x="8146" y="15840"/>
                  <a:pt x="8036" y="15734"/>
                  <a:pt x="7941" y="15734"/>
                </a:cubicBezTo>
                <a:cubicBezTo>
                  <a:pt x="7933" y="15734"/>
                  <a:pt x="7926" y="15734"/>
                  <a:pt x="7918" y="15736"/>
                </a:cubicBezTo>
                <a:cubicBezTo>
                  <a:pt x="7812" y="15754"/>
                  <a:pt x="7847" y="16007"/>
                  <a:pt x="7689" y="16007"/>
                </a:cubicBezTo>
                <a:cubicBezTo>
                  <a:pt x="7669" y="16007"/>
                  <a:pt x="7646" y="16003"/>
                  <a:pt x="7620" y="15994"/>
                </a:cubicBezTo>
                <a:cubicBezTo>
                  <a:pt x="7520" y="15955"/>
                  <a:pt x="7480" y="15716"/>
                  <a:pt x="7421" y="15716"/>
                </a:cubicBezTo>
                <a:cubicBezTo>
                  <a:pt x="7182" y="15736"/>
                  <a:pt x="6943" y="15736"/>
                  <a:pt x="6784" y="15935"/>
                </a:cubicBezTo>
                <a:cubicBezTo>
                  <a:pt x="6705" y="16014"/>
                  <a:pt x="6565" y="16054"/>
                  <a:pt x="6466" y="16054"/>
                </a:cubicBezTo>
                <a:cubicBezTo>
                  <a:pt x="6426" y="16054"/>
                  <a:pt x="6366" y="15875"/>
                  <a:pt x="6366" y="15795"/>
                </a:cubicBezTo>
                <a:cubicBezTo>
                  <a:pt x="6347" y="15716"/>
                  <a:pt x="6366" y="15597"/>
                  <a:pt x="6406" y="15557"/>
                </a:cubicBezTo>
                <a:cubicBezTo>
                  <a:pt x="6784" y="15199"/>
                  <a:pt x="6605" y="14423"/>
                  <a:pt x="7321" y="14304"/>
                </a:cubicBezTo>
                <a:cubicBezTo>
                  <a:pt x="7401" y="14284"/>
                  <a:pt x="7500" y="14144"/>
                  <a:pt x="7520" y="14045"/>
                </a:cubicBezTo>
                <a:cubicBezTo>
                  <a:pt x="7560" y="13607"/>
                  <a:pt x="7898" y="13468"/>
                  <a:pt x="8216" y="13309"/>
                </a:cubicBezTo>
                <a:cubicBezTo>
                  <a:pt x="8296" y="13269"/>
                  <a:pt x="8396" y="13190"/>
                  <a:pt x="8376" y="13150"/>
                </a:cubicBezTo>
                <a:cubicBezTo>
                  <a:pt x="8256" y="12732"/>
                  <a:pt x="8594" y="12692"/>
                  <a:pt x="8813" y="12493"/>
                </a:cubicBezTo>
                <a:cubicBezTo>
                  <a:pt x="9052" y="12294"/>
                  <a:pt x="9211" y="11996"/>
                  <a:pt x="9410" y="11737"/>
                </a:cubicBezTo>
                <a:cubicBezTo>
                  <a:pt x="9529" y="11558"/>
                  <a:pt x="9689" y="11260"/>
                  <a:pt x="9828" y="11260"/>
                </a:cubicBezTo>
                <a:cubicBezTo>
                  <a:pt x="9853" y="11262"/>
                  <a:pt x="9876" y="11264"/>
                  <a:pt x="9898" y="11264"/>
                </a:cubicBezTo>
                <a:cubicBezTo>
                  <a:pt x="10051" y="11264"/>
                  <a:pt x="10134" y="11203"/>
                  <a:pt x="10186" y="11081"/>
                </a:cubicBezTo>
                <a:cubicBezTo>
                  <a:pt x="10305" y="10822"/>
                  <a:pt x="10425" y="10623"/>
                  <a:pt x="10683" y="10464"/>
                </a:cubicBezTo>
                <a:cubicBezTo>
                  <a:pt x="10842" y="10365"/>
                  <a:pt x="10763" y="9967"/>
                  <a:pt x="11121" y="9967"/>
                </a:cubicBezTo>
                <a:cubicBezTo>
                  <a:pt x="10942" y="9529"/>
                  <a:pt x="11439" y="9688"/>
                  <a:pt x="11459" y="9609"/>
                </a:cubicBezTo>
                <a:cubicBezTo>
                  <a:pt x="11638" y="9052"/>
                  <a:pt x="12414" y="8952"/>
                  <a:pt x="12354" y="8256"/>
                </a:cubicBezTo>
                <a:lnTo>
                  <a:pt x="12354" y="8256"/>
                </a:lnTo>
                <a:cubicBezTo>
                  <a:pt x="12533" y="8296"/>
                  <a:pt x="12633" y="8316"/>
                  <a:pt x="12732" y="8376"/>
                </a:cubicBezTo>
                <a:cubicBezTo>
                  <a:pt x="13229" y="8614"/>
                  <a:pt x="13389" y="9310"/>
                  <a:pt x="14025" y="9350"/>
                </a:cubicBezTo>
                <a:cubicBezTo>
                  <a:pt x="14045" y="9350"/>
                  <a:pt x="14045" y="9390"/>
                  <a:pt x="14065" y="9410"/>
                </a:cubicBezTo>
                <a:cubicBezTo>
                  <a:pt x="14383" y="10226"/>
                  <a:pt x="15199" y="10444"/>
                  <a:pt x="15835" y="10842"/>
                </a:cubicBezTo>
                <a:cubicBezTo>
                  <a:pt x="15995" y="10942"/>
                  <a:pt x="16134" y="11041"/>
                  <a:pt x="16273" y="11160"/>
                </a:cubicBezTo>
                <a:cubicBezTo>
                  <a:pt x="16442" y="11290"/>
                  <a:pt x="16686" y="11364"/>
                  <a:pt x="16912" y="11364"/>
                </a:cubicBezTo>
                <a:cubicBezTo>
                  <a:pt x="17138" y="11364"/>
                  <a:pt x="17347" y="11290"/>
                  <a:pt x="17447" y="11121"/>
                </a:cubicBezTo>
                <a:cubicBezTo>
                  <a:pt x="17685" y="10743"/>
                  <a:pt x="18242" y="10504"/>
                  <a:pt x="18063" y="9907"/>
                </a:cubicBezTo>
                <a:cubicBezTo>
                  <a:pt x="18302" y="9688"/>
                  <a:pt x="18342" y="9231"/>
                  <a:pt x="18839" y="9211"/>
                </a:cubicBezTo>
                <a:cubicBezTo>
                  <a:pt x="18799" y="9032"/>
                  <a:pt x="18780" y="8853"/>
                  <a:pt x="18740" y="8634"/>
                </a:cubicBezTo>
                <a:cubicBezTo>
                  <a:pt x="19038" y="8356"/>
                  <a:pt x="19436" y="8097"/>
                  <a:pt x="19655" y="7759"/>
                </a:cubicBezTo>
                <a:cubicBezTo>
                  <a:pt x="19874" y="7381"/>
                  <a:pt x="19913" y="6903"/>
                  <a:pt x="20033" y="6466"/>
                </a:cubicBezTo>
                <a:cubicBezTo>
                  <a:pt x="20053" y="6446"/>
                  <a:pt x="20053" y="6406"/>
                  <a:pt x="20053" y="6386"/>
                </a:cubicBezTo>
                <a:cubicBezTo>
                  <a:pt x="20132" y="6327"/>
                  <a:pt x="20232" y="6207"/>
                  <a:pt x="20311" y="6207"/>
                </a:cubicBezTo>
                <a:cubicBezTo>
                  <a:pt x="20327" y="6208"/>
                  <a:pt x="20341" y="6209"/>
                  <a:pt x="20355" y="6209"/>
                </a:cubicBezTo>
                <a:cubicBezTo>
                  <a:pt x="20610" y="6209"/>
                  <a:pt x="20616" y="6038"/>
                  <a:pt x="20729" y="5849"/>
                </a:cubicBezTo>
                <a:cubicBezTo>
                  <a:pt x="20868" y="5591"/>
                  <a:pt x="21027" y="5292"/>
                  <a:pt x="21147" y="5053"/>
                </a:cubicBezTo>
                <a:cubicBezTo>
                  <a:pt x="21346" y="4675"/>
                  <a:pt x="21843" y="4397"/>
                  <a:pt x="21704" y="3880"/>
                </a:cubicBezTo>
                <a:cubicBezTo>
                  <a:pt x="22042" y="3542"/>
                  <a:pt x="21545" y="3343"/>
                  <a:pt x="21584" y="3124"/>
                </a:cubicBezTo>
                <a:cubicBezTo>
                  <a:pt x="21644" y="2845"/>
                  <a:pt x="21505" y="2746"/>
                  <a:pt x="21346" y="2706"/>
                </a:cubicBezTo>
                <a:cubicBezTo>
                  <a:pt x="21324" y="2699"/>
                  <a:pt x="21300" y="2696"/>
                  <a:pt x="21275" y="2696"/>
                </a:cubicBezTo>
                <a:cubicBezTo>
                  <a:pt x="21158" y="2696"/>
                  <a:pt x="21013" y="2764"/>
                  <a:pt x="20948" y="2845"/>
                </a:cubicBezTo>
                <a:cubicBezTo>
                  <a:pt x="20570" y="3283"/>
                  <a:pt x="20232" y="3780"/>
                  <a:pt x="19874" y="4218"/>
                </a:cubicBezTo>
                <a:cubicBezTo>
                  <a:pt x="19635" y="4496"/>
                  <a:pt x="19615" y="4874"/>
                  <a:pt x="19436" y="5153"/>
                </a:cubicBezTo>
                <a:cubicBezTo>
                  <a:pt x="19138" y="5630"/>
                  <a:pt x="18740" y="6048"/>
                  <a:pt x="18402" y="6506"/>
                </a:cubicBezTo>
                <a:cubicBezTo>
                  <a:pt x="18043" y="6983"/>
                  <a:pt x="17924" y="7620"/>
                  <a:pt x="17427" y="7998"/>
                </a:cubicBezTo>
                <a:cubicBezTo>
                  <a:pt x="17427" y="8555"/>
                  <a:pt x="17029" y="8853"/>
                  <a:pt x="16731" y="9251"/>
                </a:cubicBezTo>
                <a:cubicBezTo>
                  <a:pt x="16412" y="9231"/>
                  <a:pt x="16114" y="9211"/>
                  <a:pt x="15776" y="9191"/>
                </a:cubicBezTo>
                <a:cubicBezTo>
                  <a:pt x="15756" y="8972"/>
                  <a:pt x="15875" y="8714"/>
                  <a:pt x="15537" y="8694"/>
                </a:cubicBezTo>
                <a:cubicBezTo>
                  <a:pt x="15418" y="8694"/>
                  <a:pt x="15318" y="8515"/>
                  <a:pt x="15219" y="8395"/>
                </a:cubicBezTo>
                <a:cubicBezTo>
                  <a:pt x="15139" y="8316"/>
                  <a:pt x="15099" y="8157"/>
                  <a:pt x="15000" y="8097"/>
                </a:cubicBezTo>
                <a:cubicBezTo>
                  <a:pt x="14781" y="7958"/>
                  <a:pt x="14363" y="8077"/>
                  <a:pt x="14423" y="7600"/>
                </a:cubicBezTo>
                <a:cubicBezTo>
                  <a:pt x="13946" y="7460"/>
                  <a:pt x="13727" y="7043"/>
                  <a:pt x="13428" y="6705"/>
                </a:cubicBezTo>
                <a:cubicBezTo>
                  <a:pt x="13349" y="6605"/>
                  <a:pt x="13210" y="6506"/>
                  <a:pt x="13090" y="6506"/>
                </a:cubicBezTo>
                <a:cubicBezTo>
                  <a:pt x="12980" y="6490"/>
                  <a:pt x="12873" y="6483"/>
                  <a:pt x="12769" y="6483"/>
                </a:cubicBezTo>
                <a:cubicBezTo>
                  <a:pt x="12199" y="6483"/>
                  <a:pt x="11727" y="6717"/>
                  <a:pt x="11340" y="7222"/>
                </a:cubicBezTo>
                <a:cubicBezTo>
                  <a:pt x="10942" y="7759"/>
                  <a:pt x="10544" y="8316"/>
                  <a:pt x="10047" y="8813"/>
                </a:cubicBezTo>
                <a:cubicBezTo>
                  <a:pt x="9629" y="9211"/>
                  <a:pt x="9291" y="9728"/>
                  <a:pt x="8893" y="10186"/>
                </a:cubicBezTo>
                <a:cubicBezTo>
                  <a:pt x="8475" y="10683"/>
                  <a:pt x="7918" y="11121"/>
                  <a:pt x="7659" y="11737"/>
                </a:cubicBezTo>
                <a:cubicBezTo>
                  <a:pt x="7600" y="11857"/>
                  <a:pt x="7461" y="11996"/>
                  <a:pt x="7361" y="12016"/>
                </a:cubicBezTo>
                <a:cubicBezTo>
                  <a:pt x="7063" y="12076"/>
                  <a:pt x="7083" y="12454"/>
                  <a:pt x="6943" y="12493"/>
                </a:cubicBezTo>
                <a:cubicBezTo>
                  <a:pt x="6625" y="12593"/>
                  <a:pt x="6605" y="12831"/>
                  <a:pt x="6486" y="13030"/>
                </a:cubicBezTo>
                <a:cubicBezTo>
                  <a:pt x="6386" y="13209"/>
                  <a:pt x="6267" y="13388"/>
                  <a:pt x="6108" y="13627"/>
                </a:cubicBezTo>
                <a:cubicBezTo>
                  <a:pt x="5989" y="13428"/>
                  <a:pt x="5889" y="13329"/>
                  <a:pt x="5889" y="13209"/>
                </a:cubicBezTo>
                <a:cubicBezTo>
                  <a:pt x="5889" y="12891"/>
                  <a:pt x="5909" y="12573"/>
                  <a:pt x="5949" y="12255"/>
                </a:cubicBezTo>
                <a:cubicBezTo>
                  <a:pt x="6028" y="11519"/>
                  <a:pt x="5770" y="10783"/>
                  <a:pt x="6068" y="10066"/>
                </a:cubicBezTo>
                <a:cubicBezTo>
                  <a:pt x="6108" y="9967"/>
                  <a:pt x="6088" y="9848"/>
                  <a:pt x="6068" y="9728"/>
                </a:cubicBezTo>
                <a:cubicBezTo>
                  <a:pt x="5929" y="8972"/>
                  <a:pt x="5909" y="8216"/>
                  <a:pt x="6048" y="7460"/>
                </a:cubicBezTo>
                <a:cubicBezTo>
                  <a:pt x="6068" y="7341"/>
                  <a:pt x="6028" y="7202"/>
                  <a:pt x="6028" y="7063"/>
                </a:cubicBezTo>
                <a:cubicBezTo>
                  <a:pt x="6028" y="6724"/>
                  <a:pt x="5909" y="6406"/>
                  <a:pt x="6048" y="6068"/>
                </a:cubicBezTo>
                <a:cubicBezTo>
                  <a:pt x="6168" y="5829"/>
                  <a:pt x="6227" y="5511"/>
                  <a:pt x="6207" y="5232"/>
                </a:cubicBezTo>
                <a:cubicBezTo>
                  <a:pt x="6168" y="4934"/>
                  <a:pt x="5949" y="4656"/>
                  <a:pt x="6088" y="4317"/>
                </a:cubicBezTo>
                <a:cubicBezTo>
                  <a:pt x="6187" y="4079"/>
                  <a:pt x="6068" y="3820"/>
                  <a:pt x="6148" y="3542"/>
                </a:cubicBezTo>
                <a:cubicBezTo>
                  <a:pt x="6247" y="3144"/>
                  <a:pt x="6207" y="2686"/>
                  <a:pt x="6168" y="2249"/>
                </a:cubicBezTo>
                <a:cubicBezTo>
                  <a:pt x="6148" y="1831"/>
                  <a:pt x="6426" y="1353"/>
                  <a:pt x="5989" y="995"/>
                </a:cubicBezTo>
                <a:cubicBezTo>
                  <a:pt x="5969" y="975"/>
                  <a:pt x="5969" y="876"/>
                  <a:pt x="6008" y="836"/>
                </a:cubicBezTo>
                <a:cubicBezTo>
                  <a:pt x="6227" y="478"/>
                  <a:pt x="6028" y="219"/>
                  <a:pt x="57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24"/>
          <p:cNvGrpSpPr/>
          <p:nvPr/>
        </p:nvGrpSpPr>
        <p:grpSpPr>
          <a:xfrm>
            <a:off x="4472669" y="1819786"/>
            <a:ext cx="1067254" cy="1113309"/>
            <a:chOff x="4472669" y="1819786"/>
            <a:chExt cx="1067254" cy="1113309"/>
          </a:xfrm>
        </p:grpSpPr>
        <p:sp>
          <p:nvSpPr>
            <p:cNvPr id="355" name="Google Shape;355;p24"/>
            <p:cNvSpPr/>
            <p:nvPr/>
          </p:nvSpPr>
          <p:spPr>
            <a:xfrm>
              <a:off x="4472669" y="1819786"/>
              <a:ext cx="1067254" cy="1113309"/>
            </a:xfrm>
            <a:custGeom>
              <a:avLst/>
              <a:gdLst/>
              <a:ahLst/>
              <a:cxnLst/>
              <a:rect l="l" t="t" r="r" b="b"/>
              <a:pathLst>
                <a:path w="92323" h="96307" extrusionOk="0">
                  <a:moveTo>
                    <a:pt x="52112" y="73561"/>
                  </a:moveTo>
                  <a:lnTo>
                    <a:pt x="52112" y="73561"/>
                  </a:lnTo>
                  <a:cubicBezTo>
                    <a:pt x="52108" y="73564"/>
                    <a:pt x="52103" y="73567"/>
                    <a:pt x="52099" y="73570"/>
                  </a:cubicBezTo>
                  <a:cubicBezTo>
                    <a:pt x="52125" y="73590"/>
                    <a:pt x="52137" y="73597"/>
                    <a:pt x="52141" y="73597"/>
                  </a:cubicBezTo>
                  <a:cubicBezTo>
                    <a:pt x="52148" y="73597"/>
                    <a:pt x="52131" y="73576"/>
                    <a:pt x="52112" y="73561"/>
                  </a:cubicBezTo>
                  <a:close/>
                  <a:moveTo>
                    <a:pt x="37498" y="0"/>
                  </a:moveTo>
                  <a:cubicBezTo>
                    <a:pt x="36998" y="0"/>
                    <a:pt x="36509" y="79"/>
                    <a:pt x="36046" y="305"/>
                  </a:cubicBezTo>
                  <a:cubicBezTo>
                    <a:pt x="35897" y="384"/>
                    <a:pt x="35757" y="419"/>
                    <a:pt x="35623" y="419"/>
                  </a:cubicBezTo>
                  <a:cubicBezTo>
                    <a:pt x="35489" y="419"/>
                    <a:pt x="35359" y="384"/>
                    <a:pt x="35230" y="325"/>
                  </a:cubicBezTo>
                  <a:lnTo>
                    <a:pt x="35230" y="325"/>
                  </a:lnTo>
                  <a:cubicBezTo>
                    <a:pt x="35031" y="723"/>
                    <a:pt x="35330" y="703"/>
                    <a:pt x="35608" y="802"/>
                  </a:cubicBezTo>
                  <a:cubicBezTo>
                    <a:pt x="34494" y="1140"/>
                    <a:pt x="34713" y="2314"/>
                    <a:pt x="34136" y="2970"/>
                  </a:cubicBezTo>
                  <a:cubicBezTo>
                    <a:pt x="34076" y="2891"/>
                    <a:pt x="34037" y="2831"/>
                    <a:pt x="33937" y="2712"/>
                  </a:cubicBezTo>
                  <a:lnTo>
                    <a:pt x="33937" y="2712"/>
                  </a:lnTo>
                  <a:cubicBezTo>
                    <a:pt x="33957" y="3249"/>
                    <a:pt x="33957" y="3746"/>
                    <a:pt x="33440" y="4025"/>
                  </a:cubicBezTo>
                  <a:cubicBezTo>
                    <a:pt x="33340" y="4084"/>
                    <a:pt x="33241" y="4224"/>
                    <a:pt x="33261" y="4323"/>
                  </a:cubicBezTo>
                  <a:cubicBezTo>
                    <a:pt x="33320" y="4761"/>
                    <a:pt x="32943" y="4940"/>
                    <a:pt x="32763" y="5238"/>
                  </a:cubicBezTo>
                  <a:cubicBezTo>
                    <a:pt x="32823" y="5318"/>
                    <a:pt x="32903" y="5397"/>
                    <a:pt x="32962" y="5497"/>
                  </a:cubicBezTo>
                  <a:cubicBezTo>
                    <a:pt x="32744" y="5755"/>
                    <a:pt x="32545" y="6014"/>
                    <a:pt x="32366" y="6233"/>
                  </a:cubicBezTo>
                  <a:cubicBezTo>
                    <a:pt x="32445" y="6392"/>
                    <a:pt x="32584" y="6511"/>
                    <a:pt x="32565" y="6591"/>
                  </a:cubicBezTo>
                  <a:cubicBezTo>
                    <a:pt x="32485" y="6969"/>
                    <a:pt x="32386" y="7327"/>
                    <a:pt x="32226" y="7665"/>
                  </a:cubicBezTo>
                  <a:cubicBezTo>
                    <a:pt x="32087" y="7963"/>
                    <a:pt x="31829" y="8182"/>
                    <a:pt x="31689" y="8461"/>
                  </a:cubicBezTo>
                  <a:cubicBezTo>
                    <a:pt x="31530" y="8779"/>
                    <a:pt x="31451" y="9117"/>
                    <a:pt x="31331" y="9436"/>
                  </a:cubicBezTo>
                  <a:cubicBezTo>
                    <a:pt x="31311" y="9535"/>
                    <a:pt x="31252" y="9595"/>
                    <a:pt x="31212" y="9674"/>
                  </a:cubicBezTo>
                  <a:cubicBezTo>
                    <a:pt x="31092" y="9953"/>
                    <a:pt x="30993" y="10251"/>
                    <a:pt x="30854" y="10530"/>
                  </a:cubicBezTo>
                  <a:cubicBezTo>
                    <a:pt x="30695" y="10808"/>
                    <a:pt x="30516" y="11067"/>
                    <a:pt x="30535" y="11425"/>
                  </a:cubicBezTo>
                  <a:cubicBezTo>
                    <a:pt x="30535" y="11584"/>
                    <a:pt x="30396" y="11743"/>
                    <a:pt x="30297" y="11882"/>
                  </a:cubicBezTo>
                  <a:cubicBezTo>
                    <a:pt x="30177" y="12041"/>
                    <a:pt x="29979" y="12181"/>
                    <a:pt x="29939" y="12360"/>
                  </a:cubicBezTo>
                  <a:cubicBezTo>
                    <a:pt x="29720" y="13354"/>
                    <a:pt x="29183" y="14210"/>
                    <a:pt x="28825" y="15145"/>
                  </a:cubicBezTo>
                  <a:cubicBezTo>
                    <a:pt x="28646" y="15602"/>
                    <a:pt x="28546" y="16060"/>
                    <a:pt x="28367" y="16497"/>
                  </a:cubicBezTo>
                  <a:cubicBezTo>
                    <a:pt x="28168" y="16975"/>
                    <a:pt x="27910" y="17432"/>
                    <a:pt x="27711" y="17910"/>
                  </a:cubicBezTo>
                  <a:cubicBezTo>
                    <a:pt x="27631" y="18069"/>
                    <a:pt x="27691" y="18387"/>
                    <a:pt x="27611" y="18427"/>
                  </a:cubicBezTo>
                  <a:cubicBezTo>
                    <a:pt x="27134" y="18586"/>
                    <a:pt x="27353" y="19084"/>
                    <a:pt x="27094" y="19362"/>
                  </a:cubicBezTo>
                  <a:cubicBezTo>
                    <a:pt x="26855" y="19601"/>
                    <a:pt x="26756" y="19999"/>
                    <a:pt x="26637" y="20317"/>
                  </a:cubicBezTo>
                  <a:cubicBezTo>
                    <a:pt x="26358" y="21013"/>
                    <a:pt x="26099" y="21729"/>
                    <a:pt x="25801" y="22425"/>
                  </a:cubicBezTo>
                  <a:cubicBezTo>
                    <a:pt x="25344" y="23559"/>
                    <a:pt x="24866" y="24673"/>
                    <a:pt x="24389" y="25787"/>
                  </a:cubicBezTo>
                  <a:cubicBezTo>
                    <a:pt x="24269" y="26046"/>
                    <a:pt x="24110" y="26305"/>
                    <a:pt x="24011" y="26563"/>
                  </a:cubicBezTo>
                  <a:cubicBezTo>
                    <a:pt x="23931" y="26802"/>
                    <a:pt x="23991" y="27160"/>
                    <a:pt x="23832" y="27319"/>
                  </a:cubicBezTo>
                  <a:cubicBezTo>
                    <a:pt x="23314" y="27856"/>
                    <a:pt x="23275" y="28592"/>
                    <a:pt x="22857" y="29169"/>
                  </a:cubicBezTo>
                  <a:cubicBezTo>
                    <a:pt x="22618" y="29487"/>
                    <a:pt x="22499" y="29905"/>
                    <a:pt x="22419" y="30303"/>
                  </a:cubicBezTo>
                  <a:cubicBezTo>
                    <a:pt x="22320" y="30681"/>
                    <a:pt x="22260" y="31059"/>
                    <a:pt x="21922" y="31318"/>
                  </a:cubicBezTo>
                  <a:cubicBezTo>
                    <a:pt x="21862" y="31357"/>
                    <a:pt x="21862" y="31477"/>
                    <a:pt x="21862" y="31576"/>
                  </a:cubicBezTo>
                  <a:cubicBezTo>
                    <a:pt x="21803" y="32213"/>
                    <a:pt x="21464" y="32770"/>
                    <a:pt x="21246" y="33347"/>
                  </a:cubicBezTo>
                  <a:cubicBezTo>
                    <a:pt x="20967" y="34103"/>
                    <a:pt x="20569" y="34799"/>
                    <a:pt x="20271" y="35535"/>
                  </a:cubicBezTo>
                  <a:cubicBezTo>
                    <a:pt x="19933" y="36390"/>
                    <a:pt x="19634" y="37246"/>
                    <a:pt x="19316" y="38121"/>
                  </a:cubicBezTo>
                  <a:cubicBezTo>
                    <a:pt x="19157" y="38519"/>
                    <a:pt x="18998" y="38917"/>
                    <a:pt x="18819" y="39295"/>
                  </a:cubicBezTo>
                  <a:cubicBezTo>
                    <a:pt x="18660" y="39653"/>
                    <a:pt x="18421" y="40011"/>
                    <a:pt x="18282" y="40369"/>
                  </a:cubicBezTo>
                  <a:cubicBezTo>
                    <a:pt x="18083" y="40866"/>
                    <a:pt x="18023" y="41443"/>
                    <a:pt x="17725" y="41861"/>
                  </a:cubicBezTo>
                  <a:cubicBezTo>
                    <a:pt x="17466" y="42199"/>
                    <a:pt x="17466" y="42557"/>
                    <a:pt x="17327" y="42895"/>
                  </a:cubicBezTo>
                  <a:cubicBezTo>
                    <a:pt x="17168" y="43233"/>
                    <a:pt x="16889" y="43492"/>
                    <a:pt x="16829" y="43890"/>
                  </a:cubicBezTo>
                  <a:cubicBezTo>
                    <a:pt x="16790" y="44248"/>
                    <a:pt x="16670" y="44586"/>
                    <a:pt x="16511" y="44904"/>
                  </a:cubicBezTo>
                  <a:cubicBezTo>
                    <a:pt x="16352" y="45242"/>
                    <a:pt x="16292" y="45660"/>
                    <a:pt x="15954" y="45939"/>
                  </a:cubicBezTo>
                  <a:cubicBezTo>
                    <a:pt x="15855" y="45998"/>
                    <a:pt x="15875" y="46197"/>
                    <a:pt x="15835" y="46337"/>
                  </a:cubicBezTo>
                  <a:cubicBezTo>
                    <a:pt x="15755" y="46595"/>
                    <a:pt x="15715" y="46854"/>
                    <a:pt x="15616" y="47092"/>
                  </a:cubicBezTo>
                  <a:cubicBezTo>
                    <a:pt x="15377" y="47570"/>
                    <a:pt x="15059" y="47968"/>
                    <a:pt x="14741" y="48385"/>
                  </a:cubicBezTo>
                  <a:cubicBezTo>
                    <a:pt x="14442" y="48763"/>
                    <a:pt x="14542" y="49420"/>
                    <a:pt x="14442" y="49957"/>
                  </a:cubicBezTo>
                  <a:cubicBezTo>
                    <a:pt x="14422" y="50076"/>
                    <a:pt x="14343" y="50176"/>
                    <a:pt x="14303" y="50275"/>
                  </a:cubicBezTo>
                  <a:cubicBezTo>
                    <a:pt x="14005" y="50952"/>
                    <a:pt x="13706" y="51628"/>
                    <a:pt x="13388" y="52284"/>
                  </a:cubicBezTo>
                  <a:cubicBezTo>
                    <a:pt x="13090" y="52901"/>
                    <a:pt x="12771" y="53558"/>
                    <a:pt x="12572" y="54194"/>
                  </a:cubicBezTo>
                  <a:cubicBezTo>
                    <a:pt x="12274" y="55089"/>
                    <a:pt x="11637" y="55885"/>
                    <a:pt x="11657" y="56880"/>
                  </a:cubicBezTo>
                  <a:cubicBezTo>
                    <a:pt x="11657" y="56999"/>
                    <a:pt x="11578" y="57138"/>
                    <a:pt x="11498" y="57198"/>
                  </a:cubicBezTo>
                  <a:cubicBezTo>
                    <a:pt x="11200" y="57397"/>
                    <a:pt x="11200" y="57656"/>
                    <a:pt x="11160" y="57974"/>
                  </a:cubicBezTo>
                  <a:cubicBezTo>
                    <a:pt x="11160" y="58113"/>
                    <a:pt x="11021" y="58252"/>
                    <a:pt x="10961" y="58411"/>
                  </a:cubicBezTo>
                  <a:cubicBezTo>
                    <a:pt x="10762" y="58789"/>
                    <a:pt x="10523" y="59167"/>
                    <a:pt x="10364" y="59565"/>
                  </a:cubicBezTo>
                  <a:cubicBezTo>
                    <a:pt x="10126" y="60242"/>
                    <a:pt x="10006" y="60958"/>
                    <a:pt x="9708" y="61594"/>
                  </a:cubicBezTo>
                  <a:cubicBezTo>
                    <a:pt x="9290" y="62489"/>
                    <a:pt x="8912" y="63385"/>
                    <a:pt x="8574" y="64300"/>
                  </a:cubicBezTo>
                  <a:cubicBezTo>
                    <a:pt x="8475" y="64538"/>
                    <a:pt x="8415" y="64797"/>
                    <a:pt x="8276" y="65016"/>
                  </a:cubicBezTo>
                  <a:cubicBezTo>
                    <a:pt x="7778" y="65672"/>
                    <a:pt x="7878" y="66587"/>
                    <a:pt x="7341" y="67224"/>
                  </a:cubicBezTo>
                  <a:cubicBezTo>
                    <a:pt x="7460" y="67681"/>
                    <a:pt x="7102" y="67980"/>
                    <a:pt x="6943" y="68338"/>
                  </a:cubicBezTo>
                  <a:cubicBezTo>
                    <a:pt x="6784" y="68736"/>
                    <a:pt x="6744" y="69173"/>
                    <a:pt x="6605" y="69571"/>
                  </a:cubicBezTo>
                  <a:cubicBezTo>
                    <a:pt x="6445" y="70009"/>
                    <a:pt x="6187" y="70407"/>
                    <a:pt x="6067" y="70864"/>
                  </a:cubicBezTo>
                  <a:cubicBezTo>
                    <a:pt x="5948" y="71302"/>
                    <a:pt x="5630" y="71660"/>
                    <a:pt x="5530" y="72118"/>
                  </a:cubicBezTo>
                  <a:cubicBezTo>
                    <a:pt x="5431" y="72515"/>
                    <a:pt x="5232" y="72893"/>
                    <a:pt x="5093" y="73271"/>
                  </a:cubicBezTo>
                  <a:cubicBezTo>
                    <a:pt x="4894" y="73808"/>
                    <a:pt x="4655" y="74346"/>
                    <a:pt x="4476" y="74883"/>
                  </a:cubicBezTo>
                  <a:cubicBezTo>
                    <a:pt x="4317" y="75400"/>
                    <a:pt x="4317" y="76036"/>
                    <a:pt x="4038" y="76454"/>
                  </a:cubicBezTo>
                  <a:cubicBezTo>
                    <a:pt x="3680" y="76991"/>
                    <a:pt x="3601" y="77568"/>
                    <a:pt x="3402" y="78145"/>
                  </a:cubicBezTo>
                  <a:cubicBezTo>
                    <a:pt x="3123" y="78881"/>
                    <a:pt x="2905" y="79657"/>
                    <a:pt x="2566" y="80353"/>
                  </a:cubicBezTo>
                  <a:cubicBezTo>
                    <a:pt x="2367" y="80791"/>
                    <a:pt x="2049" y="81149"/>
                    <a:pt x="2169" y="81666"/>
                  </a:cubicBezTo>
                  <a:cubicBezTo>
                    <a:pt x="2188" y="81805"/>
                    <a:pt x="2089" y="82104"/>
                    <a:pt x="1989" y="82143"/>
                  </a:cubicBezTo>
                  <a:cubicBezTo>
                    <a:pt x="1592" y="82223"/>
                    <a:pt x="1970" y="82561"/>
                    <a:pt x="1771" y="82720"/>
                  </a:cubicBezTo>
                  <a:cubicBezTo>
                    <a:pt x="1612" y="82860"/>
                    <a:pt x="1532" y="83098"/>
                    <a:pt x="1452" y="83317"/>
                  </a:cubicBezTo>
                  <a:cubicBezTo>
                    <a:pt x="1353" y="83556"/>
                    <a:pt x="1293" y="83814"/>
                    <a:pt x="1214" y="84073"/>
                  </a:cubicBezTo>
                  <a:cubicBezTo>
                    <a:pt x="1035" y="84710"/>
                    <a:pt x="816" y="85326"/>
                    <a:pt x="637" y="85983"/>
                  </a:cubicBezTo>
                  <a:cubicBezTo>
                    <a:pt x="398" y="86838"/>
                    <a:pt x="0" y="87674"/>
                    <a:pt x="398" y="88410"/>
                  </a:cubicBezTo>
                  <a:cubicBezTo>
                    <a:pt x="895" y="88967"/>
                    <a:pt x="1432" y="88987"/>
                    <a:pt x="1950" y="89146"/>
                  </a:cubicBezTo>
                  <a:cubicBezTo>
                    <a:pt x="2387" y="89245"/>
                    <a:pt x="2805" y="89365"/>
                    <a:pt x="3223" y="89484"/>
                  </a:cubicBezTo>
                  <a:cubicBezTo>
                    <a:pt x="3720" y="89623"/>
                    <a:pt x="4158" y="90021"/>
                    <a:pt x="4556" y="90379"/>
                  </a:cubicBezTo>
                  <a:cubicBezTo>
                    <a:pt x="4954" y="90757"/>
                    <a:pt x="5510" y="90797"/>
                    <a:pt x="5928" y="91135"/>
                  </a:cubicBezTo>
                  <a:cubicBezTo>
                    <a:pt x="6406" y="91533"/>
                    <a:pt x="6983" y="91851"/>
                    <a:pt x="7520" y="92189"/>
                  </a:cubicBezTo>
                  <a:cubicBezTo>
                    <a:pt x="7480" y="92269"/>
                    <a:pt x="7440" y="92368"/>
                    <a:pt x="7380" y="92468"/>
                  </a:cubicBezTo>
                  <a:cubicBezTo>
                    <a:pt x="8315" y="92965"/>
                    <a:pt x="8892" y="93801"/>
                    <a:pt x="9608" y="94457"/>
                  </a:cubicBezTo>
                  <a:cubicBezTo>
                    <a:pt x="9787" y="94457"/>
                    <a:pt x="9947" y="94437"/>
                    <a:pt x="10126" y="94417"/>
                  </a:cubicBezTo>
                  <a:lnTo>
                    <a:pt x="10126" y="95014"/>
                  </a:lnTo>
                  <a:cubicBezTo>
                    <a:pt x="10325" y="95173"/>
                    <a:pt x="10563" y="95332"/>
                    <a:pt x="10782" y="95531"/>
                  </a:cubicBezTo>
                  <a:cubicBezTo>
                    <a:pt x="11001" y="95710"/>
                    <a:pt x="11220" y="95909"/>
                    <a:pt x="11419" y="96108"/>
                  </a:cubicBezTo>
                  <a:cubicBezTo>
                    <a:pt x="11537" y="96245"/>
                    <a:pt x="11655" y="96306"/>
                    <a:pt x="11772" y="96306"/>
                  </a:cubicBezTo>
                  <a:cubicBezTo>
                    <a:pt x="11910" y="96306"/>
                    <a:pt x="12045" y="96220"/>
                    <a:pt x="12175" y="96068"/>
                  </a:cubicBezTo>
                  <a:cubicBezTo>
                    <a:pt x="12393" y="95810"/>
                    <a:pt x="12692" y="95651"/>
                    <a:pt x="13030" y="95511"/>
                  </a:cubicBezTo>
                  <a:cubicBezTo>
                    <a:pt x="13448" y="95332"/>
                    <a:pt x="13865" y="95074"/>
                    <a:pt x="14283" y="94875"/>
                  </a:cubicBezTo>
                  <a:cubicBezTo>
                    <a:pt x="14800" y="94616"/>
                    <a:pt x="15278" y="94318"/>
                    <a:pt x="15775" y="94000"/>
                  </a:cubicBezTo>
                  <a:cubicBezTo>
                    <a:pt x="16133" y="93761"/>
                    <a:pt x="16730" y="93840"/>
                    <a:pt x="16770" y="93224"/>
                  </a:cubicBezTo>
                  <a:cubicBezTo>
                    <a:pt x="16802" y="93224"/>
                    <a:pt x="16821" y="93249"/>
                    <a:pt x="16837" y="93249"/>
                  </a:cubicBezTo>
                  <a:cubicBezTo>
                    <a:pt x="16841" y="93249"/>
                    <a:pt x="16845" y="93248"/>
                    <a:pt x="16849" y="93244"/>
                  </a:cubicBezTo>
                  <a:cubicBezTo>
                    <a:pt x="17188" y="93184"/>
                    <a:pt x="17705" y="93204"/>
                    <a:pt x="17804" y="93005"/>
                  </a:cubicBezTo>
                  <a:cubicBezTo>
                    <a:pt x="18023" y="92607"/>
                    <a:pt x="18381" y="92726"/>
                    <a:pt x="18640" y="92567"/>
                  </a:cubicBezTo>
                  <a:cubicBezTo>
                    <a:pt x="18719" y="92527"/>
                    <a:pt x="18858" y="92468"/>
                    <a:pt x="18858" y="92428"/>
                  </a:cubicBezTo>
                  <a:cubicBezTo>
                    <a:pt x="18819" y="91951"/>
                    <a:pt x="19217" y="92090"/>
                    <a:pt x="19435" y="92010"/>
                  </a:cubicBezTo>
                  <a:cubicBezTo>
                    <a:pt x="19575" y="91951"/>
                    <a:pt x="19754" y="91911"/>
                    <a:pt x="19833" y="91811"/>
                  </a:cubicBezTo>
                  <a:cubicBezTo>
                    <a:pt x="20052" y="91533"/>
                    <a:pt x="20311" y="91493"/>
                    <a:pt x="20629" y="91433"/>
                  </a:cubicBezTo>
                  <a:cubicBezTo>
                    <a:pt x="20888" y="91394"/>
                    <a:pt x="21086" y="90996"/>
                    <a:pt x="21305" y="90757"/>
                  </a:cubicBezTo>
                  <a:cubicBezTo>
                    <a:pt x="21338" y="90725"/>
                    <a:pt x="21397" y="90692"/>
                    <a:pt x="21439" y="90692"/>
                  </a:cubicBezTo>
                  <a:cubicBezTo>
                    <a:pt x="21448" y="90692"/>
                    <a:pt x="21457" y="90694"/>
                    <a:pt x="21464" y="90697"/>
                  </a:cubicBezTo>
                  <a:cubicBezTo>
                    <a:pt x="21559" y="90733"/>
                    <a:pt x="21645" y="90749"/>
                    <a:pt x="21726" y="90749"/>
                  </a:cubicBezTo>
                  <a:cubicBezTo>
                    <a:pt x="22224" y="90749"/>
                    <a:pt x="22497" y="90155"/>
                    <a:pt x="22976" y="90120"/>
                  </a:cubicBezTo>
                  <a:cubicBezTo>
                    <a:pt x="23493" y="89524"/>
                    <a:pt x="24249" y="89365"/>
                    <a:pt x="24886" y="89006"/>
                  </a:cubicBezTo>
                  <a:cubicBezTo>
                    <a:pt x="25344" y="88768"/>
                    <a:pt x="25781" y="88469"/>
                    <a:pt x="26159" y="88111"/>
                  </a:cubicBezTo>
                  <a:cubicBezTo>
                    <a:pt x="26506" y="87779"/>
                    <a:pt x="26590" y="87677"/>
                    <a:pt x="26863" y="87677"/>
                  </a:cubicBezTo>
                  <a:cubicBezTo>
                    <a:pt x="26965" y="87677"/>
                    <a:pt x="27094" y="87692"/>
                    <a:pt x="27273" y="87713"/>
                  </a:cubicBezTo>
                  <a:cubicBezTo>
                    <a:pt x="27313" y="87514"/>
                    <a:pt x="27353" y="87335"/>
                    <a:pt x="27392" y="87137"/>
                  </a:cubicBezTo>
                  <a:cubicBezTo>
                    <a:pt x="27554" y="87162"/>
                    <a:pt x="27712" y="87178"/>
                    <a:pt x="27855" y="87178"/>
                  </a:cubicBezTo>
                  <a:cubicBezTo>
                    <a:pt x="28152" y="87178"/>
                    <a:pt x="28386" y="87112"/>
                    <a:pt x="28467" y="86938"/>
                  </a:cubicBezTo>
                  <a:cubicBezTo>
                    <a:pt x="28725" y="86281"/>
                    <a:pt x="29342" y="86261"/>
                    <a:pt x="29819" y="85983"/>
                  </a:cubicBezTo>
                  <a:cubicBezTo>
                    <a:pt x="29833" y="85975"/>
                    <a:pt x="29847" y="85971"/>
                    <a:pt x="29862" y="85971"/>
                  </a:cubicBezTo>
                  <a:cubicBezTo>
                    <a:pt x="29942" y="85971"/>
                    <a:pt x="30024" y="86080"/>
                    <a:pt x="30083" y="86080"/>
                  </a:cubicBezTo>
                  <a:cubicBezTo>
                    <a:pt x="30118" y="86080"/>
                    <a:pt x="30144" y="86042"/>
                    <a:pt x="30158" y="85923"/>
                  </a:cubicBezTo>
                  <a:cubicBezTo>
                    <a:pt x="30933" y="85585"/>
                    <a:pt x="31610" y="85107"/>
                    <a:pt x="32306" y="84630"/>
                  </a:cubicBezTo>
                  <a:cubicBezTo>
                    <a:pt x="32664" y="84371"/>
                    <a:pt x="32962" y="84013"/>
                    <a:pt x="33440" y="83974"/>
                  </a:cubicBezTo>
                  <a:cubicBezTo>
                    <a:pt x="33480" y="83974"/>
                    <a:pt x="33519" y="83874"/>
                    <a:pt x="33559" y="83854"/>
                  </a:cubicBezTo>
                  <a:cubicBezTo>
                    <a:pt x="33778" y="83745"/>
                    <a:pt x="33998" y="83551"/>
                    <a:pt x="34202" y="83551"/>
                  </a:cubicBezTo>
                  <a:cubicBezTo>
                    <a:pt x="34220" y="83551"/>
                    <a:pt x="34238" y="83553"/>
                    <a:pt x="34255" y="83556"/>
                  </a:cubicBezTo>
                  <a:cubicBezTo>
                    <a:pt x="34271" y="83558"/>
                    <a:pt x="34286" y="83559"/>
                    <a:pt x="34300" y="83559"/>
                  </a:cubicBezTo>
                  <a:cubicBezTo>
                    <a:pt x="34582" y="83559"/>
                    <a:pt x="34452" y="83089"/>
                    <a:pt x="34676" y="83089"/>
                  </a:cubicBezTo>
                  <a:cubicBezTo>
                    <a:pt x="34716" y="83089"/>
                    <a:pt x="34767" y="83104"/>
                    <a:pt x="34832" y="83138"/>
                  </a:cubicBezTo>
                  <a:cubicBezTo>
                    <a:pt x="35747" y="82641"/>
                    <a:pt x="36722" y="82223"/>
                    <a:pt x="37538" y="81606"/>
                  </a:cubicBezTo>
                  <a:cubicBezTo>
                    <a:pt x="38095" y="81189"/>
                    <a:pt x="38851" y="81189"/>
                    <a:pt x="39268" y="80572"/>
                  </a:cubicBezTo>
                  <a:cubicBezTo>
                    <a:pt x="39298" y="80543"/>
                    <a:pt x="39369" y="80524"/>
                    <a:pt x="39445" y="80524"/>
                  </a:cubicBezTo>
                  <a:cubicBezTo>
                    <a:pt x="39472" y="80524"/>
                    <a:pt x="39500" y="80527"/>
                    <a:pt x="39527" y="80532"/>
                  </a:cubicBezTo>
                  <a:cubicBezTo>
                    <a:pt x="39537" y="80533"/>
                    <a:pt x="39547" y="80533"/>
                    <a:pt x="39557" y="80533"/>
                  </a:cubicBezTo>
                  <a:cubicBezTo>
                    <a:pt x="39930" y="80533"/>
                    <a:pt x="40031" y="80170"/>
                    <a:pt x="40283" y="79995"/>
                  </a:cubicBezTo>
                  <a:cubicBezTo>
                    <a:pt x="40542" y="79836"/>
                    <a:pt x="40979" y="80094"/>
                    <a:pt x="41178" y="79657"/>
                  </a:cubicBezTo>
                  <a:cubicBezTo>
                    <a:pt x="41258" y="79518"/>
                    <a:pt x="41457" y="79438"/>
                    <a:pt x="41616" y="79418"/>
                  </a:cubicBezTo>
                  <a:cubicBezTo>
                    <a:pt x="42153" y="79339"/>
                    <a:pt x="42451" y="79000"/>
                    <a:pt x="42650" y="78662"/>
                  </a:cubicBezTo>
                  <a:cubicBezTo>
                    <a:pt x="42823" y="78662"/>
                    <a:pt x="42968" y="78689"/>
                    <a:pt x="43082" y="78689"/>
                  </a:cubicBezTo>
                  <a:cubicBezTo>
                    <a:pt x="43139" y="78689"/>
                    <a:pt x="43187" y="78682"/>
                    <a:pt x="43227" y="78662"/>
                  </a:cubicBezTo>
                  <a:cubicBezTo>
                    <a:pt x="43446" y="78503"/>
                    <a:pt x="43685" y="78384"/>
                    <a:pt x="43923" y="78244"/>
                  </a:cubicBezTo>
                  <a:cubicBezTo>
                    <a:pt x="44620" y="77906"/>
                    <a:pt x="45097" y="77170"/>
                    <a:pt x="45972" y="77150"/>
                  </a:cubicBezTo>
                  <a:cubicBezTo>
                    <a:pt x="45992" y="77150"/>
                    <a:pt x="46012" y="77111"/>
                    <a:pt x="46032" y="77091"/>
                  </a:cubicBezTo>
                  <a:cubicBezTo>
                    <a:pt x="46430" y="76812"/>
                    <a:pt x="46828" y="76514"/>
                    <a:pt x="47245" y="76255"/>
                  </a:cubicBezTo>
                  <a:cubicBezTo>
                    <a:pt x="47504" y="76076"/>
                    <a:pt x="47802" y="75957"/>
                    <a:pt x="48101" y="75798"/>
                  </a:cubicBezTo>
                  <a:cubicBezTo>
                    <a:pt x="48081" y="75778"/>
                    <a:pt x="48041" y="75718"/>
                    <a:pt x="47981" y="75599"/>
                  </a:cubicBezTo>
                  <a:cubicBezTo>
                    <a:pt x="48176" y="75546"/>
                    <a:pt x="48387" y="75413"/>
                    <a:pt x="48572" y="75413"/>
                  </a:cubicBezTo>
                  <a:cubicBezTo>
                    <a:pt x="48594" y="75413"/>
                    <a:pt x="48616" y="75415"/>
                    <a:pt x="48638" y="75420"/>
                  </a:cubicBezTo>
                  <a:cubicBezTo>
                    <a:pt x="48757" y="75430"/>
                    <a:pt x="48862" y="75464"/>
                    <a:pt x="48961" y="75464"/>
                  </a:cubicBezTo>
                  <a:cubicBezTo>
                    <a:pt x="49061" y="75464"/>
                    <a:pt x="49155" y="75430"/>
                    <a:pt x="49255" y="75300"/>
                  </a:cubicBezTo>
                  <a:cubicBezTo>
                    <a:pt x="49367" y="75132"/>
                    <a:pt x="49603" y="74839"/>
                    <a:pt x="49680" y="74839"/>
                  </a:cubicBezTo>
                  <a:cubicBezTo>
                    <a:pt x="49685" y="74839"/>
                    <a:pt x="49689" y="74841"/>
                    <a:pt x="49692" y="74843"/>
                  </a:cubicBezTo>
                  <a:cubicBezTo>
                    <a:pt x="49780" y="74878"/>
                    <a:pt x="49855" y="74893"/>
                    <a:pt x="49919" y="74893"/>
                  </a:cubicBezTo>
                  <a:cubicBezTo>
                    <a:pt x="50215" y="74893"/>
                    <a:pt x="50284" y="74565"/>
                    <a:pt x="50448" y="74385"/>
                  </a:cubicBezTo>
                  <a:cubicBezTo>
                    <a:pt x="50567" y="74266"/>
                    <a:pt x="50707" y="74166"/>
                    <a:pt x="50846" y="74047"/>
                  </a:cubicBezTo>
                  <a:cubicBezTo>
                    <a:pt x="50985" y="74127"/>
                    <a:pt x="51124" y="74206"/>
                    <a:pt x="51284" y="74306"/>
                  </a:cubicBezTo>
                  <a:cubicBezTo>
                    <a:pt x="51284" y="74147"/>
                    <a:pt x="51244" y="73987"/>
                    <a:pt x="51303" y="73948"/>
                  </a:cubicBezTo>
                  <a:cubicBezTo>
                    <a:pt x="51542" y="73789"/>
                    <a:pt x="51801" y="73669"/>
                    <a:pt x="52079" y="73550"/>
                  </a:cubicBezTo>
                  <a:cubicBezTo>
                    <a:pt x="52081" y="73548"/>
                    <a:pt x="52083" y="73548"/>
                    <a:pt x="52085" y="73548"/>
                  </a:cubicBezTo>
                  <a:cubicBezTo>
                    <a:pt x="52092" y="73548"/>
                    <a:pt x="52102" y="73553"/>
                    <a:pt x="52112" y="73561"/>
                  </a:cubicBezTo>
                  <a:lnTo>
                    <a:pt x="52112" y="73561"/>
                  </a:lnTo>
                  <a:cubicBezTo>
                    <a:pt x="52346" y="73401"/>
                    <a:pt x="52561" y="73152"/>
                    <a:pt x="52776" y="73132"/>
                  </a:cubicBezTo>
                  <a:cubicBezTo>
                    <a:pt x="53253" y="73132"/>
                    <a:pt x="53472" y="72694"/>
                    <a:pt x="53909" y="72615"/>
                  </a:cubicBezTo>
                  <a:cubicBezTo>
                    <a:pt x="54367" y="72515"/>
                    <a:pt x="54765" y="72177"/>
                    <a:pt x="55183" y="71958"/>
                  </a:cubicBezTo>
                  <a:cubicBezTo>
                    <a:pt x="55640" y="71740"/>
                    <a:pt x="56058" y="71461"/>
                    <a:pt x="56535" y="71282"/>
                  </a:cubicBezTo>
                  <a:cubicBezTo>
                    <a:pt x="56887" y="71134"/>
                    <a:pt x="57067" y="70657"/>
                    <a:pt x="57508" y="70657"/>
                  </a:cubicBezTo>
                  <a:cubicBezTo>
                    <a:pt x="57540" y="70657"/>
                    <a:pt x="57574" y="70660"/>
                    <a:pt x="57609" y="70665"/>
                  </a:cubicBezTo>
                  <a:cubicBezTo>
                    <a:pt x="58445" y="70108"/>
                    <a:pt x="59400" y="69770"/>
                    <a:pt x="60255" y="69253"/>
                  </a:cubicBezTo>
                  <a:cubicBezTo>
                    <a:pt x="60872" y="68875"/>
                    <a:pt x="61608" y="68736"/>
                    <a:pt x="62244" y="68318"/>
                  </a:cubicBezTo>
                  <a:cubicBezTo>
                    <a:pt x="62841" y="67940"/>
                    <a:pt x="63537" y="67701"/>
                    <a:pt x="64114" y="67264"/>
                  </a:cubicBezTo>
                  <a:cubicBezTo>
                    <a:pt x="64373" y="67085"/>
                    <a:pt x="64592" y="67184"/>
                    <a:pt x="64811" y="67124"/>
                  </a:cubicBezTo>
                  <a:cubicBezTo>
                    <a:pt x="64791" y="67045"/>
                    <a:pt x="64791" y="66945"/>
                    <a:pt x="64771" y="66906"/>
                  </a:cubicBezTo>
                  <a:cubicBezTo>
                    <a:pt x="65129" y="66786"/>
                    <a:pt x="65467" y="66687"/>
                    <a:pt x="65785" y="66548"/>
                  </a:cubicBezTo>
                  <a:cubicBezTo>
                    <a:pt x="66163" y="66369"/>
                    <a:pt x="66521" y="66050"/>
                    <a:pt x="66919" y="65951"/>
                  </a:cubicBezTo>
                  <a:cubicBezTo>
                    <a:pt x="67377" y="65871"/>
                    <a:pt x="67556" y="65434"/>
                    <a:pt x="68033" y="65354"/>
                  </a:cubicBezTo>
                  <a:cubicBezTo>
                    <a:pt x="68431" y="65314"/>
                    <a:pt x="68789" y="64896"/>
                    <a:pt x="69207" y="64777"/>
                  </a:cubicBezTo>
                  <a:cubicBezTo>
                    <a:pt x="69570" y="64673"/>
                    <a:pt x="69843" y="64313"/>
                    <a:pt x="70236" y="64313"/>
                  </a:cubicBezTo>
                  <a:cubicBezTo>
                    <a:pt x="70295" y="64313"/>
                    <a:pt x="70356" y="64321"/>
                    <a:pt x="70420" y="64339"/>
                  </a:cubicBezTo>
                  <a:cubicBezTo>
                    <a:pt x="70420" y="64342"/>
                    <a:pt x="70421" y="64343"/>
                    <a:pt x="70422" y="64343"/>
                  </a:cubicBezTo>
                  <a:cubicBezTo>
                    <a:pt x="70428" y="64343"/>
                    <a:pt x="70460" y="64273"/>
                    <a:pt x="70460" y="64220"/>
                  </a:cubicBezTo>
                  <a:cubicBezTo>
                    <a:pt x="70520" y="63842"/>
                    <a:pt x="70878" y="63743"/>
                    <a:pt x="71136" y="63683"/>
                  </a:cubicBezTo>
                  <a:cubicBezTo>
                    <a:pt x="71813" y="63584"/>
                    <a:pt x="72270" y="63046"/>
                    <a:pt x="72887" y="62907"/>
                  </a:cubicBezTo>
                  <a:cubicBezTo>
                    <a:pt x="73444" y="62788"/>
                    <a:pt x="73762" y="62310"/>
                    <a:pt x="74319" y="62191"/>
                  </a:cubicBezTo>
                  <a:cubicBezTo>
                    <a:pt x="74817" y="62092"/>
                    <a:pt x="75254" y="61714"/>
                    <a:pt x="75752" y="61535"/>
                  </a:cubicBezTo>
                  <a:cubicBezTo>
                    <a:pt x="76010" y="61455"/>
                    <a:pt x="76030" y="61196"/>
                    <a:pt x="76348" y="61117"/>
                  </a:cubicBezTo>
                  <a:cubicBezTo>
                    <a:pt x="76726" y="61017"/>
                    <a:pt x="77144" y="60938"/>
                    <a:pt x="77502" y="60739"/>
                  </a:cubicBezTo>
                  <a:cubicBezTo>
                    <a:pt x="78178" y="60381"/>
                    <a:pt x="78855" y="60003"/>
                    <a:pt x="79531" y="59645"/>
                  </a:cubicBezTo>
                  <a:cubicBezTo>
                    <a:pt x="80048" y="59386"/>
                    <a:pt x="80585" y="59187"/>
                    <a:pt x="81083" y="58889"/>
                  </a:cubicBezTo>
                  <a:cubicBezTo>
                    <a:pt x="81640" y="58571"/>
                    <a:pt x="82256" y="58352"/>
                    <a:pt x="82774" y="57994"/>
                  </a:cubicBezTo>
                  <a:cubicBezTo>
                    <a:pt x="83251" y="57695"/>
                    <a:pt x="83768" y="57516"/>
                    <a:pt x="84266" y="57337"/>
                  </a:cubicBezTo>
                  <a:cubicBezTo>
                    <a:pt x="84723" y="57158"/>
                    <a:pt x="85081" y="56840"/>
                    <a:pt x="85479" y="56621"/>
                  </a:cubicBezTo>
                  <a:cubicBezTo>
                    <a:pt x="85917" y="56382"/>
                    <a:pt x="86474" y="56442"/>
                    <a:pt x="86792" y="55965"/>
                  </a:cubicBezTo>
                  <a:cubicBezTo>
                    <a:pt x="86872" y="55865"/>
                    <a:pt x="87170" y="55905"/>
                    <a:pt x="87369" y="55865"/>
                  </a:cubicBezTo>
                  <a:cubicBezTo>
                    <a:pt x="87429" y="55845"/>
                    <a:pt x="87468" y="55825"/>
                    <a:pt x="87508" y="55805"/>
                  </a:cubicBezTo>
                  <a:cubicBezTo>
                    <a:pt x="87508" y="55686"/>
                    <a:pt x="87488" y="55567"/>
                    <a:pt x="87468" y="55447"/>
                  </a:cubicBezTo>
                  <a:lnTo>
                    <a:pt x="87468" y="55447"/>
                  </a:lnTo>
                  <a:lnTo>
                    <a:pt x="87886" y="55646"/>
                  </a:lnTo>
                  <a:cubicBezTo>
                    <a:pt x="87926" y="55527"/>
                    <a:pt x="87966" y="55408"/>
                    <a:pt x="87986" y="55368"/>
                  </a:cubicBezTo>
                  <a:cubicBezTo>
                    <a:pt x="88264" y="55288"/>
                    <a:pt x="88602" y="55308"/>
                    <a:pt x="88702" y="55149"/>
                  </a:cubicBezTo>
                  <a:cubicBezTo>
                    <a:pt x="88960" y="54791"/>
                    <a:pt x="89338" y="54811"/>
                    <a:pt x="89676" y="54691"/>
                  </a:cubicBezTo>
                  <a:cubicBezTo>
                    <a:pt x="89657" y="54532"/>
                    <a:pt x="89637" y="54373"/>
                    <a:pt x="89617" y="54075"/>
                  </a:cubicBezTo>
                  <a:lnTo>
                    <a:pt x="89617" y="54075"/>
                  </a:lnTo>
                  <a:cubicBezTo>
                    <a:pt x="89796" y="54294"/>
                    <a:pt x="89895" y="54413"/>
                    <a:pt x="90015" y="54532"/>
                  </a:cubicBezTo>
                  <a:cubicBezTo>
                    <a:pt x="90214" y="53876"/>
                    <a:pt x="90930" y="53975"/>
                    <a:pt x="91387" y="53717"/>
                  </a:cubicBezTo>
                  <a:cubicBezTo>
                    <a:pt x="91964" y="53359"/>
                    <a:pt x="92302" y="53140"/>
                    <a:pt x="92322" y="52483"/>
                  </a:cubicBezTo>
                  <a:cubicBezTo>
                    <a:pt x="92322" y="51827"/>
                    <a:pt x="92143" y="51210"/>
                    <a:pt x="91964" y="50594"/>
                  </a:cubicBezTo>
                  <a:cubicBezTo>
                    <a:pt x="91885" y="50295"/>
                    <a:pt x="91765" y="49997"/>
                    <a:pt x="91666" y="49679"/>
                  </a:cubicBezTo>
                  <a:cubicBezTo>
                    <a:pt x="91586" y="49400"/>
                    <a:pt x="91367" y="49062"/>
                    <a:pt x="91427" y="48823"/>
                  </a:cubicBezTo>
                  <a:cubicBezTo>
                    <a:pt x="91526" y="48425"/>
                    <a:pt x="91029" y="48445"/>
                    <a:pt x="91069" y="48067"/>
                  </a:cubicBezTo>
                  <a:cubicBezTo>
                    <a:pt x="91149" y="47431"/>
                    <a:pt x="90393" y="46973"/>
                    <a:pt x="90552" y="46277"/>
                  </a:cubicBezTo>
                  <a:cubicBezTo>
                    <a:pt x="90054" y="46078"/>
                    <a:pt x="90154" y="45640"/>
                    <a:pt x="90134" y="45242"/>
                  </a:cubicBezTo>
                  <a:cubicBezTo>
                    <a:pt x="90114" y="45203"/>
                    <a:pt x="90134" y="45123"/>
                    <a:pt x="90114" y="45103"/>
                  </a:cubicBezTo>
                  <a:cubicBezTo>
                    <a:pt x="89657" y="44964"/>
                    <a:pt x="89796" y="44586"/>
                    <a:pt x="89776" y="44268"/>
                  </a:cubicBezTo>
                  <a:cubicBezTo>
                    <a:pt x="89776" y="44168"/>
                    <a:pt x="89736" y="44009"/>
                    <a:pt x="89676" y="43969"/>
                  </a:cubicBezTo>
                  <a:cubicBezTo>
                    <a:pt x="89199" y="43770"/>
                    <a:pt x="89338" y="43452"/>
                    <a:pt x="89458" y="43174"/>
                  </a:cubicBezTo>
                  <a:cubicBezTo>
                    <a:pt x="89219" y="42716"/>
                    <a:pt x="88921" y="42338"/>
                    <a:pt x="88821" y="41900"/>
                  </a:cubicBezTo>
                  <a:cubicBezTo>
                    <a:pt x="88741" y="41522"/>
                    <a:pt x="88543" y="41224"/>
                    <a:pt x="88423" y="40886"/>
                  </a:cubicBezTo>
                  <a:cubicBezTo>
                    <a:pt x="88364" y="40727"/>
                    <a:pt x="88224" y="40588"/>
                    <a:pt x="88165" y="40428"/>
                  </a:cubicBezTo>
                  <a:cubicBezTo>
                    <a:pt x="87727" y="39334"/>
                    <a:pt x="87289" y="38220"/>
                    <a:pt x="86852" y="37126"/>
                  </a:cubicBezTo>
                  <a:cubicBezTo>
                    <a:pt x="86812" y="37027"/>
                    <a:pt x="86772" y="36907"/>
                    <a:pt x="86673" y="36828"/>
                  </a:cubicBezTo>
                  <a:cubicBezTo>
                    <a:pt x="86056" y="36251"/>
                    <a:pt x="86036" y="35376"/>
                    <a:pt x="85618" y="34699"/>
                  </a:cubicBezTo>
                  <a:cubicBezTo>
                    <a:pt x="85777" y="34301"/>
                    <a:pt x="85240" y="34361"/>
                    <a:pt x="85220" y="34063"/>
                  </a:cubicBezTo>
                  <a:cubicBezTo>
                    <a:pt x="85181" y="33744"/>
                    <a:pt x="85101" y="33446"/>
                    <a:pt x="85041" y="33128"/>
                  </a:cubicBezTo>
                  <a:cubicBezTo>
                    <a:pt x="85022" y="33068"/>
                    <a:pt x="84982" y="32989"/>
                    <a:pt x="84942" y="32989"/>
                  </a:cubicBezTo>
                  <a:cubicBezTo>
                    <a:pt x="84564" y="32969"/>
                    <a:pt x="84564" y="32710"/>
                    <a:pt x="84564" y="32451"/>
                  </a:cubicBezTo>
                  <a:cubicBezTo>
                    <a:pt x="84544" y="32352"/>
                    <a:pt x="84465" y="32173"/>
                    <a:pt x="84405" y="32173"/>
                  </a:cubicBezTo>
                  <a:cubicBezTo>
                    <a:pt x="84027" y="32153"/>
                    <a:pt x="84007" y="31795"/>
                    <a:pt x="83967" y="31596"/>
                  </a:cubicBezTo>
                  <a:cubicBezTo>
                    <a:pt x="83649" y="30482"/>
                    <a:pt x="82913" y="29686"/>
                    <a:pt x="82197" y="28851"/>
                  </a:cubicBezTo>
                  <a:cubicBezTo>
                    <a:pt x="82117" y="28771"/>
                    <a:pt x="82058" y="28672"/>
                    <a:pt x="82038" y="28572"/>
                  </a:cubicBezTo>
                  <a:cubicBezTo>
                    <a:pt x="81898" y="27916"/>
                    <a:pt x="81600" y="27399"/>
                    <a:pt x="81023" y="27041"/>
                  </a:cubicBezTo>
                  <a:cubicBezTo>
                    <a:pt x="80924" y="26981"/>
                    <a:pt x="80924" y="26802"/>
                    <a:pt x="80864" y="26683"/>
                  </a:cubicBezTo>
                  <a:cubicBezTo>
                    <a:pt x="80765" y="26484"/>
                    <a:pt x="80705" y="26205"/>
                    <a:pt x="80546" y="26086"/>
                  </a:cubicBezTo>
                  <a:cubicBezTo>
                    <a:pt x="80267" y="25867"/>
                    <a:pt x="79611" y="25350"/>
                    <a:pt x="79690" y="25131"/>
                  </a:cubicBezTo>
                  <a:cubicBezTo>
                    <a:pt x="79849" y="24713"/>
                    <a:pt x="79273" y="25012"/>
                    <a:pt x="79352" y="24753"/>
                  </a:cubicBezTo>
                  <a:cubicBezTo>
                    <a:pt x="79412" y="24673"/>
                    <a:pt x="79452" y="24614"/>
                    <a:pt x="79511" y="24554"/>
                  </a:cubicBezTo>
                  <a:cubicBezTo>
                    <a:pt x="79193" y="24395"/>
                    <a:pt x="78915" y="24256"/>
                    <a:pt x="78616" y="24116"/>
                  </a:cubicBezTo>
                  <a:cubicBezTo>
                    <a:pt x="78716" y="23997"/>
                    <a:pt x="78775" y="23898"/>
                    <a:pt x="78835" y="23798"/>
                  </a:cubicBezTo>
                  <a:cubicBezTo>
                    <a:pt x="78497" y="23480"/>
                    <a:pt x="78139" y="23181"/>
                    <a:pt x="77820" y="22863"/>
                  </a:cubicBezTo>
                  <a:cubicBezTo>
                    <a:pt x="77621" y="22684"/>
                    <a:pt x="77383" y="22525"/>
                    <a:pt x="77383" y="22167"/>
                  </a:cubicBezTo>
                  <a:cubicBezTo>
                    <a:pt x="77383" y="21964"/>
                    <a:pt x="77269" y="21898"/>
                    <a:pt x="77120" y="21898"/>
                  </a:cubicBezTo>
                  <a:cubicBezTo>
                    <a:pt x="77035" y="21898"/>
                    <a:pt x="76939" y="21919"/>
                    <a:pt x="76846" y="21948"/>
                  </a:cubicBezTo>
                  <a:cubicBezTo>
                    <a:pt x="76786" y="21849"/>
                    <a:pt x="76726" y="21749"/>
                    <a:pt x="76706" y="21650"/>
                  </a:cubicBezTo>
                  <a:cubicBezTo>
                    <a:pt x="76587" y="21093"/>
                    <a:pt x="76328" y="20675"/>
                    <a:pt x="75791" y="20436"/>
                  </a:cubicBezTo>
                  <a:cubicBezTo>
                    <a:pt x="75632" y="20377"/>
                    <a:pt x="75513" y="20158"/>
                    <a:pt x="75394" y="19999"/>
                  </a:cubicBezTo>
                  <a:cubicBezTo>
                    <a:pt x="75115" y="19660"/>
                    <a:pt x="74916" y="19243"/>
                    <a:pt x="74578" y="19004"/>
                  </a:cubicBezTo>
                  <a:cubicBezTo>
                    <a:pt x="74041" y="18606"/>
                    <a:pt x="73862" y="17930"/>
                    <a:pt x="73305" y="17552"/>
                  </a:cubicBezTo>
                  <a:cubicBezTo>
                    <a:pt x="73046" y="17353"/>
                    <a:pt x="72887" y="16995"/>
                    <a:pt x="72509" y="16895"/>
                  </a:cubicBezTo>
                  <a:cubicBezTo>
                    <a:pt x="72569" y="16418"/>
                    <a:pt x="72250" y="16398"/>
                    <a:pt x="71912" y="16338"/>
                  </a:cubicBezTo>
                  <a:cubicBezTo>
                    <a:pt x="71654" y="16299"/>
                    <a:pt x="71614" y="16080"/>
                    <a:pt x="71594" y="15861"/>
                  </a:cubicBezTo>
                  <a:cubicBezTo>
                    <a:pt x="71594" y="15841"/>
                    <a:pt x="71435" y="15841"/>
                    <a:pt x="71355" y="15841"/>
                  </a:cubicBezTo>
                  <a:cubicBezTo>
                    <a:pt x="71236" y="15642"/>
                    <a:pt x="71117" y="15244"/>
                    <a:pt x="70918" y="15185"/>
                  </a:cubicBezTo>
                  <a:cubicBezTo>
                    <a:pt x="69784" y="14826"/>
                    <a:pt x="69505" y="13414"/>
                    <a:pt x="68312" y="13175"/>
                  </a:cubicBezTo>
                  <a:cubicBezTo>
                    <a:pt x="68232" y="12658"/>
                    <a:pt x="67675" y="12638"/>
                    <a:pt x="67397" y="12340"/>
                  </a:cubicBezTo>
                  <a:cubicBezTo>
                    <a:pt x="67078" y="12022"/>
                    <a:pt x="66621" y="11843"/>
                    <a:pt x="66223" y="11604"/>
                  </a:cubicBezTo>
                  <a:cubicBezTo>
                    <a:pt x="65925" y="11405"/>
                    <a:pt x="65567" y="11266"/>
                    <a:pt x="65368" y="11007"/>
                  </a:cubicBezTo>
                  <a:cubicBezTo>
                    <a:pt x="64830" y="10251"/>
                    <a:pt x="63836" y="10112"/>
                    <a:pt x="63299" y="9416"/>
                  </a:cubicBezTo>
                  <a:cubicBezTo>
                    <a:pt x="63291" y="9407"/>
                    <a:pt x="63269" y="9403"/>
                    <a:pt x="63244" y="9403"/>
                  </a:cubicBezTo>
                  <a:cubicBezTo>
                    <a:pt x="63210" y="9403"/>
                    <a:pt x="63171" y="9412"/>
                    <a:pt x="63160" y="9436"/>
                  </a:cubicBezTo>
                  <a:cubicBezTo>
                    <a:pt x="63105" y="9497"/>
                    <a:pt x="63048" y="9521"/>
                    <a:pt x="62997" y="9521"/>
                  </a:cubicBezTo>
                  <a:cubicBezTo>
                    <a:pt x="62901" y="9521"/>
                    <a:pt x="62828" y="9434"/>
                    <a:pt x="62841" y="9356"/>
                  </a:cubicBezTo>
                  <a:cubicBezTo>
                    <a:pt x="62901" y="9018"/>
                    <a:pt x="62622" y="9077"/>
                    <a:pt x="62483" y="8998"/>
                  </a:cubicBezTo>
                  <a:cubicBezTo>
                    <a:pt x="62364" y="8938"/>
                    <a:pt x="62125" y="8998"/>
                    <a:pt x="62085" y="8918"/>
                  </a:cubicBezTo>
                  <a:cubicBezTo>
                    <a:pt x="61747" y="8322"/>
                    <a:pt x="61051" y="8222"/>
                    <a:pt x="60554" y="7864"/>
                  </a:cubicBezTo>
                  <a:cubicBezTo>
                    <a:pt x="60375" y="7745"/>
                    <a:pt x="60176" y="7625"/>
                    <a:pt x="59957" y="7526"/>
                  </a:cubicBezTo>
                  <a:cubicBezTo>
                    <a:pt x="59718" y="7406"/>
                    <a:pt x="59420" y="7327"/>
                    <a:pt x="59181" y="7168"/>
                  </a:cubicBezTo>
                  <a:cubicBezTo>
                    <a:pt x="58544" y="6790"/>
                    <a:pt x="57948" y="6352"/>
                    <a:pt x="57212" y="6153"/>
                  </a:cubicBezTo>
                  <a:cubicBezTo>
                    <a:pt x="57072" y="6113"/>
                    <a:pt x="56873" y="6074"/>
                    <a:pt x="56814" y="5974"/>
                  </a:cubicBezTo>
                  <a:cubicBezTo>
                    <a:pt x="56635" y="5596"/>
                    <a:pt x="56217" y="5636"/>
                    <a:pt x="55919" y="5457"/>
                  </a:cubicBezTo>
                  <a:cubicBezTo>
                    <a:pt x="55620" y="5258"/>
                    <a:pt x="55282" y="5099"/>
                    <a:pt x="54944" y="5059"/>
                  </a:cubicBezTo>
                  <a:cubicBezTo>
                    <a:pt x="54735" y="5024"/>
                    <a:pt x="54648" y="4762"/>
                    <a:pt x="54405" y="4762"/>
                  </a:cubicBezTo>
                  <a:cubicBezTo>
                    <a:pt x="54369" y="4762"/>
                    <a:pt x="54330" y="4768"/>
                    <a:pt x="54287" y="4781"/>
                  </a:cubicBezTo>
                  <a:cubicBezTo>
                    <a:pt x="54279" y="4783"/>
                    <a:pt x="54271" y="4784"/>
                    <a:pt x="54263" y="4784"/>
                  </a:cubicBezTo>
                  <a:cubicBezTo>
                    <a:pt x="54103" y="4784"/>
                    <a:pt x="53860" y="4434"/>
                    <a:pt x="53671" y="4263"/>
                  </a:cubicBezTo>
                  <a:cubicBezTo>
                    <a:pt x="53631" y="4283"/>
                    <a:pt x="53591" y="4303"/>
                    <a:pt x="53551" y="4343"/>
                  </a:cubicBezTo>
                  <a:cubicBezTo>
                    <a:pt x="53531" y="4363"/>
                    <a:pt x="53512" y="4403"/>
                    <a:pt x="53492" y="4403"/>
                  </a:cubicBezTo>
                  <a:cubicBezTo>
                    <a:pt x="52974" y="4164"/>
                    <a:pt x="52457" y="3945"/>
                    <a:pt x="51960" y="3687"/>
                  </a:cubicBezTo>
                  <a:cubicBezTo>
                    <a:pt x="51721" y="3587"/>
                    <a:pt x="51522" y="3428"/>
                    <a:pt x="51284" y="3289"/>
                  </a:cubicBezTo>
                  <a:cubicBezTo>
                    <a:pt x="51144" y="3328"/>
                    <a:pt x="50985" y="3388"/>
                    <a:pt x="50846" y="3448"/>
                  </a:cubicBezTo>
                  <a:cubicBezTo>
                    <a:pt x="50567" y="3169"/>
                    <a:pt x="50289" y="2931"/>
                    <a:pt x="49971" y="2652"/>
                  </a:cubicBezTo>
                  <a:cubicBezTo>
                    <a:pt x="49951" y="2871"/>
                    <a:pt x="49951" y="2950"/>
                    <a:pt x="49931" y="3149"/>
                  </a:cubicBezTo>
                  <a:cubicBezTo>
                    <a:pt x="49449" y="2745"/>
                    <a:pt x="48968" y="2452"/>
                    <a:pt x="48396" y="2452"/>
                  </a:cubicBezTo>
                  <a:cubicBezTo>
                    <a:pt x="48377" y="2452"/>
                    <a:pt x="48358" y="2453"/>
                    <a:pt x="48339" y="2453"/>
                  </a:cubicBezTo>
                  <a:cubicBezTo>
                    <a:pt x="48236" y="2272"/>
                    <a:pt x="48099" y="2217"/>
                    <a:pt x="47940" y="2217"/>
                  </a:cubicBezTo>
                  <a:cubicBezTo>
                    <a:pt x="47853" y="2217"/>
                    <a:pt x="47761" y="2233"/>
                    <a:pt x="47663" y="2254"/>
                  </a:cubicBezTo>
                  <a:cubicBezTo>
                    <a:pt x="47646" y="2259"/>
                    <a:pt x="47629" y="2261"/>
                    <a:pt x="47611" y="2261"/>
                  </a:cubicBezTo>
                  <a:cubicBezTo>
                    <a:pt x="47481" y="2261"/>
                    <a:pt x="47326" y="2145"/>
                    <a:pt x="47186" y="2075"/>
                  </a:cubicBezTo>
                  <a:cubicBezTo>
                    <a:pt x="47046" y="2016"/>
                    <a:pt x="46887" y="1837"/>
                    <a:pt x="46748" y="1837"/>
                  </a:cubicBezTo>
                  <a:cubicBezTo>
                    <a:pt x="46714" y="1842"/>
                    <a:pt x="46680" y="1845"/>
                    <a:pt x="46647" y="1845"/>
                  </a:cubicBezTo>
                  <a:cubicBezTo>
                    <a:pt x="46339" y="1845"/>
                    <a:pt x="46097" y="1614"/>
                    <a:pt x="45773" y="1578"/>
                  </a:cubicBezTo>
                  <a:cubicBezTo>
                    <a:pt x="45728" y="1572"/>
                    <a:pt x="45679" y="1571"/>
                    <a:pt x="45627" y="1571"/>
                  </a:cubicBezTo>
                  <a:cubicBezTo>
                    <a:pt x="45559" y="1571"/>
                    <a:pt x="45486" y="1573"/>
                    <a:pt x="45413" y="1573"/>
                  </a:cubicBezTo>
                  <a:cubicBezTo>
                    <a:pt x="45157" y="1573"/>
                    <a:pt x="44891" y="1538"/>
                    <a:pt x="44759" y="1220"/>
                  </a:cubicBezTo>
                  <a:cubicBezTo>
                    <a:pt x="44719" y="1260"/>
                    <a:pt x="44659" y="1339"/>
                    <a:pt x="44659" y="1339"/>
                  </a:cubicBezTo>
                  <a:cubicBezTo>
                    <a:pt x="44281" y="1160"/>
                    <a:pt x="43764" y="1319"/>
                    <a:pt x="43565" y="742"/>
                  </a:cubicBezTo>
                  <a:cubicBezTo>
                    <a:pt x="43423" y="940"/>
                    <a:pt x="43287" y="1028"/>
                    <a:pt x="43146" y="1028"/>
                  </a:cubicBezTo>
                  <a:cubicBezTo>
                    <a:pt x="43032" y="1028"/>
                    <a:pt x="42915" y="969"/>
                    <a:pt x="42789" y="862"/>
                  </a:cubicBezTo>
                  <a:cubicBezTo>
                    <a:pt x="42608" y="735"/>
                    <a:pt x="42344" y="476"/>
                    <a:pt x="42209" y="476"/>
                  </a:cubicBezTo>
                  <a:cubicBezTo>
                    <a:pt x="42195" y="476"/>
                    <a:pt x="42183" y="478"/>
                    <a:pt x="42173" y="484"/>
                  </a:cubicBezTo>
                  <a:cubicBezTo>
                    <a:pt x="42062" y="539"/>
                    <a:pt x="41953" y="560"/>
                    <a:pt x="41845" y="560"/>
                  </a:cubicBezTo>
                  <a:cubicBezTo>
                    <a:pt x="41495" y="560"/>
                    <a:pt x="41156" y="339"/>
                    <a:pt x="40821" y="339"/>
                  </a:cubicBezTo>
                  <a:cubicBezTo>
                    <a:pt x="40701" y="339"/>
                    <a:pt x="40581" y="367"/>
                    <a:pt x="40462" y="444"/>
                  </a:cubicBezTo>
                  <a:cubicBezTo>
                    <a:pt x="40371" y="347"/>
                    <a:pt x="40277" y="317"/>
                    <a:pt x="40180" y="317"/>
                  </a:cubicBezTo>
                  <a:cubicBezTo>
                    <a:pt x="40027" y="317"/>
                    <a:pt x="39868" y="391"/>
                    <a:pt x="39713" y="391"/>
                  </a:cubicBezTo>
                  <a:cubicBezTo>
                    <a:pt x="39664" y="391"/>
                    <a:pt x="39615" y="384"/>
                    <a:pt x="39567" y="364"/>
                  </a:cubicBezTo>
                  <a:cubicBezTo>
                    <a:pt x="39268" y="265"/>
                    <a:pt x="38950" y="166"/>
                    <a:pt x="38652" y="106"/>
                  </a:cubicBezTo>
                  <a:cubicBezTo>
                    <a:pt x="38265" y="46"/>
                    <a:pt x="37878" y="0"/>
                    <a:pt x="37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4472669" y="1819786"/>
              <a:ext cx="1067254" cy="1113309"/>
            </a:xfrm>
            <a:custGeom>
              <a:avLst/>
              <a:gdLst/>
              <a:ahLst/>
              <a:cxnLst/>
              <a:rect l="l" t="t" r="r" b="b"/>
              <a:pathLst>
                <a:path w="92323" h="96307" extrusionOk="0">
                  <a:moveTo>
                    <a:pt x="52112" y="73561"/>
                  </a:moveTo>
                  <a:lnTo>
                    <a:pt x="52112" y="73561"/>
                  </a:lnTo>
                  <a:cubicBezTo>
                    <a:pt x="52108" y="73564"/>
                    <a:pt x="52103" y="73567"/>
                    <a:pt x="52099" y="73570"/>
                  </a:cubicBezTo>
                  <a:cubicBezTo>
                    <a:pt x="52125" y="73590"/>
                    <a:pt x="52137" y="73597"/>
                    <a:pt x="52141" y="73597"/>
                  </a:cubicBezTo>
                  <a:cubicBezTo>
                    <a:pt x="52148" y="73597"/>
                    <a:pt x="52131" y="73576"/>
                    <a:pt x="52112" y="73561"/>
                  </a:cubicBezTo>
                  <a:close/>
                  <a:moveTo>
                    <a:pt x="36603" y="1339"/>
                  </a:moveTo>
                  <a:cubicBezTo>
                    <a:pt x="36841" y="1439"/>
                    <a:pt x="37120" y="1498"/>
                    <a:pt x="37359" y="1657"/>
                  </a:cubicBezTo>
                  <a:cubicBezTo>
                    <a:pt x="37529" y="1766"/>
                    <a:pt x="37687" y="1778"/>
                    <a:pt x="37861" y="1778"/>
                  </a:cubicBezTo>
                  <a:cubicBezTo>
                    <a:pt x="37911" y="1778"/>
                    <a:pt x="37962" y="1777"/>
                    <a:pt x="38015" y="1777"/>
                  </a:cubicBezTo>
                  <a:cubicBezTo>
                    <a:pt x="38572" y="1797"/>
                    <a:pt x="39109" y="1896"/>
                    <a:pt x="39646" y="1956"/>
                  </a:cubicBezTo>
                  <a:cubicBezTo>
                    <a:pt x="40004" y="1976"/>
                    <a:pt x="40343" y="1996"/>
                    <a:pt x="40701" y="1996"/>
                  </a:cubicBezTo>
                  <a:cubicBezTo>
                    <a:pt x="40760" y="1996"/>
                    <a:pt x="40800" y="1936"/>
                    <a:pt x="40860" y="1916"/>
                  </a:cubicBezTo>
                  <a:cubicBezTo>
                    <a:pt x="40964" y="2146"/>
                    <a:pt x="41120" y="2202"/>
                    <a:pt x="41295" y="2202"/>
                  </a:cubicBezTo>
                  <a:cubicBezTo>
                    <a:pt x="41459" y="2202"/>
                    <a:pt x="41639" y="2153"/>
                    <a:pt x="41808" y="2153"/>
                  </a:cubicBezTo>
                  <a:cubicBezTo>
                    <a:pt x="41942" y="2153"/>
                    <a:pt x="42068" y="2184"/>
                    <a:pt x="42173" y="2294"/>
                  </a:cubicBezTo>
                  <a:cubicBezTo>
                    <a:pt x="42242" y="2364"/>
                    <a:pt x="42377" y="2369"/>
                    <a:pt x="42521" y="2369"/>
                  </a:cubicBezTo>
                  <a:cubicBezTo>
                    <a:pt x="42545" y="2369"/>
                    <a:pt x="42569" y="2368"/>
                    <a:pt x="42594" y="2368"/>
                  </a:cubicBezTo>
                  <a:cubicBezTo>
                    <a:pt x="42715" y="2368"/>
                    <a:pt x="42837" y="2372"/>
                    <a:pt x="42929" y="2413"/>
                  </a:cubicBezTo>
                  <a:cubicBezTo>
                    <a:pt x="43113" y="2499"/>
                    <a:pt x="43267" y="2624"/>
                    <a:pt x="43449" y="2624"/>
                  </a:cubicBezTo>
                  <a:cubicBezTo>
                    <a:pt x="43522" y="2624"/>
                    <a:pt x="43599" y="2604"/>
                    <a:pt x="43685" y="2553"/>
                  </a:cubicBezTo>
                  <a:cubicBezTo>
                    <a:pt x="44261" y="3070"/>
                    <a:pt x="44997" y="3050"/>
                    <a:pt x="45714" y="3130"/>
                  </a:cubicBezTo>
                  <a:cubicBezTo>
                    <a:pt x="45833" y="3468"/>
                    <a:pt x="46231" y="3289"/>
                    <a:pt x="46350" y="3428"/>
                  </a:cubicBezTo>
                  <a:cubicBezTo>
                    <a:pt x="46447" y="3542"/>
                    <a:pt x="46528" y="3579"/>
                    <a:pt x="46606" y="3579"/>
                  </a:cubicBezTo>
                  <a:cubicBezTo>
                    <a:pt x="46704" y="3579"/>
                    <a:pt x="46796" y="3521"/>
                    <a:pt x="46907" y="3488"/>
                  </a:cubicBezTo>
                  <a:cubicBezTo>
                    <a:pt x="46918" y="3486"/>
                    <a:pt x="46928" y="3485"/>
                    <a:pt x="46939" y="3485"/>
                  </a:cubicBezTo>
                  <a:cubicBezTo>
                    <a:pt x="47076" y="3485"/>
                    <a:pt x="47254" y="3594"/>
                    <a:pt x="47365" y="3687"/>
                  </a:cubicBezTo>
                  <a:cubicBezTo>
                    <a:pt x="47743" y="4025"/>
                    <a:pt x="48141" y="4144"/>
                    <a:pt x="48658" y="4144"/>
                  </a:cubicBezTo>
                  <a:cubicBezTo>
                    <a:pt x="48916" y="4164"/>
                    <a:pt x="49215" y="4124"/>
                    <a:pt x="49493" y="4403"/>
                  </a:cubicBezTo>
                  <a:cubicBezTo>
                    <a:pt x="49672" y="4602"/>
                    <a:pt x="50090" y="4562"/>
                    <a:pt x="50388" y="4681"/>
                  </a:cubicBezTo>
                  <a:cubicBezTo>
                    <a:pt x="50607" y="4761"/>
                    <a:pt x="50886" y="4701"/>
                    <a:pt x="51045" y="4999"/>
                  </a:cubicBezTo>
                  <a:cubicBezTo>
                    <a:pt x="51167" y="5244"/>
                    <a:pt x="51339" y="5333"/>
                    <a:pt x="51540" y="5333"/>
                  </a:cubicBezTo>
                  <a:cubicBezTo>
                    <a:pt x="51698" y="5333"/>
                    <a:pt x="51875" y="5277"/>
                    <a:pt x="52059" y="5198"/>
                  </a:cubicBezTo>
                  <a:cubicBezTo>
                    <a:pt x="52119" y="5358"/>
                    <a:pt x="52179" y="5497"/>
                    <a:pt x="52258" y="5676"/>
                  </a:cubicBezTo>
                  <a:cubicBezTo>
                    <a:pt x="52339" y="5676"/>
                    <a:pt x="52422" y="5674"/>
                    <a:pt x="52504" y="5674"/>
                  </a:cubicBezTo>
                  <a:cubicBezTo>
                    <a:pt x="52890" y="5674"/>
                    <a:pt x="53279" y="5714"/>
                    <a:pt x="53492" y="6173"/>
                  </a:cubicBezTo>
                  <a:cubicBezTo>
                    <a:pt x="53531" y="6253"/>
                    <a:pt x="53691" y="6292"/>
                    <a:pt x="53810" y="6312"/>
                  </a:cubicBezTo>
                  <a:cubicBezTo>
                    <a:pt x="54128" y="6412"/>
                    <a:pt x="54486" y="6332"/>
                    <a:pt x="54785" y="6670"/>
                  </a:cubicBezTo>
                  <a:cubicBezTo>
                    <a:pt x="55003" y="6909"/>
                    <a:pt x="55421" y="7009"/>
                    <a:pt x="55759" y="7048"/>
                  </a:cubicBezTo>
                  <a:cubicBezTo>
                    <a:pt x="56018" y="7088"/>
                    <a:pt x="56098" y="7088"/>
                    <a:pt x="56217" y="7367"/>
                  </a:cubicBezTo>
                  <a:cubicBezTo>
                    <a:pt x="56336" y="7645"/>
                    <a:pt x="56814" y="7804"/>
                    <a:pt x="57172" y="7924"/>
                  </a:cubicBezTo>
                  <a:cubicBezTo>
                    <a:pt x="57968" y="8182"/>
                    <a:pt x="58743" y="8401"/>
                    <a:pt x="59360" y="9018"/>
                  </a:cubicBezTo>
                  <a:cubicBezTo>
                    <a:pt x="59539" y="9197"/>
                    <a:pt x="59798" y="9336"/>
                    <a:pt x="60056" y="9376"/>
                  </a:cubicBezTo>
                  <a:cubicBezTo>
                    <a:pt x="60454" y="9436"/>
                    <a:pt x="60752" y="9535"/>
                    <a:pt x="60892" y="9953"/>
                  </a:cubicBezTo>
                  <a:cubicBezTo>
                    <a:pt x="60932" y="10032"/>
                    <a:pt x="61071" y="10112"/>
                    <a:pt x="61170" y="10132"/>
                  </a:cubicBezTo>
                  <a:cubicBezTo>
                    <a:pt x="61687" y="10152"/>
                    <a:pt x="62006" y="10490"/>
                    <a:pt x="62344" y="10808"/>
                  </a:cubicBezTo>
                  <a:cubicBezTo>
                    <a:pt x="62495" y="10960"/>
                    <a:pt x="62624" y="11180"/>
                    <a:pt x="62852" y="11180"/>
                  </a:cubicBezTo>
                  <a:cubicBezTo>
                    <a:pt x="62924" y="11180"/>
                    <a:pt x="63005" y="11159"/>
                    <a:pt x="63100" y="11107"/>
                  </a:cubicBezTo>
                  <a:cubicBezTo>
                    <a:pt x="63103" y="11104"/>
                    <a:pt x="63106" y="11102"/>
                    <a:pt x="63111" y="11102"/>
                  </a:cubicBezTo>
                  <a:cubicBezTo>
                    <a:pt x="63172" y="11102"/>
                    <a:pt x="63387" y="11336"/>
                    <a:pt x="63498" y="11484"/>
                  </a:cubicBezTo>
                  <a:cubicBezTo>
                    <a:pt x="63716" y="11783"/>
                    <a:pt x="63935" y="12022"/>
                    <a:pt x="64353" y="12141"/>
                  </a:cubicBezTo>
                  <a:cubicBezTo>
                    <a:pt x="64870" y="12300"/>
                    <a:pt x="65348" y="12718"/>
                    <a:pt x="65765" y="13096"/>
                  </a:cubicBezTo>
                  <a:cubicBezTo>
                    <a:pt x="65925" y="13235"/>
                    <a:pt x="66104" y="13295"/>
                    <a:pt x="66243" y="13374"/>
                  </a:cubicBezTo>
                  <a:cubicBezTo>
                    <a:pt x="66601" y="13613"/>
                    <a:pt x="66860" y="13951"/>
                    <a:pt x="67158" y="14250"/>
                  </a:cubicBezTo>
                  <a:cubicBezTo>
                    <a:pt x="67456" y="14508"/>
                    <a:pt x="68053" y="14289"/>
                    <a:pt x="68133" y="14866"/>
                  </a:cubicBezTo>
                  <a:cubicBezTo>
                    <a:pt x="68147" y="14980"/>
                    <a:pt x="68199" y="15007"/>
                    <a:pt x="68264" y="15007"/>
                  </a:cubicBezTo>
                  <a:cubicBezTo>
                    <a:pt x="68325" y="15007"/>
                    <a:pt x="68396" y="14984"/>
                    <a:pt x="68458" y="14984"/>
                  </a:cubicBezTo>
                  <a:cubicBezTo>
                    <a:pt x="68516" y="14984"/>
                    <a:pt x="68565" y="15005"/>
                    <a:pt x="68590" y="15085"/>
                  </a:cubicBezTo>
                  <a:cubicBezTo>
                    <a:pt x="68650" y="15224"/>
                    <a:pt x="68729" y="15383"/>
                    <a:pt x="68849" y="15463"/>
                  </a:cubicBezTo>
                  <a:cubicBezTo>
                    <a:pt x="69386" y="15781"/>
                    <a:pt x="69744" y="16239"/>
                    <a:pt x="70102" y="16736"/>
                  </a:cubicBezTo>
                  <a:cubicBezTo>
                    <a:pt x="70221" y="16875"/>
                    <a:pt x="70420" y="16975"/>
                    <a:pt x="70579" y="17074"/>
                  </a:cubicBezTo>
                  <a:cubicBezTo>
                    <a:pt x="70659" y="17134"/>
                    <a:pt x="70759" y="17134"/>
                    <a:pt x="70818" y="17194"/>
                  </a:cubicBezTo>
                  <a:cubicBezTo>
                    <a:pt x="71534" y="17950"/>
                    <a:pt x="72270" y="18706"/>
                    <a:pt x="72986" y="19461"/>
                  </a:cubicBezTo>
                  <a:cubicBezTo>
                    <a:pt x="73126" y="19621"/>
                    <a:pt x="73166" y="19839"/>
                    <a:pt x="73305" y="19979"/>
                  </a:cubicBezTo>
                  <a:cubicBezTo>
                    <a:pt x="73464" y="20158"/>
                    <a:pt x="73683" y="20257"/>
                    <a:pt x="73882" y="20396"/>
                  </a:cubicBezTo>
                  <a:cubicBezTo>
                    <a:pt x="73941" y="20456"/>
                    <a:pt x="74061" y="20476"/>
                    <a:pt x="74081" y="20536"/>
                  </a:cubicBezTo>
                  <a:cubicBezTo>
                    <a:pt x="74399" y="21351"/>
                    <a:pt x="75115" y="21849"/>
                    <a:pt x="75592" y="22525"/>
                  </a:cubicBezTo>
                  <a:cubicBezTo>
                    <a:pt x="76110" y="23221"/>
                    <a:pt x="76706" y="23858"/>
                    <a:pt x="77283" y="24514"/>
                  </a:cubicBezTo>
                  <a:cubicBezTo>
                    <a:pt x="77860" y="25191"/>
                    <a:pt x="78457" y="25847"/>
                    <a:pt x="79054" y="26523"/>
                  </a:cubicBezTo>
                  <a:cubicBezTo>
                    <a:pt x="79153" y="26663"/>
                    <a:pt x="79233" y="26822"/>
                    <a:pt x="79312" y="26981"/>
                  </a:cubicBezTo>
                  <a:cubicBezTo>
                    <a:pt x="79551" y="27478"/>
                    <a:pt x="79730" y="28015"/>
                    <a:pt x="80267" y="28294"/>
                  </a:cubicBezTo>
                  <a:cubicBezTo>
                    <a:pt x="80307" y="28314"/>
                    <a:pt x="80367" y="28373"/>
                    <a:pt x="80367" y="28433"/>
                  </a:cubicBezTo>
                  <a:cubicBezTo>
                    <a:pt x="80466" y="29149"/>
                    <a:pt x="81142" y="29527"/>
                    <a:pt x="81401" y="30164"/>
                  </a:cubicBezTo>
                  <a:cubicBezTo>
                    <a:pt x="81580" y="30542"/>
                    <a:pt x="81819" y="30920"/>
                    <a:pt x="82077" y="31258"/>
                  </a:cubicBezTo>
                  <a:cubicBezTo>
                    <a:pt x="82336" y="31616"/>
                    <a:pt x="82694" y="31894"/>
                    <a:pt x="82734" y="32372"/>
                  </a:cubicBezTo>
                  <a:cubicBezTo>
                    <a:pt x="82734" y="32432"/>
                    <a:pt x="82794" y="32471"/>
                    <a:pt x="82833" y="32511"/>
                  </a:cubicBezTo>
                  <a:cubicBezTo>
                    <a:pt x="83092" y="32849"/>
                    <a:pt x="83390" y="33088"/>
                    <a:pt x="83450" y="33605"/>
                  </a:cubicBezTo>
                  <a:cubicBezTo>
                    <a:pt x="83510" y="33963"/>
                    <a:pt x="83868" y="34321"/>
                    <a:pt x="83967" y="34779"/>
                  </a:cubicBezTo>
                  <a:cubicBezTo>
                    <a:pt x="84047" y="35177"/>
                    <a:pt x="84365" y="35535"/>
                    <a:pt x="84564" y="35913"/>
                  </a:cubicBezTo>
                  <a:cubicBezTo>
                    <a:pt x="84882" y="36490"/>
                    <a:pt x="85201" y="37047"/>
                    <a:pt x="85479" y="37643"/>
                  </a:cubicBezTo>
                  <a:cubicBezTo>
                    <a:pt x="85698" y="38141"/>
                    <a:pt x="85877" y="38678"/>
                    <a:pt x="86116" y="39195"/>
                  </a:cubicBezTo>
                  <a:cubicBezTo>
                    <a:pt x="86215" y="39454"/>
                    <a:pt x="86514" y="39672"/>
                    <a:pt x="86533" y="39911"/>
                  </a:cubicBezTo>
                  <a:cubicBezTo>
                    <a:pt x="86613" y="40707"/>
                    <a:pt x="87210" y="41304"/>
                    <a:pt x="87309" y="42099"/>
                  </a:cubicBezTo>
                  <a:cubicBezTo>
                    <a:pt x="87389" y="42736"/>
                    <a:pt x="87846" y="43293"/>
                    <a:pt x="87846" y="43969"/>
                  </a:cubicBezTo>
                  <a:cubicBezTo>
                    <a:pt x="88403" y="44467"/>
                    <a:pt x="88443" y="45143"/>
                    <a:pt x="88562" y="45819"/>
                  </a:cubicBezTo>
                  <a:cubicBezTo>
                    <a:pt x="88562" y="45899"/>
                    <a:pt x="88622" y="45978"/>
                    <a:pt x="88682" y="46058"/>
                  </a:cubicBezTo>
                  <a:cubicBezTo>
                    <a:pt x="89239" y="46854"/>
                    <a:pt x="89517" y="47769"/>
                    <a:pt x="89875" y="48664"/>
                  </a:cubicBezTo>
                  <a:cubicBezTo>
                    <a:pt x="90273" y="49698"/>
                    <a:pt x="90592" y="50773"/>
                    <a:pt x="90930" y="51847"/>
                  </a:cubicBezTo>
                  <a:cubicBezTo>
                    <a:pt x="91049" y="52284"/>
                    <a:pt x="90751" y="52623"/>
                    <a:pt x="90214" y="52742"/>
                  </a:cubicBezTo>
                  <a:cubicBezTo>
                    <a:pt x="89915" y="52802"/>
                    <a:pt x="89597" y="52881"/>
                    <a:pt x="89318" y="53020"/>
                  </a:cubicBezTo>
                  <a:cubicBezTo>
                    <a:pt x="89179" y="53100"/>
                    <a:pt x="89139" y="53339"/>
                    <a:pt x="89020" y="53538"/>
                  </a:cubicBezTo>
                  <a:cubicBezTo>
                    <a:pt x="88988" y="53535"/>
                    <a:pt x="88955" y="53533"/>
                    <a:pt x="88923" y="53533"/>
                  </a:cubicBezTo>
                  <a:cubicBezTo>
                    <a:pt x="88517" y="53533"/>
                    <a:pt x="88112" y="53754"/>
                    <a:pt x="87707" y="53975"/>
                  </a:cubicBezTo>
                  <a:cubicBezTo>
                    <a:pt x="87548" y="54055"/>
                    <a:pt x="87389" y="54194"/>
                    <a:pt x="87210" y="54294"/>
                  </a:cubicBezTo>
                  <a:cubicBezTo>
                    <a:pt x="87027" y="54381"/>
                    <a:pt x="86917" y="54426"/>
                    <a:pt x="86805" y="54426"/>
                  </a:cubicBezTo>
                  <a:cubicBezTo>
                    <a:pt x="86662" y="54426"/>
                    <a:pt x="86517" y="54351"/>
                    <a:pt x="86215" y="54194"/>
                  </a:cubicBezTo>
                  <a:cubicBezTo>
                    <a:pt x="86175" y="54413"/>
                    <a:pt x="86175" y="54612"/>
                    <a:pt x="85897" y="54751"/>
                  </a:cubicBezTo>
                  <a:cubicBezTo>
                    <a:pt x="85738" y="54831"/>
                    <a:pt x="85612" y="54891"/>
                    <a:pt x="85484" y="54891"/>
                  </a:cubicBezTo>
                  <a:cubicBezTo>
                    <a:pt x="85388" y="54891"/>
                    <a:pt x="85292" y="54857"/>
                    <a:pt x="85181" y="54771"/>
                  </a:cubicBezTo>
                  <a:cubicBezTo>
                    <a:pt x="85081" y="54950"/>
                    <a:pt x="84962" y="55129"/>
                    <a:pt x="84843" y="55348"/>
                  </a:cubicBezTo>
                  <a:cubicBezTo>
                    <a:pt x="84723" y="55328"/>
                    <a:pt x="84584" y="55328"/>
                    <a:pt x="84465" y="55288"/>
                  </a:cubicBezTo>
                  <a:cubicBezTo>
                    <a:pt x="84404" y="55270"/>
                    <a:pt x="84347" y="55261"/>
                    <a:pt x="84294" y="55261"/>
                  </a:cubicBezTo>
                  <a:cubicBezTo>
                    <a:pt x="84121" y="55261"/>
                    <a:pt x="83998" y="55355"/>
                    <a:pt x="83967" y="55507"/>
                  </a:cubicBezTo>
                  <a:cubicBezTo>
                    <a:pt x="83908" y="55726"/>
                    <a:pt x="83689" y="55766"/>
                    <a:pt x="83609" y="55905"/>
                  </a:cubicBezTo>
                  <a:cubicBezTo>
                    <a:pt x="83537" y="56019"/>
                    <a:pt x="83440" y="56050"/>
                    <a:pt x="83336" y="56050"/>
                  </a:cubicBezTo>
                  <a:cubicBezTo>
                    <a:pt x="83212" y="56050"/>
                    <a:pt x="83078" y="56007"/>
                    <a:pt x="82964" y="56007"/>
                  </a:cubicBezTo>
                  <a:cubicBezTo>
                    <a:pt x="82854" y="56007"/>
                    <a:pt x="82762" y="56046"/>
                    <a:pt x="82714" y="56203"/>
                  </a:cubicBezTo>
                  <a:cubicBezTo>
                    <a:pt x="82595" y="56661"/>
                    <a:pt x="82217" y="56561"/>
                    <a:pt x="81918" y="56621"/>
                  </a:cubicBezTo>
                  <a:cubicBezTo>
                    <a:pt x="81799" y="56661"/>
                    <a:pt x="81699" y="56780"/>
                    <a:pt x="81580" y="56860"/>
                  </a:cubicBezTo>
                  <a:cubicBezTo>
                    <a:pt x="81441" y="56959"/>
                    <a:pt x="81322" y="57099"/>
                    <a:pt x="81162" y="57138"/>
                  </a:cubicBezTo>
                  <a:cubicBezTo>
                    <a:pt x="81104" y="57159"/>
                    <a:pt x="81039" y="57164"/>
                    <a:pt x="80973" y="57164"/>
                  </a:cubicBezTo>
                  <a:cubicBezTo>
                    <a:pt x="80910" y="57164"/>
                    <a:pt x="80845" y="57160"/>
                    <a:pt x="80783" y="57160"/>
                  </a:cubicBezTo>
                  <a:cubicBezTo>
                    <a:pt x="80601" y="57160"/>
                    <a:pt x="80442" y="57200"/>
                    <a:pt x="80406" y="57516"/>
                  </a:cubicBezTo>
                  <a:cubicBezTo>
                    <a:pt x="80399" y="57516"/>
                    <a:pt x="80392" y="57516"/>
                    <a:pt x="80385" y="57516"/>
                  </a:cubicBezTo>
                  <a:cubicBezTo>
                    <a:pt x="80095" y="57516"/>
                    <a:pt x="79895" y="57835"/>
                    <a:pt x="79609" y="57835"/>
                  </a:cubicBezTo>
                  <a:cubicBezTo>
                    <a:pt x="79553" y="57835"/>
                    <a:pt x="79495" y="57823"/>
                    <a:pt x="79432" y="57795"/>
                  </a:cubicBezTo>
                  <a:cubicBezTo>
                    <a:pt x="79341" y="58261"/>
                    <a:pt x="79047" y="58318"/>
                    <a:pt x="78719" y="58318"/>
                  </a:cubicBezTo>
                  <a:cubicBezTo>
                    <a:pt x="78613" y="58318"/>
                    <a:pt x="78504" y="58312"/>
                    <a:pt x="78397" y="58312"/>
                  </a:cubicBezTo>
                  <a:cubicBezTo>
                    <a:pt x="78377" y="58312"/>
                    <a:pt x="78338" y="58332"/>
                    <a:pt x="78338" y="58352"/>
                  </a:cubicBezTo>
                  <a:cubicBezTo>
                    <a:pt x="78039" y="59167"/>
                    <a:pt x="77144" y="59008"/>
                    <a:pt x="76567" y="59366"/>
                  </a:cubicBezTo>
                  <a:cubicBezTo>
                    <a:pt x="76348" y="59525"/>
                    <a:pt x="75931" y="59346"/>
                    <a:pt x="75851" y="59844"/>
                  </a:cubicBezTo>
                  <a:cubicBezTo>
                    <a:pt x="75833" y="59932"/>
                    <a:pt x="75514" y="60069"/>
                    <a:pt x="75305" y="60069"/>
                  </a:cubicBezTo>
                  <a:cubicBezTo>
                    <a:pt x="75279" y="60069"/>
                    <a:pt x="75256" y="60067"/>
                    <a:pt x="75234" y="60063"/>
                  </a:cubicBezTo>
                  <a:cubicBezTo>
                    <a:pt x="75193" y="60055"/>
                    <a:pt x="75152" y="60052"/>
                    <a:pt x="75113" y="60052"/>
                  </a:cubicBezTo>
                  <a:cubicBezTo>
                    <a:pt x="74834" y="60052"/>
                    <a:pt x="74623" y="60224"/>
                    <a:pt x="74518" y="60381"/>
                  </a:cubicBezTo>
                  <a:cubicBezTo>
                    <a:pt x="74419" y="60537"/>
                    <a:pt x="74327" y="60588"/>
                    <a:pt x="74235" y="60588"/>
                  </a:cubicBezTo>
                  <a:cubicBezTo>
                    <a:pt x="74104" y="60588"/>
                    <a:pt x="73973" y="60487"/>
                    <a:pt x="73822" y="60440"/>
                  </a:cubicBezTo>
                  <a:cubicBezTo>
                    <a:pt x="73676" y="60843"/>
                    <a:pt x="73446" y="61144"/>
                    <a:pt x="72993" y="61144"/>
                  </a:cubicBezTo>
                  <a:cubicBezTo>
                    <a:pt x="72953" y="61144"/>
                    <a:pt x="72911" y="61142"/>
                    <a:pt x="72867" y="61137"/>
                  </a:cubicBezTo>
                  <a:cubicBezTo>
                    <a:pt x="72843" y="61133"/>
                    <a:pt x="72819" y="61130"/>
                    <a:pt x="72796" y="61130"/>
                  </a:cubicBezTo>
                  <a:cubicBezTo>
                    <a:pt x="72701" y="61130"/>
                    <a:pt x="72609" y="61169"/>
                    <a:pt x="72529" y="61296"/>
                  </a:cubicBezTo>
                  <a:cubicBezTo>
                    <a:pt x="72434" y="61467"/>
                    <a:pt x="72174" y="61675"/>
                    <a:pt x="72013" y="61675"/>
                  </a:cubicBezTo>
                  <a:cubicBezTo>
                    <a:pt x="72006" y="61675"/>
                    <a:pt x="71999" y="61675"/>
                    <a:pt x="71992" y="61674"/>
                  </a:cubicBezTo>
                  <a:cubicBezTo>
                    <a:pt x="71938" y="61666"/>
                    <a:pt x="71887" y="61662"/>
                    <a:pt x="71840" y="61662"/>
                  </a:cubicBezTo>
                  <a:cubicBezTo>
                    <a:pt x="71433" y="61662"/>
                    <a:pt x="71255" y="61952"/>
                    <a:pt x="71077" y="62291"/>
                  </a:cubicBezTo>
                  <a:cubicBezTo>
                    <a:pt x="70858" y="62251"/>
                    <a:pt x="70679" y="62171"/>
                    <a:pt x="70520" y="62171"/>
                  </a:cubicBezTo>
                  <a:cubicBezTo>
                    <a:pt x="70420" y="62171"/>
                    <a:pt x="70281" y="62231"/>
                    <a:pt x="70221" y="62310"/>
                  </a:cubicBezTo>
                  <a:cubicBezTo>
                    <a:pt x="70122" y="62450"/>
                    <a:pt x="70202" y="62728"/>
                    <a:pt x="69923" y="62728"/>
                  </a:cubicBezTo>
                  <a:cubicBezTo>
                    <a:pt x="69346" y="62747"/>
                    <a:pt x="68918" y="63287"/>
                    <a:pt x="68315" y="63287"/>
                  </a:cubicBezTo>
                  <a:cubicBezTo>
                    <a:pt x="68294" y="63287"/>
                    <a:pt x="68273" y="63286"/>
                    <a:pt x="68252" y="63285"/>
                  </a:cubicBezTo>
                  <a:cubicBezTo>
                    <a:pt x="68212" y="63285"/>
                    <a:pt x="68153" y="63305"/>
                    <a:pt x="68033" y="63345"/>
                  </a:cubicBezTo>
                  <a:cubicBezTo>
                    <a:pt x="68053" y="63464"/>
                    <a:pt x="68053" y="63584"/>
                    <a:pt x="68073" y="63782"/>
                  </a:cubicBezTo>
                  <a:cubicBezTo>
                    <a:pt x="67775" y="63842"/>
                    <a:pt x="67476" y="63902"/>
                    <a:pt x="67158" y="63981"/>
                  </a:cubicBezTo>
                  <a:cubicBezTo>
                    <a:pt x="67019" y="64021"/>
                    <a:pt x="66820" y="64101"/>
                    <a:pt x="66740" y="64220"/>
                  </a:cubicBezTo>
                  <a:cubicBezTo>
                    <a:pt x="66592" y="64450"/>
                    <a:pt x="66431" y="64599"/>
                    <a:pt x="66178" y="64599"/>
                  </a:cubicBezTo>
                  <a:cubicBezTo>
                    <a:pt x="66124" y="64599"/>
                    <a:pt x="66067" y="64592"/>
                    <a:pt x="66004" y="64578"/>
                  </a:cubicBezTo>
                  <a:cubicBezTo>
                    <a:pt x="65984" y="64568"/>
                    <a:pt x="65954" y="64563"/>
                    <a:pt x="65927" y="64563"/>
                  </a:cubicBezTo>
                  <a:cubicBezTo>
                    <a:pt x="65900" y="64563"/>
                    <a:pt x="65875" y="64568"/>
                    <a:pt x="65865" y="64578"/>
                  </a:cubicBezTo>
                  <a:cubicBezTo>
                    <a:pt x="65726" y="65155"/>
                    <a:pt x="65288" y="65155"/>
                    <a:pt x="64830" y="65155"/>
                  </a:cubicBezTo>
                  <a:cubicBezTo>
                    <a:pt x="64771" y="65155"/>
                    <a:pt x="64711" y="65294"/>
                    <a:pt x="64651" y="65374"/>
                  </a:cubicBezTo>
                  <a:cubicBezTo>
                    <a:pt x="64612" y="65414"/>
                    <a:pt x="64572" y="65473"/>
                    <a:pt x="64532" y="65493"/>
                  </a:cubicBezTo>
                  <a:cubicBezTo>
                    <a:pt x="64273" y="65752"/>
                    <a:pt x="63915" y="65692"/>
                    <a:pt x="63597" y="65772"/>
                  </a:cubicBezTo>
                  <a:cubicBezTo>
                    <a:pt x="63319" y="65831"/>
                    <a:pt x="63120" y="66150"/>
                    <a:pt x="62901" y="66369"/>
                  </a:cubicBezTo>
                  <a:cubicBezTo>
                    <a:pt x="62797" y="66308"/>
                    <a:pt x="62709" y="66283"/>
                    <a:pt x="62630" y="66283"/>
                  </a:cubicBezTo>
                  <a:cubicBezTo>
                    <a:pt x="62348" y="66283"/>
                    <a:pt x="62200" y="66606"/>
                    <a:pt x="61966" y="66746"/>
                  </a:cubicBezTo>
                  <a:cubicBezTo>
                    <a:pt x="61767" y="66866"/>
                    <a:pt x="61508" y="66866"/>
                    <a:pt x="61270" y="66926"/>
                  </a:cubicBezTo>
                  <a:cubicBezTo>
                    <a:pt x="61409" y="67383"/>
                    <a:pt x="60892" y="67085"/>
                    <a:pt x="60792" y="67363"/>
                  </a:cubicBezTo>
                  <a:cubicBezTo>
                    <a:pt x="60733" y="67483"/>
                    <a:pt x="60315" y="67463"/>
                    <a:pt x="60096" y="67522"/>
                  </a:cubicBezTo>
                  <a:cubicBezTo>
                    <a:pt x="60056" y="67622"/>
                    <a:pt x="60056" y="67781"/>
                    <a:pt x="59997" y="67821"/>
                  </a:cubicBezTo>
                  <a:cubicBezTo>
                    <a:pt x="59797" y="67954"/>
                    <a:pt x="59583" y="68143"/>
                    <a:pt x="59344" y="68143"/>
                  </a:cubicBezTo>
                  <a:cubicBezTo>
                    <a:pt x="59297" y="68143"/>
                    <a:pt x="59250" y="68135"/>
                    <a:pt x="59201" y="68119"/>
                  </a:cubicBezTo>
                  <a:cubicBezTo>
                    <a:pt x="59170" y="68107"/>
                    <a:pt x="59144" y="68102"/>
                    <a:pt x="59122" y="68102"/>
                  </a:cubicBezTo>
                  <a:cubicBezTo>
                    <a:pt x="58929" y="68102"/>
                    <a:pt x="59027" y="68508"/>
                    <a:pt x="58861" y="68508"/>
                  </a:cubicBezTo>
                  <a:cubicBezTo>
                    <a:pt x="58824" y="68508"/>
                    <a:pt x="58773" y="68487"/>
                    <a:pt x="58704" y="68437"/>
                  </a:cubicBezTo>
                  <a:cubicBezTo>
                    <a:pt x="58603" y="68545"/>
                    <a:pt x="58491" y="68576"/>
                    <a:pt x="58375" y="68576"/>
                  </a:cubicBezTo>
                  <a:cubicBezTo>
                    <a:pt x="58227" y="68576"/>
                    <a:pt x="58074" y="68527"/>
                    <a:pt x="57930" y="68527"/>
                  </a:cubicBezTo>
                  <a:cubicBezTo>
                    <a:pt x="57896" y="68527"/>
                    <a:pt x="57862" y="68530"/>
                    <a:pt x="57828" y="68537"/>
                  </a:cubicBezTo>
                  <a:cubicBezTo>
                    <a:pt x="57788" y="68696"/>
                    <a:pt x="57749" y="68835"/>
                    <a:pt x="57729" y="68974"/>
                  </a:cubicBezTo>
                  <a:cubicBezTo>
                    <a:pt x="57698" y="68958"/>
                    <a:pt x="57669" y="68951"/>
                    <a:pt x="57641" y="68951"/>
                  </a:cubicBezTo>
                  <a:cubicBezTo>
                    <a:pt x="57438" y="68951"/>
                    <a:pt x="57313" y="69336"/>
                    <a:pt x="57109" y="69336"/>
                  </a:cubicBezTo>
                  <a:cubicBezTo>
                    <a:pt x="57036" y="69336"/>
                    <a:pt x="56953" y="69287"/>
                    <a:pt x="56854" y="69153"/>
                  </a:cubicBezTo>
                  <a:cubicBezTo>
                    <a:pt x="56834" y="69253"/>
                    <a:pt x="56814" y="69412"/>
                    <a:pt x="56754" y="69432"/>
                  </a:cubicBezTo>
                  <a:cubicBezTo>
                    <a:pt x="56396" y="69611"/>
                    <a:pt x="56018" y="69750"/>
                    <a:pt x="55580" y="69929"/>
                  </a:cubicBezTo>
                  <a:cubicBezTo>
                    <a:pt x="55441" y="70049"/>
                    <a:pt x="55262" y="70347"/>
                    <a:pt x="55023" y="70427"/>
                  </a:cubicBezTo>
                  <a:cubicBezTo>
                    <a:pt x="53870" y="70824"/>
                    <a:pt x="52955" y="71700"/>
                    <a:pt x="51761" y="72038"/>
                  </a:cubicBezTo>
                  <a:cubicBezTo>
                    <a:pt x="51522" y="72098"/>
                    <a:pt x="51423" y="72237"/>
                    <a:pt x="51284" y="72396"/>
                  </a:cubicBezTo>
                  <a:cubicBezTo>
                    <a:pt x="51124" y="72555"/>
                    <a:pt x="50846" y="72555"/>
                    <a:pt x="50627" y="72734"/>
                  </a:cubicBezTo>
                  <a:cubicBezTo>
                    <a:pt x="50289" y="72993"/>
                    <a:pt x="49871" y="73132"/>
                    <a:pt x="49473" y="73311"/>
                  </a:cubicBezTo>
                  <a:cubicBezTo>
                    <a:pt x="49036" y="73510"/>
                    <a:pt x="48538" y="73609"/>
                    <a:pt x="48280" y="74067"/>
                  </a:cubicBezTo>
                  <a:cubicBezTo>
                    <a:pt x="48200" y="74032"/>
                    <a:pt x="48127" y="74018"/>
                    <a:pt x="48060" y="74018"/>
                  </a:cubicBezTo>
                  <a:cubicBezTo>
                    <a:pt x="47742" y="74018"/>
                    <a:pt x="47544" y="74346"/>
                    <a:pt x="47265" y="74445"/>
                  </a:cubicBezTo>
                  <a:cubicBezTo>
                    <a:pt x="46947" y="74564"/>
                    <a:pt x="46708" y="74922"/>
                    <a:pt x="46390" y="75062"/>
                  </a:cubicBezTo>
                  <a:cubicBezTo>
                    <a:pt x="45913" y="75300"/>
                    <a:pt x="45375" y="75420"/>
                    <a:pt x="44898" y="75698"/>
                  </a:cubicBezTo>
                  <a:cubicBezTo>
                    <a:pt x="44585" y="75864"/>
                    <a:pt x="44392" y="76284"/>
                    <a:pt x="43987" y="76284"/>
                  </a:cubicBezTo>
                  <a:cubicBezTo>
                    <a:pt x="43954" y="76284"/>
                    <a:pt x="43920" y="76281"/>
                    <a:pt x="43883" y="76275"/>
                  </a:cubicBezTo>
                  <a:cubicBezTo>
                    <a:pt x="43804" y="76554"/>
                    <a:pt x="43565" y="76494"/>
                    <a:pt x="43386" y="76514"/>
                  </a:cubicBezTo>
                  <a:cubicBezTo>
                    <a:pt x="43147" y="76534"/>
                    <a:pt x="43008" y="76573"/>
                    <a:pt x="43008" y="76872"/>
                  </a:cubicBezTo>
                  <a:cubicBezTo>
                    <a:pt x="42988" y="76991"/>
                    <a:pt x="42670" y="77130"/>
                    <a:pt x="42471" y="77190"/>
                  </a:cubicBezTo>
                  <a:cubicBezTo>
                    <a:pt x="42133" y="77310"/>
                    <a:pt x="41815" y="77369"/>
                    <a:pt x="41576" y="77668"/>
                  </a:cubicBezTo>
                  <a:cubicBezTo>
                    <a:pt x="41494" y="77791"/>
                    <a:pt x="41356" y="77923"/>
                    <a:pt x="41174" y="77923"/>
                  </a:cubicBezTo>
                  <a:cubicBezTo>
                    <a:pt x="41091" y="77923"/>
                    <a:pt x="40999" y="77895"/>
                    <a:pt x="40900" y="77827"/>
                  </a:cubicBezTo>
                  <a:cubicBezTo>
                    <a:pt x="40886" y="77816"/>
                    <a:pt x="40871" y="77811"/>
                    <a:pt x="40857" y="77811"/>
                  </a:cubicBezTo>
                  <a:cubicBezTo>
                    <a:pt x="40764" y="77811"/>
                    <a:pt x="40673" y="78010"/>
                    <a:pt x="40880" y="78165"/>
                  </a:cubicBezTo>
                  <a:cubicBezTo>
                    <a:pt x="40800" y="78205"/>
                    <a:pt x="40740" y="78244"/>
                    <a:pt x="40681" y="78284"/>
                  </a:cubicBezTo>
                  <a:cubicBezTo>
                    <a:pt x="40223" y="78503"/>
                    <a:pt x="39726" y="78583"/>
                    <a:pt x="39308" y="78941"/>
                  </a:cubicBezTo>
                  <a:cubicBezTo>
                    <a:pt x="38691" y="79458"/>
                    <a:pt x="37916" y="79776"/>
                    <a:pt x="37219" y="80174"/>
                  </a:cubicBezTo>
                  <a:cubicBezTo>
                    <a:pt x="37130" y="80129"/>
                    <a:pt x="37054" y="80110"/>
                    <a:pt x="36989" y="80110"/>
                  </a:cubicBezTo>
                  <a:cubicBezTo>
                    <a:pt x="36706" y="80110"/>
                    <a:pt x="36614" y="80463"/>
                    <a:pt x="36404" y="80592"/>
                  </a:cubicBezTo>
                  <a:cubicBezTo>
                    <a:pt x="36284" y="80671"/>
                    <a:pt x="36185" y="80771"/>
                    <a:pt x="36066" y="80850"/>
                  </a:cubicBezTo>
                  <a:cubicBezTo>
                    <a:pt x="35708" y="81089"/>
                    <a:pt x="35230" y="81010"/>
                    <a:pt x="34892" y="81407"/>
                  </a:cubicBezTo>
                  <a:cubicBezTo>
                    <a:pt x="34653" y="81666"/>
                    <a:pt x="34236" y="81765"/>
                    <a:pt x="33897" y="81925"/>
                  </a:cubicBezTo>
                  <a:cubicBezTo>
                    <a:pt x="33758" y="82004"/>
                    <a:pt x="33619" y="82104"/>
                    <a:pt x="33460" y="82143"/>
                  </a:cubicBezTo>
                  <a:cubicBezTo>
                    <a:pt x="33261" y="82183"/>
                    <a:pt x="33122" y="82263"/>
                    <a:pt x="32982" y="82462"/>
                  </a:cubicBezTo>
                  <a:cubicBezTo>
                    <a:pt x="32823" y="82681"/>
                    <a:pt x="32405" y="82720"/>
                    <a:pt x="32226" y="82959"/>
                  </a:cubicBezTo>
                  <a:cubicBezTo>
                    <a:pt x="32008" y="83257"/>
                    <a:pt x="31749" y="83277"/>
                    <a:pt x="31451" y="83377"/>
                  </a:cubicBezTo>
                  <a:cubicBezTo>
                    <a:pt x="31212" y="83436"/>
                    <a:pt x="30854" y="83377"/>
                    <a:pt x="30814" y="83814"/>
                  </a:cubicBezTo>
                  <a:cubicBezTo>
                    <a:pt x="30814" y="83943"/>
                    <a:pt x="30491" y="84157"/>
                    <a:pt x="30348" y="84157"/>
                  </a:cubicBezTo>
                  <a:cubicBezTo>
                    <a:pt x="30336" y="84157"/>
                    <a:pt x="30326" y="84156"/>
                    <a:pt x="30317" y="84153"/>
                  </a:cubicBezTo>
                  <a:cubicBezTo>
                    <a:pt x="30266" y="84136"/>
                    <a:pt x="30219" y="84129"/>
                    <a:pt x="30175" y="84129"/>
                  </a:cubicBezTo>
                  <a:cubicBezTo>
                    <a:pt x="29833" y="84129"/>
                    <a:pt x="29660" y="84560"/>
                    <a:pt x="29347" y="84560"/>
                  </a:cubicBezTo>
                  <a:cubicBezTo>
                    <a:pt x="29302" y="84560"/>
                    <a:pt x="29254" y="84551"/>
                    <a:pt x="29203" y="84531"/>
                  </a:cubicBezTo>
                  <a:cubicBezTo>
                    <a:pt x="29024" y="84968"/>
                    <a:pt x="28487" y="84928"/>
                    <a:pt x="28268" y="85267"/>
                  </a:cubicBezTo>
                  <a:cubicBezTo>
                    <a:pt x="28148" y="85466"/>
                    <a:pt x="27989" y="85386"/>
                    <a:pt x="27870" y="85446"/>
                  </a:cubicBezTo>
                  <a:cubicBezTo>
                    <a:pt x="27611" y="85565"/>
                    <a:pt x="27333" y="85704"/>
                    <a:pt x="27154" y="85903"/>
                  </a:cubicBezTo>
                  <a:cubicBezTo>
                    <a:pt x="27047" y="86041"/>
                    <a:pt x="26975" y="86155"/>
                    <a:pt x="26830" y="86155"/>
                  </a:cubicBezTo>
                  <a:cubicBezTo>
                    <a:pt x="26786" y="86155"/>
                    <a:pt x="26736" y="86145"/>
                    <a:pt x="26676" y="86122"/>
                  </a:cubicBezTo>
                  <a:cubicBezTo>
                    <a:pt x="26672" y="86120"/>
                    <a:pt x="26667" y="86119"/>
                    <a:pt x="26660" y="86119"/>
                  </a:cubicBezTo>
                  <a:cubicBezTo>
                    <a:pt x="26608" y="86119"/>
                    <a:pt x="26495" y="86186"/>
                    <a:pt x="26477" y="86221"/>
                  </a:cubicBezTo>
                  <a:cubicBezTo>
                    <a:pt x="26438" y="86659"/>
                    <a:pt x="26020" y="86639"/>
                    <a:pt x="25781" y="86818"/>
                  </a:cubicBezTo>
                  <a:cubicBezTo>
                    <a:pt x="25542" y="86977"/>
                    <a:pt x="25025" y="86918"/>
                    <a:pt x="24946" y="87097"/>
                  </a:cubicBezTo>
                  <a:cubicBezTo>
                    <a:pt x="24806" y="87455"/>
                    <a:pt x="24488" y="87495"/>
                    <a:pt x="24249" y="87654"/>
                  </a:cubicBezTo>
                  <a:cubicBezTo>
                    <a:pt x="23971" y="87833"/>
                    <a:pt x="23633" y="87932"/>
                    <a:pt x="23414" y="88151"/>
                  </a:cubicBezTo>
                  <a:cubicBezTo>
                    <a:pt x="23195" y="88370"/>
                    <a:pt x="22917" y="88251"/>
                    <a:pt x="22698" y="88469"/>
                  </a:cubicBezTo>
                  <a:cubicBezTo>
                    <a:pt x="22539" y="88668"/>
                    <a:pt x="22220" y="88748"/>
                    <a:pt x="21962" y="88867"/>
                  </a:cubicBezTo>
                  <a:cubicBezTo>
                    <a:pt x="21703" y="89006"/>
                    <a:pt x="21464" y="89166"/>
                    <a:pt x="21206" y="89305"/>
                  </a:cubicBezTo>
                  <a:cubicBezTo>
                    <a:pt x="20987" y="89444"/>
                    <a:pt x="20768" y="89583"/>
                    <a:pt x="20549" y="89723"/>
                  </a:cubicBezTo>
                  <a:cubicBezTo>
                    <a:pt x="19992" y="90021"/>
                    <a:pt x="19455" y="90439"/>
                    <a:pt x="18858" y="90578"/>
                  </a:cubicBezTo>
                  <a:cubicBezTo>
                    <a:pt x="18522" y="90649"/>
                    <a:pt x="18658" y="91035"/>
                    <a:pt x="18482" y="91035"/>
                  </a:cubicBezTo>
                  <a:cubicBezTo>
                    <a:pt x="18460" y="91035"/>
                    <a:pt x="18434" y="91029"/>
                    <a:pt x="18401" y="91016"/>
                  </a:cubicBezTo>
                  <a:cubicBezTo>
                    <a:pt x="18338" y="90991"/>
                    <a:pt x="18286" y="90980"/>
                    <a:pt x="18243" y="90980"/>
                  </a:cubicBezTo>
                  <a:cubicBezTo>
                    <a:pt x="18010" y="90980"/>
                    <a:pt x="18012" y="91287"/>
                    <a:pt x="17844" y="91354"/>
                  </a:cubicBezTo>
                  <a:cubicBezTo>
                    <a:pt x="17764" y="91394"/>
                    <a:pt x="17685" y="91473"/>
                    <a:pt x="17625" y="91473"/>
                  </a:cubicBezTo>
                  <a:cubicBezTo>
                    <a:pt x="17563" y="91464"/>
                    <a:pt x="17503" y="91459"/>
                    <a:pt x="17444" y="91459"/>
                  </a:cubicBezTo>
                  <a:cubicBezTo>
                    <a:pt x="16889" y="91459"/>
                    <a:pt x="16508" y="91861"/>
                    <a:pt x="16093" y="92150"/>
                  </a:cubicBezTo>
                  <a:cubicBezTo>
                    <a:pt x="15696" y="92408"/>
                    <a:pt x="15357" y="92726"/>
                    <a:pt x="14860" y="92766"/>
                  </a:cubicBezTo>
                  <a:cubicBezTo>
                    <a:pt x="14761" y="92786"/>
                    <a:pt x="14641" y="92866"/>
                    <a:pt x="14601" y="92965"/>
                  </a:cubicBezTo>
                  <a:cubicBezTo>
                    <a:pt x="14433" y="93268"/>
                    <a:pt x="14237" y="93485"/>
                    <a:pt x="13892" y="93485"/>
                  </a:cubicBezTo>
                  <a:cubicBezTo>
                    <a:pt x="13828" y="93485"/>
                    <a:pt x="13760" y="93478"/>
                    <a:pt x="13686" y="93462"/>
                  </a:cubicBezTo>
                  <a:cubicBezTo>
                    <a:pt x="13667" y="93456"/>
                    <a:pt x="13646" y="93453"/>
                    <a:pt x="13622" y="93453"/>
                  </a:cubicBezTo>
                  <a:cubicBezTo>
                    <a:pt x="13499" y="93453"/>
                    <a:pt x="13338" y="93546"/>
                    <a:pt x="13388" y="93781"/>
                  </a:cubicBezTo>
                  <a:cubicBezTo>
                    <a:pt x="12871" y="94059"/>
                    <a:pt x="12354" y="94338"/>
                    <a:pt x="11757" y="94656"/>
                  </a:cubicBezTo>
                  <a:cubicBezTo>
                    <a:pt x="11876" y="94059"/>
                    <a:pt x="11399" y="93880"/>
                    <a:pt x="11240" y="93502"/>
                  </a:cubicBezTo>
                  <a:cubicBezTo>
                    <a:pt x="11180" y="93343"/>
                    <a:pt x="10822" y="93283"/>
                    <a:pt x="10961" y="92965"/>
                  </a:cubicBezTo>
                  <a:cubicBezTo>
                    <a:pt x="10961" y="92945"/>
                    <a:pt x="10862" y="92846"/>
                    <a:pt x="10782" y="92826"/>
                  </a:cubicBezTo>
                  <a:cubicBezTo>
                    <a:pt x="10583" y="92806"/>
                    <a:pt x="10404" y="92866"/>
                    <a:pt x="10523" y="92488"/>
                  </a:cubicBezTo>
                  <a:cubicBezTo>
                    <a:pt x="10561" y="92351"/>
                    <a:pt x="10420" y="92261"/>
                    <a:pt x="10192" y="92261"/>
                  </a:cubicBezTo>
                  <a:cubicBezTo>
                    <a:pt x="10055" y="92261"/>
                    <a:pt x="9887" y="92294"/>
                    <a:pt x="9708" y="92368"/>
                  </a:cubicBezTo>
                  <a:cubicBezTo>
                    <a:pt x="9688" y="92030"/>
                    <a:pt x="9668" y="91732"/>
                    <a:pt x="9648" y="91513"/>
                  </a:cubicBezTo>
                  <a:cubicBezTo>
                    <a:pt x="9151" y="91175"/>
                    <a:pt x="8713" y="90837"/>
                    <a:pt x="8256" y="90538"/>
                  </a:cubicBezTo>
                  <a:cubicBezTo>
                    <a:pt x="7977" y="90359"/>
                    <a:pt x="7679" y="90101"/>
                    <a:pt x="7361" y="90041"/>
                  </a:cubicBezTo>
                  <a:cubicBezTo>
                    <a:pt x="6813" y="89963"/>
                    <a:pt x="6554" y="89404"/>
                    <a:pt x="5997" y="89404"/>
                  </a:cubicBezTo>
                  <a:cubicBezTo>
                    <a:pt x="5987" y="89404"/>
                    <a:pt x="5978" y="89404"/>
                    <a:pt x="5968" y="89404"/>
                  </a:cubicBezTo>
                  <a:cubicBezTo>
                    <a:pt x="5928" y="89404"/>
                    <a:pt x="5869" y="89345"/>
                    <a:pt x="5849" y="89305"/>
                  </a:cubicBezTo>
                  <a:cubicBezTo>
                    <a:pt x="5768" y="89171"/>
                    <a:pt x="5715" y="89019"/>
                    <a:pt x="5598" y="89019"/>
                  </a:cubicBezTo>
                  <a:cubicBezTo>
                    <a:pt x="5541" y="89019"/>
                    <a:pt x="5469" y="89055"/>
                    <a:pt x="5371" y="89146"/>
                  </a:cubicBezTo>
                  <a:cubicBezTo>
                    <a:pt x="5368" y="89149"/>
                    <a:pt x="5365" y="89151"/>
                    <a:pt x="5361" y="89151"/>
                  </a:cubicBezTo>
                  <a:cubicBezTo>
                    <a:pt x="5310" y="89151"/>
                    <a:pt x="5226" y="88829"/>
                    <a:pt x="5010" y="88829"/>
                  </a:cubicBezTo>
                  <a:cubicBezTo>
                    <a:pt x="4969" y="88829"/>
                    <a:pt x="4924" y="88841"/>
                    <a:pt x="4874" y="88867"/>
                  </a:cubicBezTo>
                  <a:cubicBezTo>
                    <a:pt x="4863" y="88875"/>
                    <a:pt x="4849" y="88878"/>
                    <a:pt x="4834" y="88878"/>
                  </a:cubicBezTo>
                  <a:cubicBezTo>
                    <a:pt x="4771" y="88878"/>
                    <a:pt x="4684" y="88820"/>
                    <a:pt x="4635" y="88788"/>
                  </a:cubicBezTo>
                  <a:cubicBezTo>
                    <a:pt x="3749" y="88102"/>
                    <a:pt x="3411" y="87937"/>
                    <a:pt x="2476" y="87937"/>
                  </a:cubicBezTo>
                  <a:cubicBezTo>
                    <a:pt x="2298" y="87937"/>
                    <a:pt x="2099" y="87943"/>
                    <a:pt x="1870" y="87952"/>
                  </a:cubicBezTo>
                  <a:cubicBezTo>
                    <a:pt x="1651" y="87952"/>
                    <a:pt x="1432" y="87853"/>
                    <a:pt x="1114" y="87793"/>
                  </a:cubicBezTo>
                  <a:cubicBezTo>
                    <a:pt x="1234" y="87634"/>
                    <a:pt x="1313" y="87514"/>
                    <a:pt x="1393" y="87395"/>
                  </a:cubicBezTo>
                  <a:cubicBezTo>
                    <a:pt x="1472" y="87296"/>
                    <a:pt x="1612" y="87176"/>
                    <a:pt x="1592" y="87097"/>
                  </a:cubicBezTo>
                  <a:cubicBezTo>
                    <a:pt x="1512" y="86699"/>
                    <a:pt x="1751" y="86381"/>
                    <a:pt x="1830" y="86042"/>
                  </a:cubicBezTo>
                  <a:cubicBezTo>
                    <a:pt x="1910" y="85585"/>
                    <a:pt x="2009" y="85207"/>
                    <a:pt x="2308" y="84849"/>
                  </a:cubicBezTo>
                  <a:cubicBezTo>
                    <a:pt x="2447" y="84670"/>
                    <a:pt x="2328" y="84312"/>
                    <a:pt x="2328" y="83974"/>
                  </a:cubicBezTo>
                  <a:cubicBezTo>
                    <a:pt x="2483" y="83974"/>
                    <a:pt x="2634" y="83953"/>
                    <a:pt x="2770" y="83953"/>
                  </a:cubicBezTo>
                  <a:cubicBezTo>
                    <a:pt x="3016" y="83953"/>
                    <a:pt x="3213" y="84020"/>
                    <a:pt x="3302" y="84391"/>
                  </a:cubicBezTo>
                  <a:cubicBezTo>
                    <a:pt x="3322" y="84431"/>
                    <a:pt x="3402" y="84471"/>
                    <a:pt x="3462" y="84471"/>
                  </a:cubicBezTo>
                  <a:cubicBezTo>
                    <a:pt x="4158" y="84710"/>
                    <a:pt x="4854" y="84948"/>
                    <a:pt x="5590" y="85207"/>
                  </a:cubicBezTo>
                  <a:cubicBezTo>
                    <a:pt x="5610" y="85028"/>
                    <a:pt x="5650" y="84928"/>
                    <a:pt x="5610" y="84869"/>
                  </a:cubicBezTo>
                  <a:cubicBezTo>
                    <a:pt x="5451" y="84610"/>
                    <a:pt x="4337" y="83874"/>
                    <a:pt x="3999" y="83715"/>
                  </a:cubicBezTo>
                  <a:cubicBezTo>
                    <a:pt x="3601" y="83556"/>
                    <a:pt x="3223" y="83337"/>
                    <a:pt x="2845" y="83138"/>
                  </a:cubicBezTo>
                  <a:cubicBezTo>
                    <a:pt x="2726" y="82720"/>
                    <a:pt x="3183" y="82561"/>
                    <a:pt x="3223" y="82303"/>
                  </a:cubicBezTo>
                  <a:cubicBezTo>
                    <a:pt x="3263" y="81964"/>
                    <a:pt x="3243" y="81686"/>
                    <a:pt x="3581" y="81527"/>
                  </a:cubicBezTo>
                  <a:cubicBezTo>
                    <a:pt x="4158" y="81805"/>
                    <a:pt x="4695" y="82183"/>
                    <a:pt x="5292" y="82342"/>
                  </a:cubicBezTo>
                  <a:cubicBezTo>
                    <a:pt x="5734" y="82461"/>
                    <a:pt x="6133" y="82813"/>
                    <a:pt x="6624" y="82813"/>
                  </a:cubicBezTo>
                  <a:cubicBezTo>
                    <a:pt x="6708" y="82813"/>
                    <a:pt x="6794" y="82803"/>
                    <a:pt x="6883" y="82780"/>
                  </a:cubicBezTo>
                  <a:cubicBezTo>
                    <a:pt x="6883" y="82720"/>
                    <a:pt x="6903" y="82681"/>
                    <a:pt x="6883" y="82681"/>
                  </a:cubicBezTo>
                  <a:cubicBezTo>
                    <a:pt x="6664" y="82521"/>
                    <a:pt x="6406" y="82402"/>
                    <a:pt x="6247" y="82203"/>
                  </a:cubicBezTo>
                  <a:cubicBezTo>
                    <a:pt x="6082" y="82003"/>
                    <a:pt x="6019" y="81718"/>
                    <a:pt x="5703" y="81718"/>
                  </a:cubicBezTo>
                  <a:cubicBezTo>
                    <a:pt x="5674" y="81718"/>
                    <a:pt x="5643" y="81721"/>
                    <a:pt x="5610" y="81726"/>
                  </a:cubicBezTo>
                  <a:cubicBezTo>
                    <a:pt x="5570" y="81726"/>
                    <a:pt x="5510" y="81626"/>
                    <a:pt x="5451" y="81567"/>
                  </a:cubicBezTo>
                  <a:cubicBezTo>
                    <a:pt x="4874" y="81049"/>
                    <a:pt x="4715" y="80990"/>
                    <a:pt x="3919" y="80811"/>
                  </a:cubicBezTo>
                  <a:cubicBezTo>
                    <a:pt x="3919" y="80632"/>
                    <a:pt x="3899" y="80433"/>
                    <a:pt x="3939" y="80254"/>
                  </a:cubicBezTo>
                  <a:cubicBezTo>
                    <a:pt x="3979" y="80094"/>
                    <a:pt x="4158" y="79955"/>
                    <a:pt x="3899" y="79816"/>
                  </a:cubicBezTo>
                  <a:cubicBezTo>
                    <a:pt x="3879" y="79816"/>
                    <a:pt x="3959" y="79418"/>
                    <a:pt x="4038" y="79378"/>
                  </a:cubicBezTo>
                  <a:cubicBezTo>
                    <a:pt x="4675" y="79199"/>
                    <a:pt x="4337" y="78782"/>
                    <a:pt x="4277" y="78483"/>
                  </a:cubicBezTo>
                  <a:cubicBezTo>
                    <a:pt x="4536" y="78304"/>
                    <a:pt x="4755" y="78145"/>
                    <a:pt x="4973" y="77986"/>
                  </a:cubicBezTo>
                  <a:cubicBezTo>
                    <a:pt x="5007" y="77981"/>
                    <a:pt x="5040" y="77978"/>
                    <a:pt x="5071" y="77978"/>
                  </a:cubicBezTo>
                  <a:cubicBezTo>
                    <a:pt x="5561" y="77978"/>
                    <a:pt x="5812" y="78570"/>
                    <a:pt x="6287" y="78570"/>
                  </a:cubicBezTo>
                  <a:cubicBezTo>
                    <a:pt x="6360" y="78570"/>
                    <a:pt x="6439" y="78556"/>
                    <a:pt x="6525" y="78523"/>
                  </a:cubicBezTo>
                  <a:lnTo>
                    <a:pt x="6525" y="78523"/>
                  </a:lnTo>
                  <a:cubicBezTo>
                    <a:pt x="6505" y="78682"/>
                    <a:pt x="6505" y="78762"/>
                    <a:pt x="6505" y="78841"/>
                  </a:cubicBezTo>
                  <a:cubicBezTo>
                    <a:pt x="7209" y="78929"/>
                    <a:pt x="7773" y="79531"/>
                    <a:pt x="8555" y="79531"/>
                  </a:cubicBezTo>
                  <a:cubicBezTo>
                    <a:pt x="8656" y="79531"/>
                    <a:pt x="8762" y="79521"/>
                    <a:pt x="8872" y="79498"/>
                  </a:cubicBezTo>
                  <a:cubicBezTo>
                    <a:pt x="8494" y="78841"/>
                    <a:pt x="7997" y="78304"/>
                    <a:pt x="7281" y="78085"/>
                  </a:cubicBezTo>
                  <a:cubicBezTo>
                    <a:pt x="6999" y="77997"/>
                    <a:pt x="6936" y="77628"/>
                    <a:pt x="6607" y="77628"/>
                  </a:cubicBezTo>
                  <a:cubicBezTo>
                    <a:pt x="6564" y="77628"/>
                    <a:pt x="6517" y="77634"/>
                    <a:pt x="6465" y="77648"/>
                  </a:cubicBezTo>
                  <a:cubicBezTo>
                    <a:pt x="6454" y="77650"/>
                    <a:pt x="6443" y="77651"/>
                    <a:pt x="6431" y="77651"/>
                  </a:cubicBezTo>
                  <a:cubicBezTo>
                    <a:pt x="6252" y="77651"/>
                    <a:pt x="5988" y="77378"/>
                    <a:pt x="5690" y="77210"/>
                  </a:cubicBezTo>
                  <a:cubicBezTo>
                    <a:pt x="5690" y="77210"/>
                    <a:pt x="5591" y="77292"/>
                    <a:pt x="5498" y="77292"/>
                  </a:cubicBezTo>
                  <a:cubicBezTo>
                    <a:pt x="5489" y="77292"/>
                    <a:pt x="5480" y="77291"/>
                    <a:pt x="5471" y="77290"/>
                  </a:cubicBezTo>
                  <a:cubicBezTo>
                    <a:pt x="5391" y="77270"/>
                    <a:pt x="5292" y="77130"/>
                    <a:pt x="5272" y="77031"/>
                  </a:cubicBezTo>
                  <a:cubicBezTo>
                    <a:pt x="5212" y="76812"/>
                    <a:pt x="5172" y="76573"/>
                    <a:pt x="5133" y="76255"/>
                  </a:cubicBezTo>
                  <a:cubicBezTo>
                    <a:pt x="5331" y="76036"/>
                    <a:pt x="5630" y="75738"/>
                    <a:pt x="5908" y="75440"/>
                  </a:cubicBezTo>
                  <a:cubicBezTo>
                    <a:pt x="6028" y="75539"/>
                    <a:pt x="6127" y="75698"/>
                    <a:pt x="6227" y="75698"/>
                  </a:cubicBezTo>
                  <a:cubicBezTo>
                    <a:pt x="6923" y="75718"/>
                    <a:pt x="7400" y="76136"/>
                    <a:pt x="7957" y="76454"/>
                  </a:cubicBezTo>
                  <a:cubicBezTo>
                    <a:pt x="8475" y="76753"/>
                    <a:pt x="9111" y="76832"/>
                    <a:pt x="9708" y="76971"/>
                  </a:cubicBezTo>
                  <a:cubicBezTo>
                    <a:pt x="9713" y="76972"/>
                    <a:pt x="9718" y="76973"/>
                    <a:pt x="9724" y="76973"/>
                  </a:cubicBezTo>
                  <a:cubicBezTo>
                    <a:pt x="9843" y="76973"/>
                    <a:pt x="10016" y="76766"/>
                    <a:pt x="10225" y="76613"/>
                  </a:cubicBezTo>
                  <a:cubicBezTo>
                    <a:pt x="8992" y="75579"/>
                    <a:pt x="7619" y="75141"/>
                    <a:pt x="6147" y="74684"/>
                  </a:cubicBezTo>
                  <a:cubicBezTo>
                    <a:pt x="6147" y="74664"/>
                    <a:pt x="6147" y="74525"/>
                    <a:pt x="6147" y="74405"/>
                  </a:cubicBezTo>
                  <a:cubicBezTo>
                    <a:pt x="6187" y="74147"/>
                    <a:pt x="6207" y="73888"/>
                    <a:pt x="6286" y="73649"/>
                  </a:cubicBezTo>
                  <a:cubicBezTo>
                    <a:pt x="6346" y="73470"/>
                    <a:pt x="6585" y="73172"/>
                    <a:pt x="6565" y="73152"/>
                  </a:cubicBezTo>
                  <a:cubicBezTo>
                    <a:pt x="6187" y="72854"/>
                    <a:pt x="6644" y="72714"/>
                    <a:pt x="6644" y="72495"/>
                  </a:cubicBezTo>
                  <a:cubicBezTo>
                    <a:pt x="7301" y="72774"/>
                    <a:pt x="7798" y="73351"/>
                    <a:pt x="8594" y="73351"/>
                  </a:cubicBezTo>
                  <a:cubicBezTo>
                    <a:pt x="8892" y="73351"/>
                    <a:pt x="9191" y="73689"/>
                    <a:pt x="9509" y="73908"/>
                  </a:cubicBezTo>
                  <a:cubicBezTo>
                    <a:pt x="9608" y="73789"/>
                    <a:pt x="9748" y="73649"/>
                    <a:pt x="9907" y="73470"/>
                  </a:cubicBezTo>
                  <a:cubicBezTo>
                    <a:pt x="9728" y="73052"/>
                    <a:pt x="9270" y="72893"/>
                    <a:pt x="8952" y="72854"/>
                  </a:cubicBezTo>
                  <a:cubicBezTo>
                    <a:pt x="8657" y="72807"/>
                    <a:pt x="8544" y="72373"/>
                    <a:pt x="8282" y="72373"/>
                  </a:cubicBezTo>
                  <a:cubicBezTo>
                    <a:pt x="8208" y="72373"/>
                    <a:pt x="8122" y="72408"/>
                    <a:pt x="8017" y="72495"/>
                  </a:cubicBezTo>
                  <a:cubicBezTo>
                    <a:pt x="7679" y="72257"/>
                    <a:pt x="7341" y="72018"/>
                    <a:pt x="7022" y="71799"/>
                  </a:cubicBezTo>
                  <a:cubicBezTo>
                    <a:pt x="7201" y="71242"/>
                    <a:pt x="7380" y="70645"/>
                    <a:pt x="7579" y="70009"/>
                  </a:cubicBezTo>
                  <a:cubicBezTo>
                    <a:pt x="7625" y="70003"/>
                    <a:pt x="7670" y="70000"/>
                    <a:pt x="7714" y="70000"/>
                  </a:cubicBezTo>
                  <a:cubicBezTo>
                    <a:pt x="8247" y="70000"/>
                    <a:pt x="8676" y="70410"/>
                    <a:pt x="9191" y="70447"/>
                  </a:cubicBezTo>
                  <a:cubicBezTo>
                    <a:pt x="9827" y="70486"/>
                    <a:pt x="10086" y="71163"/>
                    <a:pt x="10683" y="71242"/>
                  </a:cubicBezTo>
                  <a:cubicBezTo>
                    <a:pt x="10722" y="71242"/>
                    <a:pt x="10802" y="71222"/>
                    <a:pt x="10802" y="71163"/>
                  </a:cubicBezTo>
                  <a:cubicBezTo>
                    <a:pt x="10842" y="71083"/>
                    <a:pt x="10683" y="70387"/>
                    <a:pt x="10643" y="70347"/>
                  </a:cubicBezTo>
                  <a:cubicBezTo>
                    <a:pt x="10344" y="69989"/>
                    <a:pt x="8634" y="69014"/>
                    <a:pt x="8176" y="68915"/>
                  </a:cubicBezTo>
                  <a:cubicBezTo>
                    <a:pt x="8176" y="68875"/>
                    <a:pt x="8176" y="68815"/>
                    <a:pt x="8176" y="68756"/>
                  </a:cubicBezTo>
                  <a:cubicBezTo>
                    <a:pt x="8256" y="68497"/>
                    <a:pt x="8554" y="68378"/>
                    <a:pt x="8554" y="68059"/>
                  </a:cubicBezTo>
                  <a:cubicBezTo>
                    <a:pt x="8554" y="67821"/>
                    <a:pt x="8634" y="67562"/>
                    <a:pt x="8634" y="67303"/>
                  </a:cubicBezTo>
                  <a:cubicBezTo>
                    <a:pt x="8614" y="66985"/>
                    <a:pt x="8773" y="66886"/>
                    <a:pt x="9071" y="66746"/>
                  </a:cubicBezTo>
                  <a:cubicBezTo>
                    <a:pt x="9224" y="66655"/>
                    <a:pt x="9330" y="66605"/>
                    <a:pt x="9435" y="66605"/>
                  </a:cubicBezTo>
                  <a:cubicBezTo>
                    <a:pt x="9534" y="66605"/>
                    <a:pt x="9632" y="66650"/>
                    <a:pt x="9768" y="66746"/>
                  </a:cubicBezTo>
                  <a:cubicBezTo>
                    <a:pt x="10006" y="66926"/>
                    <a:pt x="10344" y="66965"/>
                    <a:pt x="10643" y="67045"/>
                  </a:cubicBezTo>
                  <a:cubicBezTo>
                    <a:pt x="10782" y="67085"/>
                    <a:pt x="10981" y="67045"/>
                    <a:pt x="11061" y="67144"/>
                  </a:cubicBezTo>
                  <a:cubicBezTo>
                    <a:pt x="11458" y="67602"/>
                    <a:pt x="12035" y="67582"/>
                    <a:pt x="12592" y="67701"/>
                  </a:cubicBezTo>
                  <a:cubicBezTo>
                    <a:pt x="12891" y="67423"/>
                    <a:pt x="12791" y="67204"/>
                    <a:pt x="12433" y="67065"/>
                  </a:cubicBezTo>
                  <a:cubicBezTo>
                    <a:pt x="11996" y="66906"/>
                    <a:pt x="11558" y="66727"/>
                    <a:pt x="11319" y="66170"/>
                  </a:cubicBezTo>
                  <a:cubicBezTo>
                    <a:pt x="11220" y="66309"/>
                    <a:pt x="11180" y="66388"/>
                    <a:pt x="11100" y="66508"/>
                  </a:cubicBezTo>
                  <a:cubicBezTo>
                    <a:pt x="10742" y="66249"/>
                    <a:pt x="10384" y="65991"/>
                    <a:pt x="10046" y="65712"/>
                  </a:cubicBezTo>
                  <a:cubicBezTo>
                    <a:pt x="9409" y="65175"/>
                    <a:pt x="9409" y="64817"/>
                    <a:pt x="10046" y="64280"/>
                  </a:cubicBezTo>
                  <a:cubicBezTo>
                    <a:pt x="10106" y="64220"/>
                    <a:pt x="10165" y="64160"/>
                    <a:pt x="10245" y="64081"/>
                  </a:cubicBezTo>
                  <a:cubicBezTo>
                    <a:pt x="10185" y="63922"/>
                    <a:pt x="10106" y="63763"/>
                    <a:pt x="10046" y="63603"/>
                  </a:cubicBezTo>
                  <a:cubicBezTo>
                    <a:pt x="10086" y="63584"/>
                    <a:pt x="10145" y="63544"/>
                    <a:pt x="10205" y="63544"/>
                  </a:cubicBezTo>
                  <a:cubicBezTo>
                    <a:pt x="10961" y="63564"/>
                    <a:pt x="11677" y="63683"/>
                    <a:pt x="12334" y="64180"/>
                  </a:cubicBezTo>
                  <a:cubicBezTo>
                    <a:pt x="12871" y="64578"/>
                    <a:pt x="13567" y="64717"/>
                    <a:pt x="14223" y="64817"/>
                  </a:cubicBezTo>
                  <a:cubicBezTo>
                    <a:pt x="14555" y="64869"/>
                    <a:pt x="14733" y="65196"/>
                    <a:pt x="15093" y="65196"/>
                  </a:cubicBezTo>
                  <a:cubicBezTo>
                    <a:pt x="15144" y="65196"/>
                    <a:pt x="15199" y="65190"/>
                    <a:pt x="15258" y="65175"/>
                  </a:cubicBezTo>
                  <a:cubicBezTo>
                    <a:pt x="15158" y="64857"/>
                    <a:pt x="15039" y="64538"/>
                    <a:pt x="14900" y="64160"/>
                  </a:cubicBezTo>
                  <a:cubicBezTo>
                    <a:pt x="14681" y="64220"/>
                    <a:pt x="14462" y="64280"/>
                    <a:pt x="14283" y="64320"/>
                  </a:cubicBezTo>
                  <a:cubicBezTo>
                    <a:pt x="13925" y="64121"/>
                    <a:pt x="13607" y="63942"/>
                    <a:pt x="13169" y="63723"/>
                  </a:cubicBezTo>
                  <a:cubicBezTo>
                    <a:pt x="13169" y="63683"/>
                    <a:pt x="13169" y="63484"/>
                    <a:pt x="13090" y="63365"/>
                  </a:cubicBezTo>
                  <a:cubicBezTo>
                    <a:pt x="12990" y="63206"/>
                    <a:pt x="12791" y="63027"/>
                    <a:pt x="12632" y="63027"/>
                  </a:cubicBezTo>
                  <a:cubicBezTo>
                    <a:pt x="11677" y="62967"/>
                    <a:pt x="11498" y="62887"/>
                    <a:pt x="10961" y="62131"/>
                  </a:cubicBezTo>
                  <a:cubicBezTo>
                    <a:pt x="10882" y="62012"/>
                    <a:pt x="10822" y="61893"/>
                    <a:pt x="10722" y="61753"/>
                  </a:cubicBezTo>
                  <a:cubicBezTo>
                    <a:pt x="11220" y="61375"/>
                    <a:pt x="11498" y="60878"/>
                    <a:pt x="11458" y="60202"/>
                  </a:cubicBezTo>
                  <a:cubicBezTo>
                    <a:pt x="11634" y="60158"/>
                    <a:pt x="11804" y="60138"/>
                    <a:pt x="11968" y="60138"/>
                  </a:cubicBezTo>
                  <a:cubicBezTo>
                    <a:pt x="12622" y="60138"/>
                    <a:pt x="13198" y="60453"/>
                    <a:pt x="13786" y="60818"/>
                  </a:cubicBezTo>
                  <a:cubicBezTo>
                    <a:pt x="13905" y="60659"/>
                    <a:pt x="14025" y="60500"/>
                    <a:pt x="14124" y="60341"/>
                  </a:cubicBezTo>
                  <a:cubicBezTo>
                    <a:pt x="14172" y="60319"/>
                    <a:pt x="14219" y="60310"/>
                    <a:pt x="14266" y="60310"/>
                  </a:cubicBezTo>
                  <a:cubicBezTo>
                    <a:pt x="14511" y="60310"/>
                    <a:pt x="14733" y="60568"/>
                    <a:pt x="14978" y="60568"/>
                  </a:cubicBezTo>
                  <a:cubicBezTo>
                    <a:pt x="15067" y="60568"/>
                    <a:pt x="15160" y="60534"/>
                    <a:pt x="15258" y="60440"/>
                  </a:cubicBezTo>
                  <a:cubicBezTo>
                    <a:pt x="15337" y="59963"/>
                    <a:pt x="14979" y="59764"/>
                    <a:pt x="14621" y="59585"/>
                  </a:cubicBezTo>
                  <a:cubicBezTo>
                    <a:pt x="14044" y="59287"/>
                    <a:pt x="13468" y="59048"/>
                    <a:pt x="12911" y="58710"/>
                  </a:cubicBezTo>
                  <a:cubicBezTo>
                    <a:pt x="12413" y="58411"/>
                    <a:pt x="12373" y="58014"/>
                    <a:pt x="12672" y="57496"/>
                  </a:cubicBezTo>
                  <a:cubicBezTo>
                    <a:pt x="12771" y="57297"/>
                    <a:pt x="12831" y="57079"/>
                    <a:pt x="12930" y="56840"/>
                  </a:cubicBezTo>
                  <a:cubicBezTo>
                    <a:pt x="13388" y="57099"/>
                    <a:pt x="13786" y="57337"/>
                    <a:pt x="14204" y="57576"/>
                  </a:cubicBezTo>
                  <a:cubicBezTo>
                    <a:pt x="14274" y="57544"/>
                    <a:pt x="14340" y="57530"/>
                    <a:pt x="14402" y="57530"/>
                  </a:cubicBezTo>
                  <a:cubicBezTo>
                    <a:pt x="14747" y="57530"/>
                    <a:pt x="14995" y="57947"/>
                    <a:pt x="15346" y="57947"/>
                  </a:cubicBezTo>
                  <a:cubicBezTo>
                    <a:pt x="15400" y="57947"/>
                    <a:pt x="15457" y="57937"/>
                    <a:pt x="15517" y="57914"/>
                  </a:cubicBezTo>
                  <a:cubicBezTo>
                    <a:pt x="16093" y="58491"/>
                    <a:pt x="16889" y="58610"/>
                    <a:pt x="17585" y="58929"/>
                  </a:cubicBezTo>
                  <a:cubicBezTo>
                    <a:pt x="17734" y="58999"/>
                    <a:pt x="17868" y="59033"/>
                    <a:pt x="17996" y="59033"/>
                  </a:cubicBezTo>
                  <a:cubicBezTo>
                    <a:pt x="18192" y="59033"/>
                    <a:pt x="18375" y="58954"/>
                    <a:pt x="18580" y="58809"/>
                  </a:cubicBezTo>
                  <a:cubicBezTo>
                    <a:pt x="18500" y="58372"/>
                    <a:pt x="18202" y="58212"/>
                    <a:pt x="17804" y="58133"/>
                  </a:cubicBezTo>
                  <a:cubicBezTo>
                    <a:pt x="17625" y="58093"/>
                    <a:pt x="17367" y="58073"/>
                    <a:pt x="17307" y="57974"/>
                  </a:cubicBezTo>
                  <a:cubicBezTo>
                    <a:pt x="17161" y="57698"/>
                    <a:pt x="16975" y="57554"/>
                    <a:pt x="16716" y="57554"/>
                  </a:cubicBezTo>
                  <a:cubicBezTo>
                    <a:pt x="16658" y="57554"/>
                    <a:pt x="16597" y="57561"/>
                    <a:pt x="16531" y="57576"/>
                  </a:cubicBezTo>
                  <a:cubicBezTo>
                    <a:pt x="16451" y="57576"/>
                    <a:pt x="16332" y="57556"/>
                    <a:pt x="16312" y="57516"/>
                  </a:cubicBezTo>
                  <a:cubicBezTo>
                    <a:pt x="16113" y="57198"/>
                    <a:pt x="15835" y="57099"/>
                    <a:pt x="15477" y="56999"/>
                  </a:cubicBezTo>
                  <a:cubicBezTo>
                    <a:pt x="15209" y="56942"/>
                    <a:pt x="14977" y="56700"/>
                    <a:pt x="14658" y="56700"/>
                  </a:cubicBezTo>
                  <a:cubicBezTo>
                    <a:pt x="14646" y="56700"/>
                    <a:pt x="14634" y="56700"/>
                    <a:pt x="14621" y="56701"/>
                  </a:cubicBezTo>
                  <a:cubicBezTo>
                    <a:pt x="14442" y="56701"/>
                    <a:pt x="14124" y="56621"/>
                    <a:pt x="14124" y="56542"/>
                  </a:cubicBezTo>
                  <a:cubicBezTo>
                    <a:pt x="14064" y="56024"/>
                    <a:pt x="13229" y="55885"/>
                    <a:pt x="13468" y="55268"/>
                  </a:cubicBezTo>
                  <a:cubicBezTo>
                    <a:pt x="13627" y="55129"/>
                    <a:pt x="13905" y="54950"/>
                    <a:pt x="13885" y="54871"/>
                  </a:cubicBezTo>
                  <a:cubicBezTo>
                    <a:pt x="13806" y="54572"/>
                    <a:pt x="14025" y="54433"/>
                    <a:pt x="14084" y="54214"/>
                  </a:cubicBezTo>
                  <a:cubicBezTo>
                    <a:pt x="14144" y="54015"/>
                    <a:pt x="14124" y="53776"/>
                    <a:pt x="14144" y="53498"/>
                  </a:cubicBezTo>
                  <a:cubicBezTo>
                    <a:pt x="14326" y="53454"/>
                    <a:pt x="14503" y="53427"/>
                    <a:pt x="14676" y="53427"/>
                  </a:cubicBezTo>
                  <a:cubicBezTo>
                    <a:pt x="14976" y="53427"/>
                    <a:pt x="15266" y="53510"/>
                    <a:pt x="15556" y="53737"/>
                  </a:cubicBezTo>
                  <a:cubicBezTo>
                    <a:pt x="15755" y="53896"/>
                    <a:pt x="15994" y="54095"/>
                    <a:pt x="16233" y="54095"/>
                  </a:cubicBezTo>
                  <a:cubicBezTo>
                    <a:pt x="16631" y="54115"/>
                    <a:pt x="16909" y="54254"/>
                    <a:pt x="17247" y="54453"/>
                  </a:cubicBezTo>
                  <a:cubicBezTo>
                    <a:pt x="17546" y="54612"/>
                    <a:pt x="17943" y="54592"/>
                    <a:pt x="18301" y="54612"/>
                  </a:cubicBezTo>
                  <a:cubicBezTo>
                    <a:pt x="18361" y="54612"/>
                    <a:pt x="18500" y="54433"/>
                    <a:pt x="18500" y="54353"/>
                  </a:cubicBezTo>
                  <a:cubicBezTo>
                    <a:pt x="18500" y="54214"/>
                    <a:pt x="18461" y="54035"/>
                    <a:pt x="18361" y="53975"/>
                  </a:cubicBezTo>
                  <a:cubicBezTo>
                    <a:pt x="17963" y="53717"/>
                    <a:pt x="17565" y="53498"/>
                    <a:pt x="17148" y="53279"/>
                  </a:cubicBezTo>
                  <a:cubicBezTo>
                    <a:pt x="16969" y="53180"/>
                    <a:pt x="16730" y="53160"/>
                    <a:pt x="16611" y="53020"/>
                  </a:cubicBezTo>
                  <a:cubicBezTo>
                    <a:pt x="16233" y="52523"/>
                    <a:pt x="15596" y="52623"/>
                    <a:pt x="15158" y="52284"/>
                  </a:cubicBezTo>
                  <a:cubicBezTo>
                    <a:pt x="15119" y="52344"/>
                    <a:pt x="15059" y="52424"/>
                    <a:pt x="14979" y="52523"/>
                  </a:cubicBezTo>
                  <a:cubicBezTo>
                    <a:pt x="14880" y="52304"/>
                    <a:pt x="14800" y="52145"/>
                    <a:pt x="14761" y="52046"/>
                  </a:cubicBezTo>
                  <a:cubicBezTo>
                    <a:pt x="14920" y="51907"/>
                    <a:pt x="15139" y="51787"/>
                    <a:pt x="15139" y="51688"/>
                  </a:cubicBezTo>
                  <a:cubicBezTo>
                    <a:pt x="15119" y="51489"/>
                    <a:pt x="15099" y="51369"/>
                    <a:pt x="15337" y="51369"/>
                  </a:cubicBezTo>
                  <a:cubicBezTo>
                    <a:pt x="15158" y="50832"/>
                    <a:pt x="15715" y="50474"/>
                    <a:pt x="15596" y="49977"/>
                  </a:cubicBezTo>
                  <a:cubicBezTo>
                    <a:pt x="16093" y="49977"/>
                    <a:pt x="16471" y="50056"/>
                    <a:pt x="16790" y="50335"/>
                  </a:cubicBezTo>
                  <a:cubicBezTo>
                    <a:pt x="17128" y="50613"/>
                    <a:pt x="17585" y="50673"/>
                    <a:pt x="17963" y="50832"/>
                  </a:cubicBezTo>
                  <a:cubicBezTo>
                    <a:pt x="18316" y="50991"/>
                    <a:pt x="18606" y="51243"/>
                    <a:pt x="19000" y="51243"/>
                  </a:cubicBezTo>
                  <a:cubicBezTo>
                    <a:pt x="19050" y="51243"/>
                    <a:pt x="19103" y="51239"/>
                    <a:pt x="19157" y="51230"/>
                  </a:cubicBezTo>
                  <a:cubicBezTo>
                    <a:pt x="19160" y="51229"/>
                    <a:pt x="19163" y="51228"/>
                    <a:pt x="19166" y="51228"/>
                  </a:cubicBezTo>
                  <a:cubicBezTo>
                    <a:pt x="19206" y="51228"/>
                    <a:pt x="19261" y="51333"/>
                    <a:pt x="19316" y="51369"/>
                  </a:cubicBezTo>
                  <a:cubicBezTo>
                    <a:pt x="19498" y="51515"/>
                    <a:pt x="19747" y="51795"/>
                    <a:pt x="19880" y="51795"/>
                  </a:cubicBezTo>
                  <a:cubicBezTo>
                    <a:pt x="19892" y="51795"/>
                    <a:pt x="19903" y="51792"/>
                    <a:pt x="19913" y="51787"/>
                  </a:cubicBezTo>
                  <a:cubicBezTo>
                    <a:pt x="20000" y="51747"/>
                    <a:pt x="20076" y="51731"/>
                    <a:pt x="20146" y="51731"/>
                  </a:cubicBezTo>
                  <a:cubicBezTo>
                    <a:pt x="20462" y="51731"/>
                    <a:pt x="20638" y="52071"/>
                    <a:pt x="20947" y="52185"/>
                  </a:cubicBezTo>
                  <a:cubicBezTo>
                    <a:pt x="21047" y="52026"/>
                    <a:pt x="21126" y="51907"/>
                    <a:pt x="21246" y="51688"/>
                  </a:cubicBezTo>
                  <a:cubicBezTo>
                    <a:pt x="19595" y="50733"/>
                    <a:pt x="17983" y="49798"/>
                    <a:pt x="16392" y="48903"/>
                  </a:cubicBezTo>
                  <a:cubicBezTo>
                    <a:pt x="16253" y="48545"/>
                    <a:pt x="16790" y="48425"/>
                    <a:pt x="16551" y="48067"/>
                  </a:cubicBezTo>
                  <a:cubicBezTo>
                    <a:pt x="16372" y="47809"/>
                    <a:pt x="16631" y="47590"/>
                    <a:pt x="16810" y="47391"/>
                  </a:cubicBezTo>
                  <a:cubicBezTo>
                    <a:pt x="17008" y="47192"/>
                    <a:pt x="17148" y="46933"/>
                    <a:pt x="17327" y="46695"/>
                  </a:cubicBezTo>
                  <a:cubicBezTo>
                    <a:pt x="18839" y="47451"/>
                    <a:pt x="20410" y="48187"/>
                    <a:pt x="22081" y="48724"/>
                  </a:cubicBezTo>
                  <a:cubicBezTo>
                    <a:pt x="22161" y="48624"/>
                    <a:pt x="22220" y="48505"/>
                    <a:pt x="22340" y="48346"/>
                  </a:cubicBezTo>
                  <a:cubicBezTo>
                    <a:pt x="21959" y="48139"/>
                    <a:pt x="21679" y="47768"/>
                    <a:pt x="21278" y="47768"/>
                  </a:cubicBezTo>
                  <a:cubicBezTo>
                    <a:pt x="21177" y="47768"/>
                    <a:pt x="21068" y="47792"/>
                    <a:pt x="20947" y="47848"/>
                  </a:cubicBezTo>
                  <a:cubicBezTo>
                    <a:pt x="20828" y="47590"/>
                    <a:pt x="20728" y="47391"/>
                    <a:pt x="20609" y="47132"/>
                  </a:cubicBezTo>
                  <a:cubicBezTo>
                    <a:pt x="20584" y="47124"/>
                    <a:pt x="20557" y="47121"/>
                    <a:pt x="20528" y="47121"/>
                  </a:cubicBezTo>
                  <a:cubicBezTo>
                    <a:pt x="20408" y="47121"/>
                    <a:pt x="20259" y="47178"/>
                    <a:pt x="20126" y="47178"/>
                  </a:cubicBezTo>
                  <a:cubicBezTo>
                    <a:pt x="19983" y="47178"/>
                    <a:pt x="19860" y="47111"/>
                    <a:pt x="19813" y="46834"/>
                  </a:cubicBezTo>
                  <a:cubicBezTo>
                    <a:pt x="19795" y="46779"/>
                    <a:pt x="19624" y="46673"/>
                    <a:pt x="19551" y="46673"/>
                  </a:cubicBezTo>
                  <a:cubicBezTo>
                    <a:pt x="19545" y="46673"/>
                    <a:pt x="19539" y="46673"/>
                    <a:pt x="19535" y="46675"/>
                  </a:cubicBezTo>
                  <a:cubicBezTo>
                    <a:pt x="19434" y="46725"/>
                    <a:pt x="19344" y="46746"/>
                    <a:pt x="19262" y="46746"/>
                  </a:cubicBezTo>
                  <a:cubicBezTo>
                    <a:pt x="18921" y="46746"/>
                    <a:pt x="18713" y="46385"/>
                    <a:pt x="18441" y="46257"/>
                  </a:cubicBezTo>
                  <a:cubicBezTo>
                    <a:pt x="18049" y="46079"/>
                    <a:pt x="17960" y="45933"/>
                    <a:pt x="17774" y="45933"/>
                  </a:cubicBezTo>
                  <a:cubicBezTo>
                    <a:pt x="17753" y="45933"/>
                    <a:pt x="17730" y="45935"/>
                    <a:pt x="17705" y="45939"/>
                  </a:cubicBezTo>
                  <a:cubicBezTo>
                    <a:pt x="17486" y="45700"/>
                    <a:pt x="17526" y="45441"/>
                    <a:pt x="17665" y="45223"/>
                  </a:cubicBezTo>
                  <a:cubicBezTo>
                    <a:pt x="17764" y="45024"/>
                    <a:pt x="17904" y="44825"/>
                    <a:pt x="18083" y="44685"/>
                  </a:cubicBezTo>
                  <a:cubicBezTo>
                    <a:pt x="18321" y="44467"/>
                    <a:pt x="17943" y="44228"/>
                    <a:pt x="18043" y="44228"/>
                  </a:cubicBezTo>
                  <a:cubicBezTo>
                    <a:pt x="18481" y="44188"/>
                    <a:pt x="18301" y="43790"/>
                    <a:pt x="18461" y="43611"/>
                  </a:cubicBezTo>
                  <a:cubicBezTo>
                    <a:pt x="18520" y="43552"/>
                    <a:pt x="18461" y="43353"/>
                    <a:pt x="18441" y="43114"/>
                  </a:cubicBezTo>
                  <a:lnTo>
                    <a:pt x="18441" y="43114"/>
                  </a:lnTo>
                  <a:cubicBezTo>
                    <a:pt x="18918" y="43452"/>
                    <a:pt x="19296" y="43750"/>
                    <a:pt x="19714" y="43969"/>
                  </a:cubicBezTo>
                  <a:cubicBezTo>
                    <a:pt x="20112" y="44188"/>
                    <a:pt x="20569" y="44307"/>
                    <a:pt x="20987" y="44487"/>
                  </a:cubicBezTo>
                  <a:cubicBezTo>
                    <a:pt x="21377" y="44635"/>
                    <a:pt x="21663" y="45010"/>
                    <a:pt x="22121" y="45010"/>
                  </a:cubicBezTo>
                  <a:cubicBezTo>
                    <a:pt x="22153" y="45010"/>
                    <a:pt x="22186" y="45008"/>
                    <a:pt x="22220" y="45004"/>
                  </a:cubicBezTo>
                  <a:cubicBezTo>
                    <a:pt x="22340" y="44626"/>
                    <a:pt x="22081" y="44327"/>
                    <a:pt x="21962" y="44009"/>
                  </a:cubicBezTo>
                  <a:cubicBezTo>
                    <a:pt x="21897" y="43863"/>
                    <a:pt x="21792" y="43729"/>
                    <a:pt x="21603" y="43729"/>
                  </a:cubicBezTo>
                  <a:cubicBezTo>
                    <a:pt x="21561" y="43729"/>
                    <a:pt x="21515" y="43736"/>
                    <a:pt x="21464" y="43750"/>
                  </a:cubicBezTo>
                  <a:cubicBezTo>
                    <a:pt x="21459" y="43752"/>
                    <a:pt x="21453" y="43753"/>
                    <a:pt x="21445" y="43753"/>
                  </a:cubicBezTo>
                  <a:cubicBezTo>
                    <a:pt x="21371" y="43753"/>
                    <a:pt x="21206" y="43667"/>
                    <a:pt x="21206" y="43631"/>
                  </a:cubicBezTo>
                  <a:cubicBezTo>
                    <a:pt x="21206" y="43412"/>
                    <a:pt x="21106" y="43313"/>
                    <a:pt x="20907" y="43293"/>
                  </a:cubicBezTo>
                  <a:cubicBezTo>
                    <a:pt x="20549" y="43273"/>
                    <a:pt x="20350" y="43014"/>
                    <a:pt x="20132" y="42756"/>
                  </a:cubicBezTo>
                  <a:cubicBezTo>
                    <a:pt x="19912" y="42473"/>
                    <a:pt x="19630" y="42327"/>
                    <a:pt x="19246" y="42327"/>
                  </a:cubicBezTo>
                  <a:cubicBezTo>
                    <a:pt x="19144" y="42327"/>
                    <a:pt x="19035" y="42337"/>
                    <a:pt x="18918" y="42358"/>
                  </a:cubicBezTo>
                  <a:cubicBezTo>
                    <a:pt x="19137" y="41841"/>
                    <a:pt x="19256" y="41244"/>
                    <a:pt x="19595" y="40906"/>
                  </a:cubicBezTo>
                  <a:cubicBezTo>
                    <a:pt x="20012" y="40468"/>
                    <a:pt x="19575" y="39792"/>
                    <a:pt x="20211" y="39454"/>
                  </a:cubicBezTo>
                  <a:cubicBezTo>
                    <a:pt x="20456" y="39661"/>
                    <a:pt x="20700" y="39974"/>
                    <a:pt x="21096" y="39974"/>
                  </a:cubicBezTo>
                  <a:cubicBezTo>
                    <a:pt x="21119" y="39974"/>
                    <a:pt x="21142" y="39973"/>
                    <a:pt x="21166" y="39971"/>
                  </a:cubicBezTo>
                  <a:cubicBezTo>
                    <a:pt x="21345" y="40428"/>
                    <a:pt x="21882" y="40170"/>
                    <a:pt x="22081" y="40389"/>
                  </a:cubicBezTo>
                  <a:cubicBezTo>
                    <a:pt x="22399" y="40727"/>
                    <a:pt x="22777" y="40767"/>
                    <a:pt x="23175" y="40866"/>
                  </a:cubicBezTo>
                  <a:cubicBezTo>
                    <a:pt x="23513" y="40946"/>
                    <a:pt x="23852" y="41105"/>
                    <a:pt x="24190" y="41244"/>
                  </a:cubicBezTo>
                  <a:cubicBezTo>
                    <a:pt x="24508" y="41383"/>
                    <a:pt x="24787" y="41562"/>
                    <a:pt x="25105" y="41721"/>
                  </a:cubicBezTo>
                  <a:cubicBezTo>
                    <a:pt x="25363" y="41065"/>
                    <a:pt x="24767" y="41065"/>
                    <a:pt x="24568" y="40806"/>
                  </a:cubicBezTo>
                  <a:cubicBezTo>
                    <a:pt x="24369" y="40528"/>
                    <a:pt x="24150" y="40269"/>
                    <a:pt x="23931" y="39991"/>
                  </a:cubicBezTo>
                  <a:cubicBezTo>
                    <a:pt x="23712" y="40150"/>
                    <a:pt x="23613" y="40210"/>
                    <a:pt x="23553" y="40289"/>
                  </a:cubicBezTo>
                  <a:cubicBezTo>
                    <a:pt x="22631" y="39700"/>
                    <a:pt x="21786" y="38996"/>
                    <a:pt x="20541" y="38996"/>
                  </a:cubicBezTo>
                  <a:cubicBezTo>
                    <a:pt x="20524" y="38996"/>
                    <a:pt x="20507" y="38996"/>
                    <a:pt x="20490" y="38996"/>
                  </a:cubicBezTo>
                  <a:cubicBezTo>
                    <a:pt x="20788" y="38399"/>
                    <a:pt x="20768" y="37902"/>
                    <a:pt x="21047" y="37464"/>
                  </a:cubicBezTo>
                  <a:cubicBezTo>
                    <a:pt x="21226" y="37206"/>
                    <a:pt x="21206" y="36828"/>
                    <a:pt x="21305" y="36510"/>
                  </a:cubicBezTo>
                  <a:cubicBezTo>
                    <a:pt x="21385" y="36291"/>
                    <a:pt x="21524" y="36072"/>
                    <a:pt x="21604" y="35913"/>
                  </a:cubicBezTo>
                  <a:cubicBezTo>
                    <a:pt x="22002" y="36052"/>
                    <a:pt x="22300" y="36112"/>
                    <a:pt x="22578" y="36251"/>
                  </a:cubicBezTo>
                  <a:cubicBezTo>
                    <a:pt x="22996" y="36430"/>
                    <a:pt x="23394" y="36689"/>
                    <a:pt x="23792" y="36907"/>
                  </a:cubicBezTo>
                  <a:cubicBezTo>
                    <a:pt x="23852" y="36947"/>
                    <a:pt x="23911" y="37086"/>
                    <a:pt x="23971" y="37086"/>
                  </a:cubicBezTo>
                  <a:cubicBezTo>
                    <a:pt x="24034" y="37080"/>
                    <a:pt x="24097" y="37076"/>
                    <a:pt x="24159" y="37076"/>
                  </a:cubicBezTo>
                  <a:cubicBezTo>
                    <a:pt x="24642" y="37076"/>
                    <a:pt x="25084" y="37268"/>
                    <a:pt x="25542" y="37444"/>
                  </a:cubicBezTo>
                  <a:cubicBezTo>
                    <a:pt x="25557" y="37449"/>
                    <a:pt x="25573" y="37451"/>
                    <a:pt x="25589" y="37451"/>
                  </a:cubicBezTo>
                  <a:cubicBezTo>
                    <a:pt x="25726" y="37451"/>
                    <a:pt x="25919" y="37312"/>
                    <a:pt x="26239" y="37206"/>
                  </a:cubicBezTo>
                  <a:cubicBezTo>
                    <a:pt x="24787" y="36330"/>
                    <a:pt x="23414" y="35674"/>
                    <a:pt x="22002" y="35097"/>
                  </a:cubicBezTo>
                  <a:cubicBezTo>
                    <a:pt x="22181" y="34580"/>
                    <a:pt x="22320" y="34103"/>
                    <a:pt x="22499" y="33585"/>
                  </a:cubicBezTo>
                  <a:cubicBezTo>
                    <a:pt x="24150" y="34222"/>
                    <a:pt x="25682" y="35117"/>
                    <a:pt x="27472" y="35535"/>
                  </a:cubicBezTo>
                  <a:cubicBezTo>
                    <a:pt x="27492" y="35475"/>
                    <a:pt x="27552" y="35316"/>
                    <a:pt x="27591" y="35157"/>
                  </a:cubicBezTo>
                  <a:cubicBezTo>
                    <a:pt x="27034" y="34421"/>
                    <a:pt x="25980" y="34441"/>
                    <a:pt x="25383" y="33844"/>
                  </a:cubicBezTo>
                  <a:cubicBezTo>
                    <a:pt x="24687" y="33168"/>
                    <a:pt x="23692" y="33247"/>
                    <a:pt x="23036" y="32571"/>
                  </a:cubicBezTo>
                  <a:cubicBezTo>
                    <a:pt x="23135" y="31974"/>
                    <a:pt x="23513" y="31417"/>
                    <a:pt x="23752" y="30780"/>
                  </a:cubicBezTo>
                  <a:cubicBezTo>
                    <a:pt x="23832" y="30601"/>
                    <a:pt x="23852" y="30442"/>
                    <a:pt x="24070" y="30343"/>
                  </a:cubicBezTo>
                  <a:cubicBezTo>
                    <a:pt x="24210" y="30263"/>
                    <a:pt x="24210" y="29945"/>
                    <a:pt x="24289" y="29726"/>
                  </a:cubicBezTo>
                  <a:cubicBezTo>
                    <a:pt x="24647" y="30025"/>
                    <a:pt x="24966" y="30243"/>
                    <a:pt x="25244" y="30522"/>
                  </a:cubicBezTo>
                  <a:cubicBezTo>
                    <a:pt x="25339" y="30610"/>
                    <a:pt x="25457" y="30626"/>
                    <a:pt x="25580" y="30626"/>
                  </a:cubicBezTo>
                  <a:cubicBezTo>
                    <a:pt x="25654" y="30626"/>
                    <a:pt x="25729" y="30621"/>
                    <a:pt x="25802" y="30621"/>
                  </a:cubicBezTo>
                  <a:cubicBezTo>
                    <a:pt x="25966" y="30621"/>
                    <a:pt x="26119" y="30650"/>
                    <a:pt x="26219" y="30840"/>
                  </a:cubicBezTo>
                  <a:cubicBezTo>
                    <a:pt x="26290" y="30804"/>
                    <a:pt x="26354" y="30790"/>
                    <a:pt x="26414" y="30790"/>
                  </a:cubicBezTo>
                  <a:cubicBezTo>
                    <a:pt x="26619" y="30790"/>
                    <a:pt x="26765" y="30966"/>
                    <a:pt x="26935" y="31059"/>
                  </a:cubicBezTo>
                  <a:cubicBezTo>
                    <a:pt x="27240" y="31249"/>
                    <a:pt x="27526" y="31458"/>
                    <a:pt x="27934" y="31458"/>
                  </a:cubicBezTo>
                  <a:cubicBezTo>
                    <a:pt x="27952" y="31458"/>
                    <a:pt x="27971" y="31458"/>
                    <a:pt x="27989" y="31457"/>
                  </a:cubicBezTo>
                  <a:cubicBezTo>
                    <a:pt x="28228" y="31457"/>
                    <a:pt x="28487" y="31676"/>
                    <a:pt x="28705" y="31775"/>
                  </a:cubicBezTo>
                  <a:cubicBezTo>
                    <a:pt x="28725" y="31516"/>
                    <a:pt x="28745" y="31278"/>
                    <a:pt x="28745" y="31019"/>
                  </a:cubicBezTo>
                  <a:cubicBezTo>
                    <a:pt x="28327" y="30820"/>
                    <a:pt x="27810" y="30641"/>
                    <a:pt x="27373" y="30323"/>
                  </a:cubicBezTo>
                  <a:cubicBezTo>
                    <a:pt x="26895" y="30005"/>
                    <a:pt x="26358" y="29885"/>
                    <a:pt x="25861" y="29567"/>
                  </a:cubicBezTo>
                  <a:cubicBezTo>
                    <a:pt x="25423" y="29288"/>
                    <a:pt x="24806" y="29288"/>
                    <a:pt x="24369" y="28851"/>
                  </a:cubicBezTo>
                  <a:cubicBezTo>
                    <a:pt x="24389" y="28791"/>
                    <a:pt x="24409" y="28672"/>
                    <a:pt x="24468" y="28652"/>
                  </a:cubicBezTo>
                  <a:cubicBezTo>
                    <a:pt x="25005" y="28354"/>
                    <a:pt x="25324" y="27956"/>
                    <a:pt x="24966" y="27180"/>
                  </a:cubicBezTo>
                  <a:lnTo>
                    <a:pt x="24966" y="27180"/>
                  </a:lnTo>
                  <a:cubicBezTo>
                    <a:pt x="25423" y="27319"/>
                    <a:pt x="25781" y="27240"/>
                    <a:pt x="25980" y="27637"/>
                  </a:cubicBezTo>
                  <a:cubicBezTo>
                    <a:pt x="26020" y="27717"/>
                    <a:pt x="26099" y="27777"/>
                    <a:pt x="26179" y="27816"/>
                  </a:cubicBezTo>
                  <a:cubicBezTo>
                    <a:pt x="27094" y="28135"/>
                    <a:pt x="28029" y="28473"/>
                    <a:pt x="28964" y="28771"/>
                  </a:cubicBezTo>
                  <a:cubicBezTo>
                    <a:pt x="29246" y="28854"/>
                    <a:pt x="29403" y="29241"/>
                    <a:pt x="29713" y="29241"/>
                  </a:cubicBezTo>
                  <a:cubicBezTo>
                    <a:pt x="29775" y="29241"/>
                    <a:pt x="29843" y="29225"/>
                    <a:pt x="29919" y="29189"/>
                  </a:cubicBezTo>
                  <a:cubicBezTo>
                    <a:pt x="30022" y="29340"/>
                    <a:pt x="30135" y="29389"/>
                    <a:pt x="30250" y="29389"/>
                  </a:cubicBezTo>
                  <a:cubicBezTo>
                    <a:pt x="30425" y="29389"/>
                    <a:pt x="30607" y="29277"/>
                    <a:pt x="30774" y="29229"/>
                  </a:cubicBezTo>
                  <a:cubicBezTo>
                    <a:pt x="30947" y="29448"/>
                    <a:pt x="31020" y="29540"/>
                    <a:pt x="31151" y="29540"/>
                  </a:cubicBezTo>
                  <a:cubicBezTo>
                    <a:pt x="31246" y="29540"/>
                    <a:pt x="31372" y="29491"/>
                    <a:pt x="31590" y="29408"/>
                  </a:cubicBezTo>
                  <a:cubicBezTo>
                    <a:pt x="31391" y="29229"/>
                    <a:pt x="31232" y="29010"/>
                    <a:pt x="31013" y="28911"/>
                  </a:cubicBezTo>
                  <a:cubicBezTo>
                    <a:pt x="30297" y="28612"/>
                    <a:pt x="29620" y="28214"/>
                    <a:pt x="28944" y="27797"/>
                  </a:cubicBezTo>
                  <a:cubicBezTo>
                    <a:pt x="28268" y="27419"/>
                    <a:pt x="27512" y="27160"/>
                    <a:pt x="26776" y="26862"/>
                  </a:cubicBezTo>
                  <a:cubicBezTo>
                    <a:pt x="26378" y="26683"/>
                    <a:pt x="25980" y="26503"/>
                    <a:pt x="25523" y="26324"/>
                  </a:cubicBezTo>
                  <a:cubicBezTo>
                    <a:pt x="25602" y="26185"/>
                    <a:pt x="25642" y="26026"/>
                    <a:pt x="25741" y="25946"/>
                  </a:cubicBezTo>
                  <a:cubicBezTo>
                    <a:pt x="26000" y="25708"/>
                    <a:pt x="26139" y="25449"/>
                    <a:pt x="26199" y="25071"/>
                  </a:cubicBezTo>
                  <a:cubicBezTo>
                    <a:pt x="26264" y="24692"/>
                    <a:pt x="26390" y="24527"/>
                    <a:pt x="26621" y="24527"/>
                  </a:cubicBezTo>
                  <a:cubicBezTo>
                    <a:pt x="26742" y="24527"/>
                    <a:pt x="26890" y="24572"/>
                    <a:pt x="27074" y="24653"/>
                  </a:cubicBezTo>
                  <a:cubicBezTo>
                    <a:pt x="27631" y="24912"/>
                    <a:pt x="28228" y="25131"/>
                    <a:pt x="28785" y="25409"/>
                  </a:cubicBezTo>
                  <a:cubicBezTo>
                    <a:pt x="28870" y="25450"/>
                    <a:pt x="28943" y="25468"/>
                    <a:pt x="29007" y="25468"/>
                  </a:cubicBezTo>
                  <a:cubicBezTo>
                    <a:pt x="29197" y="25468"/>
                    <a:pt x="29313" y="25304"/>
                    <a:pt x="29461" y="25051"/>
                  </a:cubicBezTo>
                  <a:cubicBezTo>
                    <a:pt x="29282" y="24852"/>
                    <a:pt x="29063" y="24614"/>
                    <a:pt x="28845" y="24395"/>
                  </a:cubicBezTo>
                  <a:cubicBezTo>
                    <a:pt x="28742" y="24292"/>
                    <a:pt x="28628" y="24233"/>
                    <a:pt x="28471" y="24233"/>
                  </a:cubicBezTo>
                  <a:cubicBezTo>
                    <a:pt x="28416" y="24233"/>
                    <a:pt x="28355" y="24240"/>
                    <a:pt x="28288" y="24256"/>
                  </a:cubicBezTo>
                  <a:cubicBezTo>
                    <a:pt x="28177" y="24279"/>
                    <a:pt x="28061" y="24299"/>
                    <a:pt x="27955" y="24299"/>
                  </a:cubicBezTo>
                  <a:cubicBezTo>
                    <a:pt x="27699" y="24299"/>
                    <a:pt x="27501" y="24183"/>
                    <a:pt x="27571" y="23719"/>
                  </a:cubicBezTo>
                  <a:cubicBezTo>
                    <a:pt x="27571" y="23679"/>
                    <a:pt x="27373" y="23619"/>
                    <a:pt x="27273" y="23559"/>
                  </a:cubicBezTo>
                  <a:cubicBezTo>
                    <a:pt x="27194" y="23699"/>
                    <a:pt x="27114" y="23838"/>
                    <a:pt x="27034" y="23977"/>
                  </a:cubicBezTo>
                  <a:cubicBezTo>
                    <a:pt x="26955" y="23917"/>
                    <a:pt x="26875" y="23878"/>
                    <a:pt x="26855" y="23838"/>
                  </a:cubicBezTo>
                  <a:cubicBezTo>
                    <a:pt x="26796" y="23639"/>
                    <a:pt x="26776" y="23460"/>
                    <a:pt x="26975" y="23281"/>
                  </a:cubicBezTo>
                  <a:cubicBezTo>
                    <a:pt x="27134" y="23162"/>
                    <a:pt x="27373" y="23002"/>
                    <a:pt x="27114" y="22724"/>
                  </a:cubicBezTo>
                  <a:cubicBezTo>
                    <a:pt x="27074" y="22704"/>
                    <a:pt x="27134" y="22565"/>
                    <a:pt x="27174" y="22505"/>
                  </a:cubicBezTo>
                  <a:cubicBezTo>
                    <a:pt x="27353" y="22266"/>
                    <a:pt x="27532" y="22087"/>
                    <a:pt x="27512" y="21729"/>
                  </a:cubicBezTo>
                  <a:cubicBezTo>
                    <a:pt x="27492" y="21451"/>
                    <a:pt x="27810" y="21172"/>
                    <a:pt x="27989" y="20854"/>
                  </a:cubicBezTo>
                  <a:cubicBezTo>
                    <a:pt x="28546" y="21510"/>
                    <a:pt x="29402" y="21491"/>
                    <a:pt x="30098" y="21829"/>
                  </a:cubicBezTo>
                  <a:cubicBezTo>
                    <a:pt x="30535" y="22048"/>
                    <a:pt x="31013" y="22207"/>
                    <a:pt x="31490" y="22306"/>
                  </a:cubicBezTo>
                  <a:cubicBezTo>
                    <a:pt x="31538" y="22319"/>
                    <a:pt x="31587" y="22325"/>
                    <a:pt x="31639" y="22325"/>
                  </a:cubicBezTo>
                  <a:cubicBezTo>
                    <a:pt x="31826" y="22325"/>
                    <a:pt x="32045" y="22253"/>
                    <a:pt x="32326" y="22207"/>
                  </a:cubicBezTo>
                  <a:cubicBezTo>
                    <a:pt x="32044" y="22074"/>
                    <a:pt x="31942" y="21790"/>
                    <a:pt x="31721" y="21790"/>
                  </a:cubicBezTo>
                  <a:cubicBezTo>
                    <a:pt x="31676" y="21790"/>
                    <a:pt x="31627" y="21802"/>
                    <a:pt x="31570" y="21829"/>
                  </a:cubicBezTo>
                  <a:cubicBezTo>
                    <a:pt x="31563" y="21832"/>
                    <a:pt x="31553" y="21834"/>
                    <a:pt x="31543" y="21834"/>
                  </a:cubicBezTo>
                  <a:cubicBezTo>
                    <a:pt x="31496" y="21834"/>
                    <a:pt x="31427" y="21802"/>
                    <a:pt x="31411" y="21769"/>
                  </a:cubicBezTo>
                  <a:cubicBezTo>
                    <a:pt x="31073" y="21113"/>
                    <a:pt x="30197" y="21292"/>
                    <a:pt x="29780" y="20735"/>
                  </a:cubicBezTo>
                  <a:cubicBezTo>
                    <a:pt x="29763" y="20735"/>
                    <a:pt x="29746" y="20736"/>
                    <a:pt x="29729" y="20736"/>
                  </a:cubicBezTo>
                  <a:cubicBezTo>
                    <a:pt x="29216" y="20736"/>
                    <a:pt x="28813" y="20447"/>
                    <a:pt x="28447" y="20158"/>
                  </a:cubicBezTo>
                  <a:cubicBezTo>
                    <a:pt x="28148" y="19521"/>
                    <a:pt x="28904" y="19342"/>
                    <a:pt x="28984" y="18805"/>
                  </a:cubicBezTo>
                  <a:cubicBezTo>
                    <a:pt x="28944" y="18745"/>
                    <a:pt x="28785" y="18606"/>
                    <a:pt x="28825" y="18527"/>
                  </a:cubicBezTo>
                  <a:cubicBezTo>
                    <a:pt x="28924" y="18268"/>
                    <a:pt x="29083" y="18029"/>
                    <a:pt x="29203" y="17790"/>
                  </a:cubicBezTo>
                  <a:cubicBezTo>
                    <a:pt x="30177" y="18168"/>
                    <a:pt x="31033" y="18566"/>
                    <a:pt x="31928" y="18885"/>
                  </a:cubicBezTo>
                  <a:cubicBezTo>
                    <a:pt x="32366" y="19044"/>
                    <a:pt x="32843" y="19064"/>
                    <a:pt x="33221" y="19402"/>
                  </a:cubicBezTo>
                  <a:cubicBezTo>
                    <a:pt x="33253" y="19418"/>
                    <a:pt x="33324" y="19447"/>
                    <a:pt x="33361" y="19447"/>
                  </a:cubicBezTo>
                  <a:cubicBezTo>
                    <a:pt x="33370" y="19447"/>
                    <a:pt x="33376" y="19445"/>
                    <a:pt x="33380" y="19442"/>
                  </a:cubicBezTo>
                  <a:cubicBezTo>
                    <a:pt x="33468" y="19333"/>
                    <a:pt x="33554" y="19296"/>
                    <a:pt x="33638" y="19296"/>
                  </a:cubicBezTo>
                  <a:cubicBezTo>
                    <a:pt x="33801" y="19296"/>
                    <a:pt x="33959" y="19435"/>
                    <a:pt x="34116" y="19461"/>
                  </a:cubicBezTo>
                  <a:cubicBezTo>
                    <a:pt x="34135" y="19465"/>
                    <a:pt x="34154" y="19467"/>
                    <a:pt x="34174" y="19467"/>
                  </a:cubicBezTo>
                  <a:cubicBezTo>
                    <a:pt x="34259" y="19467"/>
                    <a:pt x="34364" y="19438"/>
                    <a:pt x="34574" y="19422"/>
                  </a:cubicBezTo>
                  <a:cubicBezTo>
                    <a:pt x="33798" y="18686"/>
                    <a:pt x="32883" y="18487"/>
                    <a:pt x="32127" y="18049"/>
                  </a:cubicBezTo>
                  <a:cubicBezTo>
                    <a:pt x="31351" y="17592"/>
                    <a:pt x="30456" y="17353"/>
                    <a:pt x="29620" y="16875"/>
                  </a:cubicBezTo>
                  <a:cubicBezTo>
                    <a:pt x="29819" y="16438"/>
                    <a:pt x="30058" y="16040"/>
                    <a:pt x="30197" y="15622"/>
                  </a:cubicBezTo>
                  <a:cubicBezTo>
                    <a:pt x="30317" y="15244"/>
                    <a:pt x="30356" y="14846"/>
                    <a:pt x="30436" y="14429"/>
                  </a:cubicBezTo>
                  <a:cubicBezTo>
                    <a:pt x="30854" y="14468"/>
                    <a:pt x="31212" y="14488"/>
                    <a:pt x="31570" y="14528"/>
                  </a:cubicBezTo>
                  <a:cubicBezTo>
                    <a:pt x="31669" y="14548"/>
                    <a:pt x="31769" y="14667"/>
                    <a:pt x="31848" y="14747"/>
                  </a:cubicBezTo>
                  <a:cubicBezTo>
                    <a:pt x="31888" y="14767"/>
                    <a:pt x="31868" y="14866"/>
                    <a:pt x="31888" y="14886"/>
                  </a:cubicBezTo>
                  <a:cubicBezTo>
                    <a:pt x="32134" y="15050"/>
                    <a:pt x="32380" y="15160"/>
                    <a:pt x="32660" y="15160"/>
                  </a:cubicBezTo>
                  <a:cubicBezTo>
                    <a:pt x="32719" y="15160"/>
                    <a:pt x="32780" y="15155"/>
                    <a:pt x="32843" y="15145"/>
                  </a:cubicBezTo>
                  <a:cubicBezTo>
                    <a:pt x="32968" y="15409"/>
                    <a:pt x="33151" y="15527"/>
                    <a:pt x="33386" y="15527"/>
                  </a:cubicBezTo>
                  <a:cubicBezTo>
                    <a:pt x="33487" y="15527"/>
                    <a:pt x="33598" y="15505"/>
                    <a:pt x="33718" y="15463"/>
                  </a:cubicBezTo>
                  <a:cubicBezTo>
                    <a:pt x="33732" y="15460"/>
                    <a:pt x="33749" y="15458"/>
                    <a:pt x="33767" y="15458"/>
                  </a:cubicBezTo>
                  <a:cubicBezTo>
                    <a:pt x="33852" y="15458"/>
                    <a:pt x="33971" y="15493"/>
                    <a:pt x="34037" y="15543"/>
                  </a:cubicBezTo>
                  <a:cubicBezTo>
                    <a:pt x="34474" y="15980"/>
                    <a:pt x="35051" y="15861"/>
                    <a:pt x="35708" y="16000"/>
                  </a:cubicBezTo>
                  <a:cubicBezTo>
                    <a:pt x="35439" y="15552"/>
                    <a:pt x="35347" y="15088"/>
                    <a:pt x="34837" y="15088"/>
                  </a:cubicBezTo>
                  <a:cubicBezTo>
                    <a:pt x="34781" y="15088"/>
                    <a:pt x="34720" y="15093"/>
                    <a:pt x="34653" y="15105"/>
                  </a:cubicBezTo>
                  <a:cubicBezTo>
                    <a:pt x="34594" y="15105"/>
                    <a:pt x="34494" y="15005"/>
                    <a:pt x="34415" y="14926"/>
                  </a:cubicBezTo>
                  <a:cubicBezTo>
                    <a:pt x="34335" y="14846"/>
                    <a:pt x="34275" y="14747"/>
                    <a:pt x="34156" y="14628"/>
                  </a:cubicBezTo>
                  <a:cubicBezTo>
                    <a:pt x="34076" y="14727"/>
                    <a:pt x="33997" y="14807"/>
                    <a:pt x="33917" y="14886"/>
                  </a:cubicBezTo>
                  <a:cubicBezTo>
                    <a:pt x="33897" y="14886"/>
                    <a:pt x="33798" y="14866"/>
                    <a:pt x="33798" y="14846"/>
                  </a:cubicBezTo>
                  <a:cubicBezTo>
                    <a:pt x="33610" y="14376"/>
                    <a:pt x="33368" y="14047"/>
                    <a:pt x="32820" y="14047"/>
                  </a:cubicBezTo>
                  <a:cubicBezTo>
                    <a:pt x="32789" y="14047"/>
                    <a:pt x="32757" y="14049"/>
                    <a:pt x="32724" y="14051"/>
                  </a:cubicBezTo>
                  <a:cubicBezTo>
                    <a:pt x="32709" y="14052"/>
                    <a:pt x="32694" y="14053"/>
                    <a:pt x="32678" y="14053"/>
                  </a:cubicBezTo>
                  <a:cubicBezTo>
                    <a:pt x="32487" y="14053"/>
                    <a:pt x="32253" y="13942"/>
                    <a:pt x="32087" y="13832"/>
                  </a:cubicBezTo>
                  <a:cubicBezTo>
                    <a:pt x="31908" y="13732"/>
                    <a:pt x="31809" y="13514"/>
                    <a:pt x="31649" y="13414"/>
                  </a:cubicBezTo>
                  <a:cubicBezTo>
                    <a:pt x="31490" y="13315"/>
                    <a:pt x="31272" y="13315"/>
                    <a:pt x="31132" y="13275"/>
                  </a:cubicBezTo>
                  <a:cubicBezTo>
                    <a:pt x="31252" y="12897"/>
                    <a:pt x="31371" y="12559"/>
                    <a:pt x="31490" y="12221"/>
                  </a:cubicBezTo>
                  <a:cubicBezTo>
                    <a:pt x="31510" y="12141"/>
                    <a:pt x="31630" y="12002"/>
                    <a:pt x="31689" y="12002"/>
                  </a:cubicBezTo>
                  <a:cubicBezTo>
                    <a:pt x="31700" y="12002"/>
                    <a:pt x="31711" y="12003"/>
                    <a:pt x="31721" y="12003"/>
                  </a:cubicBezTo>
                  <a:cubicBezTo>
                    <a:pt x="32006" y="12003"/>
                    <a:pt x="31989" y="11738"/>
                    <a:pt x="32027" y="11584"/>
                  </a:cubicBezTo>
                  <a:cubicBezTo>
                    <a:pt x="32087" y="11445"/>
                    <a:pt x="31928" y="11246"/>
                    <a:pt x="31948" y="11107"/>
                  </a:cubicBezTo>
                  <a:cubicBezTo>
                    <a:pt x="31988" y="10987"/>
                    <a:pt x="32266" y="10848"/>
                    <a:pt x="32246" y="10808"/>
                  </a:cubicBezTo>
                  <a:cubicBezTo>
                    <a:pt x="32008" y="10311"/>
                    <a:pt x="32644" y="10370"/>
                    <a:pt x="32684" y="10152"/>
                  </a:cubicBezTo>
                  <a:cubicBezTo>
                    <a:pt x="33559" y="10450"/>
                    <a:pt x="34454" y="10748"/>
                    <a:pt x="35310" y="11047"/>
                  </a:cubicBezTo>
                  <a:cubicBezTo>
                    <a:pt x="35747" y="10470"/>
                    <a:pt x="35727" y="10530"/>
                    <a:pt x="35190" y="10231"/>
                  </a:cubicBezTo>
                  <a:cubicBezTo>
                    <a:pt x="34932" y="10092"/>
                    <a:pt x="34474" y="10132"/>
                    <a:pt x="34434" y="9694"/>
                  </a:cubicBezTo>
                  <a:cubicBezTo>
                    <a:pt x="34037" y="9595"/>
                    <a:pt x="33659" y="9515"/>
                    <a:pt x="33261" y="9416"/>
                  </a:cubicBezTo>
                  <a:cubicBezTo>
                    <a:pt x="33221" y="9409"/>
                    <a:pt x="33183" y="9407"/>
                    <a:pt x="33144" y="9407"/>
                  </a:cubicBezTo>
                  <a:cubicBezTo>
                    <a:pt x="33066" y="9407"/>
                    <a:pt x="32982" y="9416"/>
                    <a:pt x="32863" y="9416"/>
                  </a:cubicBezTo>
                  <a:cubicBezTo>
                    <a:pt x="32962" y="9217"/>
                    <a:pt x="33022" y="9097"/>
                    <a:pt x="33082" y="8958"/>
                  </a:cubicBezTo>
                  <a:cubicBezTo>
                    <a:pt x="33146" y="8990"/>
                    <a:pt x="33198" y="9004"/>
                    <a:pt x="33239" y="9004"/>
                  </a:cubicBezTo>
                  <a:cubicBezTo>
                    <a:pt x="33428" y="9004"/>
                    <a:pt x="33407" y="8721"/>
                    <a:pt x="33440" y="8640"/>
                  </a:cubicBezTo>
                  <a:cubicBezTo>
                    <a:pt x="33718" y="7784"/>
                    <a:pt x="33698" y="7765"/>
                    <a:pt x="34196" y="7486"/>
                  </a:cubicBezTo>
                  <a:cubicBezTo>
                    <a:pt x="34574" y="7625"/>
                    <a:pt x="34872" y="7745"/>
                    <a:pt x="35170" y="7864"/>
                  </a:cubicBezTo>
                  <a:cubicBezTo>
                    <a:pt x="35489" y="7983"/>
                    <a:pt x="35907" y="8003"/>
                    <a:pt x="36066" y="8242"/>
                  </a:cubicBezTo>
                  <a:cubicBezTo>
                    <a:pt x="36364" y="8640"/>
                    <a:pt x="36742" y="8501"/>
                    <a:pt x="37100" y="8600"/>
                  </a:cubicBezTo>
                  <a:cubicBezTo>
                    <a:pt x="37438" y="8680"/>
                    <a:pt x="37757" y="8819"/>
                    <a:pt x="38095" y="8879"/>
                  </a:cubicBezTo>
                  <a:cubicBezTo>
                    <a:pt x="38433" y="8938"/>
                    <a:pt x="38771" y="8918"/>
                    <a:pt x="39169" y="8938"/>
                  </a:cubicBezTo>
                  <a:cubicBezTo>
                    <a:pt x="38990" y="8361"/>
                    <a:pt x="38473" y="8401"/>
                    <a:pt x="38135" y="8202"/>
                  </a:cubicBezTo>
                  <a:cubicBezTo>
                    <a:pt x="37757" y="8003"/>
                    <a:pt x="37339" y="7844"/>
                    <a:pt x="36941" y="7665"/>
                  </a:cubicBezTo>
                  <a:cubicBezTo>
                    <a:pt x="36563" y="7486"/>
                    <a:pt x="36185" y="7327"/>
                    <a:pt x="35787" y="7168"/>
                  </a:cubicBezTo>
                  <a:cubicBezTo>
                    <a:pt x="35369" y="7029"/>
                    <a:pt x="34952" y="6929"/>
                    <a:pt x="34534" y="6790"/>
                  </a:cubicBezTo>
                  <a:cubicBezTo>
                    <a:pt x="34295" y="5974"/>
                    <a:pt x="34335" y="5855"/>
                    <a:pt x="35389" y="4701"/>
                  </a:cubicBezTo>
                  <a:cubicBezTo>
                    <a:pt x="35668" y="4860"/>
                    <a:pt x="35946" y="5019"/>
                    <a:pt x="36245" y="5178"/>
                  </a:cubicBezTo>
                  <a:cubicBezTo>
                    <a:pt x="36284" y="5198"/>
                    <a:pt x="36344" y="5258"/>
                    <a:pt x="36364" y="5258"/>
                  </a:cubicBezTo>
                  <a:cubicBezTo>
                    <a:pt x="36492" y="5168"/>
                    <a:pt x="36613" y="5135"/>
                    <a:pt x="36732" y="5135"/>
                  </a:cubicBezTo>
                  <a:cubicBezTo>
                    <a:pt x="37090" y="5135"/>
                    <a:pt x="37419" y="5441"/>
                    <a:pt x="37784" y="5441"/>
                  </a:cubicBezTo>
                  <a:cubicBezTo>
                    <a:pt x="37808" y="5441"/>
                    <a:pt x="37832" y="5440"/>
                    <a:pt x="37856" y="5437"/>
                  </a:cubicBezTo>
                  <a:cubicBezTo>
                    <a:pt x="37892" y="5434"/>
                    <a:pt x="37929" y="5432"/>
                    <a:pt x="37965" y="5432"/>
                  </a:cubicBezTo>
                  <a:cubicBezTo>
                    <a:pt x="38370" y="5432"/>
                    <a:pt x="38791" y="5618"/>
                    <a:pt x="39229" y="5636"/>
                  </a:cubicBezTo>
                  <a:cubicBezTo>
                    <a:pt x="39460" y="5636"/>
                    <a:pt x="39676" y="5844"/>
                    <a:pt x="39948" y="5844"/>
                  </a:cubicBezTo>
                  <a:cubicBezTo>
                    <a:pt x="39979" y="5844"/>
                    <a:pt x="40011" y="5841"/>
                    <a:pt x="40044" y="5835"/>
                  </a:cubicBezTo>
                  <a:cubicBezTo>
                    <a:pt x="40047" y="5834"/>
                    <a:pt x="40051" y="5834"/>
                    <a:pt x="40054" y="5834"/>
                  </a:cubicBezTo>
                  <a:cubicBezTo>
                    <a:pt x="40108" y="5834"/>
                    <a:pt x="40185" y="5928"/>
                    <a:pt x="40252" y="5928"/>
                  </a:cubicBezTo>
                  <a:cubicBezTo>
                    <a:pt x="40286" y="5928"/>
                    <a:pt x="40317" y="5905"/>
                    <a:pt x="40343" y="5835"/>
                  </a:cubicBezTo>
                  <a:cubicBezTo>
                    <a:pt x="40402" y="5716"/>
                    <a:pt x="40422" y="5457"/>
                    <a:pt x="40343" y="5377"/>
                  </a:cubicBezTo>
                  <a:cubicBezTo>
                    <a:pt x="40164" y="5218"/>
                    <a:pt x="39905" y="5039"/>
                    <a:pt x="39666" y="5039"/>
                  </a:cubicBezTo>
                  <a:cubicBezTo>
                    <a:pt x="38806" y="5020"/>
                    <a:pt x="38080" y="4462"/>
                    <a:pt x="37224" y="4462"/>
                  </a:cubicBezTo>
                  <a:cubicBezTo>
                    <a:pt x="37209" y="4462"/>
                    <a:pt x="37194" y="4462"/>
                    <a:pt x="37180" y="4462"/>
                  </a:cubicBezTo>
                  <a:cubicBezTo>
                    <a:pt x="36543" y="4005"/>
                    <a:pt x="35688" y="4084"/>
                    <a:pt x="35031" y="3667"/>
                  </a:cubicBezTo>
                  <a:cubicBezTo>
                    <a:pt x="35210" y="3488"/>
                    <a:pt x="35449" y="3309"/>
                    <a:pt x="35608" y="3070"/>
                  </a:cubicBezTo>
                  <a:cubicBezTo>
                    <a:pt x="35787" y="2791"/>
                    <a:pt x="35867" y="2433"/>
                    <a:pt x="36046" y="2135"/>
                  </a:cubicBezTo>
                  <a:cubicBezTo>
                    <a:pt x="36185" y="1856"/>
                    <a:pt x="36404" y="1618"/>
                    <a:pt x="36603" y="1339"/>
                  </a:cubicBezTo>
                  <a:close/>
                  <a:moveTo>
                    <a:pt x="37498" y="0"/>
                  </a:moveTo>
                  <a:cubicBezTo>
                    <a:pt x="36998" y="0"/>
                    <a:pt x="36509" y="79"/>
                    <a:pt x="36046" y="305"/>
                  </a:cubicBezTo>
                  <a:cubicBezTo>
                    <a:pt x="35897" y="384"/>
                    <a:pt x="35757" y="419"/>
                    <a:pt x="35623" y="419"/>
                  </a:cubicBezTo>
                  <a:cubicBezTo>
                    <a:pt x="35489" y="419"/>
                    <a:pt x="35359" y="384"/>
                    <a:pt x="35230" y="325"/>
                  </a:cubicBezTo>
                  <a:lnTo>
                    <a:pt x="35230" y="325"/>
                  </a:lnTo>
                  <a:cubicBezTo>
                    <a:pt x="35031" y="723"/>
                    <a:pt x="35330" y="703"/>
                    <a:pt x="35608" y="802"/>
                  </a:cubicBezTo>
                  <a:cubicBezTo>
                    <a:pt x="34494" y="1140"/>
                    <a:pt x="34713" y="2314"/>
                    <a:pt x="34136" y="2970"/>
                  </a:cubicBezTo>
                  <a:cubicBezTo>
                    <a:pt x="34076" y="2891"/>
                    <a:pt x="34037" y="2831"/>
                    <a:pt x="33937" y="2712"/>
                  </a:cubicBezTo>
                  <a:lnTo>
                    <a:pt x="33937" y="2712"/>
                  </a:lnTo>
                  <a:cubicBezTo>
                    <a:pt x="33957" y="3249"/>
                    <a:pt x="33957" y="3746"/>
                    <a:pt x="33440" y="4025"/>
                  </a:cubicBezTo>
                  <a:cubicBezTo>
                    <a:pt x="33340" y="4084"/>
                    <a:pt x="33241" y="4224"/>
                    <a:pt x="33261" y="4323"/>
                  </a:cubicBezTo>
                  <a:cubicBezTo>
                    <a:pt x="33320" y="4761"/>
                    <a:pt x="32943" y="4940"/>
                    <a:pt x="32763" y="5238"/>
                  </a:cubicBezTo>
                  <a:cubicBezTo>
                    <a:pt x="32823" y="5318"/>
                    <a:pt x="32903" y="5397"/>
                    <a:pt x="32962" y="5497"/>
                  </a:cubicBezTo>
                  <a:cubicBezTo>
                    <a:pt x="32744" y="5755"/>
                    <a:pt x="32545" y="6014"/>
                    <a:pt x="32366" y="6233"/>
                  </a:cubicBezTo>
                  <a:cubicBezTo>
                    <a:pt x="32445" y="6392"/>
                    <a:pt x="32584" y="6511"/>
                    <a:pt x="32565" y="6591"/>
                  </a:cubicBezTo>
                  <a:cubicBezTo>
                    <a:pt x="32485" y="6969"/>
                    <a:pt x="32386" y="7327"/>
                    <a:pt x="32226" y="7665"/>
                  </a:cubicBezTo>
                  <a:cubicBezTo>
                    <a:pt x="32087" y="7963"/>
                    <a:pt x="31829" y="8182"/>
                    <a:pt x="31689" y="8461"/>
                  </a:cubicBezTo>
                  <a:cubicBezTo>
                    <a:pt x="31530" y="8779"/>
                    <a:pt x="31451" y="9117"/>
                    <a:pt x="31331" y="9436"/>
                  </a:cubicBezTo>
                  <a:cubicBezTo>
                    <a:pt x="31311" y="9535"/>
                    <a:pt x="31252" y="9595"/>
                    <a:pt x="31212" y="9674"/>
                  </a:cubicBezTo>
                  <a:cubicBezTo>
                    <a:pt x="31092" y="9953"/>
                    <a:pt x="30993" y="10251"/>
                    <a:pt x="30854" y="10530"/>
                  </a:cubicBezTo>
                  <a:cubicBezTo>
                    <a:pt x="30695" y="10808"/>
                    <a:pt x="30516" y="11067"/>
                    <a:pt x="30535" y="11425"/>
                  </a:cubicBezTo>
                  <a:cubicBezTo>
                    <a:pt x="30535" y="11584"/>
                    <a:pt x="30396" y="11743"/>
                    <a:pt x="30297" y="11882"/>
                  </a:cubicBezTo>
                  <a:cubicBezTo>
                    <a:pt x="30177" y="12041"/>
                    <a:pt x="29979" y="12181"/>
                    <a:pt x="29939" y="12360"/>
                  </a:cubicBezTo>
                  <a:cubicBezTo>
                    <a:pt x="29720" y="13354"/>
                    <a:pt x="29183" y="14210"/>
                    <a:pt x="28825" y="15145"/>
                  </a:cubicBezTo>
                  <a:cubicBezTo>
                    <a:pt x="28646" y="15602"/>
                    <a:pt x="28546" y="16060"/>
                    <a:pt x="28367" y="16497"/>
                  </a:cubicBezTo>
                  <a:cubicBezTo>
                    <a:pt x="28168" y="16975"/>
                    <a:pt x="27910" y="17432"/>
                    <a:pt x="27711" y="17910"/>
                  </a:cubicBezTo>
                  <a:cubicBezTo>
                    <a:pt x="27631" y="18069"/>
                    <a:pt x="27691" y="18387"/>
                    <a:pt x="27611" y="18427"/>
                  </a:cubicBezTo>
                  <a:cubicBezTo>
                    <a:pt x="27134" y="18586"/>
                    <a:pt x="27353" y="19084"/>
                    <a:pt x="27094" y="19362"/>
                  </a:cubicBezTo>
                  <a:cubicBezTo>
                    <a:pt x="26855" y="19601"/>
                    <a:pt x="26756" y="19999"/>
                    <a:pt x="26637" y="20317"/>
                  </a:cubicBezTo>
                  <a:cubicBezTo>
                    <a:pt x="26358" y="21013"/>
                    <a:pt x="26099" y="21729"/>
                    <a:pt x="25801" y="22425"/>
                  </a:cubicBezTo>
                  <a:cubicBezTo>
                    <a:pt x="25344" y="23559"/>
                    <a:pt x="24866" y="24673"/>
                    <a:pt x="24389" y="25787"/>
                  </a:cubicBezTo>
                  <a:cubicBezTo>
                    <a:pt x="24269" y="26046"/>
                    <a:pt x="24110" y="26305"/>
                    <a:pt x="24011" y="26563"/>
                  </a:cubicBezTo>
                  <a:cubicBezTo>
                    <a:pt x="23931" y="26802"/>
                    <a:pt x="23991" y="27160"/>
                    <a:pt x="23832" y="27319"/>
                  </a:cubicBezTo>
                  <a:cubicBezTo>
                    <a:pt x="23314" y="27856"/>
                    <a:pt x="23275" y="28592"/>
                    <a:pt x="22857" y="29169"/>
                  </a:cubicBezTo>
                  <a:cubicBezTo>
                    <a:pt x="22618" y="29487"/>
                    <a:pt x="22499" y="29905"/>
                    <a:pt x="22419" y="30303"/>
                  </a:cubicBezTo>
                  <a:cubicBezTo>
                    <a:pt x="22320" y="30681"/>
                    <a:pt x="22260" y="31059"/>
                    <a:pt x="21922" y="31318"/>
                  </a:cubicBezTo>
                  <a:cubicBezTo>
                    <a:pt x="21862" y="31357"/>
                    <a:pt x="21862" y="31477"/>
                    <a:pt x="21862" y="31576"/>
                  </a:cubicBezTo>
                  <a:cubicBezTo>
                    <a:pt x="21803" y="32213"/>
                    <a:pt x="21464" y="32770"/>
                    <a:pt x="21246" y="33347"/>
                  </a:cubicBezTo>
                  <a:cubicBezTo>
                    <a:pt x="20967" y="34103"/>
                    <a:pt x="20569" y="34799"/>
                    <a:pt x="20271" y="35535"/>
                  </a:cubicBezTo>
                  <a:cubicBezTo>
                    <a:pt x="19933" y="36390"/>
                    <a:pt x="19634" y="37246"/>
                    <a:pt x="19316" y="38121"/>
                  </a:cubicBezTo>
                  <a:cubicBezTo>
                    <a:pt x="19157" y="38519"/>
                    <a:pt x="18998" y="38917"/>
                    <a:pt x="18819" y="39295"/>
                  </a:cubicBezTo>
                  <a:cubicBezTo>
                    <a:pt x="18660" y="39653"/>
                    <a:pt x="18421" y="40011"/>
                    <a:pt x="18282" y="40369"/>
                  </a:cubicBezTo>
                  <a:cubicBezTo>
                    <a:pt x="18083" y="40866"/>
                    <a:pt x="18023" y="41443"/>
                    <a:pt x="17725" y="41861"/>
                  </a:cubicBezTo>
                  <a:cubicBezTo>
                    <a:pt x="17466" y="42199"/>
                    <a:pt x="17466" y="42557"/>
                    <a:pt x="17327" y="42895"/>
                  </a:cubicBezTo>
                  <a:cubicBezTo>
                    <a:pt x="17168" y="43233"/>
                    <a:pt x="16889" y="43492"/>
                    <a:pt x="16829" y="43890"/>
                  </a:cubicBezTo>
                  <a:cubicBezTo>
                    <a:pt x="16790" y="44248"/>
                    <a:pt x="16670" y="44586"/>
                    <a:pt x="16511" y="44904"/>
                  </a:cubicBezTo>
                  <a:cubicBezTo>
                    <a:pt x="16352" y="45242"/>
                    <a:pt x="16292" y="45660"/>
                    <a:pt x="15954" y="45939"/>
                  </a:cubicBezTo>
                  <a:cubicBezTo>
                    <a:pt x="15855" y="45998"/>
                    <a:pt x="15875" y="46197"/>
                    <a:pt x="15835" y="46337"/>
                  </a:cubicBezTo>
                  <a:cubicBezTo>
                    <a:pt x="15755" y="46595"/>
                    <a:pt x="15715" y="46854"/>
                    <a:pt x="15616" y="47092"/>
                  </a:cubicBezTo>
                  <a:cubicBezTo>
                    <a:pt x="15377" y="47570"/>
                    <a:pt x="15059" y="47968"/>
                    <a:pt x="14741" y="48385"/>
                  </a:cubicBezTo>
                  <a:cubicBezTo>
                    <a:pt x="14442" y="48763"/>
                    <a:pt x="14542" y="49420"/>
                    <a:pt x="14442" y="49957"/>
                  </a:cubicBezTo>
                  <a:cubicBezTo>
                    <a:pt x="14422" y="50076"/>
                    <a:pt x="14343" y="50176"/>
                    <a:pt x="14303" y="50275"/>
                  </a:cubicBezTo>
                  <a:cubicBezTo>
                    <a:pt x="14005" y="50952"/>
                    <a:pt x="13706" y="51628"/>
                    <a:pt x="13388" y="52284"/>
                  </a:cubicBezTo>
                  <a:cubicBezTo>
                    <a:pt x="13090" y="52901"/>
                    <a:pt x="12771" y="53558"/>
                    <a:pt x="12572" y="54194"/>
                  </a:cubicBezTo>
                  <a:cubicBezTo>
                    <a:pt x="12274" y="55089"/>
                    <a:pt x="11637" y="55885"/>
                    <a:pt x="11657" y="56880"/>
                  </a:cubicBezTo>
                  <a:cubicBezTo>
                    <a:pt x="11657" y="56999"/>
                    <a:pt x="11578" y="57138"/>
                    <a:pt x="11498" y="57198"/>
                  </a:cubicBezTo>
                  <a:cubicBezTo>
                    <a:pt x="11200" y="57397"/>
                    <a:pt x="11200" y="57656"/>
                    <a:pt x="11160" y="57974"/>
                  </a:cubicBezTo>
                  <a:cubicBezTo>
                    <a:pt x="11160" y="58113"/>
                    <a:pt x="11021" y="58252"/>
                    <a:pt x="10961" y="58411"/>
                  </a:cubicBezTo>
                  <a:cubicBezTo>
                    <a:pt x="10762" y="58789"/>
                    <a:pt x="10523" y="59167"/>
                    <a:pt x="10364" y="59565"/>
                  </a:cubicBezTo>
                  <a:cubicBezTo>
                    <a:pt x="10126" y="60242"/>
                    <a:pt x="10006" y="60958"/>
                    <a:pt x="9708" y="61594"/>
                  </a:cubicBezTo>
                  <a:cubicBezTo>
                    <a:pt x="9290" y="62489"/>
                    <a:pt x="8912" y="63385"/>
                    <a:pt x="8574" y="64300"/>
                  </a:cubicBezTo>
                  <a:cubicBezTo>
                    <a:pt x="8475" y="64538"/>
                    <a:pt x="8415" y="64797"/>
                    <a:pt x="8276" y="65016"/>
                  </a:cubicBezTo>
                  <a:cubicBezTo>
                    <a:pt x="7778" y="65672"/>
                    <a:pt x="7878" y="66587"/>
                    <a:pt x="7341" y="67224"/>
                  </a:cubicBezTo>
                  <a:cubicBezTo>
                    <a:pt x="7460" y="67681"/>
                    <a:pt x="7102" y="67980"/>
                    <a:pt x="6943" y="68338"/>
                  </a:cubicBezTo>
                  <a:cubicBezTo>
                    <a:pt x="6784" y="68736"/>
                    <a:pt x="6744" y="69173"/>
                    <a:pt x="6605" y="69571"/>
                  </a:cubicBezTo>
                  <a:cubicBezTo>
                    <a:pt x="6445" y="70009"/>
                    <a:pt x="6187" y="70407"/>
                    <a:pt x="6067" y="70864"/>
                  </a:cubicBezTo>
                  <a:cubicBezTo>
                    <a:pt x="5948" y="71302"/>
                    <a:pt x="5630" y="71660"/>
                    <a:pt x="5530" y="72118"/>
                  </a:cubicBezTo>
                  <a:cubicBezTo>
                    <a:pt x="5431" y="72515"/>
                    <a:pt x="5232" y="72893"/>
                    <a:pt x="5093" y="73271"/>
                  </a:cubicBezTo>
                  <a:cubicBezTo>
                    <a:pt x="4894" y="73808"/>
                    <a:pt x="4655" y="74346"/>
                    <a:pt x="4476" y="74883"/>
                  </a:cubicBezTo>
                  <a:cubicBezTo>
                    <a:pt x="4317" y="75400"/>
                    <a:pt x="4317" y="76036"/>
                    <a:pt x="4038" y="76454"/>
                  </a:cubicBezTo>
                  <a:cubicBezTo>
                    <a:pt x="3680" y="76991"/>
                    <a:pt x="3601" y="77568"/>
                    <a:pt x="3402" y="78145"/>
                  </a:cubicBezTo>
                  <a:cubicBezTo>
                    <a:pt x="3123" y="78881"/>
                    <a:pt x="2905" y="79657"/>
                    <a:pt x="2566" y="80353"/>
                  </a:cubicBezTo>
                  <a:cubicBezTo>
                    <a:pt x="2367" y="80791"/>
                    <a:pt x="2049" y="81149"/>
                    <a:pt x="2169" y="81666"/>
                  </a:cubicBezTo>
                  <a:cubicBezTo>
                    <a:pt x="2188" y="81805"/>
                    <a:pt x="2089" y="82104"/>
                    <a:pt x="1989" y="82143"/>
                  </a:cubicBezTo>
                  <a:cubicBezTo>
                    <a:pt x="1592" y="82223"/>
                    <a:pt x="1970" y="82561"/>
                    <a:pt x="1771" y="82720"/>
                  </a:cubicBezTo>
                  <a:cubicBezTo>
                    <a:pt x="1612" y="82860"/>
                    <a:pt x="1532" y="83098"/>
                    <a:pt x="1452" y="83317"/>
                  </a:cubicBezTo>
                  <a:cubicBezTo>
                    <a:pt x="1353" y="83556"/>
                    <a:pt x="1293" y="83814"/>
                    <a:pt x="1214" y="84073"/>
                  </a:cubicBezTo>
                  <a:cubicBezTo>
                    <a:pt x="1035" y="84710"/>
                    <a:pt x="816" y="85326"/>
                    <a:pt x="637" y="85983"/>
                  </a:cubicBezTo>
                  <a:cubicBezTo>
                    <a:pt x="398" y="86838"/>
                    <a:pt x="0" y="87674"/>
                    <a:pt x="398" y="88410"/>
                  </a:cubicBezTo>
                  <a:cubicBezTo>
                    <a:pt x="895" y="88967"/>
                    <a:pt x="1432" y="88987"/>
                    <a:pt x="1950" y="89146"/>
                  </a:cubicBezTo>
                  <a:cubicBezTo>
                    <a:pt x="2387" y="89245"/>
                    <a:pt x="2805" y="89365"/>
                    <a:pt x="3223" y="89484"/>
                  </a:cubicBezTo>
                  <a:cubicBezTo>
                    <a:pt x="3720" y="89623"/>
                    <a:pt x="4158" y="90021"/>
                    <a:pt x="4556" y="90379"/>
                  </a:cubicBezTo>
                  <a:cubicBezTo>
                    <a:pt x="4954" y="90757"/>
                    <a:pt x="5510" y="90797"/>
                    <a:pt x="5928" y="91135"/>
                  </a:cubicBezTo>
                  <a:cubicBezTo>
                    <a:pt x="6406" y="91533"/>
                    <a:pt x="6983" y="91851"/>
                    <a:pt x="7520" y="92189"/>
                  </a:cubicBezTo>
                  <a:cubicBezTo>
                    <a:pt x="7480" y="92269"/>
                    <a:pt x="7440" y="92368"/>
                    <a:pt x="7380" y="92468"/>
                  </a:cubicBezTo>
                  <a:cubicBezTo>
                    <a:pt x="8315" y="92965"/>
                    <a:pt x="8892" y="93801"/>
                    <a:pt x="9608" y="94457"/>
                  </a:cubicBezTo>
                  <a:cubicBezTo>
                    <a:pt x="9787" y="94457"/>
                    <a:pt x="9947" y="94437"/>
                    <a:pt x="10126" y="94417"/>
                  </a:cubicBezTo>
                  <a:lnTo>
                    <a:pt x="10126" y="95014"/>
                  </a:lnTo>
                  <a:cubicBezTo>
                    <a:pt x="10325" y="95173"/>
                    <a:pt x="10563" y="95332"/>
                    <a:pt x="10782" y="95531"/>
                  </a:cubicBezTo>
                  <a:cubicBezTo>
                    <a:pt x="11001" y="95710"/>
                    <a:pt x="11220" y="95909"/>
                    <a:pt x="11419" y="96108"/>
                  </a:cubicBezTo>
                  <a:cubicBezTo>
                    <a:pt x="11537" y="96245"/>
                    <a:pt x="11655" y="96306"/>
                    <a:pt x="11772" y="96306"/>
                  </a:cubicBezTo>
                  <a:cubicBezTo>
                    <a:pt x="11910" y="96306"/>
                    <a:pt x="12045" y="96220"/>
                    <a:pt x="12175" y="96068"/>
                  </a:cubicBezTo>
                  <a:cubicBezTo>
                    <a:pt x="12393" y="95810"/>
                    <a:pt x="12692" y="95651"/>
                    <a:pt x="13030" y="95511"/>
                  </a:cubicBezTo>
                  <a:cubicBezTo>
                    <a:pt x="13448" y="95332"/>
                    <a:pt x="13865" y="95074"/>
                    <a:pt x="14283" y="94875"/>
                  </a:cubicBezTo>
                  <a:cubicBezTo>
                    <a:pt x="14800" y="94616"/>
                    <a:pt x="15278" y="94318"/>
                    <a:pt x="15775" y="94000"/>
                  </a:cubicBezTo>
                  <a:cubicBezTo>
                    <a:pt x="16133" y="93761"/>
                    <a:pt x="16730" y="93840"/>
                    <a:pt x="16770" y="93224"/>
                  </a:cubicBezTo>
                  <a:cubicBezTo>
                    <a:pt x="16802" y="93224"/>
                    <a:pt x="16821" y="93249"/>
                    <a:pt x="16837" y="93249"/>
                  </a:cubicBezTo>
                  <a:cubicBezTo>
                    <a:pt x="16841" y="93249"/>
                    <a:pt x="16845" y="93248"/>
                    <a:pt x="16849" y="93244"/>
                  </a:cubicBezTo>
                  <a:cubicBezTo>
                    <a:pt x="17188" y="93184"/>
                    <a:pt x="17705" y="93204"/>
                    <a:pt x="17804" y="93005"/>
                  </a:cubicBezTo>
                  <a:cubicBezTo>
                    <a:pt x="18023" y="92607"/>
                    <a:pt x="18381" y="92726"/>
                    <a:pt x="18640" y="92567"/>
                  </a:cubicBezTo>
                  <a:cubicBezTo>
                    <a:pt x="18719" y="92527"/>
                    <a:pt x="18858" y="92468"/>
                    <a:pt x="18858" y="92428"/>
                  </a:cubicBezTo>
                  <a:cubicBezTo>
                    <a:pt x="18819" y="91951"/>
                    <a:pt x="19217" y="92090"/>
                    <a:pt x="19435" y="92010"/>
                  </a:cubicBezTo>
                  <a:cubicBezTo>
                    <a:pt x="19575" y="91951"/>
                    <a:pt x="19754" y="91911"/>
                    <a:pt x="19833" y="91811"/>
                  </a:cubicBezTo>
                  <a:cubicBezTo>
                    <a:pt x="20052" y="91533"/>
                    <a:pt x="20311" y="91493"/>
                    <a:pt x="20629" y="91433"/>
                  </a:cubicBezTo>
                  <a:cubicBezTo>
                    <a:pt x="20888" y="91394"/>
                    <a:pt x="21086" y="90996"/>
                    <a:pt x="21305" y="90757"/>
                  </a:cubicBezTo>
                  <a:cubicBezTo>
                    <a:pt x="21338" y="90725"/>
                    <a:pt x="21397" y="90692"/>
                    <a:pt x="21439" y="90692"/>
                  </a:cubicBezTo>
                  <a:cubicBezTo>
                    <a:pt x="21448" y="90692"/>
                    <a:pt x="21457" y="90694"/>
                    <a:pt x="21464" y="90697"/>
                  </a:cubicBezTo>
                  <a:cubicBezTo>
                    <a:pt x="21559" y="90733"/>
                    <a:pt x="21645" y="90749"/>
                    <a:pt x="21726" y="90749"/>
                  </a:cubicBezTo>
                  <a:cubicBezTo>
                    <a:pt x="22224" y="90749"/>
                    <a:pt x="22497" y="90155"/>
                    <a:pt x="22976" y="90120"/>
                  </a:cubicBezTo>
                  <a:cubicBezTo>
                    <a:pt x="23493" y="89524"/>
                    <a:pt x="24249" y="89365"/>
                    <a:pt x="24886" y="89006"/>
                  </a:cubicBezTo>
                  <a:cubicBezTo>
                    <a:pt x="25344" y="88768"/>
                    <a:pt x="25781" y="88469"/>
                    <a:pt x="26159" y="88111"/>
                  </a:cubicBezTo>
                  <a:cubicBezTo>
                    <a:pt x="26506" y="87779"/>
                    <a:pt x="26590" y="87677"/>
                    <a:pt x="26863" y="87677"/>
                  </a:cubicBezTo>
                  <a:cubicBezTo>
                    <a:pt x="26965" y="87677"/>
                    <a:pt x="27094" y="87692"/>
                    <a:pt x="27273" y="87713"/>
                  </a:cubicBezTo>
                  <a:cubicBezTo>
                    <a:pt x="27313" y="87514"/>
                    <a:pt x="27353" y="87335"/>
                    <a:pt x="27392" y="87137"/>
                  </a:cubicBezTo>
                  <a:cubicBezTo>
                    <a:pt x="27554" y="87162"/>
                    <a:pt x="27712" y="87178"/>
                    <a:pt x="27855" y="87178"/>
                  </a:cubicBezTo>
                  <a:cubicBezTo>
                    <a:pt x="28152" y="87178"/>
                    <a:pt x="28386" y="87112"/>
                    <a:pt x="28467" y="86938"/>
                  </a:cubicBezTo>
                  <a:cubicBezTo>
                    <a:pt x="28725" y="86281"/>
                    <a:pt x="29342" y="86261"/>
                    <a:pt x="29819" y="85983"/>
                  </a:cubicBezTo>
                  <a:cubicBezTo>
                    <a:pt x="29833" y="85975"/>
                    <a:pt x="29847" y="85971"/>
                    <a:pt x="29862" y="85971"/>
                  </a:cubicBezTo>
                  <a:cubicBezTo>
                    <a:pt x="29942" y="85971"/>
                    <a:pt x="30024" y="86080"/>
                    <a:pt x="30083" y="86080"/>
                  </a:cubicBezTo>
                  <a:cubicBezTo>
                    <a:pt x="30118" y="86080"/>
                    <a:pt x="30144" y="86042"/>
                    <a:pt x="30158" y="85923"/>
                  </a:cubicBezTo>
                  <a:cubicBezTo>
                    <a:pt x="30933" y="85585"/>
                    <a:pt x="31610" y="85107"/>
                    <a:pt x="32306" y="84630"/>
                  </a:cubicBezTo>
                  <a:cubicBezTo>
                    <a:pt x="32664" y="84371"/>
                    <a:pt x="32962" y="84013"/>
                    <a:pt x="33440" y="83974"/>
                  </a:cubicBezTo>
                  <a:cubicBezTo>
                    <a:pt x="33480" y="83974"/>
                    <a:pt x="33519" y="83874"/>
                    <a:pt x="33559" y="83854"/>
                  </a:cubicBezTo>
                  <a:cubicBezTo>
                    <a:pt x="33778" y="83745"/>
                    <a:pt x="33998" y="83551"/>
                    <a:pt x="34202" y="83551"/>
                  </a:cubicBezTo>
                  <a:cubicBezTo>
                    <a:pt x="34220" y="83551"/>
                    <a:pt x="34238" y="83553"/>
                    <a:pt x="34255" y="83556"/>
                  </a:cubicBezTo>
                  <a:cubicBezTo>
                    <a:pt x="34271" y="83558"/>
                    <a:pt x="34286" y="83559"/>
                    <a:pt x="34300" y="83559"/>
                  </a:cubicBezTo>
                  <a:cubicBezTo>
                    <a:pt x="34582" y="83559"/>
                    <a:pt x="34452" y="83089"/>
                    <a:pt x="34676" y="83089"/>
                  </a:cubicBezTo>
                  <a:cubicBezTo>
                    <a:pt x="34716" y="83089"/>
                    <a:pt x="34767" y="83104"/>
                    <a:pt x="34832" y="83138"/>
                  </a:cubicBezTo>
                  <a:cubicBezTo>
                    <a:pt x="35747" y="82641"/>
                    <a:pt x="36722" y="82223"/>
                    <a:pt x="37538" y="81606"/>
                  </a:cubicBezTo>
                  <a:cubicBezTo>
                    <a:pt x="38095" y="81189"/>
                    <a:pt x="38851" y="81189"/>
                    <a:pt x="39268" y="80572"/>
                  </a:cubicBezTo>
                  <a:cubicBezTo>
                    <a:pt x="39298" y="80543"/>
                    <a:pt x="39369" y="80524"/>
                    <a:pt x="39445" y="80524"/>
                  </a:cubicBezTo>
                  <a:cubicBezTo>
                    <a:pt x="39472" y="80524"/>
                    <a:pt x="39500" y="80527"/>
                    <a:pt x="39527" y="80532"/>
                  </a:cubicBezTo>
                  <a:cubicBezTo>
                    <a:pt x="39537" y="80533"/>
                    <a:pt x="39547" y="80533"/>
                    <a:pt x="39557" y="80533"/>
                  </a:cubicBezTo>
                  <a:cubicBezTo>
                    <a:pt x="39930" y="80533"/>
                    <a:pt x="40031" y="80170"/>
                    <a:pt x="40283" y="79995"/>
                  </a:cubicBezTo>
                  <a:cubicBezTo>
                    <a:pt x="40542" y="79836"/>
                    <a:pt x="40979" y="80094"/>
                    <a:pt x="41178" y="79657"/>
                  </a:cubicBezTo>
                  <a:cubicBezTo>
                    <a:pt x="41258" y="79518"/>
                    <a:pt x="41457" y="79438"/>
                    <a:pt x="41616" y="79418"/>
                  </a:cubicBezTo>
                  <a:cubicBezTo>
                    <a:pt x="42153" y="79339"/>
                    <a:pt x="42451" y="79000"/>
                    <a:pt x="42650" y="78662"/>
                  </a:cubicBezTo>
                  <a:cubicBezTo>
                    <a:pt x="42823" y="78662"/>
                    <a:pt x="42968" y="78689"/>
                    <a:pt x="43082" y="78689"/>
                  </a:cubicBezTo>
                  <a:cubicBezTo>
                    <a:pt x="43139" y="78689"/>
                    <a:pt x="43187" y="78682"/>
                    <a:pt x="43227" y="78662"/>
                  </a:cubicBezTo>
                  <a:cubicBezTo>
                    <a:pt x="43446" y="78503"/>
                    <a:pt x="43685" y="78384"/>
                    <a:pt x="43923" y="78244"/>
                  </a:cubicBezTo>
                  <a:cubicBezTo>
                    <a:pt x="44620" y="77906"/>
                    <a:pt x="45097" y="77170"/>
                    <a:pt x="45972" y="77150"/>
                  </a:cubicBezTo>
                  <a:cubicBezTo>
                    <a:pt x="45992" y="77150"/>
                    <a:pt x="46012" y="77111"/>
                    <a:pt x="46032" y="77091"/>
                  </a:cubicBezTo>
                  <a:cubicBezTo>
                    <a:pt x="46430" y="76812"/>
                    <a:pt x="46828" y="76514"/>
                    <a:pt x="47245" y="76255"/>
                  </a:cubicBezTo>
                  <a:cubicBezTo>
                    <a:pt x="47504" y="76076"/>
                    <a:pt x="47802" y="75957"/>
                    <a:pt x="48101" y="75798"/>
                  </a:cubicBezTo>
                  <a:cubicBezTo>
                    <a:pt x="48081" y="75778"/>
                    <a:pt x="48041" y="75718"/>
                    <a:pt x="47981" y="75599"/>
                  </a:cubicBezTo>
                  <a:cubicBezTo>
                    <a:pt x="48176" y="75546"/>
                    <a:pt x="48387" y="75413"/>
                    <a:pt x="48572" y="75413"/>
                  </a:cubicBezTo>
                  <a:cubicBezTo>
                    <a:pt x="48594" y="75413"/>
                    <a:pt x="48616" y="75415"/>
                    <a:pt x="48638" y="75420"/>
                  </a:cubicBezTo>
                  <a:cubicBezTo>
                    <a:pt x="48757" y="75430"/>
                    <a:pt x="48862" y="75464"/>
                    <a:pt x="48961" y="75464"/>
                  </a:cubicBezTo>
                  <a:cubicBezTo>
                    <a:pt x="49061" y="75464"/>
                    <a:pt x="49155" y="75430"/>
                    <a:pt x="49255" y="75300"/>
                  </a:cubicBezTo>
                  <a:cubicBezTo>
                    <a:pt x="49367" y="75132"/>
                    <a:pt x="49603" y="74839"/>
                    <a:pt x="49680" y="74839"/>
                  </a:cubicBezTo>
                  <a:cubicBezTo>
                    <a:pt x="49685" y="74839"/>
                    <a:pt x="49689" y="74841"/>
                    <a:pt x="49692" y="74843"/>
                  </a:cubicBezTo>
                  <a:cubicBezTo>
                    <a:pt x="49780" y="74878"/>
                    <a:pt x="49855" y="74893"/>
                    <a:pt x="49919" y="74893"/>
                  </a:cubicBezTo>
                  <a:cubicBezTo>
                    <a:pt x="50215" y="74893"/>
                    <a:pt x="50284" y="74565"/>
                    <a:pt x="50448" y="74385"/>
                  </a:cubicBezTo>
                  <a:cubicBezTo>
                    <a:pt x="50567" y="74266"/>
                    <a:pt x="50707" y="74166"/>
                    <a:pt x="50846" y="74047"/>
                  </a:cubicBezTo>
                  <a:cubicBezTo>
                    <a:pt x="50985" y="74127"/>
                    <a:pt x="51124" y="74206"/>
                    <a:pt x="51284" y="74306"/>
                  </a:cubicBezTo>
                  <a:cubicBezTo>
                    <a:pt x="51284" y="74147"/>
                    <a:pt x="51244" y="73987"/>
                    <a:pt x="51303" y="73948"/>
                  </a:cubicBezTo>
                  <a:cubicBezTo>
                    <a:pt x="51542" y="73789"/>
                    <a:pt x="51801" y="73669"/>
                    <a:pt x="52079" y="73550"/>
                  </a:cubicBezTo>
                  <a:cubicBezTo>
                    <a:pt x="52081" y="73548"/>
                    <a:pt x="52083" y="73548"/>
                    <a:pt x="52085" y="73548"/>
                  </a:cubicBezTo>
                  <a:cubicBezTo>
                    <a:pt x="52092" y="73548"/>
                    <a:pt x="52102" y="73553"/>
                    <a:pt x="52112" y="73561"/>
                  </a:cubicBezTo>
                  <a:lnTo>
                    <a:pt x="52112" y="73561"/>
                  </a:lnTo>
                  <a:cubicBezTo>
                    <a:pt x="52346" y="73401"/>
                    <a:pt x="52561" y="73152"/>
                    <a:pt x="52776" y="73132"/>
                  </a:cubicBezTo>
                  <a:cubicBezTo>
                    <a:pt x="53253" y="73132"/>
                    <a:pt x="53472" y="72694"/>
                    <a:pt x="53909" y="72615"/>
                  </a:cubicBezTo>
                  <a:cubicBezTo>
                    <a:pt x="54367" y="72515"/>
                    <a:pt x="54765" y="72177"/>
                    <a:pt x="55183" y="71958"/>
                  </a:cubicBezTo>
                  <a:cubicBezTo>
                    <a:pt x="55640" y="71740"/>
                    <a:pt x="56058" y="71461"/>
                    <a:pt x="56535" y="71282"/>
                  </a:cubicBezTo>
                  <a:cubicBezTo>
                    <a:pt x="56887" y="71134"/>
                    <a:pt x="57067" y="70657"/>
                    <a:pt x="57508" y="70657"/>
                  </a:cubicBezTo>
                  <a:cubicBezTo>
                    <a:pt x="57540" y="70657"/>
                    <a:pt x="57574" y="70660"/>
                    <a:pt x="57609" y="70665"/>
                  </a:cubicBezTo>
                  <a:cubicBezTo>
                    <a:pt x="58445" y="70108"/>
                    <a:pt x="59400" y="69770"/>
                    <a:pt x="60255" y="69253"/>
                  </a:cubicBezTo>
                  <a:cubicBezTo>
                    <a:pt x="60872" y="68875"/>
                    <a:pt x="61608" y="68736"/>
                    <a:pt x="62244" y="68318"/>
                  </a:cubicBezTo>
                  <a:cubicBezTo>
                    <a:pt x="62841" y="67940"/>
                    <a:pt x="63537" y="67701"/>
                    <a:pt x="64114" y="67264"/>
                  </a:cubicBezTo>
                  <a:cubicBezTo>
                    <a:pt x="64373" y="67085"/>
                    <a:pt x="64592" y="67184"/>
                    <a:pt x="64811" y="67124"/>
                  </a:cubicBezTo>
                  <a:cubicBezTo>
                    <a:pt x="64791" y="67045"/>
                    <a:pt x="64791" y="66945"/>
                    <a:pt x="64771" y="66906"/>
                  </a:cubicBezTo>
                  <a:cubicBezTo>
                    <a:pt x="65129" y="66786"/>
                    <a:pt x="65467" y="66687"/>
                    <a:pt x="65785" y="66548"/>
                  </a:cubicBezTo>
                  <a:cubicBezTo>
                    <a:pt x="66163" y="66369"/>
                    <a:pt x="66521" y="66050"/>
                    <a:pt x="66919" y="65951"/>
                  </a:cubicBezTo>
                  <a:cubicBezTo>
                    <a:pt x="67377" y="65871"/>
                    <a:pt x="67556" y="65434"/>
                    <a:pt x="68033" y="65354"/>
                  </a:cubicBezTo>
                  <a:cubicBezTo>
                    <a:pt x="68431" y="65314"/>
                    <a:pt x="68789" y="64896"/>
                    <a:pt x="69207" y="64777"/>
                  </a:cubicBezTo>
                  <a:cubicBezTo>
                    <a:pt x="69570" y="64673"/>
                    <a:pt x="69843" y="64313"/>
                    <a:pt x="70236" y="64313"/>
                  </a:cubicBezTo>
                  <a:cubicBezTo>
                    <a:pt x="70295" y="64313"/>
                    <a:pt x="70356" y="64321"/>
                    <a:pt x="70420" y="64339"/>
                  </a:cubicBezTo>
                  <a:cubicBezTo>
                    <a:pt x="70420" y="64342"/>
                    <a:pt x="70421" y="64343"/>
                    <a:pt x="70422" y="64343"/>
                  </a:cubicBezTo>
                  <a:cubicBezTo>
                    <a:pt x="70428" y="64343"/>
                    <a:pt x="70460" y="64273"/>
                    <a:pt x="70460" y="64220"/>
                  </a:cubicBezTo>
                  <a:cubicBezTo>
                    <a:pt x="70520" y="63842"/>
                    <a:pt x="70878" y="63743"/>
                    <a:pt x="71136" y="63683"/>
                  </a:cubicBezTo>
                  <a:cubicBezTo>
                    <a:pt x="71813" y="63584"/>
                    <a:pt x="72270" y="63046"/>
                    <a:pt x="72887" y="62907"/>
                  </a:cubicBezTo>
                  <a:cubicBezTo>
                    <a:pt x="73444" y="62788"/>
                    <a:pt x="73762" y="62310"/>
                    <a:pt x="74319" y="62191"/>
                  </a:cubicBezTo>
                  <a:cubicBezTo>
                    <a:pt x="74817" y="62092"/>
                    <a:pt x="75254" y="61714"/>
                    <a:pt x="75752" y="61535"/>
                  </a:cubicBezTo>
                  <a:cubicBezTo>
                    <a:pt x="76010" y="61455"/>
                    <a:pt x="76030" y="61196"/>
                    <a:pt x="76348" y="61117"/>
                  </a:cubicBezTo>
                  <a:cubicBezTo>
                    <a:pt x="76726" y="61017"/>
                    <a:pt x="77144" y="60938"/>
                    <a:pt x="77502" y="60739"/>
                  </a:cubicBezTo>
                  <a:cubicBezTo>
                    <a:pt x="78178" y="60381"/>
                    <a:pt x="78855" y="60003"/>
                    <a:pt x="79531" y="59645"/>
                  </a:cubicBezTo>
                  <a:cubicBezTo>
                    <a:pt x="80048" y="59386"/>
                    <a:pt x="80585" y="59187"/>
                    <a:pt x="81083" y="58889"/>
                  </a:cubicBezTo>
                  <a:cubicBezTo>
                    <a:pt x="81640" y="58571"/>
                    <a:pt x="82256" y="58352"/>
                    <a:pt x="82774" y="57994"/>
                  </a:cubicBezTo>
                  <a:cubicBezTo>
                    <a:pt x="83251" y="57695"/>
                    <a:pt x="83768" y="57516"/>
                    <a:pt x="84266" y="57337"/>
                  </a:cubicBezTo>
                  <a:cubicBezTo>
                    <a:pt x="84723" y="57158"/>
                    <a:pt x="85081" y="56840"/>
                    <a:pt x="85479" y="56621"/>
                  </a:cubicBezTo>
                  <a:cubicBezTo>
                    <a:pt x="85917" y="56382"/>
                    <a:pt x="86474" y="56442"/>
                    <a:pt x="86792" y="55965"/>
                  </a:cubicBezTo>
                  <a:cubicBezTo>
                    <a:pt x="86872" y="55865"/>
                    <a:pt x="87170" y="55905"/>
                    <a:pt x="87369" y="55865"/>
                  </a:cubicBezTo>
                  <a:cubicBezTo>
                    <a:pt x="87429" y="55845"/>
                    <a:pt x="87468" y="55825"/>
                    <a:pt x="87508" y="55805"/>
                  </a:cubicBezTo>
                  <a:cubicBezTo>
                    <a:pt x="87508" y="55686"/>
                    <a:pt x="87488" y="55567"/>
                    <a:pt x="87468" y="55447"/>
                  </a:cubicBezTo>
                  <a:lnTo>
                    <a:pt x="87468" y="55447"/>
                  </a:lnTo>
                  <a:lnTo>
                    <a:pt x="87886" y="55646"/>
                  </a:lnTo>
                  <a:cubicBezTo>
                    <a:pt x="87926" y="55527"/>
                    <a:pt x="87966" y="55408"/>
                    <a:pt x="87986" y="55368"/>
                  </a:cubicBezTo>
                  <a:cubicBezTo>
                    <a:pt x="88264" y="55288"/>
                    <a:pt x="88602" y="55308"/>
                    <a:pt x="88702" y="55149"/>
                  </a:cubicBezTo>
                  <a:cubicBezTo>
                    <a:pt x="88960" y="54791"/>
                    <a:pt x="89338" y="54811"/>
                    <a:pt x="89676" y="54691"/>
                  </a:cubicBezTo>
                  <a:cubicBezTo>
                    <a:pt x="89657" y="54532"/>
                    <a:pt x="89637" y="54373"/>
                    <a:pt x="89617" y="54075"/>
                  </a:cubicBezTo>
                  <a:lnTo>
                    <a:pt x="89617" y="54075"/>
                  </a:lnTo>
                  <a:cubicBezTo>
                    <a:pt x="89796" y="54294"/>
                    <a:pt x="89895" y="54413"/>
                    <a:pt x="90015" y="54532"/>
                  </a:cubicBezTo>
                  <a:cubicBezTo>
                    <a:pt x="90214" y="53876"/>
                    <a:pt x="90930" y="53975"/>
                    <a:pt x="91387" y="53717"/>
                  </a:cubicBezTo>
                  <a:cubicBezTo>
                    <a:pt x="91964" y="53359"/>
                    <a:pt x="92302" y="53140"/>
                    <a:pt x="92322" y="52483"/>
                  </a:cubicBezTo>
                  <a:cubicBezTo>
                    <a:pt x="92322" y="51827"/>
                    <a:pt x="92143" y="51210"/>
                    <a:pt x="91964" y="50594"/>
                  </a:cubicBezTo>
                  <a:cubicBezTo>
                    <a:pt x="91885" y="50295"/>
                    <a:pt x="91765" y="49997"/>
                    <a:pt x="91666" y="49679"/>
                  </a:cubicBezTo>
                  <a:cubicBezTo>
                    <a:pt x="91586" y="49400"/>
                    <a:pt x="91367" y="49062"/>
                    <a:pt x="91427" y="48823"/>
                  </a:cubicBezTo>
                  <a:cubicBezTo>
                    <a:pt x="91526" y="48425"/>
                    <a:pt x="91029" y="48445"/>
                    <a:pt x="91069" y="48067"/>
                  </a:cubicBezTo>
                  <a:cubicBezTo>
                    <a:pt x="91149" y="47431"/>
                    <a:pt x="90393" y="46973"/>
                    <a:pt x="90552" y="46277"/>
                  </a:cubicBezTo>
                  <a:cubicBezTo>
                    <a:pt x="90054" y="46078"/>
                    <a:pt x="90154" y="45640"/>
                    <a:pt x="90134" y="45242"/>
                  </a:cubicBezTo>
                  <a:cubicBezTo>
                    <a:pt x="90114" y="45203"/>
                    <a:pt x="90134" y="45123"/>
                    <a:pt x="90114" y="45103"/>
                  </a:cubicBezTo>
                  <a:cubicBezTo>
                    <a:pt x="89657" y="44964"/>
                    <a:pt x="89796" y="44586"/>
                    <a:pt x="89776" y="44268"/>
                  </a:cubicBezTo>
                  <a:cubicBezTo>
                    <a:pt x="89776" y="44168"/>
                    <a:pt x="89736" y="44009"/>
                    <a:pt x="89676" y="43969"/>
                  </a:cubicBezTo>
                  <a:cubicBezTo>
                    <a:pt x="89199" y="43770"/>
                    <a:pt x="89338" y="43452"/>
                    <a:pt x="89458" y="43174"/>
                  </a:cubicBezTo>
                  <a:cubicBezTo>
                    <a:pt x="89219" y="42716"/>
                    <a:pt x="88921" y="42338"/>
                    <a:pt x="88821" y="41900"/>
                  </a:cubicBezTo>
                  <a:cubicBezTo>
                    <a:pt x="88741" y="41522"/>
                    <a:pt x="88543" y="41224"/>
                    <a:pt x="88423" y="40886"/>
                  </a:cubicBezTo>
                  <a:cubicBezTo>
                    <a:pt x="88364" y="40727"/>
                    <a:pt x="88224" y="40588"/>
                    <a:pt x="88165" y="40428"/>
                  </a:cubicBezTo>
                  <a:cubicBezTo>
                    <a:pt x="87727" y="39334"/>
                    <a:pt x="87289" y="38220"/>
                    <a:pt x="86852" y="37126"/>
                  </a:cubicBezTo>
                  <a:cubicBezTo>
                    <a:pt x="86812" y="37027"/>
                    <a:pt x="86772" y="36907"/>
                    <a:pt x="86673" y="36828"/>
                  </a:cubicBezTo>
                  <a:cubicBezTo>
                    <a:pt x="86056" y="36251"/>
                    <a:pt x="86036" y="35376"/>
                    <a:pt x="85618" y="34699"/>
                  </a:cubicBezTo>
                  <a:cubicBezTo>
                    <a:pt x="85777" y="34301"/>
                    <a:pt x="85240" y="34361"/>
                    <a:pt x="85220" y="34063"/>
                  </a:cubicBezTo>
                  <a:cubicBezTo>
                    <a:pt x="85181" y="33744"/>
                    <a:pt x="85101" y="33446"/>
                    <a:pt x="85041" y="33128"/>
                  </a:cubicBezTo>
                  <a:cubicBezTo>
                    <a:pt x="85022" y="33068"/>
                    <a:pt x="84982" y="32989"/>
                    <a:pt x="84942" y="32989"/>
                  </a:cubicBezTo>
                  <a:cubicBezTo>
                    <a:pt x="84564" y="32969"/>
                    <a:pt x="84564" y="32710"/>
                    <a:pt x="84564" y="32451"/>
                  </a:cubicBezTo>
                  <a:cubicBezTo>
                    <a:pt x="84544" y="32352"/>
                    <a:pt x="84465" y="32173"/>
                    <a:pt x="84405" y="32173"/>
                  </a:cubicBezTo>
                  <a:cubicBezTo>
                    <a:pt x="84027" y="32153"/>
                    <a:pt x="84007" y="31795"/>
                    <a:pt x="83967" y="31596"/>
                  </a:cubicBezTo>
                  <a:cubicBezTo>
                    <a:pt x="83649" y="30482"/>
                    <a:pt x="82913" y="29686"/>
                    <a:pt x="82197" y="28851"/>
                  </a:cubicBezTo>
                  <a:cubicBezTo>
                    <a:pt x="82117" y="28771"/>
                    <a:pt x="82058" y="28672"/>
                    <a:pt x="82038" y="28572"/>
                  </a:cubicBezTo>
                  <a:cubicBezTo>
                    <a:pt x="81898" y="27916"/>
                    <a:pt x="81600" y="27399"/>
                    <a:pt x="81023" y="27041"/>
                  </a:cubicBezTo>
                  <a:cubicBezTo>
                    <a:pt x="80924" y="26981"/>
                    <a:pt x="80924" y="26802"/>
                    <a:pt x="80864" y="26683"/>
                  </a:cubicBezTo>
                  <a:cubicBezTo>
                    <a:pt x="80765" y="26484"/>
                    <a:pt x="80705" y="26205"/>
                    <a:pt x="80546" y="26086"/>
                  </a:cubicBezTo>
                  <a:cubicBezTo>
                    <a:pt x="80267" y="25867"/>
                    <a:pt x="79611" y="25350"/>
                    <a:pt x="79690" y="25131"/>
                  </a:cubicBezTo>
                  <a:cubicBezTo>
                    <a:pt x="79849" y="24713"/>
                    <a:pt x="79273" y="25012"/>
                    <a:pt x="79352" y="24753"/>
                  </a:cubicBezTo>
                  <a:cubicBezTo>
                    <a:pt x="79412" y="24673"/>
                    <a:pt x="79452" y="24614"/>
                    <a:pt x="79511" y="24554"/>
                  </a:cubicBezTo>
                  <a:cubicBezTo>
                    <a:pt x="79193" y="24395"/>
                    <a:pt x="78915" y="24256"/>
                    <a:pt x="78616" y="24116"/>
                  </a:cubicBezTo>
                  <a:cubicBezTo>
                    <a:pt x="78716" y="23997"/>
                    <a:pt x="78775" y="23898"/>
                    <a:pt x="78835" y="23798"/>
                  </a:cubicBezTo>
                  <a:cubicBezTo>
                    <a:pt x="78497" y="23480"/>
                    <a:pt x="78139" y="23181"/>
                    <a:pt x="77820" y="22863"/>
                  </a:cubicBezTo>
                  <a:cubicBezTo>
                    <a:pt x="77621" y="22684"/>
                    <a:pt x="77383" y="22525"/>
                    <a:pt x="77383" y="22167"/>
                  </a:cubicBezTo>
                  <a:cubicBezTo>
                    <a:pt x="77383" y="21964"/>
                    <a:pt x="77269" y="21898"/>
                    <a:pt x="77120" y="21898"/>
                  </a:cubicBezTo>
                  <a:cubicBezTo>
                    <a:pt x="77035" y="21898"/>
                    <a:pt x="76939" y="21919"/>
                    <a:pt x="76846" y="21948"/>
                  </a:cubicBezTo>
                  <a:cubicBezTo>
                    <a:pt x="76786" y="21849"/>
                    <a:pt x="76726" y="21749"/>
                    <a:pt x="76706" y="21650"/>
                  </a:cubicBezTo>
                  <a:cubicBezTo>
                    <a:pt x="76587" y="21093"/>
                    <a:pt x="76328" y="20675"/>
                    <a:pt x="75791" y="20436"/>
                  </a:cubicBezTo>
                  <a:cubicBezTo>
                    <a:pt x="75632" y="20377"/>
                    <a:pt x="75513" y="20158"/>
                    <a:pt x="75394" y="19999"/>
                  </a:cubicBezTo>
                  <a:cubicBezTo>
                    <a:pt x="75115" y="19660"/>
                    <a:pt x="74916" y="19243"/>
                    <a:pt x="74578" y="19004"/>
                  </a:cubicBezTo>
                  <a:cubicBezTo>
                    <a:pt x="74041" y="18606"/>
                    <a:pt x="73862" y="17930"/>
                    <a:pt x="73305" y="17552"/>
                  </a:cubicBezTo>
                  <a:cubicBezTo>
                    <a:pt x="73046" y="17353"/>
                    <a:pt x="72887" y="16995"/>
                    <a:pt x="72509" y="16895"/>
                  </a:cubicBezTo>
                  <a:cubicBezTo>
                    <a:pt x="72569" y="16418"/>
                    <a:pt x="72250" y="16398"/>
                    <a:pt x="71912" y="16338"/>
                  </a:cubicBezTo>
                  <a:cubicBezTo>
                    <a:pt x="71654" y="16299"/>
                    <a:pt x="71614" y="16080"/>
                    <a:pt x="71594" y="15861"/>
                  </a:cubicBezTo>
                  <a:cubicBezTo>
                    <a:pt x="71594" y="15841"/>
                    <a:pt x="71435" y="15841"/>
                    <a:pt x="71355" y="15841"/>
                  </a:cubicBezTo>
                  <a:cubicBezTo>
                    <a:pt x="71236" y="15642"/>
                    <a:pt x="71117" y="15244"/>
                    <a:pt x="70918" y="15185"/>
                  </a:cubicBezTo>
                  <a:cubicBezTo>
                    <a:pt x="69784" y="14826"/>
                    <a:pt x="69505" y="13414"/>
                    <a:pt x="68312" y="13175"/>
                  </a:cubicBezTo>
                  <a:cubicBezTo>
                    <a:pt x="68232" y="12658"/>
                    <a:pt x="67675" y="12638"/>
                    <a:pt x="67397" y="12340"/>
                  </a:cubicBezTo>
                  <a:cubicBezTo>
                    <a:pt x="67078" y="12022"/>
                    <a:pt x="66621" y="11843"/>
                    <a:pt x="66223" y="11604"/>
                  </a:cubicBezTo>
                  <a:cubicBezTo>
                    <a:pt x="65925" y="11405"/>
                    <a:pt x="65567" y="11266"/>
                    <a:pt x="65368" y="11007"/>
                  </a:cubicBezTo>
                  <a:cubicBezTo>
                    <a:pt x="64830" y="10251"/>
                    <a:pt x="63836" y="10112"/>
                    <a:pt x="63299" y="9416"/>
                  </a:cubicBezTo>
                  <a:cubicBezTo>
                    <a:pt x="63291" y="9407"/>
                    <a:pt x="63269" y="9403"/>
                    <a:pt x="63244" y="9403"/>
                  </a:cubicBezTo>
                  <a:cubicBezTo>
                    <a:pt x="63210" y="9403"/>
                    <a:pt x="63171" y="9412"/>
                    <a:pt x="63160" y="9436"/>
                  </a:cubicBezTo>
                  <a:cubicBezTo>
                    <a:pt x="63105" y="9497"/>
                    <a:pt x="63048" y="9521"/>
                    <a:pt x="62997" y="9521"/>
                  </a:cubicBezTo>
                  <a:cubicBezTo>
                    <a:pt x="62901" y="9521"/>
                    <a:pt x="62828" y="9434"/>
                    <a:pt x="62841" y="9356"/>
                  </a:cubicBezTo>
                  <a:cubicBezTo>
                    <a:pt x="62901" y="9018"/>
                    <a:pt x="62622" y="9077"/>
                    <a:pt x="62483" y="8998"/>
                  </a:cubicBezTo>
                  <a:cubicBezTo>
                    <a:pt x="62364" y="8938"/>
                    <a:pt x="62125" y="8998"/>
                    <a:pt x="62085" y="8918"/>
                  </a:cubicBezTo>
                  <a:cubicBezTo>
                    <a:pt x="61747" y="8322"/>
                    <a:pt x="61051" y="8222"/>
                    <a:pt x="60554" y="7864"/>
                  </a:cubicBezTo>
                  <a:cubicBezTo>
                    <a:pt x="60375" y="7745"/>
                    <a:pt x="60176" y="7625"/>
                    <a:pt x="59957" y="7526"/>
                  </a:cubicBezTo>
                  <a:cubicBezTo>
                    <a:pt x="59718" y="7406"/>
                    <a:pt x="59420" y="7327"/>
                    <a:pt x="59181" y="7168"/>
                  </a:cubicBezTo>
                  <a:cubicBezTo>
                    <a:pt x="58544" y="6790"/>
                    <a:pt x="57948" y="6352"/>
                    <a:pt x="57212" y="6153"/>
                  </a:cubicBezTo>
                  <a:cubicBezTo>
                    <a:pt x="57072" y="6113"/>
                    <a:pt x="56873" y="6074"/>
                    <a:pt x="56814" y="5974"/>
                  </a:cubicBezTo>
                  <a:cubicBezTo>
                    <a:pt x="56635" y="5596"/>
                    <a:pt x="56217" y="5636"/>
                    <a:pt x="55919" y="5457"/>
                  </a:cubicBezTo>
                  <a:cubicBezTo>
                    <a:pt x="55620" y="5258"/>
                    <a:pt x="55282" y="5099"/>
                    <a:pt x="54944" y="5059"/>
                  </a:cubicBezTo>
                  <a:cubicBezTo>
                    <a:pt x="54735" y="5024"/>
                    <a:pt x="54648" y="4762"/>
                    <a:pt x="54405" y="4762"/>
                  </a:cubicBezTo>
                  <a:cubicBezTo>
                    <a:pt x="54369" y="4762"/>
                    <a:pt x="54330" y="4768"/>
                    <a:pt x="54287" y="4781"/>
                  </a:cubicBezTo>
                  <a:cubicBezTo>
                    <a:pt x="54279" y="4783"/>
                    <a:pt x="54271" y="4784"/>
                    <a:pt x="54263" y="4784"/>
                  </a:cubicBezTo>
                  <a:cubicBezTo>
                    <a:pt x="54103" y="4784"/>
                    <a:pt x="53860" y="4434"/>
                    <a:pt x="53671" y="4263"/>
                  </a:cubicBezTo>
                  <a:cubicBezTo>
                    <a:pt x="53631" y="4283"/>
                    <a:pt x="53591" y="4303"/>
                    <a:pt x="53551" y="4343"/>
                  </a:cubicBezTo>
                  <a:cubicBezTo>
                    <a:pt x="53531" y="4363"/>
                    <a:pt x="53512" y="4403"/>
                    <a:pt x="53492" y="4403"/>
                  </a:cubicBezTo>
                  <a:cubicBezTo>
                    <a:pt x="52974" y="4164"/>
                    <a:pt x="52457" y="3945"/>
                    <a:pt x="51960" y="3687"/>
                  </a:cubicBezTo>
                  <a:cubicBezTo>
                    <a:pt x="51721" y="3587"/>
                    <a:pt x="51522" y="3428"/>
                    <a:pt x="51284" y="3289"/>
                  </a:cubicBezTo>
                  <a:cubicBezTo>
                    <a:pt x="51144" y="3328"/>
                    <a:pt x="50985" y="3388"/>
                    <a:pt x="50846" y="3448"/>
                  </a:cubicBezTo>
                  <a:cubicBezTo>
                    <a:pt x="50567" y="3169"/>
                    <a:pt x="50289" y="2931"/>
                    <a:pt x="49971" y="2652"/>
                  </a:cubicBezTo>
                  <a:cubicBezTo>
                    <a:pt x="49951" y="2871"/>
                    <a:pt x="49951" y="2950"/>
                    <a:pt x="49931" y="3149"/>
                  </a:cubicBezTo>
                  <a:cubicBezTo>
                    <a:pt x="49449" y="2745"/>
                    <a:pt x="48968" y="2452"/>
                    <a:pt x="48396" y="2452"/>
                  </a:cubicBezTo>
                  <a:cubicBezTo>
                    <a:pt x="48377" y="2452"/>
                    <a:pt x="48358" y="2453"/>
                    <a:pt x="48339" y="2453"/>
                  </a:cubicBezTo>
                  <a:cubicBezTo>
                    <a:pt x="48236" y="2272"/>
                    <a:pt x="48099" y="2217"/>
                    <a:pt x="47940" y="2217"/>
                  </a:cubicBezTo>
                  <a:cubicBezTo>
                    <a:pt x="47853" y="2217"/>
                    <a:pt x="47761" y="2233"/>
                    <a:pt x="47663" y="2254"/>
                  </a:cubicBezTo>
                  <a:cubicBezTo>
                    <a:pt x="47646" y="2259"/>
                    <a:pt x="47629" y="2261"/>
                    <a:pt x="47611" y="2261"/>
                  </a:cubicBezTo>
                  <a:cubicBezTo>
                    <a:pt x="47481" y="2261"/>
                    <a:pt x="47326" y="2145"/>
                    <a:pt x="47186" y="2075"/>
                  </a:cubicBezTo>
                  <a:cubicBezTo>
                    <a:pt x="47046" y="2016"/>
                    <a:pt x="46887" y="1837"/>
                    <a:pt x="46748" y="1837"/>
                  </a:cubicBezTo>
                  <a:cubicBezTo>
                    <a:pt x="46714" y="1842"/>
                    <a:pt x="46680" y="1845"/>
                    <a:pt x="46647" y="1845"/>
                  </a:cubicBezTo>
                  <a:cubicBezTo>
                    <a:pt x="46339" y="1845"/>
                    <a:pt x="46097" y="1614"/>
                    <a:pt x="45773" y="1578"/>
                  </a:cubicBezTo>
                  <a:cubicBezTo>
                    <a:pt x="45728" y="1572"/>
                    <a:pt x="45679" y="1571"/>
                    <a:pt x="45627" y="1571"/>
                  </a:cubicBezTo>
                  <a:cubicBezTo>
                    <a:pt x="45559" y="1571"/>
                    <a:pt x="45486" y="1573"/>
                    <a:pt x="45413" y="1573"/>
                  </a:cubicBezTo>
                  <a:cubicBezTo>
                    <a:pt x="45157" y="1573"/>
                    <a:pt x="44891" y="1538"/>
                    <a:pt x="44759" y="1220"/>
                  </a:cubicBezTo>
                  <a:cubicBezTo>
                    <a:pt x="44719" y="1260"/>
                    <a:pt x="44659" y="1339"/>
                    <a:pt x="44659" y="1339"/>
                  </a:cubicBezTo>
                  <a:cubicBezTo>
                    <a:pt x="44281" y="1160"/>
                    <a:pt x="43764" y="1319"/>
                    <a:pt x="43565" y="742"/>
                  </a:cubicBezTo>
                  <a:cubicBezTo>
                    <a:pt x="43423" y="940"/>
                    <a:pt x="43287" y="1028"/>
                    <a:pt x="43146" y="1028"/>
                  </a:cubicBezTo>
                  <a:cubicBezTo>
                    <a:pt x="43032" y="1028"/>
                    <a:pt x="42915" y="969"/>
                    <a:pt x="42789" y="862"/>
                  </a:cubicBezTo>
                  <a:cubicBezTo>
                    <a:pt x="42608" y="735"/>
                    <a:pt x="42344" y="476"/>
                    <a:pt x="42209" y="476"/>
                  </a:cubicBezTo>
                  <a:cubicBezTo>
                    <a:pt x="42195" y="476"/>
                    <a:pt x="42183" y="478"/>
                    <a:pt x="42173" y="484"/>
                  </a:cubicBezTo>
                  <a:cubicBezTo>
                    <a:pt x="42062" y="539"/>
                    <a:pt x="41953" y="560"/>
                    <a:pt x="41845" y="560"/>
                  </a:cubicBezTo>
                  <a:cubicBezTo>
                    <a:pt x="41495" y="560"/>
                    <a:pt x="41156" y="339"/>
                    <a:pt x="40821" y="339"/>
                  </a:cubicBezTo>
                  <a:cubicBezTo>
                    <a:pt x="40701" y="339"/>
                    <a:pt x="40581" y="367"/>
                    <a:pt x="40462" y="444"/>
                  </a:cubicBezTo>
                  <a:cubicBezTo>
                    <a:pt x="40371" y="347"/>
                    <a:pt x="40277" y="317"/>
                    <a:pt x="40180" y="317"/>
                  </a:cubicBezTo>
                  <a:cubicBezTo>
                    <a:pt x="40027" y="317"/>
                    <a:pt x="39868" y="391"/>
                    <a:pt x="39713" y="391"/>
                  </a:cubicBezTo>
                  <a:cubicBezTo>
                    <a:pt x="39664" y="391"/>
                    <a:pt x="39615" y="384"/>
                    <a:pt x="39567" y="364"/>
                  </a:cubicBezTo>
                  <a:cubicBezTo>
                    <a:pt x="39268" y="265"/>
                    <a:pt x="38950" y="166"/>
                    <a:pt x="38652" y="106"/>
                  </a:cubicBezTo>
                  <a:cubicBezTo>
                    <a:pt x="38265" y="46"/>
                    <a:pt x="37878" y="0"/>
                    <a:pt x="37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4"/>
          <p:cNvSpPr/>
          <p:nvPr/>
        </p:nvSpPr>
        <p:spPr>
          <a:xfrm>
            <a:off x="6066100" y="3373922"/>
            <a:ext cx="474750" cy="450763"/>
          </a:xfrm>
          <a:custGeom>
            <a:avLst/>
            <a:gdLst/>
            <a:ahLst/>
            <a:cxnLst/>
            <a:rect l="l" t="t" r="r" b="b"/>
            <a:pathLst>
              <a:path w="46808" h="44443" extrusionOk="0">
                <a:moveTo>
                  <a:pt x="25971" y="0"/>
                </a:moveTo>
                <a:cubicBezTo>
                  <a:pt x="25819" y="0"/>
                  <a:pt x="25669" y="11"/>
                  <a:pt x="25522" y="42"/>
                </a:cubicBezTo>
                <a:cubicBezTo>
                  <a:pt x="24886" y="181"/>
                  <a:pt x="24249" y="62"/>
                  <a:pt x="23633" y="221"/>
                </a:cubicBezTo>
                <a:cubicBezTo>
                  <a:pt x="23215" y="320"/>
                  <a:pt x="22757" y="320"/>
                  <a:pt x="22339" y="420"/>
                </a:cubicBezTo>
                <a:cubicBezTo>
                  <a:pt x="21643" y="599"/>
                  <a:pt x="20967" y="818"/>
                  <a:pt x="20310" y="1056"/>
                </a:cubicBezTo>
                <a:cubicBezTo>
                  <a:pt x="19773" y="1255"/>
                  <a:pt x="18998" y="957"/>
                  <a:pt x="18759" y="1792"/>
                </a:cubicBezTo>
                <a:cubicBezTo>
                  <a:pt x="18759" y="1812"/>
                  <a:pt x="18659" y="1832"/>
                  <a:pt x="18600" y="1852"/>
                </a:cubicBezTo>
                <a:cubicBezTo>
                  <a:pt x="18082" y="1951"/>
                  <a:pt x="17625" y="2170"/>
                  <a:pt x="17287" y="2548"/>
                </a:cubicBezTo>
                <a:cubicBezTo>
                  <a:pt x="17247" y="2592"/>
                  <a:pt x="17204" y="2607"/>
                  <a:pt x="17159" y="2607"/>
                </a:cubicBezTo>
                <a:cubicBezTo>
                  <a:pt x="17068" y="2607"/>
                  <a:pt x="16974" y="2545"/>
                  <a:pt x="16902" y="2545"/>
                </a:cubicBezTo>
                <a:cubicBezTo>
                  <a:pt x="16849" y="2545"/>
                  <a:pt x="16809" y="2577"/>
                  <a:pt x="16789" y="2687"/>
                </a:cubicBezTo>
                <a:cubicBezTo>
                  <a:pt x="16750" y="2926"/>
                  <a:pt x="16610" y="3006"/>
                  <a:pt x="16392" y="3065"/>
                </a:cubicBezTo>
                <a:cubicBezTo>
                  <a:pt x="16093" y="3145"/>
                  <a:pt x="15815" y="3304"/>
                  <a:pt x="15556" y="3463"/>
                </a:cubicBezTo>
                <a:cubicBezTo>
                  <a:pt x="15238" y="3642"/>
                  <a:pt x="14840" y="3702"/>
                  <a:pt x="14840" y="4199"/>
                </a:cubicBezTo>
                <a:cubicBezTo>
                  <a:pt x="14840" y="4259"/>
                  <a:pt x="14382" y="4239"/>
                  <a:pt x="14243" y="4557"/>
                </a:cubicBezTo>
                <a:cubicBezTo>
                  <a:pt x="14084" y="4915"/>
                  <a:pt x="13686" y="4995"/>
                  <a:pt x="13408" y="4995"/>
                </a:cubicBezTo>
                <a:cubicBezTo>
                  <a:pt x="13328" y="5214"/>
                  <a:pt x="13288" y="5393"/>
                  <a:pt x="13209" y="5492"/>
                </a:cubicBezTo>
                <a:cubicBezTo>
                  <a:pt x="13030" y="5711"/>
                  <a:pt x="12791" y="5870"/>
                  <a:pt x="12592" y="6089"/>
                </a:cubicBezTo>
                <a:cubicBezTo>
                  <a:pt x="11956" y="6805"/>
                  <a:pt x="11558" y="7681"/>
                  <a:pt x="11060" y="8476"/>
                </a:cubicBezTo>
                <a:cubicBezTo>
                  <a:pt x="10603" y="9252"/>
                  <a:pt x="10026" y="9909"/>
                  <a:pt x="9827" y="10824"/>
                </a:cubicBezTo>
                <a:cubicBezTo>
                  <a:pt x="9688" y="11400"/>
                  <a:pt x="9529" y="11997"/>
                  <a:pt x="9409" y="12574"/>
                </a:cubicBezTo>
                <a:cubicBezTo>
                  <a:pt x="9296" y="13184"/>
                  <a:pt x="9000" y="13511"/>
                  <a:pt x="8558" y="13511"/>
                </a:cubicBezTo>
                <a:cubicBezTo>
                  <a:pt x="8381" y="13511"/>
                  <a:pt x="8179" y="13458"/>
                  <a:pt x="7957" y="13350"/>
                </a:cubicBezTo>
                <a:cubicBezTo>
                  <a:pt x="7778" y="13251"/>
                  <a:pt x="7519" y="13251"/>
                  <a:pt x="7360" y="13131"/>
                </a:cubicBezTo>
                <a:cubicBezTo>
                  <a:pt x="7201" y="12992"/>
                  <a:pt x="7161" y="12713"/>
                  <a:pt x="7002" y="12554"/>
                </a:cubicBezTo>
                <a:cubicBezTo>
                  <a:pt x="6923" y="12455"/>
                  <a:pt x="6764" y="12455"/>
                  <a:pt x="6565" y="12395"/>
                </a:cubicBezTo>
                <a:lnTo>
                  <a:pt x="6565" y="12395"/>
                </a:lnTo>
                <a:cubicBezTo>
                  <a:pt x="6704" y="12574"/>
                  <a:pt x="6783" y="12694"/>
                  <a:pt x="6863" y="12813"/>
                </a:cubicBezTo>
                <a:cubicBezTo>
                  <a:pt x="6584" y="12773"/>
                  <a:pt x="6346" y="12793"/>
                  <a:pt x="6266" y="12435"/>
                </a:cubicBezTo>
                <a:cubicBezTo>
                  <a:pt x="6226" y="12236"/>
                  <a:pt x="5749" y="12475"/>
                  <a:pt x="5610" y="12156"/>
                </a:cubicBezTo>
                <a:cubicBezTo>
                  <a:pt x="5574" y="12085"/>
                  <a:pt x="5459" y="12014"/>
                  <a:pt x="5392" y="12014"/>
                </a:cubicBezTo>
                <a:cubicBezTo>
                  <a:pt x="5385" y="12014"/>
                  <a:pt x="5377" y="12015"/>
                  <a:pt x="5371" y="12017"/>
                </a:cubicBezTo>
                <a:cubicBezTo>
                  <a:pt x="5304" y="12042"/>
                  <a:pt x="5243" y="12053"/>
                  <a:pt x="5186" y="12053"/>
                </a:cubicBezTo>
                <a:cubicBezTo>
                  <a:pt x="4971" y="12053"/>
                  <a:pt x="4820" y="11896"/>
                  <a:pt x="4695" y="11739"/>
                </a:cubicBezTo>
                <a:cubicBezTo>
                  <a:pt x="4337" y="11301"/>
                  <a:pt x="3819" y="11162"/>
                  <a:pt x="3342" y="10943"/>
                </a:cubicBezTo>
                <a:cubicBezTo>
                  <a:pt x="3238" y="10904"/>
                  <a:pt x="3108" y="10865"/>
                  <a:pt x="2997" y="10865"/>
                </a:cubicBezTo>
                <a:cubicBezTo>
                  <a:pt x="2939" y="10865"/>
                  <a:pt x="2886" y="10876"/>
                  <a:pt x="2845" y="10903"/>
                </a:cubicBezTo>
                <a:cubicBezTo>
                  <a:pt x="2506" y="11102"/>
                  <a:pt x="2148" y="11042"/>
                  <a:pt x="1770" y="11082"/>
                </a:cubicBezTo>
                <a:cubicBezTo>
                  <a:pt x="1716" y="11091"/>
                  <a:pt x="1660" y="11094"/>
                  <a:pt x="1603" y="11094"/>
                </a:cubicBezTo>
                <a:cubicBezTo>
                  <a:pt x="1502" y="11094"/>
                  <a:pt x="1399" y="11085"/>
                  <a:pt x="1301" y="11085"/>
                </a:cubicBezTo>
                <a:cubicBezTo>
                  <a:pt x="1212" y="11085"/>
                  <a:pt x="1128" y="11093"/>
                  <a:pt x="1054" y="11122"/>
                </a:cubicBezTo>
                <a:cubicBezTo>
                  <a:pt x="716" y="11261"/>
                  <a:pt x="935" y="11659"/>
                  <a:pt x="836" y="11918"/>
                </a:cubicBezTo>
                <a:cubicBezTo>
                  <a:pt x="816" y="11997"/>
                  <a:pt x="716" y="12077"/>
                  <a:pt x="716" y="12156"/>
                </a:cubicBezTo>
                <a:cubicBezTo>
                  <a:pt x="796" y="12992"/>
                  <a:pt x="199" y="13768"/>
                  <a:pt x="537" y="14643"/>
                </a:cubicBezTo>
                <a:cubicBezTo>
                  <a:pt x="656" y="14921"/>
                  <a:pt x="577" y="15379"/>
                  <a:pt x="398" y="15638"/>
                </a:cubicBezTo>
                <a:cubicBezTo>
                  <a:pt x="139" y="16035"/>
                  <a:pt x="279" y="16413"/>
                  <a:pt x="259" y="16791"/>
                </a:cubicBezTo>
                <a:cubicBezTo>
                  <a:pt x="259" y="17050"/>
                  <a:pt x="358" y="17348"/>
                  <a:pt x="279" y="17567"/>
                </a:cubicBezTo>
                <a:cubicBezTo>
                  <a:pt x="0" y="18303"/>
                  <a:pt x="279" y="19019"/>
                  <a:pt x="318" y="19736"/>
                </a:cubicBezTo>
                <a:cubicBezTo>
                  <a:pt x="318" y="19855"/>
                  <a:pt x="418" y="19954"/>
                  <a:pt x="418" y="20074"/>
                </a:cubicBezTo>
                <a:cubicBezTo>
                  <a:pt x="418" y="20511"/>
                  <a:pt x="418" y="20929"/>
                  <a:pt x="378" y="21367"/>
                </a:cubicBezTo>
                <a:cubicBezTo>
                  <a:pt x="338" y="21804"/>
                  <a:pt x="617" y="22162"/>
                  <a:pt x="656" y="22600"/>
                </a:cubicBezTo>
                <a:cubicBezTo>
                  <a:pt x="716" y="23097"/>
                  <a:pt x="676" y="23674"/>
                  <a:pt x="1034" y="24132"/>
                </a:cubicBezTo>
                <a:cubicBezTo>
                  <a:pt x="1074" y="24192"/>
                  <a:pt x="1134" y="24331"/>
                  <a:pt x="1114" y="24371"/>
                </a:cubicBezTo>
                <a:cubicBezTo>
                  <a:pt x="796" y="24928"/>
                  <a:pt x="1154" y="25286"/>
                  <a:pt x="1472" y="25664"/>
                </a:cubicBezTo>
                <a:cubicBezTo>
                  <a:pt x="1532" y="25723"/>
                  <a:pt x="1591" y="25823"/>
                  <a:pt x="1572" y="25882"/>
                </a:cubicBezTo>
                <a:cubicBezTo>
                  <a:pt x="1333" y="26539"/>
                  <a:pt x="2109" y="26957"/>
                  <a:pt x="1989" y="27593"/>
                </a:cubicBezTo>
                <a:cubicBezTo>
                  <a:pt x="2427" y="27792"/>
                  <a:pt x="2208" y="28389"/>
                  <a:pt x="2546" y="28628"/>
                </a:cubicBezTo>
                <a:cubicBezTo>
                  <a:pt x="2984" y="28946"/>
                  <a:pt x="2865" y="29483"/>
                  <a:pt x="3103" y="29881"/>
                </a:cubicBezTo>
                <a:cubicBezTo>
                  <a:pt x="3183" y="30000"/>
                  <a:pt x="3382" y="30040"/>
                  <a:pt x="3620" y="30179"/>
                </a:cubicBezTo>
                <a:cubicBezTo>
                  <a:pt x="3322" y="30597"/>
                  <a:pt x="3700" y="31035"/>
                  <a:pt x="3979" y="31253"/>
                </a:cubicBezTo>
                <a:cubicBezTo>
                  <a:pt x="4317" y="31512"/>
                  <a:pt x="4297" y="31870"/>
                  <a:pt x="4476" y="32149"/>
                </a:cubicBezTo>
                <a:cubicBezTo>
                  <a:pt x="4655" y="32168"/>
                  <a:pt x="4834" y="32188"/>
                  <a:pt x="5053" y="32228"/>
                </a:cubicBezTo>
                <a:cubicBezTo>
                  <a:pt x="4973" y="32348"/>
                  <a:pt x="4914" y="32447"/>
                  <a:pt x="4854" y="32546"/>
                </a:cubicBezTo>
                <a:cubicBezTo>
                  <a:pt x="5132" y="33044"/>
                  <a:pt x="6047" y="33123"/>
                  <a:pt x="5749" y="33979"/>
                </a:cubicBezTo>
                <a:cubicBezTo>
                  <a:pt x="5928" y="34058"/>
                  <a:pt x="6087" y="34138"/>
                  <a:pt x="6226" y="34217"/>
                </a:cubicBezTo>
                <a:cubicBezTo>
                  <a:pt x="6286" y="34257"/>
                  <a:pt x="6326" y="34317"/>
                  <a:pt x="6366" y="34357"/>
                </a:cubicBezTo>
                <a:cubicBezTo>
                  <a:pt x="6087" y="34635"/>
                  <a:pt x="6485" y="34715"/>
                  <a:pt x="6545" y="34914"/>
                </a:cubicBezTo>
                <a:cubicBezTo>
                  <a:pt x="6615" y="35263"/>
                  <a:pt x="6776" y="35505"/>
                  <a:pt x="7151" y="35505"/>
                </a:cubicBezTo>
                <a:cubicBezTo>
                  <a:pt x="7204" y="35505"/>
                  <a:pt x="7260" y="35500"/>
                  <a:pt x="7321" y="35491"/>
                </a:cubicBezTo>
                <a:cubicBezTo>
                  <a:pt x="7337" y="35487"/>
                  <a:pt x="7355" y="35485"/>
                  <a:pt x="7374" y="35485"/>
                </a:cubicBezTo>
                <a:cubicBezTo>
                  <a:pt x="7552" y="35485"/>
                  <a:pt x="7787" y="35652"/>
                  <a:pt x="7679" y="35869"/>
                </a:cubicBezTo>
                <a:cubicBezTo>
                  <a:pt x="7460" y="36386"/>
                  <a:pt x="7917" y="36605"/>
                  <a:pt x="8156" y="36664"/>
                </a:cubicBezTo>
                <a:cubicBezTo>
                  <a:pt x="8693" y="36784"/>
                  <a:pt x="8872" y="37241"/>
                  <a:pt x="9171" y="37579"/>
                </a:cubicBezTo>
                <a:cubicBezTo>
                  <a:pt x="9343" y="37790"/>
                  <a:pt x="9441" y="38018"/>
                  <a:pt x="9748" y="38018"/>
                </a:cubicBezTo>
                <a:cubicBezTo>
                  <a:pt x="9761" y="38018"/>
                  <a:pt x="9774" y="38018"/>
                  <a:pt x="9787" y="38017"/>
                </a:cubicBezTo>
                <a:cubicBezTo>
                  <a:pt x="9793" y="38017"/>
                  <a:pt x="9798" y="38016"/>
                  <a:pt x="9803" y="38016"/>
                </a:cubicBezTo>
                <a:cubicBezTo>
                  <a:pt x="10079" y="38016"/>
                  <a:pt x="9936" y="38502"/>
                  <a:pt x="10267" y="38502"/>
                </a:cubicBezTo>
                <a:cubicBezTo>
                  <a:pt x="10290" y="38502"/>
                  <a:pt x="10316" y="38500"/>
                  <a:pt x="10344" y="38494"/>
                </a:cubicBezTo>
                <a:cubicBezTo>
                  <a:pt x="10389" y="38487"/>
                  <a:pt x="10432" y="38483"/>
                  <a:pt x="10473" y="38483"/>
                </a:cubicBezTo>
                <a:cubicBezTo>
                  <a:pt x="10762" y="38483"/>
                  <a:pt x="10953" y="38668"/>
                  <a:pt x="10901" y="39051"/>
                </a:cubicBezTo>
                <a:cubicBezTo>
                  <a:pt x="10881" y="39111"/>
                  <a:pt x="11080" y="39250"/>
                  <a:pt x="11200" y="39270"/>
                </a:cubicBezTo>
                <a:cubicBezTo>
                  <a:pt x="11538" y="39330"/>
                  <a:pt x="11796" y="39529"/>
                  <a:pt x="12035" y="39768"/>
                </a:cubicBezTo>
                <a:cubicBezTo>
                  <a:pt x="12129" y="39846"/>
                  <a:pt x="12100" y="40085"/>
                  <a:pt x="12259" y="40085"/>
                </a:cubicBezTo>
                <a:cubicBezTo>
                  <a:pt x="12301" y="40085"/>
                  <a:pt x="12357" y="40068"/>
                  <a:pt x="12433" y="40026"/>
                </a:cubicBezTo>
                <a:cubicBezTo>
                  <a:pt x="12434" y="40025"/>
                  <a:pt x="12436" y="40025"/>
                  <a:pt x="12437" y="40025"/>
                </a:cubicBezTo>
                <a:cubicBezTo>
                  <a:pt x="12485" y="40025"/>
                  <a:pt x="12677" y="40307"/>
                  <a:pt x="12831" y="40364"/>
                </a:cubicBezTo>
                <a:cubicBezTo>
                  <a:pt x="13587" y="40643"/>
                  <a:pt x="14164" y="41240"/>
                  <a:pt x="14959" y="41478"/>
                </a:cubicBezTo>
                <a:cubicBezTo>
                  <a:pt x="15497" y="41627"/>
                  <a:pt x="15879" y="42224"/>
                  <a:pt x="16525" y="42224"/>
                </a:cubicBezTo>
                <a:cubicBezTo>
                  <a:pt x="16572" y="42224"/>
                  <a:pt x="16620" y="42221"/>
                  <a:pt x="16670" y="42214"/>
                </a:cubicBezTo>
                <a:cubicBezTo>
                  <a:pt x="16929" y="42592"/>
                  <a:pt x="17585" y="42413"/>
                  <a:pt x="17724" y="42692"/>
                </a:cubicBezTo>
                <a:cubicBezTo>
                  <a:pt x="17866" y="42947"/>
                  <a:pt x="18044" y="42995"/>
                  <a:pt x="18225" y="42995"/>
                </a:cubicBezTo>
                <a:cubicBezTo>
                  <a:pt x="18337" y="42995"/>
                  <a:pt x="18451" y="42977"/>
                  <a:pt x="18559" y="42977"/>
                </a:cubicBezTo>
                <a:cubicBezTo>
                  <a:pt x="18644" y="42977"/>
                  <a:pt x="18725" y="42988"/>
                  <a:pt x="18799" y="43030"/>
                </a:cubicBezTo>
                <a:cubicBezTo>
                  <a:pt x="18958" y="43129"/>
                  <a:pt x="19137" y="43249"/>
                  <a:pt x="19296" y="43368"/>
                </a:cubicBezTo>
                <a:cubicBezTo>
                  <a:pt x="19375" y="43408"/>
                  <a:pt x="19455" y="43527"/>
                  <a:pt x="19475" y="43527"/>
                </a:cubicBezTo>
                <a:cubicBezTo>
                  <a:pt x="19583" y="43455"/>
                  <a:pt x="19686" y="43428"/>
                  <a:pt x="19786" y="43428"/>
                </a:cubicBezTo>
                <a:cubicBezTo>
                  <a:pt x="20071" y="43428"/>
                  <a:pt x="20329" y="43647"/>
                  <a:pt x="20609" y="43647"/>
                </a:cubicBezTo>
                <a:cubicBezTo>
                  <a:pt x="21146" y="43647"/>
                  <a:pt x="21703" y="43706"/>
                  <a:pt x="22160" y="44044"/>
                </a:cubicBezTo>
                <a:cubicBezTo>
                  <a:pt x="22416" y="44219"/>
                  <a:pt x="22689" y="44276"/>
                  <a:pt x="22969" y="44276"/>
                </a:cubicBezTo>
                <a:cubicBezTo>
                  <a:pt x="23103" y="44276"/>
                  <a:pt x="23238" y="44263"/>
                  <a:pt x="23374" y="44243"/>
                </a:cubicBezTo>
                <a:cubicBezTo>
                  <a:pt x="23593" y="44204"/>
                  <a:pt x="23812" y="44184"/>
                  <a:pt x="24010" y="44144"/>
                </a:cubicBezTo>
                <a:cubicBezTo>
                  <a:pt x="24075" y="44130"/>
                  <a:pt x="24138" y="44123"/>
                  <a:pt x="24197" y="44123"/>
                </a:cubicBezTo>
                <a:cubicBezTo>
                  <a:pt x="24395" y="44123"/>
                  <a:pt x="24565" y="44204"/>
                  <a:pt x="24687" y="44403"/>
                </a:cubicBezTo>
                <a:cubicBezTo>
                  <a:pt x="24707" y="44442"/>
                  <a:pt x="24786" y="44422"/>
                  <a:pt x="24866" y="44442"/>
                </a:cubicBezTo>
                <a:cubicBezTo>
                  <a:pt x="25065" y="44343"/>
                  <a:pt x="25264" y="44243"/>
                  <a:pt x="25284" y="44223"/>
                </a:cubicBezTo>
                <a:cubicBezTo>
                  <a:pt x="25980" y="44303"/>
                  <a:pt x="26477" y="44363"/>
                  <a:pt x="26974" y="44422"/>
                </a:cubicBezTo>
                <a:cubicBezTo>
                  <a:pt x="27045" y="44307"/>
                  <a:pt x="27138" y="44276"/>
                  <a:pt x="27240" y="44276"/>
                </a:cubicBezTo>
                <a:cubicBezTo>
                  <a:pt x="27356" y="44276"/>
                  <a:pt x="27485" y="44317"/>
                  <a:pt x="27603" y="44317"/>
                </a:cubicBezTo>
                <a:cubicBezTo>
                  <a:pt x="27703" y="44317"/>
                  <a:pt x="27796" y="44288"/>
                  <a:pt x="27870" y="44184"/>
                </a:cubicBezTo>
                <a:cubicBezTo>
                  <a:pt x="27966" y="44257"/>
                  <a:pt x="28053" y="44285"/>
                  <a:pt x="28135" y="44285"/>
                </a:cubicBezTo>
                <a:cubicBezTo>
                  <a:pt x="28404" y="44285"/>
                  <a:pt x="28613" y="43984"/>
                  <a:pt x="28866" y="43984"/>
                </a:cubicBezTo>
                <a:cubicBezTo>
                  <a:pt x="28872" y="43984"/>
                  <a:pt x="28878" y="43984"/>
                  <a:pt x="28884" y="43985"/>
                </a:cubicBezTo>
                <a:cubicBezTo>
                  <a:pt x="28910" y="43986"/>
                  <a:pt x="28935" y="43986"/>
                  <a:pt x="28960" y="43986"/>
                </a:cubicBezTo>
                <a:cubicBezTo>
                  <a:pt x="29627" y="43986"/>
                  <a:pt x="30240" y="43740"/>
                  <a:pt x="30854" y="43567"/>
                </a:cubicBezTo>
                <a:cubicBezTo>
                  <a:pt x="31510" y="43388"/>
                  <a:pt x="32147" y="43129"/>
                  <a:pt x="32783" y="42891"/>
                </a:cubicBezTo>
                <a:cubicBezTo>
                  <a:pt x="33091" y="42756"/>
                  <a:pt x="33417" y="42492"/>
                  <a:pt x="33725" y="42492"/>
                </a:cubicBezTo>
                <a:cubicBezTo>
                  <a:pt x="33736" y="42492"/>
                  <a:pt x="33747" y="42492"/>
                  <a:pt x="33758" y="42493"/>
                </a:cubicBezTo>
                <a:cubicBezTo>
                  <a:pt x="33783" y="42494"/>
                  <a:pt x="33808" y="42495"/>
                  <a:pt x="33833" y="42495"/>
                </a:cubicBezTo>
                <a:cubicBezTo>
                  <a:pt x="34502" y="42495"/>
                  <a:pt x="34892" y="41988"/>
                  <a:pt x="35429" y="41777"/>
                </a:cubicBezTo>
                <a:cubicBezTo>
                  <a:pt x="35548" y="41737"/>
                  <a:pt x="35588" y="41339"/>
                  <a:pt x="35807" y="41339"/>
                </a:cubicBezTo>
                <a:cubicBezTo>
                  <a:pt x="35818" y="41339"/>
                  <a:pt x="35829" y="41340"/>
                  <a:pt x="35839" y="41340"/>
                </a:cubicBezTo>
                <a:cubicBezTo>
                  <a:pt x="36310" y="41340"/>
                  <a:pt x="36450" y="40917"/>
                  <a:pt x="36762" y="40722"/>
                </a:cubicBezTo>
                <a:cubicBezTo>
                  <a:pt x="36941" y="40603"/>
                  <a:pt x="37100" y="40484"/>
                  <a:pt x="37259" y="40344"/>
                </a:cubicBezTo>
                <a:cubicBezTo>
                  <a:pt x="37312" y="40296"/>
                  <a:pt x="37383" y="40283"/>
                  <a:pt x="37458" y="40283"/>
                </a:cubicBezTo>
                <a:cubicBezTo>
                  <a:pt x="37556" y="40283"/>
                  <a:pt x="37661" y="40306"/>
                  <a:pt x="37743" y="40306"/>
                </a:cubicBezTo>
                <a:cubicBezTo>
                  <a:pt x="37832" y="40306"/>
                  <a:pt x="37896" y="40279"/>
                  <a:pt x="37896" y="40165"/>
                </a:cubicBezTo>
                <a:cubicBezTo>
                  <a:pt x="37915" y="39748"/>
                  <a:pt x="38333" y="39847"/>
                  <a:pt x="38413" y="39569"/>
                </a:cubicBezTo>
                <a:cubicBezTo>
                  <a:pt x="38472" y="39409"/>
                  <a:pt x="38771" y="39350"/>
                  <a:pt x="38930" y="39211"/>
                </a:cubicBezTo>
                <a:cubicBezTo>
                  <a:pt x="39049" y="39131"/>
                  <a:pt x="39228" y="38992"/>
                  <a:pt x="39248" y="38892"/>
                </a:cubicBezTo>
                <a:cubicBezTo>
                  <a:pt x="39248" y="38673"/>
                  <a:pt x="39328" y="38634"/>
                  <a:pt x="39487" y="38634"/>
                </a:cubicBezTo>
                <a:cubicBezTo>
                  <a:pt x="39646" y="38634"/>
                  <a:pt x="39706" y="38614"/>
                  <a:pt x="39785" y="38435"/>
                </a:cubicBezTo>
                <a:cubicBezTo>
                  <a:pt x="39885" y="38176"/>
                  <a:pt x="40143" y="37937"/>
                  <a:pt x="40382" y="37818"/>
                </a:cubicBezTo>
                <a:cubicBezTo>
                  <a:pt x="40641" y="37679"/>
                  <a:pt x="40800" y="37440"/>
                  <a:pt x="40800" y="37261"/>
                </a:cubicBezTo>
                <a:cubicBezTo>
                  <a:pt x="40780" y="36784"/>
                  <a:pt x="41158" y="36545"/>
                  <a:pt x="41436" y="36386"/>
                </a:cubicBezTo>
                <a:cubicBezTo>
                  <a:pt x="41695" y="36247"/>
                  <a:pt x="41755" y="35988"/>
                  <a:pt x="41954" y="35849"/>
                </a:cubicBezTo>
                <a:cubicBezTo>
                  <a:pt x="42272" y="35610"/>
                  <a:pt x="42053" y="35172"/>
                  <a:pt x="42371" y="34914"/>
                </a:cubicBezTo>
                <a:cubicBezTo>
                  <a:pt x="42610" y="34735"/>
                  <a:pt x="42749" y="34416"/>
                  <a:pt x="42948" y="34198"/>
                </a:cubicBezTo>
                <a:cubicBezTo>
                  <a:pt x="43187" y="33939"/>
                  <a:pt x="43147" y="33581"/>
                  <a:pt x="43346" y="33342"/>
                </a:cubicBezTo>
                <a:cubicBezTo>
                  <a:pt x="43426" y="33243"/>
                  <a:pt x="43426" y="33103"/>
                  <a:pt x="43485" y="33024"/>
                </a:cubicBezTo>
                <a:cubicBezTo>
                  <a:pt x="44003" y="32348"/>
                  <a:pt x="44042" y="32268"/>
                  <a:pt x="44082" y="31492"/>
                </a:cubicBezTo>
                <a:cubicBezTo>
                  <a:pt x="44102" y="31413"/>
                  <a:pt x="44142" y="31273"/>
                  <a:pt x="44182" y="31273"/>
                </a:cubicBezTo>
                <a:cubicBezTo>
                  <a:pt x="44619" y="31273"/>
                  <a:pt x="44619" y="30875"/>
                  <a:pt x="44599" y="30657"/>
                </a:cubicBezTo>
                <a:cubicBezTo>
                  <a:pt x="44540" y="30199"/>
                  <a:pt x="44719" y="29941"/>
                  <a:pt x="45017" y="29682"/>
                </a:cubicBezTo>
                <a:cubicBezTo>
                  <a:pt x="45097" y="29622"/>
                  <a:pt x="45057" y="29443"/>
                  <a:pt x="45057" y="29324"/>
                </a:cubicBezTo>
                <a:lnTo>
                  <a:pt x="45057" y="29324"/>
                </a:lnTo>
                <a:cubicBezTo>
                  <a:pt x="45039" y="29326"/>
                  <a:pt x="45022" y="29327"/>
                  <a:pt x="45005" y="29327"/>
                </a:cubicBezTo>
                <a:cubicBezTo>
                  <a:pt x="44853" y="29327"/>
                  <a:pt x="44751" y="29246"/>
                  <a:pt x="44858" y="29085"/>
                </a:cubicBezTo>
                <a:cubicBezTo>
                  <a:pt x="44918" y="28986"/>
                  <a:pt x="45137" y="28986"/>
                  <a:pt x="45296" y="28926"/>
                </a:cubicBezTo>
                <a:cubicBezTo>
                  <a:pt x="45395" y="28389"/>
                  <a:pt x="45196" y="27772"/>
                  <a:pt x="45713" y="27335"/>
                </a:cubicBezTo>
                <a:cubicBezTo>
                  <a:pt x="45733" y="27315"/>
                  <a:pt x="45694" y="27195"/>
                  <a:pt x="45674" y="27136"/>
                </a:cubicBezTo>
                <a:cubicBezTo>
                  <a:pt x="45574" y="26817"/>
                  <a:pt x="45674" y="26539"/>
                  <a:pt x="45813" y="26260"/>
                </a:cubicBezTo>
                <a:cubicBezTo>
                  <a:pt x="45853" y="26201"/>
                  <a:pt x="45912" y="26101"/>
                  <a:pt x="45912" y="26101"/>
                </a:cubicBezTo>
                <a:cubicBezTo>
                  <a:pt x="45495" y="25803"/>
                  <a:pt x="45793" y="25624"/>
                  <a:pt x="45992" y="25425"/>
                </a:cubicBezTo>
                <a:cubicBezTo>
                  <a:pt x="46071" y="25345"/>
                  <a:pt x="46171" y="25186"/>
                  <a:pt x="46151" y="25126"/>
                </a:cubicBezTo>
                <a:cubicBezTo>
                  <a:pt x="45912" y="24749"/>
                  <a:pt x="46330" y="24351"/>
                  <a:pt x="46071" y="23973"/>
                </a:cubicBezTo>
                <a:cubicBezTo>
                  <a:pt x="46071" y="23953"/>
                  <a:pt x="46131" y="23893"/>
                  <a:pt x="46151" y="23833"/>
                </a:cubicBezTo>
                <a:cubicBezTo>
                  <a:pt x="46231" y="23873"/>
                  <a:pt x="46310" y="23913"/>
                  <a:pt x="46390" y="23953"/>
                </a:cubicBezTo>
                <a:cubicBezTo>
                  <a:pt x="46410" y="23973"/>
                  <a:pt x="46430" y="23993"/>
                  <a:pt x="46449" y="23993"/>
                </a:cubicBezTo>
                <a:cubicBezTo>
                  <a:pt x="46489" y="23993"/>
                  <a:pt x="46489" y="23953"/>
                  <a:pt x="46529" y="23873"/>
                </a:cubicBezTo>
                <a:cubicBezTo>
                  <a:pt x="46449" y="23794"/>
                  <a:pt x="46350" y="23674"/>
                  <a:pt x="46270" y="23575"/>
                </a:cubicBezTo>
                <a:cubicBezTo>
                  <a:pt x="46111" y="23396"/>
                  <a:pt x="46052" y="23117"/>
                  <a:pt x="46231" y="22998"/>
                </a:cubicBezTo>
                <a:cubicBezTo>
                  <a:pt x="46668" y="22680"/>
                  <a:pt x="46529" y="22302"/>
                  <a:pt x="46410" y="21924"/>
                </a:cubicBezTo>
                <a:cubicBezTo>
                  <a:pt x="46270" y="21466"/>
                  <a:pt x="46290" y="21009"/>
                  <a:pt x="46350" y="20511"/>
                </a:cubicBezTo>
                <a:cubicBezTo>
                  <a:pt x="46430" y="19994"/>
                  <a:pt x="46808" y="19437"/>
                  <a:pt x="46310" y="18900"/>
                </a:cubicBezTo>
                <a:cubicBezTo>
                  <a:pt x="46211" y="18781"/>
                  <a:pt x="46270" y="18522"/>
                  <a:pt x="46251" y="18343"/>
                </a:cubicBezTo>
                <a:cubicBezTo>
                  <a:pt x="46310" y="18323"/>
                  <a:pt x="46350" y="18323"/>
                  <a:pt x="46410" y="18303"/>
                </a:cubicBezTo>
                <a:cubicBezTo>
                  <a:pt x="46449" y="18303"/>
                  <a:pt x="46489" y="18283"/>
                  <a:pt x="46609" y="18263"/>
                </a:cubicBezTo>
                <a:cubicBezTo>
                  <a:pt x="46231" y="17806"/>
                  <a:pt x="46270" y="17289"/>
                  <a:pt x="46290" y="16811"/>
                </a:cubicBezTo>
                <a:cubicBezTo>
                  <a:pt x="46111" y="16772"/>
                  <a:pt x="45932" y="16752"/>
                  <a:pt x="45713" y="16732"/>
                </a:cubicBezTo>
                <a:cubicBezTo>
                  <a:pt x="45793" y="16413"/>
                  <a:pt x="45853" y="16135"/>
                  <a:pt x="45932" y="15856"/>
                </a:cubicBezTo>
                <a:cubicBezTo>
                  <a:pt x="45833" y="15777"/>
                  <a:pt x="45654" y="15717"/>
                  <a:pt x="45634" y="15618"/>
                </a:cubicBezTo>
                <a:cubicBezTo>
                  <a:pt x="45594" y="15399"/>
                  <a:pt x="45554" y="15120"/>
                  <a:pt x="45654" y="14941"/>
                </a:cubicBezTo>
                <a:cubicBezTo>
                  <a:pt x="45892" y="14563"/>
                  <a:pt x="45256" y="14762"/>
                  <a:pt x="45375" y="14484"/>
                </a:cubicBezTo>
                <a:cubicBezTo>
                  <a:pt x="45395" y="14444"/>
                  <a:pt x="45375" y="14345"/>
                  <a:pt x="45395" y="14325"/>
                </a:cubicBezTo>
                <a:cubicBezTo>
                  <a:pt x="45614" y="14225"/>
                  <a:pt x="45594" y="14185"/>
                  <a:pt x="45455" y="13947"/>
                </a:cubicBezTo>
                <a:cubicBezTo>
                  <a:pt x="45296" y="13648"/>
                  <a:pt x="45236" y="13310"/>
                  <a:pt x="44918" y="13052"/>
                </a:cubicBezTo>
                <a:cubicBezTo>
                  <a:pt x="44599" y="12833"/>
                  <a:pt x="44938" y="12694"/>
                  <a:pt x="45097" y="12574"/>
                </a:cubicBezTo>
                <a:cubicBezTo>
                  <a:pt x="44957" y="12395"/>
                  <a:pt x="44679" y="12196"/>
                  <a:pt x="44699" y="12057"/>
                </a:cubicBezTo>
                <a:cubicBezTo>
                  <a:pt x="44798" y="11500"/>
                  <a:pt x="44460" y="11221"/>
                  <a:pt x="44122" y="10903"/>
                </a:cubicBezTo>
                <a:cubicBezTo>
                  <a:pt x="44042" y="10824"/>
                  <a:pt x="43983" y="10664"/>
                  <a:pt x="43963" y="10545"/>
                </a:cubicBezTo>
                <a:cubicBezTo>
                  <a:pt x="43863" y="9988"/>
                  <a:pt x="43744" y="9511"/>
                  <a:pt x="43107" y="9292"/>
                </a:cubicBezTo>
                <a:cubicBezTo>
                  <a:pt x="42729" y="9173"/>
                  <a:pt x="42928" y="8914"/>
                  <a:pt x="43107" y="8715"/>
                </a:cubicBezTo>
                <a:cubicBezTo>
                  <a:pt x="42869" y="8576"/>
                  <a:pt x="42690" y="8337"/>
                  <a:pt x="42550" y="8178"/>
                </a:cubicBezTo>
                <a:cubicBezTo>
                  <a:pt x="42391" y="7959"/>
                  <a:pt x="42033" y="7800"/>
                  <a:pt x="41993" y="7581"/>
                </a:cubicBezTo>
                <a:cubicBezTo>
                  <a:pt x="41854" y="6785"/>
                  <a:pt x="41078" y="6507"/>
                  <a:pt x="40740" y="5890"/>
                </a:cubicBezTo>
                <a:cubicBezTo>
                  <a:pt x="40698" y="5805"/>
                  <a:pt x="40594" y="5629"/>
                  <a:pt x="40445" y="5629"/>
                </a:cubicBezTo>
                <a:cubicBezTo>
                  <a:pt x="40384" y="5629"/>
                  <a:pt x="40317" y="5657"/>
                  <a:pt x="40243" y="5731"/>
                </a:cubicBezTo>
                <a:cubicBezTo>
                  <a:pt x="40124" y="5552"/>
                  <a:pt x="40024" y="5293"/>
                  <a:pt x="39845" y="5194"/>
                </a:cubicBezTo>
                <a:cubicBezTo>
                  <a:pt x="39049" y="4736"/>
                  <a:pt x="38492" y="3980"/>
                  <a:pt x="37697" y="3523"/>
                </a:cubicBezTo>
                <a:cubicBezTo>
                  <a:pt x="37299" y="3304"/>
                  <a:pt x="36782" y="3205"/>
                  <a:pt x="36563" y="2707"/>
                </a:cubicBezTo>
                <a:cubicBezTo>
                  <a:pt x="35807" y="2648"/>
                  <a:pt x="35290" y="2111"/>
                  <a:pt x="34693" y="1713"/>
                </a:cubicBezTo>
                <a:cubicBezTo>
                  <a:pt x="34613" y="1653"/>
                  <a:pt x="34494" y="1613"/>
                  <a:pt x="34375" y="1593"/>
                </a:cubicBezTo>
                <a:cubicBezTo>
                  <a:pt x="33957" y="1514"/>
                  <a:pt x="33519" y="1394"/>
                  <a:pt x="33201" y="1116"/>
                </a:cubicBezTo>
                <a:cubicBezTo>
                  <a:pt x="32843" y="798"/>
                  <a:pt x="32385" y="1036"/>
                  <a:pt x="31987" y="837"/>
                </a:cubicBezTo>
                <a:cubicBezTo>
                  <a:pt x="31609" y="639"/>
                  <a:pt x="31092" y="718"/>
                  <a:pt x="30694" y="440"/>
                </a:cubicBezTo>
                <a:cubicBezTo>
                  <a:pt x="30604" y="446"/>
                  <a:pt x="30513" y="449"/>
                  <a:pt x="30423" y="449"/>
                </a:cubicBezTo>
                <a:cubicBezTo>
                  <a:pt x="29412" y="449"/>
                  <a:pt x="28441" y="81"/>
                  <a:pt x="27425" y="81"/>
                </a:cubicBezTo>
                <a:cubicBezTo>
                  <a:pt x="27401" y="81"/>
                  <a:pt x="27377" y="81"/>
                  <a:pt x="27352" y="82"/>
                </a:cubicBezTo>
                <a:cubicBezTo>
                  <a:pt x="27319" y="83"/>
                  <a:pt x="27286" y="83"/>
                  <a:pt x="27253" y="83"/>
                </a:cubicBezTo>
                <a:cubicBezTo>
                  <a:pt x="26825" y="83"/>
                  <a:pt x="26389" y="0"/>
                  <a:pt x="25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4"/>
          <p:cNvSpPr/>
          <p:nvPr/>
        </p:nvSpPr>
        <p:spPr>
          <a:xfrm>
            <a:off x="6066100" y="3373922"/>
            <a:ext cx="474750" cy="450763"/>
          </a:xfrm>
          <a:custGeom>
            <a:avLst/>
            <a:gdLst/>
            <a:ahLst/>
            <a:cxnLst/>
            <a:rect l="l" t="t" r="r" b="b"/>
            <a:pathLst>
              <a:path w="46808" h="44443" extrusionOk="0">
                <a:moveTo>
                  <a:pt x="26594" y="1565"/>
                </a:moveTo>
                <a:cubicBezTo>
                  <a:pt x="26835" y="1565"/>
                  <a:pt x="27071" y="1621"/>
                  <a:pt x="27293" y="1812"/>
                </a:cubicBezTo>
                <a:cubicBezTo>
                  <a:pt x="27330" y="1837"/>
                  <a:pt x="27397" y="1854"/>
                  <a:pt x="27452" y="1854"/>
                </a:cubicBezTo>
                <a:cubicBezTo>
                  <a:pt x="27487" y="1854"/>
                  <a:pt x="27516" y="1847"/>
                  <a:pt x="27531" y="1832"/>
                </a:cubicBezTo>
                <a:cubicBezTo>
                  <a:pt x="27650" y="1735"/>
                  <a:pt x="27767" y="1703"/>
                  <a:pt x="27882" y="1703"/>
                </a:cubicBezTo>
                <a:cubicBezTo>
                  <a:pt x="28076" y="1703"/>
                  <a:pt x="28267" y="1795"/>
                  <a:pt x="28466" y="1832"/>
                </a:cubicBezTo>
                <a:cubicBezTo>
                  <a:pt x="28606" y="1852"/>
                  <a:pt x="28745" y="1892"/>
                  <a:pt x="28884" y="1892"/>
                </a:cubicBezTo>
                <a:cubicBezTo>
                  <a:pt x="29014" y="1884"/>
                  <a:pt x="29117" y="1879"/>
                  <a:pt x="29205" y="1879"/>
                </a:cubicBezTo>
                <a:cubicBezTo>
                  <a:pt x="29551" y="1879"/>
                  <a:pt x="29670" y="1952"/>
                  <a:pt x="30257" y="2190"/>
                </a:cubicBezTo>
                <a:cubicBezTo>
                  <a:pt x="30575" y="2329"/>
                  <a:pt x="30933" y="2469"/>
                  <a:pt x="31331" y="2469"/>
                </a:cubicBezTo>
                <a:cubicBezTo>
                  <a:pt x="31868" y="2469"/>
                  <a:pt x="32385" y="2767"/>
                  <a:pt x="32922" y="2847"/>
                </a:cubicBezTo>
                <a:cubicBezTo>
                  <a:pt x="33698" y="2946"/>
                  <a:pt x="34156" y="3702"/>
                  <a:pt x="34951" y="3722"/>
                </a:cubicBezTo>
                <a:cubicBezTo>
                  <a:pt x="35111" y="4299"/>
                  <a:pt x="35946" y="4040"/>
                  <a:pt x="36046" y="4677"/>
                </a:cubicBezTo>
                <a:cubicBezTo>
                  <a:pt x="36073" y="4675"/>
                  <a:pt x="36099" y="4674"/>
                  <a:pt x="36125" y="4674"/>
                </a:cubicBezTo>
                <a:cubicBezTo>
                  <a:pt x="36575" y="4674"/>
                  <a:pt x="36860" y="4989"/>
                  <a:pt x="37179" y="5234"/>
                </a:cubicBezTo>
                <a:cubicBezTo>
                  <a:pt x="37717" y="5632"/>
                  <a:pt x="38393" y="5950"/>
                  <a:pt x="38711" y="6467"/>
                </a:cubicBezTo>
                <a:cubicBezTo>
                  <a:pt x="39049" y="6984"/>
                  <a:pt x="39646" y="7084"/>
                  <a:pt x="39905" y="7601"/>
                </a:cubicBezTo>
                <a:cubicBezTo>
                  <a:pt x="40024" y="7820"/>
                  <a:pt x="40422" y="7899"/>
                  <a:pt x="40143" y="8277"/>
                </a:cubicBezTo>
                <a:cubicBezTo>
                  <a:pt x="40124" y="8297"/>
                  <a:pt x="40422" y="8516"/>
                  <a:pt x="40442" y="8655"/>
                </a:cubicBezTo>
                <a:cubicBezTo>
                  <a:pt x="40482" y="9033"/>
                  <a:pt x="41238" y="8874"/>
                  <a:pt x="41019" y="9431"/>
                </a:cubicBezTo>
                <a:cubicBezTo>
                  <a:pt x="41536" y="9650"/>
                  <a:pt x="41556" y="10167"/>
                  <a:pt x="41735" y="10585"/>
                </a:cubicBezTo>
                <a:cubicBezTo>
                  <a:pt x="41914" y="10963"/>
                  <a:pt x="42192" y="11321"/>
                  <a:pt x="42391" y="11699"/>
                </a:cubicBezTo>
                <a:cubicBezTo>
                  <a:pt x="42531" y="11977"/>
                  <a:pt x="42630" y="12276"/>
                  <a:pt x="42749" y="12574"/>
                </a:cubicBezTo>
                <a:cubicBezTo>
                  <a:pt x="42789" y="12694"/>
                  <a:pt x="42809" y="12853"/>
                  <a:pt x="42869" y="12972"/>
                </a:cubicBezTo>
                <a:cubicBezTo>
                  <a:pt x="43247" y="13569"/>
                  <a:pt x="43466" y="14225"/>
                  <a:pt x="43585" y="14902"/>
                </a:cubicBezTo>
                <a:cubicBezTo>
                  <a:pt x="43645" y="15240"/>
                  <a:pt x="43943" y="15439"/>
                  <a:pt x="43963" y="15837"/>
                </a:cubicBezTo>
                <a:cubicBezTo>
                  <a:pt x="44042" y="16712"/>
                  <a:pt x="44301" y="17587"/>
                  <a:pt x="44480" y="18443"/>
                </a:cubicBezTo>
                <a:cubicBezTo>
                  <a:pt x="44500" y="18502"/>
                  <a:pt x="44540" y="18562"/>
                  <a:pt x="44540" y="18622"/>
                </a:cubicBezTo>
                <a:cubicBezTo>
                  <a:pt x="44361" y="19497"/>
                  <a:pt x="44659" y="20372"/>
                  <a:pt x="44599" y="21247"/>
                </a:cubicBezTo>
                <a:cubicBezTo>
                  <a:pt x="44520" y="22381"/>
                  <a:pt x="44580" y="23555"/>
                  <a:pt x="44261" y="24689"/>
                </a:cubicBezTo>
                <a:cubicBezTo>
                  <a:pt x="44122" y="25246"/>
                  <a:pt x="44142" y="25843"/>
                  <a:pt x="43963" y="26419"/>
                </a:cubicBezTo>
                <a:cubicBezTo>
                  <a:pt x="43804" y="26897"/>
                  <a:pt x="43804" y="27394"/>
                  <a:pt x="43724" y="27892"/>
                </a:cubicBezTo>
                <a:cubicBezTo>
                  <a:pt x="43724" y="27991"/>
                  <a:pt x="43645" y="28090"/>
                  <a:pt x="43565" y="28170"/>
                </a:cubicBezTo>
                <a:cubicBezTo>
                  <a:pt x="43485" y="28289"/>
                  <a:pt x="43306" y="28409"/>
                  <a:pt x="43326" y="28508"/>
                </a:cubicBezTo>
                <a:cubicBezTo>
                  <a:pt x="43406" y="29125"/>
                  <a:pt x="42968" y="29582"/>
                  <a:pt x="42829" y="30120"/>
                </a:cubicBezTo>
                <a:cubicBezTo>
                  <a:pt x="42710" y="30637"/>
                  <a:pt x="42690" y="31293"/>
                  <a:pt x="42153" y="31651"/>
                </a:cubicBezTo>
                <a:cubicBezTo>
                  <a:pt x="42133" y="31671"/>
                  <a:pt x="42093" y="31691"/>
                  <a:pt x="42093" y="31711"/>
                </a:cubicBezTo>
                <a:cubicBezTo>
                  <a:pt x="42153" y="32626"/>
                  <a:pt x="41238" y="33064"/>
                  <a:pt x="41039" y="33899"/>
                </a:cubicBezTo>
                <a:cubicBezTo>
                  <a:pt x="40959" y="34257"/>
                  <a:pt x="40820" y="34735"/>
                  <a:pt x="40322" y="34934"/>
                </a:cubicBezTo>
                <a:cubicBezTo>
                  <a:pt x="40223" y="34973"/>
                  <a:pt x="40143" y="35152"/>
                  <a:pt x="40064" y="35272"/>
                </a:cubicBezTo>
                <a:cubicBezTo>
                  <a:pt x="39706" y="35709"/>
                  <a:pt x="39626" y="36406"/>
                  <a:pt x="38930" y="36545"/>
                </a:cubicBezTo>
                <a:cubicBezTo>
                  <a:pt x="38870" y="37281"/>
                  <a:pt x="37975" y="37440"/>
                  <a:pt x="37816" y="38136"/>
                </a:cubicBezTo>
                <a:cubicBezTo>
                  <a:pt x="37776" y="38315"/>
                  <a:pt x="37637" y="38455"/>
                  <a:pt x="37378" y="38474"/>
                </a:cubicBezTo>
                <a:cubicBezTo>
                  <a:pt x="37140" y="38494"/>
                  <a:pt x="36901" y="38594"/>
                  <a:pt x="36901" y="38952"/>
                </a:cubicBezTo>
                <a:cubicBezTo>
                  <a:pt x="36901" y="39031"/>
                  <a:pt x="36543" y="39111"/>
                  <a:pt x="36364" y="39211"/>
                </a:cubicBezTo>
                <a:cubicBezTo>
                  <a:pt x="36185" y="39310"/>
                  <a:pt x="36046" y="39449"/>
                  <a:pt x="35886" y="39569"/>
                </a:cubicBezTo>
                <a:cubicBezTo>
                  <a:pt x="35687" y="39728"/>
                  <a:pt x="35389" y="39748"/>
                  <a:pt x="35310" y="40066"/>
                </a:cubicBezTo>
                <a:cubicBezTo>
                  <a:pt x="35270" y="40265"/>
                  <a:pt x="34852" y="40046"/>
                  <a:pt x="34872" y="40404"/>
                </a:cubicBezTo>
                <a:cubicBezTo>
                  <a:pt x="34872" y="40440"/>
                  <a:pt x="34756" y="40526"/>
                  <a:pt x="34706" y="40526"/>
                </a:cubicBezTo>
                <a:cubicBezTo>
                  <a:pt x="34701" y="40526"/>
                  <a:pt x="34696" y="40525"/>
                  <a:pt x="34693" y="40523"/>
                </a:cubicBezTo>
                <a:cubicBezTo>
                  <a:pt x="34595" y="40490"/>
                  <a:pt x="34506" y="40475"/>
                  <a:pt x="34422" y="40475"/>
                </a:cubicBezTo>
                <a:cubicBezTo>
                  <a:pt x="34062" y="40475"/>
                  <a:pt x="33814" y="40747"/>
                  <a:pt x="33539" y="40941"/>
                </a:cubicBezTo>
                <a:cubicBezTo>
                  <a:pt x="33082" y="41259"/>
                  <a:pt x="32624" y="41558"/>
                  <a:pt x="32127" y="41816"/>
                </a:cubicBezTo>
                <a:cubicBezTo>
                  <a:pt x="32108" y="41824"/>
                  <a:pt x="32087" y="41828"/>
                  <a:pt x="32065" y="41828"/>
                </a:cubicBezTo>
                <a:cubicBezTo>
                  <a:pt x="31949" y="41828"/>
                  <a:pt x="31789" y="41738"/>
                  <a:pt x="31659" y="41738"/>
                </a:cubicBezTo>
                <a:cubicBezTo>
                  <a:pt x="31627" y="41738"/>
                  <a:pt x="31597" y="41743"/>
                  <a:pt x="31570" y="41757"/>
                </a:cubicBezTo>
                <a:cubicBezTo>
                  <a:pt x="31251" y="41916"/>
                  <a:pt x="30794" y="41757"/>
                  <a:pt x="30535" y="42135"/>
                </a:cubicBezTo>
                <a:cubicBezTo>
                  <a:pt x="30486" y="42216"/>
                  <a:pt x="30317" y="42284"/>
                  <a:pt x="30203" y="42284"/>
                </a:cubicBezTo>
                <a:cubicBezTo>
                  <a:pt x="30178" y="42284"/>
                  <a:pt x="30155" y="42281"/>
                  <a:pt x="30137" y="42274"/>
                </a:cubicBezTo>
                <a:cubicBezTo>
                  <a:pt x="30048" y="42235"/>
                  <a:pt x="29962" y="42219"/>
                  <a:pt x="29878" y="42219"/>
                </a:cubicBezTo>
                <a:cubicBezTo>
                  <a:pt x="29559" y="42219"/>
                  <a:pt x="29274" y="42444"/>
                  <a:pt x="28970" y="42444"/>
                </a:cubicBezTo>
                <a:cubicBezTo>
                  <a:pt x="28909" y="42444"/>
                  <a:pt x="28848" y="42435"/>
                  <a:pt x="28785" y="42413"/>
                </a:cubicBezTo>
                <a:cubicBezTo>
                  <a:pt x="28248" y="42693"/>
                  <a:pt x="27683" y="42727"/>
                  <a:pt x="27116" y="42727"/>
                </a:cubicBezTo>
                <a:cubicBezTo>
                  <a:pt x="26937" y="42727"/>
                  <a:pt x="26758" y="42724"/>
                  <a:pt x="26579" y="42724"/>
                </a:cubicBezTo>
                <a:cubicBezTo>
                  <a:pt x="26358" y="42724"/>
                  <a:pt x="26138" y="42729"/>
                  <a:pt x="25920" y="42751"/>
                </a:cubicBezTo>
                <a:cubicBezTo>
                  <a:pt x="25827" y="42763"/>
                  <a:pt x="25734" y="42767"/>
                  <a:pt x="25642" y="42767"/>
                </a:cubicBezTo>
                <a:cubicBezTo>
                  <a:pt x="25286" y="42767"/>
                  <a:pt x="24935" y="42701"/>
                  <a:pt x="24582" y="42701"/>
                </a:cubicBezTo>
                <a:cubicBezTo>
                  <a:pt x="24379" y="42701"/>
                  <a:pt x="24176" y="42723"/>
                  <a:pt x="23971" y="42791"/>
                </a:cubicBezTo>
                <a:cubicBezTo>
                  <a:pt x="23918" y="42807"/>
                  <a:pt x="23860" y="42815"/>
                  <a:pt x="23799" y="42815"/>
                </a:cubicBezTo>
                <a:cubicBezTo>
                  <a:pt x="23562" y="42815"/>
                  <a:pt x="23281" y="42707"/>
                  <a:pt x="23076" y="42612"/>
                </a:cubicBezTo>
                <a:cubicBezTo>
                  <a:pt x="22658" y="42413"/>
                  <a:pt x="22180" y="42672"/>
                  <a:pt x="21783" y="42314"/>
                </a:cubicBezTo>
                <a:cubicBezTo>
                  <a:pt x="21464" y="42055"/>
                  <a:pt x="20907" y="42274"/>
                  <a:pt x="20569" y="41916"/>
                </a:cubicBezTo>
                <a:cubicBezTo>
                  <a:pt x="20490" y="41928"/>
                  <a:pt x="20412" y="41934"/>
                  <a:pt x="20335" y="41934"/>
                </a:cubicBezTo>
                <a:cubicBezTo>
                  <a:pt x="19790" y="41934"/>
                  <a:pt x="19287" y="41653"/>
                  <a:pt x="18799" y="41478"/>
                </a:cubicBezTo>
                <a:cubicBezTo>
                  <a:pt x="18261" y="41279"/>
                  <a:pt x="17685" y="41180"/>
                  <a:pt x="17187" y="40782"/>
                </a:cubicBezTo>
                <a:cubicBezTo>
                  <a:pt x="16730" y="40424"/>
                  <a:pt x="16093" y="40265"/>
                  <a:pt x="15556" y="40006"/>
                </a:cubicBezTo>
                <a:cubicBezTo>
                  <a:pt x="15039" y="39748"/>
                  <a:pt x="14422" y="39549"/>
                  <a:pt x="14024" y="39151"/>
                </a:cubicBezTo>
                <a:cubicBezTo>
                  <a:pt x="13607" y="38753"/>
                  <a:pt x="13010" y="38634"/>
                  <a:pt x="12652" y="38136"/>
                </a:cubicBezTo>
                <a:cubicBezTo>
                  <a:pt x="12532" y="37977"/>
                  <a:pt x="12135" y="37997"/>
                  <a:pt x="12055" y="37858"/>
                </a:cubicBezTo>
                <a:cubicBezTo>
                  <a:pt x="11836" y="37420"/>
                  <a:pt x="11379" y="37321"/>
                  <a:pt x="11080" y="37022"/>
                </a:cubicBezTo>
                <a:cubicBezTo>
                  <a:pt x="10742" y="36664"/>
                  <a:pt x="10364" y="36386"/>
                  <a:pt x="10006" y="36048"/>
                </a:cubicBezTo>
                <a:cubicBezTo>
                  <a:pt x="9648" y="35729"/>
                  <a:pt x="9290" y="35391"/>
                  <a:pt x="8972" y="35033"/>
                </a:cubicBezTo>
                <a:cubicBezTo>
                  <a:pt x="8653" y="34715"/>
                  <a:pt x="8415" y="34337"/>
                  <a:pt x="8116" y="33999"/>
                </a:cubicBezTo>
                <a:cubicBezTo>
                  <a:pt x="7957" y="33839"/>
                  <a:pt x="7738" y="33740"/>
                  <a:pt x="7519" y="33601"/>
                </a:cubicBezTo>
                <a:cubicBezTo>
                  <a:pt x="7559" y="33541"/>
                  <a:pt x="7639" y="33442"/>
                  <a:pt x="7738" y="33322"/>
                </a:cubicBezTo>
                <a:cubicBezTo>
                  <a:pt x="7460" y="32964"/>
                  <a:pt x="7181" y="32606"/>
                  <a:pt x="6883" y="32228"/>
                </a:cubicBezTo>
                <a:cubicBezTo>
                  <a:pt x="6783" y="32228"/>
                  <a:pt x="6624" y="32248"/>
                  <a:pt x="6425" y="32248"/>
                </a:cubicBezTo>
                <a:cubicBezTo>
                  <a:pt x="6505" y="32049"/>
                  <a:pt x="6465" y="31611"/>
                  <a:pt x="6386" y="31552"/>
                </a:cubicBezTo>
                <a:cubicBezTo>
                  <a:pt x="6226" y="31432"/>
                  <a:pt x="5928" y="31373"/>
                  <a:pt x="6127" y="31055"/>
                </a:cubicBezTo>
                <a:cubicBezTo>
                  <a:pt x="6067" y="31035"/>
                  <a:pt x="6008" y="31015"/>
                  <a:pt x="5948" y="30975"/>
                </a:cubicBezTo>
                <a:cubicBezTo>
                  <a:pt x="5848" y="30935"/>
                  <a:pt x="5689" y="30895"/>
                  <a:pt x="5689" y="30875"/>
                </a:cubicBezTo>
                <a:cubicBezTo>
                  <a:pt x="5769" y="30338"/>
                  <a:pt x="5192" y="30080"/>
                  <a:pt x="5132" y="29582"/>
                </a:cubicBezTo>
                <a:cubicBezTo>
                  <a:pt x="5132" y="29523"/>
                  <a:pt x="4993" y="29463"/>
                  <a:pt x="4914" y="29423"/>
                </a:cubicBezTo>
                <a:cubicBezTo>
                  <a:pt x="4734" y="29324"/>
                  <a:pt x="4476" y="29244"/>
                  <a:pt x="4794" y="29006"/>
                </a:cubicBezTo>
                <a:cubicBezTo>
                  <a:pt x="4814" y="28986"/>
                  <a:pt x="4834" y="28946"/>
                  <a:pt x="4814" y="28926"/>
                </a:cubicBezTo>
                <a:cubicBezTo>
                  <a:pt x="4277" y="28568"/>
                  <a:pt x="4536" y="27673"/>
                  <a:pt x="3780" y="27454"/>
                </a:cubicBezTo>
                <a:cubicBezTo>
                  <a:pt x="3819" y="27374"/>
                  <a:pt x="3839" y="27295"/>
                  <a:pt x="3879" y="27195"/>
                </a:cubicBezTo>
                <a:cubicBezTo>
                  <a:pt x="3780" y="27136"/>
                  <a:pt x="3620" y="27076"/>
                  <a:pt x="3501" y="26976"/>
                </a:cubicBezTo>
                <a:cubicBezTo>
                  <a:pt x="3422" y="26937"/>
                  <a:pt x="3382" y="26857"/>
                  <a:pt x="3282" y="26718"/>
                </a:cubicBezTo>
                <a:lnTo>
                  <a:pt x="3601" y="26718"/>
                </a:lnTo>
                <a:cubicBezTo>
                  <a:pt x="3740" y="26380"/>
                  <a:pt x="3382" y="25723"/>
                  <a:pt x="2825" y="25286"/>
                </a:cubicBezTo>
                <a:cubicBezTo>
                  <a:pt x="2964" y="25226"/>
                  <a:pt x="3083" y="25166"/>
                  <a:pt x="3262" y="25067"/>
                </a:cubicBezTo>
                <a:cubicBezTo>
                  <a:pt x="2825" y="24808"/>
                  <a:pt x="2785" y="24430"/>
                  <a:pt x="2904" y="24012"/>
                </a:cubicBezTo>
                <a:cubicBezTo>
                  <a:pt x="2745" y="23953"/>
                  <a:pt x="2626" y="23933"/>
                  <a:pt x="2506" y="23893"/>
                </a:cubicBezTo>
                <a:cubicBezTo>
                  <a:pt x="2845" y="23276"/>
                  <a:pt x="2248" y="22759"/>
                  <a:pt x="2347" y="22202"/>
                </a:cubicBezTo>
                <a:cubicBezTo>
                  <a:pt x="2467" y="21526"/>
                  <a:pt x="2069" y="21108"/>
                  <a:pt x="1711" y="20591"/>
                </a:cubicBezTo>
                <a:cubicBezTo>
                  <a:pt x="1890" y="20531"/>
                  <a:pt x="2029" y="20472"/>
                  <a:pt x="2248" y="20372"/>
                </a:cubicBezTo>
                <a:cubicBezTo>
                  <a:pt x="2109" y="20253"/>
                  <a:pt x="1930" y="20153"/>
                  <a:pt x="1870" y="20014"/>
                </a:cubicBezTo>
                <a:cubicBezTo>
                  <a:pt x="1790" y="19875"/>
                  <a:pt x="1850" y="19696"/>
                  <a:pt x="1830" y="19537"/>
                </a:cubicBezTo>
                <a:cubicBezTo>
                  <a:pt x="1810" y="19477"/>
                  <a:pt x="1770" y="19417"/>
                  <a:pt x="1731" y="19377"/>
                </a:cubicBezTo>
                <a:cubicBezTo>
                  <a:pt x="1512" y="18820"/>
                  <a:pt x="1512" y="18820"/>
                  <a:pt x="1949" y="18323"/>
                </a:cubicBezTo>
                <a:cubicBezTo>
                  <a:pt x="2029" y="18244"/>
                  <a:pt x="2049" y="18104"/>
                  <a:pt x="2029" y="18005"/>
                </a:cubicBezTo>
                <a:cubicBezTo>
                  <a:pt x="2029" y="17905"/>
                  <a:pt x="1969" y="17786"/>
                  <a:pt x="1890" y="17706"/>
                </a:cubicBezTo>
                <a:cubicBezTo>
                  <a:pt x="1850" y="17647"/>
                  <a:pt x="1731" y="17647"/>
                  <a:pt x="1671" y="17607"/>
                </a:cubicBezTo>
                <a:cubicBezTo>
                  <a:pt x="1890" y="17269"/>
                  <a:pt x="2049" y="17050"/>
                  <a:pt x="2248" y="16772"/>
                </a:cubicBezTo>
                <a:cubicBezTo>
                  <a:pt x="2049" y="16752"/>
                  <a:pt x="1930" y="16752"/>
                  <a:pt x="1731" y="16732"/>
                </a:cubicBezTo>
                <a:cubicBezTo>
                  <a:pt x="1810" y="16394"/>
                  <a:pt x="2506" y="16314"/>
                  <a:pt x="2129" y="15817"/>
                </a:cubicBezTo>
                <a:lnTo>
                  <a:pt x="2129" y="15817"/>
                </a:lnTo>
                <a:cubicBezTo>
                  <a:pt x="1969" y="15837"/>
                  <a:pt x="1810" y="15837"/>
                  <a:pt x="1591" y="15856"/>
                </a:cubicBezTo>
                <a:cubicBezTo>
                  <a:pt x="1751" y="15677"/>
                  <a:pt x="1870" y="15518"/>
                  <a:pt x="1989" y="15339"/>
                </a:cubicBezTo>
                <a:cubicBezTo>
                  <a:pt x="1910" y="15180"/>
                  <a:pt x="1850" y="15041"/>
                  <a:pt x="1751" y="14822"/>
                </a:cubicBezTo>
                <a:cubicBezTo>
                  <a:pt x="1930" y="14802"/>
                  <a:pt x="2049" y="14802"/>
                  <a:pt x="2168" y="14782"/>
                </a:cubicBezTo>
                <a:cubicBezTo>
                  <a:pt x="2089" y="14365"/>
                  <a:pt x="2009" y="14225"/>
                  <a:pt x="1810" y="14066"/>
                </a:cubicBezTo>
                <a:cubicBezTo>
                  <a:pt x="2089" y="13927"/>
                  <a:pt x="2347" y="13827"/>
                  <a:pt x="2268" y="13410"/>
                </a:cubicBezTo>
                <a:cubicBezTo>
                  <a:pt x="2228" y="13191"/>
                  <a:pt x="2288" y="12952"/>
                  <a:pt x="2327" y="12733"/>
                </a:cubicBezTo>
                <a:cubicBezTo>
                  <a:pt x="2364" y="12491"/>
                  <a:pt x="2445" y="12374"/>
                  <a:pt x="2579" y="12374"/>
                </a:cubicBezTo>
                <a:cubicBezTo>
                  <a:pt x="2665" y="12374"/>
                  <a:pt x="2773" y="12421"/>
                  <a:pt x="2904" y="12514"/>
                </a:cubicBezTo>
                <a:cubicBezTo>
                  <a:pt x="2998" y="12571"/>
                  <a:pt x="3074" y="12715"/>
                  <a:pt x="3149" y="12715"/>
                </a:cubicBezTo>
                <a:cubicBezTo>
                  <a:pt x="3154" y="12715"/>
                  <a:pt x="3158" y="12715"/>
                  <a:pt x="3163" y="12713"/>
                </a:cubicBezTo>
                <a:cubicBezTo>
                  <a:pt x="3198" y="12709"/>
                  <a:pt x="3232" y="12707"/>
                  <a:pt x="3265" y="12707"/>
                </a:cubicBezTo>
                <a:cubicBezTo>
                  <a:pt x="3796" y="12707"/>
                  <a:pt x="4090" y="13274"/>
                  <a:pt x="4595" y="13330"/>
                </a:cubicBezTo>
                <a:cubicBezTo>
                  <a:pt x="4635" y="13907"/>
                  <a:pt x="5152" y="13589"/>
                  <a:pt x="5411" y="13768"/>
                </a:cubicBezTo>
                <a:cubicBezTo>
                  <a:pt x="5461" y="13798"/>
                  <a:pt x="5530" y="13803"/>
                  <a:pt x="5605" y="13803"/>
                </a:cubicBezTo>
                <a:cubicBezTo>
                  <a:pt x="5642" y="13803"/>
                  <a:pt x="5681" y="13801"/>
                  <a:pt x="5719" y="13801"/>
                </a:cubicBezTo>
                <a:cubicBezTo>
                  <a:pt x="5756" y="13801"/>
                  <a:pt x="5794" y="13803"/>
                  <a:pt x="5829" y="13808"/>
                </a:cubicBezTo>
                <a:cubicBezTo>
                  <a:pt x="5848" y="13947"/>
                  <a:pt x="5848" y="14066"/>
                  <a:pt x="5848" y="14166"/>
                </a:cubicBezTo>
                <a:cubicBezTo>
                  <a:pt x="6087" y="14225"/>
                  <a:pt x="6286" y="14185"/>
                  <a:pt x="6545" y="14325"/>
                </a:cubicBezTo>
                <a:cubicBezTo>
                  <a:pt x="7129" y="14617"/>
                  <a:pt x="7675" y="15061"/>
                  <a:pt x="8407" y="15061"/>
                </a:cubicBezTo>
                <a:cubicBezTo>
                  <a:pt x="8423" y="15061"/>
                  <a:pt x="8438" y="15061"/>
                  <a:pt x="8454" y="15061"/>
                </a:cubicBezTo>
                <a:cubicBezTo>
                  <a:pt x="8461" y="15060"/>
                  <a:pt x="8468" y="15059"/>
                  <a:pt x="8475" y="15059"/>
                </a:cubicBezTo>
                <a:cubicBezTo>
                  <a:pt x="8629" y="15059"/>
                  <a:pt x="8800" y="15261"/>
                  <a:pt x="8972" y="15280"/>
                </a:cubicBezTo>
                <a:cubicBezTo>
                  <a:pt x="9190" y="15280"/>
                  <a:pt x="9409" y="15180"/>
                  <a:pt x="9767" y="15101"/>
                </a:cubicBezTo>
                <a:cubicBezTo>
                  <a:pt x="9549" y="14961"/>
                  <a:pt x="9409" y="14882"/>
                  <a:pt x="9190" y="14742"/>
                </a:cubicBezTo>
                <a:cubicBezTo>
                  <a:pt x="9568" y="14563"/>
                  <a:pt x="9926" y="14365"/>
                  <a:pt x="9847" y="13887"/>
                </a:cubicBezTo>
                <a:cubicBezTo>
                  <a:pt x="9807" y="13648"/>
                  <a:pt x="10464" y="13768"/>
                  <a:pt x="10125" y="13370"/>
                </a:cubicBezTo>
                <a:cubicBezTo>
                  <a:pt x="10324" y="13270"/>
                  <a:pt x="10503" y="13171"/>
                  <a:pt x="10563" y="12932"/>
                </a:cubicBezTo>
                <a:cubicBezTo>
                  <a:pt x="10603" y="12813"/>
                  <a:pt x="10861" y="12694"/>
                  <a:pt x="10842" y="12614"/>
                </a:cubicBezTo>
                <a:cubicBezTo>
                  <a:pt x="10742" y="12017"/>
                  <a:pt x="11339" y="11759"/>
                  <a:pt x="11438" y="11341"/>
                </a:cubicBezTo>
                <a:cubicBezTo>
                  <a:pt x="11518" y="11003"/>
                  <a:pt x="11776" y="10804"/>
                  <a:pt x="11856" y="10505"/>
                </a:cubicBezTo>
                <a:cubicBezTo>
                  <a:pt x="11956" y="10127"/>
                  <a:pt x="12154" y="9789"/>
                  <a:pt x="12333" y="9451"/>
                </a:cubicBezTo>
                <a:cubicBezTo>
                  <a:pt x="12532" y="9113"/>
                  <a:pt x="12711" y="8795"/>
                  <a:pt x="12950" y="8496"/>
                </a:cubicBezTo>
                <a:cubicBezTo>
                  <a:pt x="13249" y="8118"/>
                  <a:pt x="13607" y="7780"/>
                  <a:pt x="13945" y="7442"/>
                </a:cubicBezTo>
                <a:cubicBezTo>
                  <a:pt x="14183" y="7183"/>
                  <a:pt x="14502" y="7004"/>
                  <a:pt x="14482" y="6586"/>
                </a:cubicBezTo>
                <a:cubicBezTo>
                  <a:pt x="14482" y="6368"/>
                  <a:pt x="14601" y="6248"/>
                  <a:pt x="14880" y="6248"/>
                </a:cubicBezTo>
                <a:cubicBezTo>
                  <a:pt x="15059" y="6248"/>
                  <a:pt x="15258" y="5950"/>
                  <a:pt x="15397" y="5751"/>
                </a:cubicBezTo>
                <a:cubicBezTo>
                  <a:pt x="15648" y="5447"/>
                  <a:pt x="15785" y="4997"/>
                  <a:pt x="16260" y="4997"/>
                </a:cubicBezTo>
                <a:cubicBezTo>
                  <a:pt x="16313" y="4997"/>
                  <a:pt x="16370" y="5003"/>
                  <a:pt x="16431" y="5015"/>
                </a:cubicBezTo>
                <a:cubicBezTo>
                  <a:pt x="16432" y="5015"/>
                  <a:pt x="16433" y="5016"/>
                  <a:pt x="16434" y="5016"/>
                </a:cubicBezTo>
                <a:cubicBezTo>
                  <a:pt x="16466" y="5016"/>
                  <a:pt x="16360" y="4636"/>
                  <a:pt x="16690" y="4617"/>
                </a:cubicBezTo>
                <a:cubicBezTo>
                  <a:pt x="16869" y="4617"/>
                  <a:pt x="17028" y="4537"/>
                  <a:pt x="17207" y="4478"/>
                </a:cubicBezTo>
                <a:cubicBezTo>
                  <a:pt x="17148" y="4418"/>
                  <a:pt x="17088" y="4358"/>
                  <a:pt x="17028" y="4299"/>
                </a:cubicBezTo>
                <a:cubicBezTo>
                  <a:pt x="17705" y="3921"/>
                  <a:pt x="18441" y="3642"/>
                  <a:pt x="19077" y="3264"/>
                </a:cubicBezTo>
                <a:cubicBezTo>
                  <a:pt x="20330" y="2548"/>
                  <a:pt x="21743" y="2469"/>
                  <a:pt x="23056" y="2031"/>
                </a:cubicBezTo>
                <a:cubicBezTo>
                  <a:pt x="23274" y="1971"/>
                  <a:pt x="23473" y="1832"/>
                  <a:pt x="23692" y="1772"/>
                </a:cubicBezTo>
                <a:cubicBezTo>
                  <a:pt x="23887" y="1712"/>
                  <a:pt x="24127" y="1619"/>
                  <a:pt x="24319" y="1619"/>
                </a:cubicBezTo>
                <a:cubicBezTo>
                  <a:pt x="24382" y="1619"/>
                  <a:pt x="24439" y="1629"/>
                  <a:pt x="24488" y="1653"/>
                </a:cubicBezTo>
                <a:cubicBezTo>
                  <a:pt x="24603" y="1710"/>
                  <a:pt x="24711" y="1729"/>
                  <a:pt x="24815" y="1729"/>
                </a:cubicBezTo>
                <a:cubicBezTo>
                  <a:pt x="25005" y="1729"/>
                  <a:pt x="25178" y="1668"/>
                  <a:pt x="25343" y="1668"/>
                </a:cubicBezTo>
                <a:cubicBezTo>
                  <a:pt x="25370" y="1668"/>
                  <a:pt x="25396" y="1669"/>
                  <a:pt x="25423" y="1673"/>
                </a:cubicBezTo>
                <a:cubicBezTo>
                  <a:pt x="25466" y="1677"/>
                  <a:pt x="25509" y="1679"/>
                  <a:pt x="25552" y="1679"/>
                </a:cubicBezTo>
                <a:cubicBezTo>
                  <a:pt x="25894" y="1679"/>
                  <a:pt x="26249" y="1565"/>
                  <a:pt x="26594" y="1565"/>
                </a:cubicBezTo>
                <a:close/>
                <a:moveTo>
                  <a:pt x="25971" y="0"/>
                </a:moveTo>
                <a:cubicBezTo>
                  <a:pt x="25819" y="0"/>
                  <a:pt x="25669" y="11"/>
                  <a:pt x="25522" y="42"/>
                </a:cubicBezTo>
                <a:cubicBezTo>
                  <a:pt x="24886" y="181"/>
                  <a:pt x="24249" y="62"/>
                  <a:pt x="23633" y="221"/>
                </a:cubicBezTo>
                <a:cubicBezTo>
                  <a:pt x="23215" y="320"/>
                  <a:pt x="22757" y="320"/>
                  <a:pt x="22339" y="420"/>
                </a:cubicBezTo>
                <a:cubicBezTo>
                  <a:pt x="21643" y="599"/>
                  <a:pt x="20967" y="818"/>
                  <a:pt x="20310" y="1056"/>
                </a:cubicBezTo>
                <a:cubicBezTo>
                  <a:pt x="19773" y="1255"/>
                  <a:pt x="18998" y="957"/>
                  <a:pt x="18759" y="1792"/>
                </a:cubicBezTo>
                <a:cubicBezTo>
                  <a:pt x="18759" y="1812"/>
                  <a:pt x="18659" y="1832"/>
                  <a:pt x="18600" y="1852"/>
                </a:cubicBezTo>
                <a:cubicBezTo>
                  <a:pt x="18082" y="1951"/>
                  <a:pt x="17625" y="2170"/>
                  <a:pt x="17287" y="2548"/>
                </a:cubicBezTo>
                <a:cubicBezTo>
                  <a:pt x="17247" y="2592"/>
                  <a:pt x="17204" y="2607"/>
                  <a:pt x="17159" y="2607"/>
                </a:cubicBezTo>
                <a:cubicBezTo>
                  <a:pt x="17068" y="2607"/>
                  <a:pt x="16974" y="2545"/>
                  <a:pt x="16902" y="2545"/>
                </a:cubicBezTo>
                <a:cubicBezTo>
                  <a:pt x="16849" y="2545"/>
                  <a:pt x="16809" y="2577"/>
                  <a:pt x="16789" y="2687"/>
                </a:cubicBezTo>
                <a:cubicBezTo>
                  <a:pt x="16750" y="2926"/>
                  <a:pt x="16610" y="3006"/>
                  <a:pt x="16392" y="3065"/>
                </a:cubicBezTo>
                <a:cubicBezTo>
                  <a:pt x="16093" y="3145"/>
                  <a:pt x="15815" y="3304"/>
                  <a:pt x="15556" y="3463"/>
                </a:cubicBezTo>
                <a:cubicBezTo>
                  <a:pt x="15238" y="3642"/>
                  <a:pt x="14840" y="3702"/>
                  <a:pt x="14840" y="4199"/>
                </a:cubicBezTo>
                <a:cubicBezTo>
                  <a:pt x="14840" y="4259"/>
                  <a:pt x="14382" y="4239"/>
                  <a:pt x="14243" y="4557"/>
                </a:cubicBezTo>
                <a:cubicBezTo>
                  <a:pt x="14084" y="4915"/>
                  <a:pt x="13686" y="4995"/>
                  <a:pt x="13408" y="4995"/>
                </a:cubicBezTo>
                <a:cubicBezTo>
                  <a:pt x="13328" y="5214"/>
                  <a:pt x="13288" y="5393"/>
                  <a:pt x="13209" y="5492"/>
                </a:cubicBezTo>
                <a:cubicBezTo>
                  <a:pt x="13030" y="5711"/>
                  <a:pt x="12791" y="5870"/>
                  <a:pt x="12592" y="6089"/>
                </a:cubicBezTo>
                <a:cubicBezTo>
                  <a:pt x="11956" y="6805"/>
                  <a:pt x="11558" y="7681"/>
                  <a:pt x="11060" y="8476"/>
                </a:cubicBezTo>
                <a:cubicBezTo>
                  <a:pt x="10603" y="9252"/>
                  <a:pt x="10026" y="9909"/>
                  <a:pt x="9827" y="10824"/>
                </a:cubicBezTo>
                <a:cubicBezTo>
                  <a:pt x="9688" y="11400"/>
                  <a:pt x="9529" y="11997"/>
                  <a:pt x="9409" y="12574"/>
                </a:cubicBezTo>
                <a:cubicBezTo>
                  <a:pt x="9296" y="13184"/>
                  <a:pt x="9000" y="13511"/>
                  <a:pt x="8558" y="13511"/>
                </a:cubicBezTo>
                <a:cubicBezTo>
                  <a:pt x="8381" y="13511"/>
                  <a:pt x="8179" y="13458"/>
                  <a:pt x="7957" y="13350"/>
                </a:cubicBezTo>
                <a:cubicBezTo>
                  <a:pt x="7778" y="13251"/>
                  <a:pt x="7519" y="13251"/>
                  <a:pt x="7360" y="13131"/>
                </a:cubicBezTo>
                <a:cubicBezTo>
                  <a:pt x="7201" y="12992"/>
                  <a:pt x="7161" y="12713"/>
                  <a:pt x="7002" y="12554"/>
                </a:cubicBezTo>
                <a:cubicBezTo>
                  <a:pt x="6923" y="12455"/>
                  <a:pt x="6764" y="12455"/>
                  <a:pt x="6565" y="12395"/>
                </a:cubicBezTo>
                <a:lnTo>
                  <a:pt x="6565" y="12395"/>
                </a:lnTo>
                <a:cubicBezTo>
                  <a:pt x="6704" y="12574"/>
                  <a:pt x="6783" y="12694"/>
                  <a:pt x="6863" y="12813"/>
                </a:cubicBezTo>
                <a:cubicBezTo>
                  <a:pt x="6584" y="12773"/>
                  <a:pt x="6346" y="12793"/>
                  <a:pt x="6266" y="12435"/>
                </a:cubicBezTo>
                <a:cubicBezTo>
                  <a:pt x="6226" y="12236"/>
                  <a:pt x="5749" y="12475"/>
                  <a:pt x="5610" y="12156"/>
                </a:cubicBezTo>
                <a:cubicBezTo>
                  <a:pt x="5574" y="12085"/>
                  <a:pt x="5459" y="12014"/>
                  <a:pt x="5392" y="12014"/>
                </a:cubicBezTo>
                <a:cubicBezTo>
                  <a:pt x="5385" y="12014"/>
                  <a:pt x="5377" y="12015"/>
                  <a:pt x="5371" y="12017"/>
                </a:cubicBezTo>
                <a:cubicBezTo>
                  <a:pt x="5304" y="12042"/>
                  <a:pt x="5243" y="12053"/>
                  <a:pt x="5186" y="12053"/>
                </a:cubicBezTo>
                <a:cubicBezTo>
                  <a:pt x="4971" y="12053"/>
                  <a:pt x="4820" y="11896"/>
                  <a:pt x="4695" y="11739"/>
                </a:cubicBezTo>
                <a:cubicBezTo>
                  <a:pt x="4337" y="11301"/>
                  <a:pt x="3819" y="11162"/>
                  <a:pt x="3342" y="10943"/>
                </a:cubicBezTo>
                <a:cubicBezTo>
                  <a:pt x="3238" y="10904"/>
                  <a:pt x="3108" y="10865"/>
                  <a:pt x="2997" y="10865"/>
                </a:cubicBezTo>
                <a:cubicBezTo>
                  <a:pt x="2939" y="10865"/>
                  <a:pt x="2886" y="10876"/>
                  <a:pt x="2845" y="10903"/>
                </a:cubicBezTo>
                <a:cubicBezTo>
                  <a:pt x="2506" y="11102"/>
                  <a:pt x="2148" y="11042"/>
                  <a:pt x="1770" y="11082"/>
                </a:cubicBezTo>
                <a:cubicBezTo>
                  <a:pt x="1716" y="11091"/>
                  <a:pt x="1660" y="11094"/>
                  <a:pt x="1603" y="11094"/>
                </a:cubicBezTo>
                <a:cubicBezTo>
                  <a:pt x="1502" y="11094"/>
                  <a:pt x="1399" y="11085"/>
                  <a:pt x="1301" y="11085"/>
                </a:cubicBezTo>
                <a:cubicBezTo>
                  <a:pt x="1212" y="11085"/>
                  <a:pt x="1128" y="11093"/>
                  <a:pt x="1054" y="11122"/>
                </a:cubicBezTo>
                <a:cubicBezTo>
                  <a:pt x="716" y="11261"/>
                  <a:pt x="935" y="11659"/>
                  <a:pt x="836" y="11918"/>
                </a:cubicBezTo>
                <a:cubicBezTo>
                  <a:pt x="816" y="11997"/>
                  <a:pt x="716" y="12077"/>
                  <a:pt x="716" y="12156"/>
                </a:cubicBezTo>
                <a:cubicBezTo>
                  <a:pt x="796" y="12992"/>
                  <a:pt x="199" y="13768"/>
                  <a:pt x="537" y="14643"/>
                </a:cubicBezTo>
                <a:cubicBezTo>
                  <a:pt x="656" y="14921"/>
                  <a:pt x="577" y="15379"/>
                  <a:pt x="398" y="15638"/>
                </a:cubicBezTo>
                <a:cubicBezTo>
                  <a:pt x="139" y="16035"/>
                  <a:pt x="279" y="16413"/>
                  <a:pt x="259" y="16791"/>
                </a:cubicBezTo>
                <a:cubicBezTo>
                  <a:pt x="259" y="17050"/>
                  <a:pt x="358" y="17348"/>
                  <a:pt x="279" y="17567"/>
                </a:cubicBezTo>
                <a:cubicBezTo>
                  <a:pt x="0" y="18303"/>
                  <a:pt x="279" y="19019"/>
                  <a:pt x="318" y="19736"/>
                </a:cubicBezTo>
                <a:cubicBezTo>
                  <a:pt x="318" y="19855"/>
                  <a:pt x="418" y="19954"/>
                  <a:pt x="418" y="20074"/>
                </a:cubicBezTo>
                <a:cubicBezTo>
                  <a:pt x="418" y="20511"/>
                  <a:pt x="418" y="20929"/>
                  <a:pt x="378" y="21367"/>
                </a:cubicBezTo>
                <a:cubicBezTo>
                  <a:pt x="338" y="21804"/>
                  <a:pt x="617" y="22162"/>
                  <a:pt x="656" y="22600"/>
                </a:cubicBezTo>
                <a:cubicBezTo>
                  <a:pt x="716" y="23097"/>
                  <a:pt x="676" y="23674"/>
                  <a:pt x="1034" y="24132"/>
                </a:cubicBezTo>
                <a:cubicBezTo>
                  <a:pt x="1074" y="24192"/>
                  <a:pt x="1134" y="24331"/>
                  <a:pt x="1114" y="24371"/>
                </a:cubicBezTo>
                <a:cubicBezTo>
                  <a:pt x="796" y="24928"/>
                  <a:pt x="1154" y="25286"/>
                  <a:pt x="1472" y="25664"/>
                </a:cubicBezTo>
                <a:cubicBezTo>
                  <a:pt x="1532" y="25723"/>
                  <a:pt x="1591" y="25823"/>
                  <a:pt x="1572" y="25882"/>
                </a:cubicBezTo>
                <a:cubicBezTo>
                  <a:pt x="1333" y="26539"/>
                  <a:pt x="2109" y="26957"/>
                  <a:pt x="1989" y="27593"/>
                </a:cubicBezTo>
                <a:cubicBezTo>
                  <a:pt x="2427" y="27792"/>
                  <a:pt x="2208" y="28389"/>
                  <a:pt x="2546" y="28628"/>
                </a:cubicBezTo>
                <a:cubicBezTo>
                  <a:pt x="2984" y="28946"/>
                  <a:pt x="2865" y="29483"/>
                  <a:pt x="3103" y="29881"/>
                </a:cubicBezTo>
                <a:cubicBezTo>
                  <a:pt x="3183" y="30000"/>
                  <a:pt x="3382" y="30040"/>
                  <a:pt x="3620" y="30179"/>
                </a:cubicBezTo>
                <a:cubicBezTo>
                  <a:pt x="3322" y="30597"/>
                  <a:pt x="3700" y="31035"/>
                  <a:pt x="3979" y="31253"/>
                </a:cubicBezTo>
                <a:cubicBezTo>
                  <a:pt x="4317" y="31512"/>
                  <a:pt x="4297" y="31870"/>
                  <a:pt x="4476" y="32149"/>
                </a:cubicBezTo>
                <a:cubicBezTo>
                  <a:pt x="4655" y="32168"/>
                  <a:pt x="4834" y="32188"/>
                  <a:pt x="5053" y="32228"/>
                </a:cubicBezTo>
                <a:cubicBezTo>
                  <a:pt x="4973" y="32348"/>
                  <a:pt x="4914" y="32447"/>
                  <a:pt x="4854" y="32546"/>
                </a:cubicBezTo>
                <a:cubicBezTo>
                  <a:pt x="5132" y="33044"/>
                  <a:pt x="6047" y="33123"/>
                  <a:pt x="5749" y="33979"/>
                </a:cubicBezTo>
                <a:cubicBezTo>
                  <a:pt x="5928" y="34058"/>
                  <a:pt x="6087" y="34138"/>
                  <a:pt x="6226" y="34217"/>
                </a:cubicBezTo>
                <a:cubicBezTo>
                  <a:pt x="6286" y="34257"/>
                  <a:pt x="6326" y="34317"/>
                  <a:pt x="6366" y="34357"/>
                </a:cubicBezTo>
                <a:cubicBezTo>
                  <a:pt x="6087" y="34635"/>
                  <a:pt x="6485" y="34715"/>
                  <a:pt x="6545" y="34914"/>
                </a:cubicBezTo>
                <a:cubicBezTo>
                  <a:pt x="6615" y="35263"/>
                  <a:pt x="6776" y="35505"/>
                  <a:pt x="7151" y="35505"/>
                </a:cubicBezTo>
                <a:cubicBezTo>
                  <a:pt x="7204" y="35505"/>
                  <a:pt x="7260" y="35500"/>
                  <a:pt x="7321" y="35491"/>
                </a:cubicBezTo>
                <a:cubicBezTo>
                  <a:pt x="7337" y="35487"/>
                  <a:pt x="7355" y="35485"/>
                  <a:pt x="7374" y="35485"/>
                </a:cubicBezTo>
                <a:cubicBezTo>
                  <a:pt x="7552" y="35485"/>
                  <a:pt x="7787" y="35652"/>
                  <a:pt x="7679" y="35869"/>
                </a:cubicBezTo>
                <a:cubicBezTo>
                  <a:pt x="7460" y="36386"/>
                  <a:pt x="7917" y="36605"/>
                  <a:pt x="8156" y="36664"/>
                </a:cubicBezTo>
                <a:cubicBezTo>
                  <a:pt x="8693" y="36784"/>
                  <a:pt x="8872" y="37241"/>
                  <a:pt x="9171" y="37579"/>
                </a:cubicBezTo>
                <a:cubicBezTo>
                  <a:pt x="9343" y="37790"/>
                  <a:pt x="9441" y="38018"/>
                  <a:pt x="9748" y="38018"/>
                </a:cubicBezTo>
                <a:cubicBezTo>
                  <a:pt x="9761" y="38018"/>
                  <a:pt x="9774" y="38018"/>
                  <a:pt x="9787" y="38017"/>
                </a:cubicBezTo>
                <a:cubicBezTo>
                  <a:pt x="9793" y="38017"/>
                  <a:pt x="9798" y="38016"/>
                  <a:pt x="9803" y="38016"/>
                </a:cubicBezTo>
                <a:cubicBezTo>
                  <a:pt x="10079" y="38016"/>
                  <a:pt x="9936" y="38502"/>
                  <a:pt x="10267" y="38502"/>
                </a:cubicBezTo>
                <a:cubicBezTo>
                  <a:pt x="10290" y="38502"/>
                  <a:pt x="10316" y="38500"/>
                  <a:pt x="10344" y="38494"/>
                </a:cubicBezTo>
                <a:cubicBezTo>
                  <a:pt x="10389" y="38487"/>
                  <a:pt x="10432" y="38483"/>
                  <a:pt x="10473" y="38483"/>
                </a:cubicBezTo>
                <a:cubicBezTo>
                  <a:pt x="10762" y="38483"/>
                  <a:pt x="10953" y="38668"/>
                  <a:pt x="10901" y="39051"/>
                </a:cubicBezTo>
                <a:cubicBezTo>
                  <a:pt x="10881" y="39111"/>
                  <a:pt x="11080" y="39250"/>
                  <a:pt x="11200" y="39270"/>
                </a:cubicBezTo>
                <a:cubicBezTo>
                  <a:pt x="11538" y="39330"/>
                  <a:pt x="11796" y="39529"/>
                  <a:pt x="12035" y="39768"/>
                </a:cubicBezTo>
                <a:cubicBezTo>
                  <a:pt x="12129" y="39846"/>
                  <a:pt x="12100" y="40085"/>
                  <a:pt x="12259" y="40085"/>
                </a:cubicBezTo>
                <a:cubicBezTo>
                  <a:pt x="12301" y="40085"/>
                  <a:pt x="12357" y="40068"/>
                  <a:pt x="12433" y="40026"/>
                </a:cubicBezTo>
                <a:cubicBezTo>
                  <a:pt x="12434" y="40025"/>
                  <a:pt x="12436" y="40025"/>
                  <a:pt x="12437" y="40025"/>
                </a:cubicBezTo>
                <a:cubicBezTo>
                  <a:pt x="12485" y="40025"/>
                  <a:pt x="12677" y="40307"/>
                  <a:pt x="12831" y="40364"/>
                </a:cubicBezTo>
                <a:cubicBezTo>
                  <a:pt x="13587" y="40643"/>
                  <a:pt x="14164" y="41240"/>
                  <a:pt x="14959" y="41478"/>
                </a:cubicBezTo>
                <a:cubicBezTo>
                  <a:pt x="15497" y="41627"/>
                  <a:pt x="15879" y="42224"/>
                  <a:pt x="16525" y="42224"/>
                </a:cubicBezTo>
                <a:cubicBezTo>
                  <a:pt x="16572" y="42224"/>
                  <a:pt x="16620" y="42221"/>
                  <a:pt x="16670" y="42214"/>
                </a:cubicBezTo>
                <a:cubicBezTo>
                  <a:pt x="16929" y="42592"/>
                  <a:pt x="17585" y="42413"/>
                  <a:pt x="17724" y="42692"/>
                </a:cubicBezTo>
                <a:cubicBezTo>
                  <a:pt x="17866" y="42947"/>
                  <a:pt x="18044" y="42995"/>
                  <a:pt x="18225" y="42995"/>
                </a:cubicBezTo>
                <a:cubicBezTo>
                  <a:pt x="18337" y="42995"/>
                  <a:pt x="18451" y="42977"/>
                  <a:pt x="18559" y="42977"/>
                </a:cubicBezTo>
                <a:cubicBezTo>
                  <a:pt x="18644" y="42977"/>
                  <a:pt x="18725" y="42988"/>
                  <a:pt x="18799" y="43030"/>
                </a:cubicBezTo>
                <a:cubicBezTo>
                  <a:pt x="18958" y="43129"/>
                  <a:pt x="19137" y="43249"/>
                  <a:pt x="19296" y="43368"/>
                </a:cubicBezTo>
                <a:cubicBezTo>
                  <a:pt x="19375" y="43408"/>
                  <a:pt x="19455" y="43527"/>
                  <a:pt x="19475" y="43527"/>
                </a:cubicBezTo>
                <a:cubicBezTo>
                  <a:pt x="19583" y="43455"/>
                  <a:pt x="19686" y="43428"/>
                  <a:pt x="19786" y="43428"/>
                </a:cubicBezTo>
                <a:cubicBezTo>
                  <a:pt x="20071" y="43428"/>
                  <a:pt x="20329" y="43647"/>
                  <a:pt x="20609" y="43647"/>
                </a:cubicBezTo>
                <a:cubicBezTo>
                  <a:pt x="21146" y="43647"/>
                  <a:pt x="21703" y="43706"/>
                  <a:pt x="22160" y="44044"/>
                </a:cubicBezTo>
                <a:cubicBezTo>
                  <a:pt x="22416" y="44219"/>
                  <a:pt x="22689" y="44276"/>
                  <a:pt x="22969" y="44276"/>
                </a:cubicBezTo>
                <a:cubicBezTo>
                  <a:pt x="23103" y="44276"/>
                  <a:pt x="23238" y="44263"/>
                  <a:pt x="23374" y="44243"/>
                </a:cubicBezTo>
                <a:cubicBezTo>
                  <a:pt x="23593" y="44204"/>
                  <a:pt x="23812" y="44184"/>
                  <a:pt x="24010" y="44144"/>
                </a:cubicBezTo>
                <a:cubicBezTo>
                  <a:pt x="24075" y="44130"/>
                  <a:pt x="24138" y="44123"/>
                  <a:pt x="24197" y="44123"/>
                </a:cubicBezTo>
                <a:cubicBezTo>
                  <a:pt x="24395" y="44123"/>
                  <a:pt x="24565" y="44204"/>
                  <a:pt x="24687" y="44403"/>
                </a:cubicBezTo>
                <a:cubicBezTo>
                  <a:pt x="24707" y="44442"/>
                  <a:pt x="24786" y="44422"/>
                  <a:pt x="24866" y="44442"/>
                </a:cubicBezTo>
                <a:cubicBezTo>
                  <a:pt x="25065" y="44343"/>
                  <a:pt x="25264" y="44243"/>
                  <a:pt x="25284" y="44223"/>
                </a:cubicBezTo>
                <a:cubicBezTo>
                  <a:pt x="25980" y="44303"/>
                  <a:pt x="26477" y="44363"/>
                  <a:pt x="26974" y="44422"/>
                </a:cubicBezTo>
                <a:cubicBezTo>
                  <a:pt x="27045" y="44307"/>
                  <a:pt x="27138" y="44276"/>
                  <a:pt x="27240" y="44276"/>
                </a:cubicBezTo>
                <a:cubicBezTo>
                  <a:pt x="27356" y="44276"/>
                  <a:pt x="27485" y="44317"/>
                  <a:pt x="27603" y="44317"/>
                </a:cubicBezTo>
                <a:cubicBezTo>
                  <a:pt x="27703" y="44317"/>
                  <a:pt x="27796" y="44288"/>
                  <a:pt x="27870" y="44184"/>
                </a:cubicBezTo>
                <a:cubicBezTo>
                  <a:pt x="27966" y="44257"/>
                  <a:pt x="28053" y="44285"/>
                  <a:pt x="28135" y="44285"/>
                </a:cubicBezTo>
                <a:cubicBezTo>
                  <a:pt x="28404" y="44285"/>
                  <a:pt x="28613" y="43984"/>
                  <a:pt x="28866" y="43984"/>
                </a:cubicBezTo>
                <a:cubicBezTo>
                  <a:pt x="28872" y="43984"/>
                  <a:pt x="28878" y="43984"/>
                  <a:pt x="28884" y="43985"/>
                </a:cubicBezTo>
                <a:cubicBezTo>
                  <a:pt x="28910" y="43986"/>
                  <a:pt x="28935" y="43986"/>
                  <a:pt x="28960" y="43986"/>
                </a:cubicBezTo>
                <a:cubicBezTo>
                  <a:pt x="29627" y="43986"/>
                  <a:pt x="30240" y="43740"/>
                  <a:pt x="30854" y="43567"/>
                </a:cubicBezTo>
                <a:cubicBezTo>
                  <a:pt x="31510" y="43388"/>
                  <a:pt x="32147" y="43129"/>
                  <a:pt x="32783" y="42891"/>
                </a:cubicBezTo>
                <a:cubicBezTo>
                  <a:pt x="33091" y="42756"/>
                  <a:pt x="33417" y="42492"/>
                  <a:pt x="33725" y="42492"/>
                </a:cubicBezTo>
                <a:cubicBezTo>
                  <a:pt x="33736" y="42492"/>
                  <a:pt x="33747" y="42492"/>
                  <a:pt x="33758" y="42493"/>
                </a:cubicBezTo>
                <a:cubicBezTo>
                  <a:pt x="33783" y="42494"/>
                  <a:pt x="33808" y="42495"/>
                  <a:pt x="33833" y="42495"/>
                </a:cubicBezTo>
                <a:cubicBezTo>
                  <a:pt x="34502" y="42495"/>
                  <a:pt x="34892" y="41988"/>
                  <a:pt x="35429" y="41777"/>
                </a:cubicBezTo>
                <a:cubicBezTo>
                  <a:pt x="35548" y="41737"/>
                  <a:pt x="35588" y="41339"/>
                  <a:pt x="35807" y="41339"/>
                </a:cubicBezTo>
                <a:cubicBezTo>
                  <a:pt x="35818" y="41339"/>
                  <a:pt x="35829" y="41340"/>
                  <a:pt x="35839" y="41340"/>
                </a:cubicBezTo>
                <a:cubicBezTo>
                  <a:pt x="36310" y="41340"/>
                  <a:pt x="36450" y="40917"/>
                  <a:pt x="36762" y="40722"/>
                </a:cubicBezTo>
                <a:cubicBezTo>
                  <a:pt x="36941" y="40603"/>
                  <a:pt x="37100" y="40484"/>
                  <a:pt x="37259" y="40344"/>
                </a:cubicBezTo>
                <a:cubicBezTo>
                  <a:pt x="37312" y="40296"/>
                  <a:pt x="37383" y="40283"/>
                  <a:pt x="37458" y="40283"/>
                </a:cubicBezTo>
                <a:cubicBezTo>
                  <a:pt x="37556" y="40283"/>
                  <a:pt x="37661" y="40306"/>
                  <a:pt x="37743" y="40306"/>
                </a:cubicBezTo>
                <a:cubicBezTo>
                  <a:pt x="37832" y="40306"/>
                  <a:pt x="37896" y="40279"/>
                  <a:pt x="37896" y="40165"/>
                </a:cubicBezTo>
                <a:cubicBezTo>
                  <a:pt x="37915" y="39748"/>
                  <a:pt x="38333" y="39847"/>
                  <a:pt x="38413" y="39569"/>
                </a:cubicBezTo>
                <a:cubicBezTo>
                  <a:pt x="38472" y="39409"/>
                  <a:pt x="38771" y="39350"/>
                  <a:pt x="38930" y="39211"/>
                </a:cubicBezTo>
                <a:cubicBezTo>
                  <a:pt x="39049" y="39131"/>
                  <a:pt x="39228" y="38992"/>
                  <a:pt x="39248" y="38892"/>
                </a:cubicBezTo>
                <a:cubicBezTo>
                  <a:pt x="39248" y="38673"/>
                  <a:pt x="39328" y="38634"/>
                  <a:pt x="39487" y="38634"/>
                </a:cubicBezTo>
                <a:cubicBezTo>
                  <a:pt x="39646" y="38634"/>
                  <a:pt x="39706" y="38614"/>
                  <a:pt x="39785" y="38435"/>
                </a:cubicBezTo>
                <a:cubicBezTo>
                  <a:pt x="39885" y="38176"/>
                  <a:pt x="40143" y="37937"/>
                  <a:pt x="40382" y="37818"/>
                </a:cubicBezTo>
                <a:cubicBezTo>
                  <a:pt x="40641" y="37679"/>
                  <a:pt x="40800" y="37440"/>
                  <a:pt x="40800" y="37261"/>
                </a:cubicBezTo>
                <a:cubicBezTo>
                  <a:pt x="40780" y="36784"/>
                  <a:pt x="41158" y="36545"/>
                  <a:pt x="41436" y="36386"/>
                </a:cubicBezTo>
                <a:cubicBezTo>
                  <a:pt x="41695" y="36247"/>
                  <a:pt x="41755" y="35988"/>
                  <a:pt x="41954" y="35849"/>
                </a:cubicBezTo>
                <a:cubicBezTo>
                  <a:pt x="42272" y="35610"/>
                  <a:pt x="42053" y="35172"/>
                  <a:pt x="42371" y="34914"/>
                </a:cubicBezTo>
                <a:cubicBezTo>
                  <a:pt x="42610" y="34735"/>
                  <a:pt x="42749" y="34416"/>
                  <a:pt x="42948" y="34198"/>
                </a:cubicBezTo>
                <a:cubicBezTo>
                  <a:pt x="43187" y="33939"/>
                  <a:pt x="43147" y="33581"/>
                  <a:pt x="43346" y="33342"/>
                </a:cubicBezTo>
                <a:cubicBezTo>
                  <a:pt x="43426" y="33243"/>
                  <a:pt x="43426" y="33103"/>
                  <a:pt x="43485" y="33024"/>
                </a:cubicBezTo>
                <a:cubicBezTo>
                  <a:pt x="44003" y="32348"/>
                  <a:pt x="44042" y="32268"/>
                  <a:pt x="44082" y="31492"/>
                </a:cubicBezTo>
                <a:cubicBezTo>
                  <a:pt x="44102" y="31413"/>
                  <a:pt x="44142" y="31273"/>
                  <a:pt x="44182" y="31273"/>
                </a:cubicBezTo>
                <a:cubicBezTo>
                  <a:pt x="44619" y="31273"/>
                  <a:pt x="44619" y="30875"/>
                  <a:pt x="44599" y="30657"/>
                </a:cubicBezTo>
                <a:cubicBezTo>
                  <a:pt x="44540" y="30199"/>
                  <a:pt x="44719" y="29941"/>
                  <a:pt x="45017" y="29682"/>
                </a:cubicBezTo>
                <a:cubicBezTo>
                  <a:pt x="45097" y="29622"/>
                  <a:pt x="45057" y="29443"/>
                  <a:pt x="45057" y="29324"/>
                </a:cubicBezTo>
                <a:lnTo>
                  <a:pt x="45057" y="29324"/>
                </a:lnTo>
                <a:cubicBezTo>
                  <a:pt x="45039" y="29326"/>
                  <a:pt x="45022" y="29327"/>
                  <a:pt x="45005" y="29327"/>
                </a:cubicBezTo>
                <a:cubicBezTo>
                  <a:pt x="44853" y="29327"/>
                  <a:pt x="44751" y="29246"/>
                  <a:pt x="44858" y="29085"/>
                </a:cubicBezTo>
                <a:cubicBezTo>
                  <a:pt x="44918" y="28986"/>
                  <a:pt x="45137" y="28986"/>
                  <a:pt x="45296" y="28926"/>
                </a:cubicBezTo>
                <a:cubicBezTo>
                  <a:pt x="45395" y="28389"/>
                  <a:pt x="45196" y="27772"/>
                  <a:pt x="45713" y="27335"/>
                </a:cubicBezTo>
                <a:cubicBezTo>
                  <a:pt x="45733" y="27315"/>
                  <a:pt x="45694" y="27195"/>
                  <a:pt x="45674" y="27136"/>
                </a:cubicBezTo>
                <a:cubicBezTo>
                  <a:pt x="45574" y="26817"/>
                  <a:pt x="45674" y="26539"/>
                  <a:pt x="45813" y="26260"/>
                </a:cubicBezTo>
                <a:cubicBezTo>
                  <a:pt x="45853" y="26201"/>
                  <a:pt x="45912" y="26101"/>
                  <a:pt x="45912" y="26101"/>
                </a:cubicBezTo>
                <a:cubicBezTo>
                  <a:pt x="45495" y="25803"/>
                  <a:pt x="45793" y="25624"/>
                  <a:pt x="45992" y="25425"/>
                </a:cubicBezTo>
                <a:cubicBezTo>
                  <a:pt x="46071" y="25345"/>
                  <a:pt x="46171" y="25186"/>
                  <a:pt x="46151" y="25126"/>
                </a:cubicBezTo>
                <a:cubicBezTo>
                  <a:pt x="45912" y="24749"/>
                  <a:pt x="46330" y="24351"/>
                  <a:pt x="46071" y="23973"/>
                </a:cubicBezTo>
                <a:cubicBezTo>
                  <a:pt x="46071" y="23953"/>
                  <a:pt x="46131" y="23893"/>
                  <a:pt x="46151" y="23833"/>
                </a:cubicBezTo>
                <a:cubicBezTo>
                  <a:pt x="46231" y="23873"/>
                  <a:pt x="46310" y="23913"/>
                  <a:pt x="46390" y="23953"/>
                </a:cubicBezTo>
                <a:cubicBezTo>
                  <a:pt x="46410" y="23973"/>
                  <a:pt x="46430" y="23993"/>
                  <a:pt x="46449" y="23993"/>
                </a:cubicBezTo>
                <a:cubicBezTo>
                  <a:pt x="46489" y="23993"/>
                  <a:pt x="46489" y="23953"/>
                  <a:pt x="46529" y="23873"/>
                </a:cubicBezTo>
                <a:cubicBezTo>
                  <a:pt x="46449" y="23794"/>
                  <a:pt x="46350" y="23674"/>
                  <a:pt x="46270" y="23575"/>
                </a:cubicBezTo>
                <a:cubicBezTo>
                  <a:pt x="46111" y="23396"/>
                  <a:pt x="46052" y="23117"/>
                  <a:pt x="46231" y="22998"/>
                </a:cubicBezTo>
                <a:cubicBezTo>
                  <a:pt x="46668" y="22680"/>
                  <a:pt x="46529" y="22302"/>
                  <a:pt x="46410" y="21924"/>
                </a:cubicBezTo>
                <a:cubicBezTo>
                  <a:pt x="46270" y="21466"/>
                  <a:pt x="46290" y="21009"/>
                  <a:pt x="46350" y="20511"/>
                </a:cubicBezTo>
                <a:cubicBezTo>
                  <a:pt x="46430" y="19994"/>
                  <a:pt x="46808" y="19437"/>
                  <a:pt x="46310" y="18900"/>
                </a:cubicBezTo>
                <a:cubicBezTo>
                  <a:pt x="46211" y="18781"/>
                  <a:pt x="46270" y="18522"/>
                  <a:pt x="46251" y="18343"/>
                </a:cubicBezTo>
                <a:cubicBezTo>
                  <a:pt x="46310" y="18323"/>
                  <a:pt x="46350" y="18323"/>
                  <a:pt x="46410" y="18303"/>
                </a:cubicBezTo>
                <a:cubicBezTo>
                  <a:pt x="46449" y="18303"/>
                  <a:pt x="46489" y="18283"/>
                  <a:pt x="46609" y="18263"/>
                </a:cubicBezTo>
                <a:cubicBezTo>
                  <a:pt x="46231" y="17806"/>
                  <a:pt x="46270" y="17289"/>
                  <a:pt x="46290" y="16811"/>
                </a:cubicBezTo>
                <a:cubicBezTo>
                  <a:pt x="46111" y="16772"/>
                  <a:pt x="45932" y="16752"/>
                  <a:pt x="45713" y="16732"/>
                </a:cubicBezTo>
                <a:cubicBezTo>
                  <a:pt x="45793" y="16413"/>
                  <a:pt x="45853" y="16135"/>
                  <a:pt x="45932" y="15856"/>
                </a:cubicBezTo>
                <a:cubicBezTo>
                  <a:pt x="45833" y="15777"/>
                  <a:pt x="45654" y="15717"/>
                  <a:pt x="45634" y="15618"/>
                </a:cubicBezTo>
                <a:cubicBezTo>
                  <a:pt x="45594" y="15399"/>
                  <a:pt x="45554" y="15120"/>
                  <a:pt x="45654" y="14941"/>
                </a:cubicBezTo>
                <a:cubicBezTo>
                  <a:pt x="45892" y="14563"/>
                  <a:pt x="45256" y="14762"/>
                  <a:pt x="45375" y="14484"/>
                </a:cubicBezTo>
                <a:cubicBezTo>
                  <a:pt x="45395" y="14444"/>
                  <a:pt x="45375" y="14345"/>
                  <a:pt x="45395" y="14325"/>
                </a:cubicBezTo>
                <a:cubicBezTo>
                  <a:pt x="45614" y="14225"/>
                  <a:pt x="45594" y="14185"/>
                  <a:pt x="45455" y="13947"/>
                </a:cubicBezTo>
                <a:cubicBezTo>
                  <a:pt x="45296" y="13648"/>
                  <a:pt x="45236" y="13310"/>
                  <a:pt x="44918" y="13052"/>
                </a:cubicBezTo>
                <a:cubicBezTo>
                  <a:pt x="44599" y="12833"/>
                  <a:pt x="44938" y="12694"/>
                  <a:pt x="45097" y="12574"/>
                </a:cubicBezTo>
                <a:cubicBezTo>
                  <a:pt x="44957" y="12395"/>
                  <a:pt x="44679" y="12196"/>
                  <a:pt x="44699" y="12057"/>
                </a:cubicBezTo>
                <a:cubicBezTo>
                  <a:pt x="44798" y="11500"/>
                  <a:pt x="44460" y="11221"/>
                  <a:pt x="44122" y="10903"/>
                </a:cubicBezTo>
                <a:cubicBezTo>
                  <a:pt x="44042" y="10824"/>
                  <a:pt x="43983" y="10664"/>
                  <a:pt x="43963" y="10545"/>
                </a:cubicBezTo>
                <a:cubicBezTo>
                  <a:pt x="43863" y="9988"/>
                  <a:pt x="43744" y="9511"/>
                  <a:pt x="43107" y="9292"/>
                </a:cubicBezTo>
                <a:cubicBezTo>
                  <a:pt x="42729" y="9173"/>
                  <a:pt x="42928" y="8914"/>
                  <a:pt x="43107" y="8715"/>
                </a:cubicBezTo>
                <a:cubicBezTo>
                  <a:pt x="42869" y="8576"/>
                  <a:pt x="42690" y="8337"/>
                  <a:pt x="42550" y="8178"/>
                </a:cubicBezTo>
                <a:cubicBezTo>
                  <a:pt x="42391" y="7959"/>
                  <a:pt x="42033" y="7800"/>
                  <a:pt x="41993" y="7581"/>
                </a:cubicBezTo>
                <a:cubicBezTo>
                  <a:pt x="41854" y="6785"/>
                  <a:pt x="41078" y="6507"/>
                  <a:pt x="40740" y="5890"/>
                </a:cubicBezTo>
                <a:cubicBezTo>
                  <a:pt x="40698" y="5805"/>
                  <a:pt x="40594" y="5629"/>
                  <a:pt x="40445" y="5629"/>
                </a:cubicBezTo>
                <a:cubicBezTo>
                  <a:pt x="40384" y="5629"/>
                  <a:pt x="40317" y="5657"/>
                  <a:pt x="40243" y="5731"/>
                </a:cubicBezTo>
                <a:cubicBezTo>
                  <a:pt x="40124" y="5552"/>
                  <a:pt x="40024" y="5293"/>
                  <a:pt x="39845" y="5194"/>
                </a:cubicBezTo>
                <a:cubicBezTo>
                  <a:pt x="39049" y="4736"/>
                  <a:pt x="38492" y="3980"/>
                  <a:pt x="37697" y="3523"/>
                </a:cubicBezTo>
                <a:cubicBezTo>
                  <a:pt x="37299" y="3304"/>
                  <a:pt x="36782" y="3205"/>
                  <a:pt x="36563" y="2707"/>
                </a:cubicBezTo>
                <a:cubicBezTo>
                  <a:pt x="35807" y="2648"/>
                  <a:pt x="35290" y="2111"/>
                  <a:pt x="34693" y="1713"/>
                </a:cubicBezTo>
                <a:cubicBezTo>
                  <a:pt x="34613" y="1653"/>
                  <a:pt x="34494" y="1613"/>
                  <a:pt x="34375" y="1593"/>
                </a:cubicBezTo>
                <a:cubicBezTo>
                  <a:pt x="33957" y="1514"/>
                  <a:pt x="33519" y="1394"/>
                  <a:pt x="33201" y="1116"/>
                </a:cubicBezTo>
                <a:cubicBezTo>
                  <a:pt x="32843" y="798"/>
                  <a:pt x="32385" y="1036"/>
                  <a:pt x="31987" y="837"/>
                </a:cubicBezTo>
                <a:cubicBezTo>
                  <a:pt x="31609" y="639"/>
                  <a:pt x="31092" y="718"/>
                  <a:pt x="30694" y="440"/>
                </a:cubicBezTo>
                <a:cubicBezTo>
                  <a:pt x="30604" y="446"/>
                  <a:pt x="30513" y="449"/>
                  <a:pt x="30423" y="449"/>
                </a:cubicBezTo>
                <a:cubicBezTo>
                  <a:pt x="29412" y="449"/>
                  <a:pt x="28441" y="81"/>
                  <a:pt x="27425" y="81"/>
                </a:cubicBezTo>
                <a:cubicBezTo>
                  <a:pt x="27401" y="81"/>
                  <a:pt x="27377" y="81"/>
                  <a:pt x="27352" y="82"/>
                </a:cubicBezTo>
                <a:cubicBezTo>
                  <a:pt x="27319" y="83"/>
                  <a:pt x="27286" y="83"/>
                  <a:pt x="27253" y="83"/>
                </a:cubicBezTo>
                <a:cubicBezTo>
                  <a:pt x="26825" y="83"/>
                  <a:pt x="26389" y="0"/>
                  <a:pt x="259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5673826" y="3222590"/>
            <a:ext cx="6268" cy="7069"/>
          </a:xfrm>
          <a:custGeom>
            <a:avLst/>
            <a:gdLst/>
            <a:ahLst/>
            <a:cxnLst/>
            <a:rect l="l" t="t" r="r" b="b"/>
            <a:pathLst>
              <a:path w="618" h="697" extrusionOk="0">
                <a:moveTo>
                  <a:pt x="339" y="0"/>
                </a:moveTo>
                <a:cubicBezTo>
                  <a:pt x="239" y="179"/>
                  <a:pt x="120" y="358"/>
                  <a:pt x="1" y="537"/>
                </a:cubicBezTo>
                <a:cubicBezTo>
                  <a:pt x="40" y="577"/>
                  <a:pt x="80" y="637"/>
                  <a:pt x="100" y="697"/>
                </a:cubicBezTo>
                <a:cubicBezTo>
                  <a:pt x="617" y="657"/>
                  <a:pt x="418" y="299"/>
                  <a:pt x="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6215636" y="3507774"/>
            <a:ext cx="242933" cy="177210"/>
          </a:xfrm>
          <a:custGeom>
            <a:avLst/>
            <a:gdLst/>
            <a:ahLst/>
            <a:cxnLst/>
            <a:rect l="l" t="t" r="r" b="b"/>
            <a:pathLst>
              <a:path w="23952" h="17472" extrusionOk="0">
                <a:moveTo>
                  <a:pt x="11545" y="2735"/>
                </a:moveTo>
                <a:cubicBezTo>
                  <a:pt x="11588" y="2735"/>
                  <a:pt x="11632" y="2738"/>
                  <a:pt x="11677" y="2742"/>
                </a:cubicBezTo>
                <a:cubicBezTo>
                  <a:pt x="12215" y="3219"/>
                  <a:pt x="11638" y="3697"/>
                  <a:pt x="11717" y="4174"/>
                </a:cubicBezTo>
                <a:cubicBezTo>
                  <a:pt x="11817" y="4652"/>
                  <a:pt x="11777" y="5169"/>
                  <a:pt x="11777" y="5666"/>
                </a:cubicBezTo>
                <a:cubicBezTo>
                  <a:pt x="11757" y="6164"/>
                  <a:pt x="11697" y="6681"/>
                  <a:pt x="11658" y="7258"/>
                </a:cubicBezTo>
                <a:cubicBezTo>
                  <a:pt x="11558" y="7496"/>
                  <a:pt x="11061" y="7476"/>
                  <a:pt x="11001" y="7914"/>
                </a:cubicBezTo>
                <a:cubicBezTo>
                  <a:pt x="11001" y="7944"/>
                  <a:pt x="10836" y="7995"/>
                  <a:pt x="10727" y="7995"/>
                </a:cubicBezTo>
                <a:cubicBezTo>
                  <a:pt x="10689" y="7995"/>
                  <a:pt x="10658" y="7989"/>
                  <a:pt x="10643" y="7974"/>
                </a:cubicBezTo>
                <a:cubicBezTo>
                  <a:pt x="10509" y="7822"/>
                  <a:pt x="10343" y="7770"/>
                  <a:pt x="10185" y="7770"/>
                </a:cubicBezTo>
                <a:cubicBezTo>
                  <a:pt x="9990" y="7770"/>
                  <a:pt x="9807" y="7848"/>
                  <a:pt x="9708" y="7914"/>
                </a:cubicBezTo>
                <a:cubicBezTo>
                  <a:pt x="9674" y="7935"/>
                  <a:pt x="9645" y="7943"/>
                  <a:pt x="9618" y="7943"/>
                </a:cubicBezTo>
                <a:cubicBezTo>
                  <a:pt x="9491" y="7943"/>
                  <a:pt x="9437" y="7743"/>
                  <a:pt x="9358" y="7743"/>
                </a:cubicBezTo>
                <a:cubicBezTo>
                  <a:pt x="9328" y="7743"/>
                  <a:pt x="9294" y="7773"/>
                  <a:pt x="9251" y="7854"/>
                </a:cubicBezTo>
                <a:cubicBezTo>
                  <a:pt x="9171" y="7994"/>
                  <a:pt x="9072" y="8133"/>
                  <a:pt x="9012" y="8213"/>
                </a:cubicBezTo>
                <a:cubicBezTo>
                  <a:pt x="8753" y="8093"/>
                  <a:pt x="8594" y="8014"/>
                  <a:pt x="8515" y="7974"/>
                </a:cubicBezTo>
                <a:cubicBezTo>
                  <a:pt x="8912" y="6880"/>
                  <a:pt x="9330" y="5786"/>
                  <a:pt x="9708" y="4692"/>
                </a:cubicBezTo>
                <a:cubicBezTo>
                  <a:pt x="9725" y="4692"/>
                  <a:pt x="9655" y="4648"/>
                  <a:pt x="9634" y="4648"/>
                </a:cubicBezTo>
                <a:cubicBezTo>
                  <a:pt x="9633" y="4648"/>
                  <a:pt x="9632" y="4648"/>
                  <a:pt x="9631" y="4648"/>
                </a:cubicBezTo>
                <a:lnTo>
                  <a:pt x="9631" y="4648"/>
                </a:lnTo>
                <a:cubicBezTo>
                  <a:pt x="9909" y="4251"/>
                  <a:pt x="10167" y="3835"/>
                  <a:pt x="10444" y="3458"/>
                </a:cubicBezTo>
                <a:cubicBezTo>
                  <a:pt x="10702" y="3071"/>
                  <a:pt x="11011" y="2735"/>
                  <a:pt x="11545" y="2735"/>
                </a:cubicBezTo>
                <a:close/>
                <a:moveTo>
                  <a:pt x="20696" y="1471"/>
                </a:moveTo>
                <a:cubicBezTo>
                  <a:pt x="21229" y="1471"/>
                  <a:pt x="21651" y="1784"/>
                  <a:pt x="21703" y="2344"/>
                </a:cubicBezTo>
                <a:cubicBezTo>
                  <a:pt x="21803" y="3458"/>
                  <a:pt x="21902" y="4592"/>
                  <a:pt x="21902" y="5726"/>
                </a:cubicBezTo>
                <a:cubicBezTo>
                  <a:pt x="21902" y="5985"/>
                  <a:pt x="21803" y="6243"/>
                  <a:pt x="21803" y="6502"/>
                </a:cubicBezTo>
                <a:cubicBezTo>
                  <a:pt x="21783" y="6701"/>
                  <a:pt x="22141" y="6860"/>
                  <a:pt x="21823" y="7099"/>
                </a:cubicBezTo>
                <a:cubicBezTo>
                  <a:pt x="22380" y="8252"/>
                  <a:pt x="21803" y="9446"/>
                  <a:pt x="21922" y="10600"/>
                </a:cubicBezTo>
                <a:cubicBezTo>
                  <a:pt x="21942" y="10898"/>
                  <a:pt x="21763" y="11216"/>
                  <a:pt x="21703" y="11435"/>
                </a:cubicBezTo>
                <a:cubicBezTo>
                  <a:pt x="21027" y="12012"/>
                  <a:pt x="20172" y="11773"/>
                  <a:pt x="19495" y="12131"/>
                </a:cubicBezTo>
                <a:cubicBezTo>
                  <a:pt x="19401" y="12179"/>
                  <a:pt x="19304" y="12203"/>
                  <a:pt x="19209" y="12203"/>
                </a:cubicBezTo>
                <a:cubicBezTo>
                  <a:pt x="19024" y="12203"/>
                  <a:pt x="18844" y="12110"/>
                  <a:pt x="18700" y="11913"/>
                </a:cubicBezTo>
                <a:cubicBezTo>
                  <a:pt x="18514" y="11672"/>
                  <a:pt x="18312" y="11310"/>
                  <a:pt x="17979" y="11310"/>
                </a:cubicBezTo>
                <a:cubicBezTo>
                  <a:pt x="17955" y="11310"/>
                  <a:pt x="17930" y="11312"/>
                  <a:pt x="17904" y="11316"/>
                </a:cubicBezTo>
                <a:cubicBezTo>
                  <a:pt x="17327" y="11415"/>
                  <a:pt x="16651" y="11375"/>
                  <a:pt x="16273" y="11992"/>
                </a:cubicBezTo>
                <a:cubicBezTo>
                  <a:pt x="16133" y="12211"/>
                  <a:pt x="15954" y="12410"/>
                  <a:pt x="15736" y="12708"/>
                </a:cubicBezTo>
                <a:cubicBezTo>
                  <a:pt x="15311" y="12708"/>
                  <a:pt x="14860" y="12691"/>
                  <a:pt x="14401" y="12691"/>
                </a:cubicBezTo>
                <a:cubicBezTo>
                  <a:pt x="14171" y="12691"/>
                  <a:pt x="13939" y="12695"/>
                  <a:pt x="13707" y="12708"/>
                </a:cubicBezTo>
                <a:cubicBezTo>
                  <a:pt x="13592" y="12715"/>
                  <a:pt x="13478" y="12717"/>
                  <a:pt x="13363" y="12717"/>
                </a:cubicBezTo>
                <a:cubicBezTo>
                  <a:pt x="13212" y="12717"/>
                  <a:pt x="13061" y="12714"/>
                  <a:pt x="12910" y="12714"/>
                </a:cubicBezTo>
                <a:cubicBezTo>
                  <a:pt x="12531" y="12714"/>
                  <a:pt x="12150" y="12736"/>
                  <a:pt x="11777" y="12887"/>
                </a:cubicBezTo>
                <a:cubicBezTo>
                  <a:pt x="11670" y="12930"/>
                  <a:pt x="11550" y="12952"/>
                  <a:pt x="11425" y="12952"/>
                </a:cubicBezTo>
                <a:cubicBezTo>
                  <a:pt x="11201" y="12952"/>
                  <a:pt x="10959" y="12881"/>
                  <a:pt x="10743" y="12728"/>
                </a:cubicBezTo>
                <a:cubicBezTo>
                  <a:pt x="10424" y="12489"/>
                  <a:pt x="10026" y="12370"/>
                  <a:pt x="9668" y="12171"/>
                </a:cubicBezTo>
                <a:cubicBezTo>
                  <a:pt x="9491" y="12076"/>
                  <a:pt x="9323" y="12036"/>
                  <a:pt x="9161" y="12036"/>
                </a:cubicBezTo>
                <a:cubicBezTo>
                  <a:pt x="8851" y="12036"/>
                  <a:pt x="8563" y="12180"/>
                  <a:pt x="8276" y="12350"/>
                </a:cubicBezTo>
                <a:cubicBezTo>
                  <a:pt x="7818" y="12629"/>
                  <a:pt x="7580" y="12848"/>
                  <a:pt x="7361" y="13285"/>
                </a:cubicBezTo>
                <a:cubicBezTo>
                  <a:pt x="7198" y="13575"/>
                  <a:pt x="7042" y="13717"/>
                  <a:pt x="6826" y="13717"/>
                </a:cubicBezTo>
                <a:cubicBezTo>
                  <a:pt x="6672" y="13717"/>
                  <a:pt x="6487" y="13645"/>
                  <a:pt x="6247" y="13504"/>
                </a:cubicBezTo>
                <a:cubicBezTo>
                  <a:pt x="6108" y="13643"/>
                  <a:pt x="5988" y="13842"/>
                  <a:pt x="5849" y="13862"/>
                </a:cubicBezTo>
                <a:cubicBezTo>
                  <a:pt x="5471" y="13882"/>
                  <a:pt x="3899" y="13962"/>
                  <a:pt x="3661" y="14061"/>
                </a:cubicBezTo>
                <a:cubicBezTo>
                  <a:pt x="3641" y="14069"/>
                  <a:pt x="3622" y="14073"/>
                  <a:pt x="3603" y="14073"/>
                </a:cubicBezTo>
                <a:cubicBezTo>
                  <a:pt x="3529" y="14073"/>
                  <a:pt x="3462" y="14009"/>
                  <a:pt x="3382" y="13882"/>
                </a:cubicBezTo>
                <a:lnTo>
                  <a:pt x="2010" y="13882"/>
                </a:lnTo>
                <a:cubicBezTo>
                  <a:pt x="2010" y="13623"/>
                  <a:pt x="1990" y="13424"/>
                  <a:pt x="2010" y="13225"/>
                </a:cubicBezTo>
                <a:cubicBezTo>
                  <a:pt x="2069" y="12927"/>
                  <a:pt x="2328" y="12629"/>
                  <a:pt x="1930" y="12370"/>
                </a:cubicBezTo>
                <a:cubicBezTo>
                  <a:pt x="2328" y="12072"/>
                  <a:pt x="2069" y="11634"/>
                  <a:pt x="2189" y="11256"/>
                </a:cubicBezTo>
                <a:cubicBezTo>
                  <a:pt x="2408" y="10480"/>
                  <a:pt x="2547" y="10381"/>
                  <a:pt x="3482" y="10261"/>
                </a:cubicBezTo>
                <a:cubicBezTo>
                  <a:pt x="3999" y="10202"/>
                  <a:pt x="4516" y="10063"/>
                  <a:pt x="5033" y="9983"/>
                </a:cubicBezTo>
                <a:cubicBezTo>
                  <a:pt x="5230" y="9969"/>
                  <a:pt x="5417" y="9836"/>
                  <a:pt x="5607" y="9836"/>
                </a:cubicBezTo>
                <a:cubicBezTo>
                  <a:pt x="5687" y="9836"/>
                  <a:pt x="5767" y="9859"/>
                  <a:pt x="5849" y="9923"/>
                </a:cubicBezTo>
                <a:cubicBezTo>
                  <a:pt x="5987" y="9760"/>
                  <a:pt x="6142" y="9668"/>
                  <a:pt x="6312" y="9668"/>
                </a:cubicBezTo>
                <a:cubicBezTo>
                  <a:pt x="6411" y="9668"/>
                  <a:pt x="6515" y="9698"/>
                  <a:pt x="6625" y="9764"/>
                </a:cubicBezTo>
                <a:cubicBezTo>
                  <a:pt x="6629" y="9766"/>
                  <a:pt x="6634" y="9767"/>
                  <a:pt x="6640" y="9767"/>
                </a:cubicBezTo>
                <a:cubicBezTo>
                  <a:pt x="6689" y="9767"/>
                  <a:pt x="6790" y="9698"/>
                  <a:pt x="6844" y="9645"/>
                </a:cubicBezTo>
                <a:cubicBezTo>
                  <a:pt x="6951" y="9518"/>
                  <a:pt x="7067" y="9463"/>
                  <a:pt x="7184" y="9463"/>
                </a:cubicBezTo>
                <a:cubicBezTo>
                  <a:pt x="7306" y="9463"/>
                  <a:pt x="7428" y="9523"/>
                  <a:pt x="7540" y="9625"/>
                </a:cubicBezTo>
                <a:cubicBezTo>
                  <a:pt x="7650" y="9713"/>
                  <a:pt x="7754" y="9740"/>
                  <a:pt x="7865" y="9740"/>
                </a:cubicBezTo>
                <a:cubicBezTo>
                  <a:pt x="7955" y="9740"/>
                  <a:pt x="8050" y="9722"/>
                  <a:pt x="8156" y="9704"/>
                </a:cubicBezTo>
                <a:cubicBezTo>
                  <a:pt x="9131" y="9545"/>
                  <a:pt x="10126" y="9506"/>
                  <a:pt x="11101" y="9366"/>
                </a:cubicBezTo>
                <a:cubicBezTo>
                  <a:pt x="11618" y="9287"/>
                  <a:pt x="12115" y="9108"/>
                  <a:pt x="12612" y="8929"/>
                </a:cubicBezTo>
                <a:cubicBezTo>
                  <a:pt x="12871" y="8849"/>
                  <a:pt x="12971" y="8710"/>
                  <a:pt x="12931" y="8352"/>
                </a:cubicBezTo>
                <a:cubicBezTo>
                  <a:pt x="12911" y="7954"/>
                  <a:pt x="13110" y="7556"/>
                  <a:pt x="13249" y="7079"/>
                </a:cubicBezTo>
                <a:cubicBezTo>
                  <a:pt x="13189" y="6920"/>
                  <a:pt x="13169" y="6601"/>
                  <a:pt x="13030" y="6363"/>
                </a:cubicBezTo>
                <a:cubicBezTo>
                  <a:pt x="12831" y="6064"/>
                  <a:pt x="13667" y="6243"/>
                  <a:pt x="13229" y="6004"/>
                </a:cubicBezTo>
                <a:cubicBezTo>
                  <a:pt x="12851" y="5806"/>
                  <a:pt x="13468" y="5726"/>
                  <a:pt x="13209" y="5547"/>
                </a:cubicBezTo>
                <a:cubicBezTo>
                  <a:pt x="13110" y="5487"/>
                  <a:pt x="13329" y="5050"/>
                  <a:pt x="13229" y="4910"/>
                </a:cubicBezTo>
                <a:cubicBezTo>
                  <a:pt x="13030" y="4612"/>
                  <a:pt x="13249" y="4512"/>
                  <a:pt x="13348" y="4333"/>
                </a:cubicBezTo>
                <a:cubicBezTo>
                  <a:pt x="13408" y="4254"/>
                  <a:pt x="13408" y="4135"/>
                  <a:pt x="13388" y="4035"/>
                </a:cubicBezTo>
                <a:cubicBezTo>
                  <a:pt x="13269" y="3578"/>
                  <a:pt x="13130" y="3100"/>
                  <a:pt x="12971" y="2583"/>
                </a:cubicBezTo>
                <a:cubicBezTo>
                  <a:pt x="13592" y="2388"/>
                  <a:pt x="14166" y="2113"/>
                  <a:pt x="14792" y="2113"/>
                </a:cubicBezTo>
                <a:cubicBezTo>
                  <a:pt x="14867" y="2113"/>
                  <a:pt x="14943" y="2117"/>
                  <a:pt x="15019" y="2125"/>
                </a:cubicBezTo>
                <a:cubicBezTo>
                  <a:pt x="15046" y="2127"/>
                  <a:pt x="15073" y="2128"/>
                  <a:pt x="15099" y="2128"/>
                </a:cubicBezTo>
                <a:cubicBezTo>
                  <a:pt x="15361" y="2128"/>
                  <a:pt x="15582" y="2044"/>
                  <a:pt x="15835" y="2026"/>
                </a:cubicBezTo>
                <a:cubicBezTo>
                  <a:pt x="16077" y="1999"/>
                  <a:pt x="16318" y="1873"/>
                  <a:pt x="16566" y="1873"/>
                </a:cubicBezTo>
                <a:cubicBezTo>
                  <a:pt x="16685" y="1873"/>
                  <a:pt x="16806" y="1902"/>
                  <a:pt x="16929" y="1986"/>
                </a:cubicBezTo>
                <a:cubicBezTo>
                  <a:pt x="16961" y="2005"/>
                  <a:pt x="17002" y="2012"/>
                  <a:pt x="17049" y="2012"/>
                </a:cubicBezTo>
                <a:cubicBezTo>
                  <a:pt x="17149" y="2012"/>
                  <a:pt x="17272" y="1980"/>
                  <a:pt x="17367" y="1966"/>
                </a:cubicBezTo>
                <a:cubicBezTo>
                  <a:pt x="18401" y="1807"/>
                  <a:pt x="19436" y="1648"/>
                  <a:pt x="20470" y="1489"/>
                </a:cubicBezTo>
                <a:cubicBezTo>
                  <a:pt x="20547" y="1477"/>
                  <a:pt x="20622" y="1471"/>
                  <a:pt x="20696" y="1471"/>
                </a:cubicBezTo>
                <a:close/>
                <a:moveTo>
                  <a:pt x="19627" y="1"/>
                </a:moveTo>
                <a:cubicBezTo>
                  <a:pt x="19546" y="1"/>
                  <a:pt x="19425" y="33"/>
                  <a:pt x="19396" y="76"/>
                </a:cubicBezTo>
                <a:cubicBezTo>
                  <a:pt x="19347" y="135"/>
                  <a:pt x="19303" y="157"/>
                  <a:pt x="19261" y="157"/>
                </a:cubicBezTo>
                <a:cubicBezTo>
                  <a:pt x="19151" y="157"/>
                  <a:pt x="19060" y="6"/>
                  <a:pt x="18950" y="6"/>
                </a:cubicBezTo>
                <a:cubicBezTo>
                  <a:pt x="18933" y="6"/>
                  <a:pt x="18916" y="9"/>
                  <a:pt x="18899" y="17"/>
                </a:cubicBezTo>
                <a:cubicBezTo>
                  <a:pt x="18700" y="96"/>
                  <a:pt x="18481" y="176"/>
                  <a:pt x="18262" y="176"/>
                </a:cubicBezTo>
                <a:cubicBezTo>
                  <a:pt x="18237" y="177"/>
                  <a:pt x="18212" y="178"/>
                  <a:pt x="18186" y="178"/>
                </a:cubicBezTo>
                <a:cubicBezTo>
                  <a:pt x="17892" y="178"/>
                  <a:pt x="17581" y="103"/>
                  <a:pt x="17295" y="103"/>
                </a:cubicBezTo>
                <a:cubicBezTo>
                  <a:pt x="17196" y="103"/>
                  <a:pt x="17100" y="112"/>
                  <a:pt x="17009" y="136"/>
                </a:cubicBezTo>
                <a:cubicBezTo>
                  <a:pt x="16770" y="196"/>
                  <a:pt x="16536" y="201"/>
                  <a:pt x="16310" y="201"/>
                </a:cubicBezTo>
                <a:cubicBezTo>
                  <a:pt x="16265" y="201"/>
                  <a:pt x="16220" y="201"/>
                  <a:pt x="16175" y="201"/>
                </a:cubicBezTo>
                <a:cubicBezTo>
                  <a:pt x="15997" y="201"/>
                  <a:pt x="15823" y="204"/>
                  <a:pt x="15656" y="236"/>
                </a:cubicBezTo>
                <a:cubicBezTo>
                  <a:pt x="14721" y="355"/>
                  <a:pt x="13846" y="653"/>
                  <a:pt x="12931" y="892"/>
                </a:cubicBezTo>
                <a:cubicBezTo>
                  <a:pt x="12871" y="773"/>
                  <a:pt x="12811" y="653"/>
                  <a:pt x="12732" y="514"/>
                </a:cubicBezTo>
                <a:cubicBezTo>
                  <a:pt x="12593" y="673"/>
                  <a:pt x="12473" y="793"/>
                  <a:pt x="12414" y="892"/>
                </a:cubicBezTo>
                <a:cubicBezTo>
                  <a:pt x="12201" y="892"/>
                  <a:pt x="11971" y="839"/>
                  <a:pt x="11783" y="839"/>
                </a:cubicBezTo>
                <a:cubicBezTo>
                  <a:pt x="11689" y="839"/>
                  <a:pt x="11605" y="852"/>
                  <a:pt x="11538" y="892"/>
                </a:cubicBezTo>
                <a:cubicBezTo>
                  <a:pt x="11081" y="1210"/>
                  <a:pt x="10583" y="1270"/>
                  <a:pt x="10066" y="1350"/>
                </a:cubicBezTo>
                <a:cubicBezTo>
                  <a:pt x="9648" y="1429"/>
                  <a:pt x="9330" y="1767"/>
                  <a:pt x="9052" y="2105"/>
                </a:cubicBezTo>
                <a:cubicBezTo>
                  <a:pt x="9290" y="2503"/>
                  <a:pt x="8932" y="2523"/>
                  <a:pt x="8713" y="2603"/>
                </a:cubicBezTo>
                <a:cubicBezTo>
                  <a:pt x="8773" y="3239"/>
                  <a:pt x="8634" y="3757"/>
                  <a:pt x="7997" y="4055"/>
                </a:cubicBezTo>
                <a:cubicBezTo>
                  <a:pt x="7699" y="4194"/>
                  <a:pt x="7739" y="4572"/>
                  <a:pt x="7679" y="4871"/>
                </a:cubicBezTo>
                <a:cubicBezTo>
                  <a:pt x="7619" y="5268"/>
                  <a:pt x="7699" y="5766"/>
                  <a:pt x="7241" y="6024"/>
                </a:cubicBezTo>
                <a:cubicBezTo>
                  <a:pt x="7182" y="6064"/>
                  <a:pt x="7142" y="6263"/>
                  <a:pt x="7162" y="6283"/>
                </a:cubicBezTo>
                <a:cubicBezTo>
                  <a:pt x="7420" y="6502"/>
                  <a:pt x="7182" y="6581"/>
                  <a:pt x="7102" y="6740"/>
                </a:cubicBezTo>
                <a:cubicBezTo>
                  <a:pt x="6923" y="7178"/>
                  <a:pt x="6366" y="7437"/>
                  <a:pt x="6525" y="8033"/>
                </a:cubicBezTo>
                <a:cubicBezTo>
                  <a:pt x="6525" y="8033"/>
                  <a:pt x="6384" y="8096"/>
                  <a:pt x="6338" y="8096"/>
                </a:cubicBezTo>
                <a:cubicBezTo>
                  <a:pt x="6333" y="8096"/>
                  <a:pt x="6329" y="8095"/>
                  <a:pt x="6326" y="8093"/>
                </a:cubicBezTo>
                <a:cubicBezTo>
                  <a:pt x="6284" y="8042"/>
                  <a:pt x="6243" y="8023"/>
                  <a:pt x="6203" y="8023"/>
                </a:cubicBezTo>
                <a:cubicBezTo>
                  <a:pt x="6098" y="8023"/>
                  <a:pt x="5993" y="8145"/>
                  <a:pt x="5872" y="8145"/>
                </a:cubicBezTo>
                <a:cubicBezTo>
                  <a:pt x="5839" y="8145"/>
                  <a:pt x="5805" y="8136"/>
                  <a:pt x="5769" y="8113"/>
                </a:cubicBezTo>
                <a:cubicBezTo>
                  <a:pt x="5707" y="8080"/>
                  <a:pt x="5646" y="8065"/>
                  <a:pt x="5587" y="8065"/>
                </a:cubicBezTo>
                <a:cubicBezTo>
                  <a:pt x="5402" y="8065"/>
                  <a:pt x="5239" y="8215"/>
                  <a:pt x="5133" y="8411"/>
                </a:cubicBezTo>
                <a:cubicBezTo>
                  <a:pt x="5127" y="8417"/>
                  <a:pt x="5114" y="8420"/>
                  <a:pt x="5098" y="8420"/>
                </a:cubicBezTo>
                <a:cubicBezTo>
                  <a:pt x="5060" y="8420"/>
                  <a:pt x="5002" y="8406"/>
                  <a:pt x="4974" y="8392"/>
                </a:cubicBezTo>
                <a:cubicBezTo>
                  <a:pt x="4834" y="8308"/>
                  <a:pt x="4703" y="8276"/>
                  <a:pt x="4575" y="8276"/>
                </a:cubicBezTo>
                <a:cubicBezTo>
                  <a:pt x="4337" y="8276"/>
                  <a:pt x="4112" y="8388"/>
                  <a:pt x="3880" y="8491"/>
                </a:cubicBezTo>
                <a:cubicBezTo>
                  <a:pt x="3789" y="8530"/>
                  <a:pt x="3673" y="8560"/>
                  <a:pt x="3559" y="8560"/>
                </a:cubicBezTo>
                <a:cubicBezTo>
                  <a:pt x="3498" y="8560"/>
                  <a:pt x="3438" y="8552"/>
                  <a:pt x="3382" y="8531"/>
                </a:cubicBezTo>
                <a:cubicBezTo>
                  <a:pt x="3337" y="8513"/>
                  <a:pt x="3301" y="8505"/>
                  <a:pt x="3270" y="8505"/>
                </a:cubicBezTo>
                <a:cubicBezTo>
                  <a:pt x="3163" y="8505"/>
                  <a:pt x="3126" y="8598"/>
                  <a:pt x="3064" y="8690"/>
                </a:cubicBezTo>
                <a:cubicBezTo>
                  <a:pt x="2993" y="8761"/>
                  <a:pt x="2826" y="8832"/>
                  <a:pt x="2778" y="8832"/>
                </a:cubicBezTo>
                <a:cubicBezTo>
                  <a:pt x="2772" y="8832"/>
                  <a:pt x="2768" y="8831"/>
                  <a:pt x="2766" y="8829"/>
                </a:cubicBezTo>
                <a:cubicBezTo>
                  <a:pt x="2668" y="8697"/>
                  <a:pt x="2564" y="8655"/>
                  <a:pt x="2457" y="8655"/>
                </a:cubicBezTo>
                <a:cubicBezTo>
                  <a:pt x="2264" y="8655"/>
                  <a:pt x="2063" y="8790"/>
                  <a:pt x="1875" y="8790"/>
                </a:cubicBezTo>
                <a:cubicBezTo>
                  <a:pt x="1867" y="8790"/>
                  <a:pt x="1859" y="8790"/>
                  <a:pt x="1851" y="8789"/>
                </a:cubicBezTo>
                <a:cubicBezTo>
                  <a:pt x="1769" y="8782"/>
                  <a:pt x="1692" y="8779"/>
                  <a:pt x="1619" y="8779"/>
                </a:cubicBezTo>
                <a:cubicBezTo>
                  <a:pt x="883" y="8779"/>
                  <a:pt x="532" y="9144"/>
                  <a:pt x="478" y="9903"/>
                </a:cubicBezTo>
                <a:cubicBezTo>
                  <a:pt x="458" y="10082"/>
                  <a:pt x="418" y="10261"/>
                  <a:pt x="398" y="10421"/>
                </a:cubicBezTo>
                <a:cubicBezTo>
                  <a:pt x="378" y="11097"/>
                  <a:pt x="160" y="11734"/>
                  <a:pt x="80" y="12410"/>
                </a:cubicBezTo>
                <a:cubicBezTo>
                  <a:pt x="0" y="13086"/>
                  <a:pt x="140" y="13782"/>
                  <a:pt x="140" y="14459"/>
                </a:cubicBezTo>
                <a:cubicBezTo>
                  <a:pt x="140" y="14698"/>
                  <a:pt x="199" y="15016"/>
                  <a:pt x="359" y="15155"/>
                </a:cubicBezTo>
                <a:cubicBezTo>
                  <a:pt x="637" y="15434"/>
                  <a:pt x="995" y="15752"/>
                  <a:pt x="1353" y="15792"/>
                </a:cubicBezTo>
                <a:cubicBezTo>
                  <a:pt x="1472" y="15804"/>
                  <a:pt x="1591" y="15810"/>
                  <a:pt x="1710" y="15810"/>
                </a:cubicBezTo>
                <a:cubicBezTo>
                  <a:pt x="2167" y="15810"/>
                  <a:pt x="2630" y="15735"/>
                  <a:pt x="3095" y="15735"/>
                </a:cubicBezTo>
                <a:cubicBezTo>
                  <a:pt x="3263" y="15735"/>
                  <a:pt x="3432" y="15745"/>
                  <a:pt x="3601" y="15772"/>
                </a:cubicBezTo>
                <a:cubicBezTo>
                  <a:pt x="4616" y="15394"/>
                  <a:pt x="5730" y="15553"/>
                  <a:pt x="6764" y="15195"/>
                </a:cubicBezTo>
                <a:cubicBezTo>
                  <a:pt x="7082" y="16130"/>
                  <a:pt x="7679" y="16926"/>
                  <a:pt x="8813" y="17005"/>
                </a:cubicBezTo>
                <a:cubicBezTo>
                  <a:pt x="8952" y="17005"/>
                  <a:pt x="9091" y="17065"/>
                  <a:pt x="9211" y="17144"/>
                </a:cubicBezTo>
                <a:cubicBezTo>
                  <a:pt x="9430" y="17264"/>
                  <a:pt x="9708" y="17085"/>
                  <a:pt x="9967" y="17363"/>
                </a:cubicBezTo>
                <a:cubicBezTo>
                  <a:pt x="10032" y="17441"/>
                  <a:pt x="10080" y="17472"/>
                  <a:pt x="10120" y="17472"/>
                </a:cubicBezTo>
                <a:cubicBezTo>
                  <a:pt x="10264" y="17472"/>
                  <a:pt x="10290" y="17072"/>
                  <a:pt x="10524" y="17025"/>
                </a:cubicBezTo>
                <a:cubicBezTo>
                  <a:pt x="11379" y="16866"/>
                  <a:pt x="11558" y="16050"/>
                  <a:pt x="11916" y="15414"/>
                </a:cubicBezTo>
                <a:cubicBezTo>
                  <a:pt x="11956" y="15334"/>
                  <a:pt x="11956" y="15135"/>
                  <a:pt x="11896" y="15095"/>
                </a:cubicBezTo>
                <a:cubicBezTo>
                  <a:pt x="11498" y="14817"/>
                  <a:pt x="11876" y="14578"/>
                  <a:pt x="11876" y="14300"/>
                </a:cubicBezTo>
                <a:cubicBezTo>
                  <a:pt x="11910" y="14297"/>
                  <a:pt x="11944" y="14296"/>
                  <a:pt x="11978" y="14296"/>
                </a:cubicBezTo>
                <a:cubicBezTo>
                  <a:pt x="12213" y="14296"/>
                  <a:pt x="12454" y="14354"/>
                  <a:pt x="12687" y="14354"/>
                </a:cubicBezTo>
                <a:cubicBezTo>
                  <a:pt x="12899" y="14354"/>
                  <a:pt x="13104" y="14306"/>
                  <a:pt x="13289" y="14121"/>
                </a:cubicBezTo>
                <a:cubicBezTo>
                  <a:pt x="13291" y="14119"/>
                  <a:pt x="13293" y="14118"/>
                  <a:pt x="13297" y="14118"/>
                </a:cubicBezTo>
                <a:cubicBezTo>
                  <a:pt x="13337" y="14118"/>
                  <a:pt x="13477" y="14204"/>
                  <a:pt x="13567" y="14240"/>
                </a:cubicBezTo>
                <a:cubicBezTo>
                  <a:pt x="13656" y="14276"/>
                  <a:pt x="13776" y="14343"/>
                  <a:pt x="13844" y="14343"/>
                </a:cubicBezTo>
                <a:cubicBezTo>
                  <a:pt x="13852" y="14343"/>
                  <a:pt x="13859" y="14342"/>
                  <a:pt x="13866" y="14339"/>
                </a:cubicBezTo>
                <a:cubicBezTo>
                  <a:pt x="13986" y="14263"/>
                  <a:pt x="14117" y="14246"/>
                  <a:pt x="14251" y="14246"/>
                </a:cubicBezTo>
                <a:cubicBezTo>
                  <a:pt x="14362" y="14246"/>
                  <a:pt x="14475" y="14258"/>
                  <a:pt x="14585" y="14258"/>
                </a:cubicBezTo>
                <a:cubicBezTo>
                  <a:pt x="14756" y="14258"/>
                  <a:pt x="14919" y="14229"/>
                  <a:pt x="15059" y="14081"/>
                </a:cubicBezTo>
                <a:cubicBezTo>
                  <a:pt x="15139" y="14419"/>
                  <a:pt x="15238" y="14678"/>
                  <a:pt x="15218" y="14936"/>
                </a:cubicBezTo>
                <a:cubicBezTo>
                  <a:pt x="15199" y="15374"/>
                  <a:pt x="15417" y="15712"/>
                  <a:pt x="15656" y="15991"/>
                </a:cubicBezTo>
                <a:cubicBezTo>
                  <a:pt x="15935" y="16309"/>
                  <a:pt x="16352" y="16488"/>
                  <a:pt x="16710" y="16707"/>
                </a:cubicBezTo>
                <a:cubicBezTo>
                  <a:pt x="16742" y="16730"/>
                  <a:pt x="16785" y="16738"/>
                  <a:pt x="16832" y="16738"/>
                </a:cubicBezTo>
                <a:cubicBezTo>
                  <a:pt x="16906" y="16738"/>
                  <a:pt x="16988" y="16719"/>
                  <a:pt x="17049" y="16707"/>
                </a:cubicBezTo>
                <a:cubicBezTo>
                  <a:pt x="17944" y="16587"/>
                  <a:pt x="18063" y="16548"/>
                  <a:pt x="18899" y="15831"/>
                </a:cubicBezTo>
                <a:cubicBezTo>
                  <a:pt x="19157" y="15613"/>
                  <a:pt x="19376" y="15294"/>
                  <a:pt x="19495" y="14996"/>
                </a:cubicBezTo>
                <a:cubicBezTo>
                  <a:pt x="19635" y="14658"/>
                  <a:pt x="19635" y="14260"/>
                  <a:pt x="19694" y="13902"/>
                </a:cubicBezTo>
                <a:cubicBezTo>
                  <a:pt x="19727" y="13579"/>
                  <a:pt x="19916" y="13321"/>
                  <a:pt x="20114" y="13321"/>
                </a:cubicBezTo>
                <a:cubicBezTo>
                  <a:pt x="20160" y="13321"/>
                  <a:pt x="20206" y="13335"/>
                  <a:pt x="20251" y="13365"/>
                </a:cubicBezTo>
                <a:cubicBezTo>
                  <a:pt x="20335" y="13414"/>
                  <a:pt x="20414" y="13428"/>
                  <a:pt x="20485" y="13428"/>
                </a:cubicBezTo>
                <a:cubicBezTo>
                  <a:pt x="20588" y="13428"/>
                  <a:pt x="20674" y="13397"/>
                  <a:pt x="20730" y="13397"/>
                </a:cubicBezTo>
                <a:cubicBezTo>
                  <a:pt x="20745" y="13397"/>
                  <a:pt x="20758" y="13399"/>
                  <a:pt x="20768" y="13405"/>
                </a:cubicBezTo>
                <a:cubicBezTo>
                  <a:pt x="20831" y="13449"/>
                  <a:pt x="20886" y="13466"/>
                  <a:pt x="20936" y="13466"/>
                </a:cubicBezTo>
                <a:cubicBezTo>
                  <a:pt x="21132" y="13466"/>
                  <a:pt x="21248" y="13193"/>
                  <a:pt x="21420" y="13193"/>
                </a:cubicBezTo>
                <a:cubicBezTo>
                  <a:pt x="21441" y="13193"/>
                  <a:pt x="21462" y="13197"/>
                  <a:pt x="21485" y="13206"/>
                </a:cubicBezTo>
                <a:cubicBezTo>
                  <a:pt x="21581" y="13244"/>
                  <a:pt x="21667" y="13261"/>
                  <a:pt x="21744" y="13261"/>
                </a:cubicBezTo>
                <a:cubicBezTo>
                  <a:pt x="22062" y="13261"/>
                  <a:pt x="22235" y="12972"/>
                  <a:pt x="22459" y="12748"/>
                </a:cubicBezTo>
                <a:cubicBezTo>
                  <a:pt x="22718" y="12470"/>
                  <a:pt x="23255" y="12529"/>
                  <a:pt x="23335" y="11952"/>
                </a:cubicBezTo>
                <a:cubicBezTo>
                  <a:pt x="23374" y="11594"/>
                  <a:pt x="23295" y="11077"/>
                  <a:pt x="23474" y="10898"/>
                </a:cubicBezTo>
                <a:cubicBezTo>
                  <a:pt x="23931" y="10441"/>
                  <a:pt x="23693" y="9983"/>
                  <a:pt x="23693" y="9525"/>
                </a:cubicBezTo>
                <a:cubicBezTo>
                  <a:pt x="23673" y="9267"/>
                  <a:pt x="23573" y="9068"/>
                  <a:pt x="23434" y="8829"/>
                </a:cubicBezTo>
                <a:cubicBezTo>
                  <a:pt x="23374" y="8730"/>
                  <a:pt x="23653" y="8392"/>
                  <a:pt x="23792" y="8153"/>
                </a:cubicBezTo>
                <a:cubicBezTo>
                  <a:pt x="23613" y="8093"/>
                  <a:pt x="23514" y="8053"/>
                  <a:pt x="23394" y="7994"/>
                </a:cubicBezTo>
                <a:cubicBezTo>
                  <a:pt x="23872" y="7675"/>
                  <a:pt x="23951" y="7576"/>
                  <a:pt x="23693" y="7297"/>
                </a:cubicBezTo>
                <a:cubicBezTo>
                  <a:pt x="23514" y="7079"/>
                  <a:pt x="23553" y="6860"/>
                  <a:pt x="23494" y="6681"/>
                </a:cubicBezTo>
                <a:cubicBezTo>
                  <a:pt x="23335" y="6303"/>
                  <a:pt x="23673" y="6183"/>
                  <a:pt x="23713" y="5945"/>
                </a:cubicBezTo>
                <a:cubicBezTo>
                  <a:pt x="23772" y="5706"/>
                  <a:pt x="23613" y="5408"/>
                  <a:pt x="23573" y="5129"/>
                </a:cubicBezTo>
                <a:cubicBezTo>
                  <a:pt x="23573" y="5050"/>
                  <a:pt x="23713" y="4970"/>
                  <a:pt x="23772" y="4890"/>
                </a:cubicBezTo>
                <a:cubicBezTo>
                  <a:pt x="23613" y="4731"/>
                  <a:pt x="23474" y="4612"/>
                  <a:pt x="23275" y="4433"/>
                </a:cubicBezTo>
                <a:lnTo>
                  <a:pt x="23812" y="4433"/>
                </a:lnTo>
                <a:cubicBezTo>
                  <a:pt x="23693" y="4055"/>
                  <a:pt x="23633" y="3697"/>
                  <a:pt x="23454" y="3418"/>
                </a:cubicBezTo>
                <a:cubicBezTo>
                  <a:pt x="23275" y="3120"/>
                  <a:pt x="23732" y="2722"/>
                  <a:pt x="23255" y="2523"/>
                </a:cubicBezTo>
                <a:cubicBezTo>
                  <a:pt x="23394" y="2046"/>
                  <a:pt x="23315" y="1588"/>
                  <a:pt x="23175" y="1111"/>
                </a:cubicBezTo>
                <a:cubicBezTo>
                  <a:pt x="23514" y="991"/>
                  <a:pt x="23315" y="892"/>
                  <a:pt x="23195" y="713"/>
                </a:cubicBezTo>
                <a:cubicBezTo>
                  <a:pt x="23016" y="474"/>
                  <a:pt x="22459" y="713"/>
                  <a:pt x="22539" y="196"/>
                </a:cubicBezTo>
                <a:cubicBezTo>
                  <a:pt x="22499" y="196"/>
                  <a:pt x="22479" y="216"/>
                  <a:pt x="22459" y="216"/>
                </a:cubicBezTo>
                <a:cubicBezTo>
                  <a:pt x="21980" y="199"/>
                  <a:pt x="21486" y="152"/>
                  <a:pt x="21003" y="152"/>
                </a:cubicBezTo>
                <a:cubicBezTo>
                  <a:pt x="20924" y="152"/>
                  <a:pt x="20846" y="153"/>
                  <a:pt x="20768" y="156"/>
                </a:cubicBezTo>
                <a:cubicBezTo>
                  <a:pt x="20569" y="166"/>
                  <a:pt x="20376" y="221"/>
                  <a:pt x="20188" y="221"/>
                </a:cubicBezTo>
                <a:cubicBezTo>
                  <a:pt x="20019" y="221"/>
                  <a:pt x="19854" y="177"/>
                  <a:pt x="19694" y="17"/>
                </a:cubicBezTo>
                <a:cubicBezTo>
                  <a:pt x="19683" y="6"/>
                  <a:pt x="19658" y="1"/>
                  <a:pt x="19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"/>
          <p:cNvSpPr/>
          <p:nvPr/>
        </p:nvSpPr>
        <p:spPr>
          <a:xfrm>
            <a:off x="8472825" y="3138041"/>
            <a:ext cx="24758" cy="686599"/>
          </a:xfrm>
          <a:custGeom>
            <a:avLst/>
            <a:gdLst/>
            <a:ahLst/>
            <a:cxnLst/>
            <a:rect l="l" t="t" r="r" b="b"/>
            <a:pathLst>
              <a:path w="2441" h="38698" extrusionOk="0">
                <a:moveTo>
                  <a:pt x="1837" y="0"/>
                </a:moveTo>
                <a:cubicBezTo>
                  <a:pt x="1596" y="0"/>
                  <a:pt x="1356" y="129"/>
                  <a:pt x="1294" y="404"/>
                </a:cubicBezTo>
                <a:cubicBezTo>
                  <a:pt x="40" y="6451"/>
                  <a:pt x="657" y="13255"/>
                  <a:pt x="319" y="19421"/>
                </a:cubicBezTo>
                <a:cubicBezTo>
                  <a:pt x="1" y="25807"/>
                  <a:pt x="160" y="32153"/>
                  <a:pt x="856" y="38518"/>
                </a:cubicBezTo>
                <a:cubicBezTo>
                  <a:pt x="866" y="38638"/>
                  <a:pt x="956" y="38697"/>
                  <a:pt x="1045" y="38697"/>
                </a:cubicBezTo>
                <a:cubicBezTo>
                  <a:pt x="1135" y="38697"/>
                  <a:pt x="1224" y="38638"/>
                  <a:pt x="1234" y="38518"/>
                </a:cubicBezTo>
                <a:cubicBezTo>
                  <a:pt x="1751" y="32391"/>
                  <a:pt x="916" y="26225"/>
                  <a:pt x="1373" y="20098"/>
                </a:cubicBezTo>
                <a:cubicBezTo>
                  <a:pt x="1871" y="13692"/>
                  <a:pt x="1632" y="7048"/>
                  <a:pt x="2408" y="702"/>
                </a:cubicBezTo>
                <a:cubicBezTo>
                  <a:pt x="2408" y="682"/>
                  <a:pt x="2408" y="682"/>
                  <a:pt x="2408" y="682"/>
                </a:cubicBezTo>
                <a:cubicBezTo>
                  <a:pt x="2408" y="643"/>
                  <a:pt x="2408" y="603"/>
                  <a:pt x="2408" y="563"/>
                </a:cubicBezTo>
                <a:cubicBezTo>
                  <a:pt x="2441" y="199"/>
                  <a:pt x="2138" y="0"/>
                  <a:pt x="1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4"/>
          <p:cNvSpPr txBox="1"/>
          <p:nvPr/>
        </p:nvSpPr>
        <p:spPr>
          <a:xfrm>
            <a:off x="725573" y="1757000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723500" y="3918000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6627150" y="223388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725573" y="2837500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6627150" y="33159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824161" y="1530122"/>
            <a:ext cx="6555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824159" y="2604573"/>
            <a:ext cx="6555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824164" y="3691973"/>
            <a:ext cx="6555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7660319" y="3101524"/>
            <a:ext cx="6555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45%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4"/>
          <p:cNvSpPr txBox="1"/>
          <p:nvPr/>
        </p:nvSpPr>
        <p:spPr>
          <a:xfrm>
            <a:off x="7660329" y="2027639"/>
            <a:ext cx="6555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4"/>
          <p:cNvSpPr/>
          <p:nvPr/>
        </p:nvSpPr>
        <p:spPr>
          <a:xfrm>
            <a:off x="8475473" y="2058666"/>
            <a:ext cx="24758" cy="686599"/>
          </a:xfrm>
          <a:custGeom>
            <a:avLst/>
            <a:gdLst/>
            <a:ahLst/>
            <a:cxnLst/>
            <a:rect l="l" t="t" r="r" b="b"/>
            <a:pathLst>
              <a:path w="2441" h="38698" extrusionOk="0">
                <a:moveTo>
                  <a:pt x="1837" y="0"/>
                </a:moveTo>
                <a:cubicBezTo>
                  <a:pt x="1596" y="0"/>
                  <a:pt x="1356" y="129"/>
                  <a:pt x="1294" y="404"/>
                </a:cubicBezTo>
                <a:cubicBezTo>
                  <a:pt x="40" y="6451"/>
                  <a:pt x="657" y="13255"/>
                  <a:pt x="319" y="19421"/>
                </a:cubicBezTo>
                <a:cubicBezTo>
                  <a:pt x="1" y="25807"/>
                  <a:pt x="160" y="32153"/>
                  <a:pt x="856" y="38518"/>
                </a:cubicBezTo>
                <a:cubicBezTo>
                  <a:pt x="866" y="38638"/>
                  <a:pt x="956" y="38697"/>
                  <a:pt x="1045" y="38697"/>
                </a:cubicBezTo>
                <a:cubicBezTo>
                  <a:pt x="1135" y="38697"/>
                  <a:pt x="1224" y="38638"/>
                  <a:pt x="1234" y="38518"/>
                </a:cubicBezTo>
                <a:cubicBezTo>
                  <a:pt x="1751" y="32391"/>
                  <a:pt x="916" y="26225"/>
                  <a:pt x="1373" y="20098"/>
                </a:cubicBezTo>
                <a:cubicBezTo>
                  <a:pt x="1871" y="13692"/>
                  <a:pt x="1632" y="7048"/>
                  <a:pt x="2408" y="702"/>
                </a:cubicBezTo>
                <a:cubicBezTo>
                  <a:pt x="2408" y="682"/>
                  <a:pt x="2408" y="682"/>
                  <a:pt x="2408" y="682"/>
                </a:cubicBezTo>
                <a:cubicBezTo>
                  <a:pt x="2408" y="643"/>
                  <a:pt x="2408" y="603"/>
                  <a:pt x="2408" y="563"/>
                </a:cubicBezTo>
                <a:cubicBezTo>
                  <a:pt x="2441" y="199"/>
                  <a:pt x="2138" y="0"/>
                  <a:pt x="1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4"/>
          <p:cNvSpPr/>
          <p:nvPr/>
        </p:nvSpPr>
        <p:spPr>
          <a:xfrm>
            <a:off x="651775" y="3742691"/>
            <a:ext cx="24758" cy="686599"/>
          </a:xfrm>
          <a:custGeom>
            <a:avLst/>
            <a:gdLst/>
            <a:ahLst/>
            <a:cxnLst/>
            <a:rect l="l" t="t" r="r" b="b"/>
            <a:pathLst>
              <a:path w="2441" h="38698" extrusionOk="0">
                <a:moveTo>
                  <a:pt x="1837" y="0"/>
                </a:moveTo>
                <a:cubicBezTo>
                  <a:pt x="1596" y="0"/>
                  <a:pt x="1356" y="129"/>
                  <a:pt x="1294" y="404"/>
                </a:cubicBezTo>
                <a:cubicBezTo>
                  <a:pt x="40" y="6451"/>
                  <a:pt x="657" y="13255"/>
                  <a:pt x="319" y="19421"/>
                </a:cubicBezTo>
                <a:cubicBezTo>
                  <a:pt x="1" y="25807"/>
                  <a:pt x="160" y="32153"/>
                  <a:pt x="856" y="38518"/>
                </a:cubicBezTo>
                <a:cubicBezTo>
                  <a:pt x="866" y="38638"/>
                  <a:pt x="956" y="38697"/>
                  <a:pt x="1045" y="38697"/>
                </a:cubicBezTo>
                <a:cubicBezTo>
                  <a:pt x="1135" y="38697"/>
                  <a:pt x="1224" y="38638"/>
                  <a:pt x="1234" y="38518"/>
                </a:cubicBezTo>
                <a:cubicBezTo>
                  <a:pt x="1751" y="32391"/>
                  <a:pt x="916" y="26225"/>
                  <a:pt x="1373" y="20098"/>
                </a:cubicBezTo>
                <a:cubicBezTo>
                  <a:pt x="1871" y="13692"/>
                  <a:pt x="1632" y="7048"/>
                  <a:pt x="2408" y="702"/>
                </a:cubicBezTo>
                <a:cubicBezTo>
                  <a:pt x="2408" y="682"/>
                  <a:pt x="2408" y="682"/>
                  <a:pt x="2408" y="682"/>
                </a:cubicBezTo>
                <a:cubicBezTo>
                  <a:pt x="2408" y="643"/>
                  <a:pt x="2408" y="603"/>
                  <a:pt x="2408" y="563"/>
                </a:cubicBezTo>
                <a:cubicBezTo>
                  <a:pt x="2441" y="199"/>
                  <a:pt x="2138" y="0"/>
                  <a:pt x="1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4"/>
          <p:cNvSpPr/>
          <p:nvPr/>
        </p:nvSpPr>
        <p:spPr>
          <a:xfrm>
            <a:off x="646423" y="1543041"/>
            <a:ext cx="24758" cy="686599"/>
          </a:xfrm>
          <a:custGeom>
            <a:avLst/>
            <a:gdLst/>
            <a:ahLst/>
            <a:cxnLst/>
            <a:rect l="l" t="t" r="r" b="b"/>
            <a:pathLst>
              <a:path w="2441" h="38698" extrusionOk="0">
                <a:moveTo>
                  <a:pt x="1837" y="0"/>
                </a:moveTo>
                <a:cubicBezTo>
                  <a:pt x="1596" y="0"/>
                  <a:pt x="1356" y="129"/>
                  <a:pt x="1294" y="404"/>
                </a:cubicBezTo>
                <a:cubicBezTo>
                  <a:pt x="40" y="6451"/>
                  <a:pt x="657" y="13255"/>
                  <a:pt x="319" y="19421"/>
                </a:cubicBezTo>
                <a:cubicBezTo>
                  <a:pt x="1" y="25807"/>
                  <a:pt x="160" y="32153"/>
                  <a:pt x="856" y="38518"/>
                </a:cubicBezTo>
                <a:cubicBezTo>
                  <a:pt x="866" y="38638"/>
                  <a:pt x="956" y="38697"/>
                  <a:pt x="1045" y="38697"/>
                </a:cubicBezTo>
                <a:cubicBezTo>
                  <a:pt x="1135" y="38697"/>
                  <a:pt x="1224" y="38638"/>
                  <a:pt x="1234" y="38518"/>
                </a:cubicBezTo>
                <a:cubicBezTo>
                  <a:pt x="1751" y="32391"/>
                  <a:pt x="916" y="26225"/>
                  <a:pt x="1373" y="20098"/>
                </a:cubicBezTo>
                <a:cubicBezTo>
                  <a:pt x="1871" y="13692"/>
                  <a:pt x="1632" y="7048"/>
                  <a:pt x="2408" y="702"/>
                </a:cubicBezTo>
                <a:cubicBezTo>
                  <a:pt x="2408" y="682"/>
                  <a:pt x="2408" y="682"/>
                  <a:pt x="2408" y="682"/>
                </a:cubicBezTo>
                <a:cubicBezTo>
                  <a:pt x="2408" y="643"/>
                  <a:pt x="2408" y="603"/>
                  <a:pt x="2408" y="563"/>
                </a:cubicBezTo>
                <a:cubicBezTo>
                  <a:pt x="2441" y="199"/>
                  <a:pt x="2138" y="0"/>
                  <a:pt x="1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>
            <a:off x="650850" y="2611841"/>
            <a:ext cx="24758" cy="686599"/>
          </a:xfrm>
          <a:custGeom>
            <a:avLst/>
            <a:gdLst/>
            <a:ahLst/>
            <a:cxnLst/>
            <a:rect l="l" t="t" r="r" b="b"/>
            <a:pathLst>
              <a:path w="2441" h="38698" extrusionOk="0">
                <a:moveTo>
                  <a:pt x="1837" y="0"/>
                </a:moveTo>
                <a:cubicBezTo>
                  <a:pt x="1596" y="0"/>
                  <a:pt x="1356" y="129"/>
                  <a:pt x="1294" y="404"/>
                </a:cubicBezTo>
                <a:cubicBezTo>
                  <a:pt x="40" y="6451"/>
                  <a:pt x="657" y="13255"/>
                  <a:pt x="319" y="19421"/>
                </a:cubicBezTo>
                <a:cubicBezTo>
                  <a:pt x="1" y="25807"/>
                  <a:pt x="160" y="32153"/>
                  <a:pt x="856" y="38518"/>
                </a:cubicBezTo>
                <a:cubicBezTo>
                  <a:pt x="866" y="38638"/>
                  <a:pt x="956" y="38697"/>
                  <a:pt x="1045" y="38697"/>
                </a:cubicBezTo>
                <a:cubicBezTo>
                  <a:pt x="1135" y="38697"/>
                  <a:pt x="1224" y="38638"/>
                  <a:pt x="1234" y="38518"/>
                </a:cubicBezTo>
                <a:cubicBezTo>
                  <a:pt x="1751" y="32391"/>
                  <a:pt x="916" y="26225"/>
                  <a:pt x="1373" y="20098"/>
                </a:cubicBezTo>
                <a:cubicBezTo>
                  <a:pt x="1871" y="13692"/>
                  <a:pt x="1632" y="7048"/>
                  <a:pt x="2408" y="702"/>
                </a:cubicBezTo>
                <a:cubicBezTo>
                  <a:pt x="2408" y="682"/>
                  <a:pt x="2408" y="682"/>
                  <a:pt x="2408" y="682"/>
                </a:cubicBezTo>
                <a:cubicBezTo>
                  <a:pt x="2408" y="643"/>
                  <a:pt x="2408" y="603"/>
                  <a:pt x="2408" y="563"/>
                </a:cubicBezTo>
                <a:cubicBezTo>
                  <a:pt x="2441" y="199"/>
                  <a:pt x="2138" y="0"/>
                  <a:pt x="1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 Chart Infographics</a:t>
            </a:r>
            <a:endParaRPr/>
          </a:p>
        </p:txBody>
      </p:sp>
      <p:grpSp>
        <p:nvGrpSpPr>
          <p:cNvPr id="387" name="Google Shape;387;p25"/>
          <p:cNvGrpSpPr/>
          <p:nvPr/>
        </p:nvGrpSpPr>
        <p:grpSpPr>
          <a:xfrm>
            <a:off x="982924" y="1425736"/>
            <a:ext cx="3023412" cy="3002666"/>
            <a:chOff x="817563" y="1047761"/>
            <a:chExt cx="3023412" cy="3002666"/>
          </a:xfrm>
        </p:grpSpPr>
        <p:grpSp>
          <p:nvGrpSpPr>
            <p:cNvPr id="388" name="Google Shape;388;p25"/>
            <p:cNvGrpSpPr/>
            <p:nvPr/>
          </p:nvGrpSpPr>
          <p:grpSpPr>
            <a:xfrm>
              <a:off x="817563" y="1047761"/>
              <a:ext cx="2943956" cy="3002666"/>
              <a:chOff x="806286" y="942300"/>
              <a:chExt cx="3147606" cy="3210377"/>
            </a:xfrm>
          </p:grpSpPr>
          <p:sp>
            <p:nvSpPr>
              <p:cNvPr id="389" name="Google Shape;389;p25"/>
              <p:cNvSpPr/>
              <p:nvPr/>
            </p:nvSpPr>
            <p:spPr>
              <a:xfrm>
                <a:off x="1054971" y="1190985"/>
                <a:ext cx="2713211" cy="2713211"/>
              </a:xfrm>
              <a:custGeom>
                <a:avLst/>
                <a:gdLst/>
                <a:ahLst/>
                <a:cxnLst/>
                <a:rect l="l" t="t" r="r" b="b"/>
                <a:pathLst>
                  <a:path w="196183" h="196183" extrusionOk="0">
                    <a:moveTo>
                      <a:pt x="98092" y="49036"/>
                    </a:moveTo>
                    <a:cubicBezTo>
                      <a:pt x="125185" y="49036"/>
                      <a:pt x="147147" y="70998"/>
                      <a:pt x="147147" y="98092"/>
                    </a:cubicBezTo>
                    <a:cubicBezTo>
                      <a:pt x="147147" y="125186"/>
                      <a:pt x="125185" y="147147"/>
                      <a:pt x="98092" y="147147"/>
                    </a:cubicBezTo>
                    <a:cubicBezTo>
                      <a:pt x="71018" y="147147"/>
                      <a:pt x="49056" y="125186"/>
                      <a:pt x="49056" y="98092"/>
                    </a:cubicBezTo>
                    <a:cubicBezTo>
                      <a:pt x="49056" y="70998"/>
                      <a:pt x="71018" y="49036"/>
                      <a:pt x="98092" y="49036"/>
                    </a:cubicBezTo>
                    <a:close/>
                    <a:moveTo>
                      <a:pt x="98092" y="1"/>
                    </a:moveTo>
                    <a:cubicBezTo>
                      <a:pt x="43924" y="1"/>
                      <a:pt x="1" y="43924"/>
                      <a:pt x="1" y="98092"/>
                    </a:cubicBezTo>
                    <a:cubicBezTo>
                      <a:pt x="1" y="152260"/>
                      <a:pt x="43924" y="196183"/>
                      <a:pt x="98092" y="196183"/>
                    </a:cubicBezTo>
                    <a:cubicBezTo>
                      <a:pt x="152279" y="196183"/>
                      <a:pt x="196182" y="152260"/>
                      <a:pt x="196182" y="98092"/>
                    </a:cubicBezTo>
                    <a:cubicBezTo>
                      <a:pt x="196182" y="43924"/>
                      <a:pt x="152279" y="1"/>
                      <a:pt x="980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919627" y="1055642"/>
                <a:ext cx="2983919" cy="2983933"/>
              </a:xfrm>
              <a:custGeom>
                <a:avLst/>
                <a:gdLst/>
                <a:ahLst/>
                <a:cxnLst/>
                <a:rect l="l" t="t" r="r" b="b"/>
                <a:pathLst>
                  <a:path w="215757" h="215758" fill="none" extrusionOk="0">
                    <a:moveTo>
                      <a:pt x="184167" y="31590"/>
                    </a:moveTo>
                    <a:cubicBezTo>
                      <a:pt x="204398" y="51821"/>
                      <a:pt x="215757" y="79253"/>
                      <a:pt x="215757" y="107879"/>
                    </a:cubicBezTo>
                    <a:cubicBezTo>
                      <a:pt x="215757" y="136485"/>
                      <a:pt x="204398" y="163917"/>
                      <a:pt x="184167" y="184148"/>
                    </a:cubicBezTo>
                    <a:cubicBezTo>
                      <a:pt x="163936" y="204398"/>
                      <a:pt x="136484" y="215757"/>
                      <a:pt x="107879" y="215757"/>
                    </a:cubicBezTo>
                    <a:cubicBezTo>
                      <a:pt x="79273" y="215757"/>
                      <a:pt x="51821" y="204398"/>
                      <a:pt x="31590" y="184148"/>
                    </a:cubicBezTo>
                    <a:cubicBezTo>
                      <a:pt x="11359" y="163917"/>
                      <a:pt x="1" y="136485"/>
                      <a:pt x="1" y="107879"/>
                    </a:cubicBezTo>
                    <a:cubicBezTo>
                      <a:pt x="1" y="79253"/>
                      <a:pt x="11359" y="51821"/>
                      <a:pt x="31590" y="31590"/>
                    </a:cubicBezTo>
                    <a:cubicBezTo>
                      <a:pt x="51821" y="11359"/>
                      <a:pt x="79273" y="1"/>
                      <a:pt x="107879" y="1"/>
                    </a:cubicBezTo>
                    <a:cubicBezTo>
                      <a:pt x="136484" y="1"/>
                      <a:pt x="163936" y="11359"/>
                      <a:pt x="184167" y="3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869567" y="1005305"/>
                <a:ext cx="3084325" cy="3084616"/>
              </a:xfrm>
              <a:custGeom>
                <a:avLst/>
                <a:gdLst/>
                <a:ahLst/>
                <a:cxnLst/>
                <a:rect l="l" t="t" r="r" b="b"/>
                <a:pathLst>
                  <a:path w="223017" h="223038" fill="none" extrusionOk="0">
                    <a:moveTo>
                      <a:pt x="223017" y="111519"/>
                    </a:moveTo>
                    <a:cubicBezTo>
                      <a:pt x="223017" y="141099"/>
                      <a:pt x="211260" y="169466"/>
                      <a:pt x="190353" y="190374"/>
                    </a:cubicBezTo>
                    <a:cubicBezTo>
                      <a:pt x="169446" y="211281"/>
                      <a:pt x="141079" y="223038"/>
                      <a:pt x="111499" y="223038"/>
                    </a:cubicBezTo>
                    <a:cubicBezTo>
                      <a:pt x="81938" y="223038"/>
                      <a:pt x="53571" y="211281"/>
                      <a:pt x="32644" y="190374"/>
                    </a:cubicBezTo>
                    <a:cubicBezTo>
                      <a:pt x="11737" y="169466"/>
                      <a:pt x="0" y="141099"/>
                      <a:pt x="0" y="111519"/>
                    </a:cubicBezTo>
                    <a:cubicBezTo>
                      <a:pt x="0" y="81938"/>
                      <a:pt x="11737" y="53571"/>
                      <a:pt x="32644" y="32664"/>
                    </a:cubicBezTo>
                    <a:cubicBezTo>
                      <a:pt x="53571" y="11757"/>
                      <a:pt x="81938" y="0"/>
                      <a:pt x="111499" y="0"/>
                    </a:cubicBezTo>
                    <a:cubicBezTo>
                      <a:pt x="141079" y="0"/>
                      <a:pt x="169446" y="11757"/>
                      <a:pt x="190353" y="32664"/>
                    </a:cubicBezTo>
                    <a:cubicBezTo>
                      <a:pt x="211260" y="53571"/>
                      <a:pt x="223017" y="81938"/>
                      <a:pt x="223017" y="111519"/>
                    </a:cubicBezTo>
                    <a:close/>
                  </a:path>
                </a:pathLst>
              </a:custGeom>
              <a:solidFill>
                <a:schemeClr val="dk2"/>
              </a:solidFill>
              <a:ln w="278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2411461" y="942300"/>
                <a:ext cx="14" cy="113365"/>
              </a:xfrm>
              <a:custGeom>
                <a:avLst/>
                <a:gdLst/>
                <a:ahLst/>
                <a:cxnLst/>
                <a:rect l="l" t="t" r="r" b="b"/>
                <a:pathLst>
                  <a:path w="1" h="8197" fill="none" extrusionOk="0">
                    <a:moveTo>
                      <a:pt x="1" y="1"/>
                    </a:moveTo>
                    <a:lnTo>
                      <a:pt x="1" y="8197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2143526" y="1027306"/>
                <a:ext cx="8810" cy="50908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681" fill="none" extrusionOk="0">
                    <a:moveTo>
                      <a:pt x="0" y="1"/>
                    </a:moveTo>
                    <a:lnTo>
                      <a:pt x="637" y="3681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1883557" y="1096907"/>
                <a:ext cx="17619" cy="4870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3522" fill="none" extrusionOk="0">
                    <a:moveTo>
                      <a:pt x="0" y="1"/>
                    </a:moveTo>
                    <a:lnTo>
                      <a:pt x="1274" y="3522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1419473" y="1365119"/>
                <a:ext cx="33026" cy="39637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866" fill="none" extrusionOk="0">
                    <a:moveTo>
                      <a:pt x="1" y="1"/>
                    </a:moveTo>
                    <a:lnTo>
                      <a:pt x="2388" y="2866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1229104" y="1555211"/>
                <a:ext cx="39637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408" fill="none" extrusionOk="0">
                    <a:moveTo>
                      <a:pt x="1" y="1"/>
                    </a:moveTo>
                    <a:lnTo>
                      <a:pt x="2865" y="2408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961169" y="2019572"/>
                <a:ext cx="4843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274" fill="none" extrusionOk="0">
                    <a:moveTo>
                      <a:pt x="0" y="1"/>
                    </a:moveTo>
                    <a:lnTo>
                      <a:pt x="3501" y="1274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891569" y="2279542"/>
                <a:ext cx="50632" cy="8810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637" fill="none" extrusionOk="0">
                    <a:moveTo>
                      <a:pt x="0" y="0"/>
                    </a:moveTo>
                    <a:lnTo>
                      <a:pt x="3661" y="637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891569" y="2806617"/>
                <a:ext cx="50632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638" fill="none" extrusionOk="0">
                    <a:moveTo>
                      <a:pt x="0" y="637"/>
                    </a:moveTo>
                    <a:lnTo>
                      <a:pt x="3661" y="1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961169" y="3057778"/>
                <a:ext cx="48433" cy="17633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275" fill="none" extrusionOk="0">
                    <a:moveTo>
                      <a:pt x="0" y="1274"/>
                    </a:moveTo>
                    <a:lnTo>
                      <a:pt x="3501" y="1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229104" y="3506471"/>
                <a:ext cx="39637" cy="33289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407" fill="none" extrusionOk="0">
                    <a:moveTo>
                      <a:pt x="1" y="2407"/>
                    </a:moveTo>
                    <a:lnTo>
                      <a:pt x="2865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1419473" y="3690230"/>
                <a:ext cx="33026" cy="39623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865" fill="none" extrusionOk="0">
                    <a:moveTo>
                      <a:pt x="1" y="2865"/>
                    </a:moveTo>
                    <a:lnTo>
                      <a:pt x="2388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1883557" y="3949370"/>
                <a:ext cx="17619" cy="4843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3502" fill="none" extrusionOk="0">
                    <a:moveTo>
                      <a:pt x="0" y="3501"/>
                    </a:moveTo>
                    <a:lnTo>
                      <a:pt x="1274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143526" y="4016772"/>
                <a:ext cx="8810" cy="50908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681" fill="none" extrusionOk="0">
                    <a:moveTo>
                      <a:pt x="0" y="3680"/>
                    </a:moveTo>
                    <a:lnTo>
                      <a:pt x="637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670601" y="4016772"/>
                <a:ext cx="9086" cy="50908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681" fill="none" extrusionOk="0">
                    <a:moveTo>
                      <a:pt x="657" y="368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921761" y="3949370"/>
                <a:ext cx="17619" cy="4843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3502" fill="none" extrusionOk="0">
                    <a:moveTo>
                      <a:pt x="1274" y="350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3370440" y="3690230"/>
                <a:ext cx="33303" cy="39623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865" fill="none" extrusionOk="0">
                    <a:moveTo>
                      <a:pt x="2407" y="286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3554475" y="3506471"/>
                <a:ext cx="39360" cy="33289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407" fill="none" extrusionOk="0">
                    <a:moveTo>
                      <a:pt x="2845" y="240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3813614" y="3057778"/>
                <a:ext cx="48433" cy="17633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275" fill="none" extrusionOk="0">
                    <a:moveTo>
                      <a:pt x="3502" y="1274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3813614" y="2019572"/>
                <a:ext cx="4843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274" fill="none" extrusionOk="0">
                    <a:moveTo>
                      <a:pt x="3502" y="1"/>
                    </a:moveTo>
                    <a:lnTo>
                      <a:pt x="1" y="1274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3554475" y="1555211"/>
                <a:ext cx="39360" cy="3330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408" fill="none" extrusionOk="0">
                    <a:moveTo>
                      <a:pt x="2845" y="1"/>
                    </a:moveTo>
                    <a:lnTo>
                      <a:pt x="1" y="2408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3370440" y="1365119"/>
                <a:ext cx="33303" cy="3963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866" fill="none" extrusionOk="0">
                    <a:moveTo>
                      <a:pt x="2407" y="1"/>
                    </a:moveTo>
                    <a:lnTo>
                      <a:pt x="0" y="2866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921761" y="1096907"/>
                <a:ext cx="17619" cy="48709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3522" fill="none" extrusionOk="0">
                    <a:moveTo>
                      <a:pt x="1274" y="1"/>
                    </a:moveTo>
                    <a:lnTo>
                      <a:pt x="0" y="3522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70601" y="1027306"/>
                <a:ext cx="9086" cy="50908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681" fill="none" extrusionOk="0">
                    <a:moveTo>
                      <a:pt x="657" y="1"/>
                    </a:moveTo>
                    <a:lnTo>
                      <a:pt x="0" y="3681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1609012" y="1157423"/>
                <a:ext cx="56689" cy="97958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7083" fill="none" extrusionOk="0">
                    <a:moveTo>
                      <a:pt x="1" y="1"/>
                    </a:moveTo>
                    <a:lnTo>
                      <a:pt x="4098" y="7083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1021408" y="1744750"/>
                <a:ext cx="98234" cy="56689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4099" fill="none" extrusionOk="0">
                    <a:moveTo>
                      <a:pt x="1" y="1"/>
                    </a:moveTo>
                    <a:lnTo>
                      <a:pt x="7103" y="4099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806286" y="2547477"/>
                <a:ext cx="11336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1" fill="none" extrusionOk="0">
                    <a:moveTo>
                      <a:pt x="1" y="1"/>
                    </a:moveTo>
                    <a:lnTo>
                      <a:pt x="8197" y="1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1021408" y="3293547"/>
                <a:ext cx="98234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4098" fill="none" extrusionOk="0">
                    <a:moveTo>
                      <a:pt x="1" y="4098"/>
                    </a:moveTo>
                    <a:lnTo>
                      <a:pt x="7103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1609012" y="3839610"/>
                <a:ext cx="56689" cy="97944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7082" fill="none" extrusionOk="0">
                    <a:moveTo>
                      <a:pt x="1" y="7082"/>
                    </a:moveTo>
                    <a:lnTo>
                      <a:pt x="4098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411461" y="4039327"/>
                <a:ext cx="14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8196" fill="none" extrusionOk="0">
                    <a:moveTo>
                      <a:pt x="1" y="8196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3157516" y="3839610"/>
                <a:ext cx="56689" cy="97944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7082" fill="none" extrusionOk="0">
                    <a:moveTo>
                      <a:pt x="4098" y="7082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3703578" y="3293547"/>
                <a:ext cx="98234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4098" fill="none" extrusionOk="0">
                    <a:moveTo>
                      <a:pt x="7102" y="4098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3703578" y="1744750"/>
                <a:ext cx="98234" cy="56689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4099" fill="none" extrusionOk="0">
                    <a:moveTo>
                      <a:pt x="7102" y="1"/>
                    </a:moveTo>
                    <a:lnTo>
                      <a:pt x="1" y="4099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3157516" y="1157423"/>
                <a:ext cx="56689" cy="97958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7083" fill="none" extrusionOk="0">
                    <a:moveTo>
                      <a:pt x="4098" y="1"/>
                    </a:moveTo>
                    <a:lnTo>
                      <a:pt x="1" y="7083"/>
                    </a:lnTo>
                  </a:path>
                </a:pathLst>
              </a:custGeom>
              <a:solidFill>
                <a:schemeClr val="dk2"/>
              </a:solidFill>
              <a:ln w="11450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1507231" y="1643246"/>
                <a:ext cx="1808895" cy="1808632"/>
              </a:xfrm>
              <a:custGeom>
                <a:avLst/>
                <a:gdLst/>
                <a:ahLst/>
                <a:cxnLst/>
                <a:rect l="l" t="t" r="r" b="b"/>
                <a:pathLst>
                  <a:path w="130795" h="130776" extrusionOk="0">
                    <a:moveTo>
                      <a:pt x="65388" y="16332"/>
                    </a:moveTo>
                    <a:cubicBezTo>
                      <a:pt x="92481" y="16332"/>
                      <a:pt x="114443" y="38294"/>
                      <a:pt x="114443" y="65388"/>
                    </a:cubicBezTo>
                    <a:cubicBezTo>
                      <a:pt x="114443" y="92482"/>
                      <a:pt x="92481" y="114443"/>
                      <a:pt x="65388" y="114443"/>
                    </a:cubicBezTo>
                    <a:cubicBezTo>
                      <a:pt x="38314" y="114443"/>
                      <a:pt x="16352" y="92482"/>
                      <a:pt x="16352" y="65388"/>
                    </a:cubicBezTo>
                    <a:cubicBezTo>
                      <a:pt x="16352" y="38294"/>
                      <a:pt x="38314" y="16332"/>
                      <a:pt x="65388" y="16332"/>
                    </a:cubicBezTo>
                    <a:close/>
                    <a:moveTo>
                      <a:pt x="65388" y="1"/>
                    </a:moveTo>
                    <a:cubicBezTo>
                      <a:pt x="29282" y="1"/>
                      <a:pt x="0" y="29263"/>
                      <a:pt x="0" y="65388"/>
                    </a:cubicBezTo>
                    <a:cubicBezTo>
                      <a:pt x="0" y="101513"/>
                      <a:pt x="29282" y="130775"/>
                      <a:pt x="65388" y="130775"/>
                    </a:cubicBezTo>
                    <a:cubicBezTo>
                      <a:pt x="101513" y="130775"/>
                      <a:pt x="130795" y="101493"/>
                      <a:pt x="130795" y="65388"/>
                    </a:cubicBezTo>
                    <a:cubicBezTo>
                      <a:pt x="130795" y="29263"/>
                      <a:pt x="101513" y="1"/>
                      <a:pt x="653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1868981" y="2004720"/>
                <a:ext cx="1085337" cy="1085351"/>
              </a:xfrm>
              <a:custGeom>
                <a:avLst/>
                <a:gdLst/>
                <a:ahLst/>
                <a:cxnLst/>
                <a:rect l="l" t="t" r="r" b="b"/>
                <a:pathLst>
                  <a:path w="78477" h="78478" extrusionOk="0">
                    <a:moveTo>
                      <a:pt x="39229" y="1"/>
                    </a:moveTo>
                    <a:cubicBezTo>
                      <a:pt x="17565" y="1"/>
                      <a:pt x="0" y="17586"/>
                      <a:pt x="0" y="39249"/>
                    </a:cubicBezTo>
                    <a:cubicBezTo>
                      <a:pt x="0" y="60912"/>
                      <a:pt x="17565" y="78477"/>
                      <a:pt x="39229" y="78477"/>
                    </a:cubicBezTo>
                    <a:cubicBezTo>
                      <a:pt x="60912" y="78477"/>
                      <a:pt x="78477" y="60912"/>
                      <a:pt x="78477" y="39249"/>
                    </a:cubicBezTo>
                    <a:cubicBezTo>
                      <a:pt x="78477" y="17586"/>
                      <a:pt x="60912" y="1"/>
                      <a:pt x="39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7" name="Google Shape;427;p25"/>
            <p:cNvSpPr/>
            <p:nvPr/>
          </p:nvSpPr>
          <p:spPr>
            <a:xfrm>
              <a:off x="3713851" y="2791424"/>
              <a:ext cx="47614" cy="8253"/>
            </a:xfrm>
            <a:custGeom>
              <a:avLst/>
              <a:gdLst/>
              <a:ahLst/>
              <a:cxnLst/>
              <a:rect l="l" t="t" r="r" b="b"/>
              <a:pathLst>
                <a:path w="3681" h="638" fill="none" extrusionOk="0">
                  <a:moveTo>
                    <a:pt x="3681" y="637"/>
                  </a:move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 w="114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3713851" y="2298457"/>
              <a:ext cx="47614" cy="8240"/>
            </a:xfrm>
            <a:custGeom>
              <a:avLst/>
              <a:gdLst/>
              <a:ahLst/>
              <a:cxnLst/>
              <a:rect l="l" t="t" r="r" b="b"/>
              <a:pathLst>
                <a:path w="3681" h="637" fill="none" extrusionOk="0">
                  <a:moveTo>
                    <a:pt x="3681" y="0"/>
                  </a:moveTo>
                  <a:lnTo>
                    <a:pt x="0" y="637"/>
                  </a:lnTo>
                </a:path>
              </a:pathLst>
            </a:custGeom>
            <a:solidFill>
              <a:schemeClr val="dk2"/>
            </a:solidFill>
            <a:ln w="114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3734946" y="2549053"/>
              <a:ext cx="106028" cy="13"/>
            </a:xfrm>
            <a:custGeom>
              <a:avLst/>
              <a:gdLst/>
              <a:ahLst/>
              <a:cxnLst/>
              <a:rect l="l" t="t" r="r" b="b"/>
              <a:pathLst>
                <a:path w="8197" h="1" fill="none" extrusionOk="0">
                  <a:moveTo>
                    <a:pt x="8196" y="1"/>
                  </a:moveTo>
                  <a:lnTo>
                    <a:pt x="1" y="1"/>
                  </a:lnTo>
                </a:path>
              </a:pathLst>
            </a:custGeom>
            <a:solidFill>
              <a:schemeClr val="dk2"/>
            </a:solidFill>
            <a:ln w="11450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5"/>
          <p:cNvGrpSpPr/>
          <p:nvPr/>
        </p:nvGrpSpPr>
        <p:grpSpPr>
          <a:xfrm>
            <a:off x="824161" y="1658317"/>
            <a:ext cx="1660163" cy="2537627"/>
            <a:chOff x="658799" y="1280342"/>
            <a:chExt cx="1660163" cy="2537627"/>
          </a:xfrm>
        </p:grpSpPr>
        <p:sp>
          <p:nvSpPr>
            <p:cNvPr id="431" name="Google Shape;431;p25"/>
            <p:cNvSpPr/>
            <p:nvPr/>
          </p:nvSpPr>
          <p:spPr>
            <a:xfrm>
              <a:off x="658799" y="2380019"/>
              <a:ext cx="846065" cy="338380"/>
            </a:xfrm>
            <a:custGeom>
              <a:avLst/>
              <a:gdLst/>
              <a:ahLst/>
              <a:cxnLst/>
              <a:rect l="l" t="t" r="r" b="b"/>
              <a:pathLst>
                <a:path w="65409" h="26160" extrusionOk="0">
                  <a:moveTo>
                    <a:pt x="13090" y="0"/>
                  </a:moveTo>
                  <a:cubicBezTo>
                    <a:pt x="5869" y="0"/>
                    <a:pt x="1" y="5849"/>
                    <a:pt x="1" y="13070"/>
                  </a:cubicBezTo>
                  <a:cubicBezTo>
                    <a:pt x="1" y="20291"/>
                    <a:pt x="5869" y="26159"/>
                    <a:pt x="13090" y="26159"/>
                  </a:cubicBezTo>
                  <a:lnTo>
                    <a:pt x="52339" y="26159"/>
                  </a:lnTo>
                  <a:cubicBezTo>
                    <a:pt x="59560" y="26159"/>
                    <a:pt x="65408" y="20291"/>
                    <a:pt x="65408" y="13070"/>
                  </a:cubicBezTo>
                  <a:cubicBezTo>
                    <a:pt x="65408" y="5849"/>
                    <a:pt x="59560" y="0"/>
                    <a:pt x="52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1050142" y="1280342"/>
              <a:ext cx="1268820" cy="2537627"/>
            </a:xfrm>
            <a:custGeom>
              <a:avLst/>
              <a:gdLst/>
              <a:ahLst/>
              <a:cxnLst/>
              <a:rect l="l" t="t" r="r" b="b"/>
              <a:pathLst>
                <a:path w="98092" h="196183" extrusionOk="0">
                  <a:moveTo>
                    <a:pt x="98092" y="1"/>
                  </a:moveTo>
                  <a:cubicBezTo>
                    <a:pt x="43924" y="1"/>
                    <a:pt x="1" y="43924"/>
                    <a:pt x="1" y="98092"/>
                  </a:cubicBezTo>
                  <a:cubicBezTo>
                    <a:pt x="1" y="152260"/>
                    <a:pt x="43924" y="196183"/>
                    <a:pt x="98092" y="196183"/>
                  </a:cubicBezTo>
                  <a:lnTo>
                    <a:pt x="98092" y="147128"/>
                  </a:lnTo>
                  <a:cubicBezTo>
                    <a:pt x="98079" y="147128"/>
                    <a:pt x="98067" y="147128"/>
                    <a:pt x="98055" y="147128"/>
                  </a:cubicBezTo>
                  <a:cubicBezTo>
                    <a:pt x="70998" y="147128"/>
                    <a:pt x="49056" y="125174"/>
                    <a:pt x="49056" y="98092"/>
                  </a:cubicBezTo>
                  <a:cubicBezTo>
                    <a:pt x="49056" y="70998"/>
                    <a:pt x="71018" y="49036"/>
                    <a:pt x="98092" y="49036"/>
                  </a:cubicBezTo>
                  <a:lnTo>
                    <a:pt x="980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691752" y="2419935"/>
              <a:ext cx="293081" cy="258079"/>
            </a:xfrm>
            <a:custGeom>
              <a:avLst/>
              <a:gdLst/>
              <a:ahLst/>
              <a:cxnLst/>
              <a:rect l="l" t="t" r="r" b="b"/>
              <a:pathLst>
                <a:path w="22658" h="19952" extrusionOk="0">
                  <a:moveTo>
                    <a:pt x="11341" y="0"/>
                  </a:moveTo>
                  <a:cubicBezTo>
                    <a:pt x="7441" y="0"/>
                    <a:pt x="3731" y="2308"/>
                    <a:pt x="2129" y="6127"/>
                  </a:cubicBezTo>
                  <a:cubicBezTo>
                    <a:pt x="0" y="11199"/>
                    <a:pt x="2407" y="17048"/>
                    <a:pt x="7480" y="19176"/>
                  </a:cubicBezTo>
                  <a:cubicBezTo>
                    <a:pt x="8734" y="19703"/>
                    <a:pt x="10036" y="19952"/>
                    <a:pt x="11317" y="19952"/>
                  </a:cubicBezTo>
                  <a:cubicBezTo>
                    <a:pt x="15217" y="19952"/>
                    <a:pt x="18927" y="17644"/>
                    <a:pt x="20529" y="13825"/>
                  </a:cubicBezTo>
                  <a:cubicBezTo>
                    <a:pt x="22658" y="8753"/>
                    <a:pt x="20251" y="2904"/>
                    <a:pt x="15178" y="776"/>
                  </a:cubicBezTo>
                  <a:cubicBezTo>
                    <a:pt x="13924" y="249"/>
                    <a:pt x="12622" y="0"/>
                    <a:pt x="1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25"/>
          <p:cNvGrpSpPr/>
          <p:nvPr/>
        </p:nvGrpSpPr>
        <p:grpSpPr>
          <a:xfrm>
            <a:off x="2484208" y="1658317"/>
            <a:ext cx="1269079" cy="1268820"/>
            <a:chOff x="2318847" y="1280342"/>
            <a:chExt cx="1269079" cy="1268820"/>
          </a:xfrm>
        </p:grpSpPr>
        <p:sp>
          <p:nvSpPr>
            <p:cNvPr id="435" name="Google Shape;435;p25"/>
            <p:cNvSpPr/>
            <p:nvPr/>
          </p:nvSpPr>
          <p:spPr>
            <a:xfrm>
              <a:off x="2318847" y="1280342"/>
              <a:ext cx="1269079" cy="1268820"/>
            </a:xfrm>
            <a:custGeom>
              <a:avLst/>
              <a:gdLst/>
              <a:ahLst/>
              <a:cxnLst/>
              <a:rect l="l" t="t" r="r" b="b"/>
              <a:pathLst>
                <a:path w="98112" h="98092" extrusionOk="0">
                  <a:moveTo>
                    <a:pt x="1" y="1"/>
                  </a:moveTo>
                  <a:lnTo>
                    <a:pt x="1" y="49056"/>
                  </a:lnTo>
                  <a:cubicBezTo>
                    <a:pt x="27094" y="49056"/>
                    <a:pt x="49056" y="70998"/>
                    <a:pt x="49056" y="98092"/>
                  </a:cubicBezTo>
                  <a:lnTo>
                    <a:pt x="98111" y="98092"/>
                  </a:lnTo>
                  <a:cubicBezTo>
                    <a:pt x="98091" y="43924"/>
                    <a:pt x="5418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916279" y="1325689"/>
              <a:ext cx="642520" cy="609458"/>
            </a:xfrm>
            <a:custGeom>
              <a:avLst/>
              <a:gdLst/>
              <a:ahLst/>
              <a:cxnLst/>
              <a:rect l="l" t="t" r="r" b="b"/>
              <a:pathLst>
                <a:path w="49673" h="47117" extrusionOk="0">
                  <a:moveTo>
                    <a:pt x="35310" y="1"/>
                  </a:moveTo>
                  <a:cubicBezTo>
                    <a:pt x="31963" y="1"/>
                    <a:pt x="28616" y="1279"/>
                    <a:pt x="26060" y="3835"/>
                  </a:cubicBezTo>
                  <a:lnTo>
                    <a:pt x="5113" y="24782"/>
                  </a:lnTo>
                  <a:cubicBezTo>
                    <a:pt x="0" y="29895"/>
                    <a:pt x="0" y="38170"/>
                    <a:pt x="5113" y="43283"/>
                  </a:cubicBezTo>
                  <a:cubicBezTo>
                    <a:pt x="7669" y="45839"/>
                    <a:pt x="11016" y="47117"/>
                    <a:pt x="14363" y="47117"/>
                  </a:cubicBezTo>
                  <a:cubicBezTo>
                    <a:pt x="17710" y="47117"/>
                    <a:pt x="21057" y="45839"/>
                    <a:pt x="23613" y="43283"/>
                  </a:cubicBezTo>
                  <a:lnTo>
                    <a:pt x="44560" y="22336"/>
                  </a:lnTo>
                  <a:cubicBezTo>
                    <a:pt x="49672" y="17223"/>
                    <a:pt x="49672" y="8948"/>
                    <a:pt x="44560" y="3835"/>
                  </a:cubicBezTo>
                  <a:cubicBezTo>
                    <a:pt x="42004" y="1279"/>
                    <a:pt x="38657" y="1"/>
                    <a:pt x="35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3221986" y="1371012"/>
              <a:ext cx="292577" cy="257924"/>
            </a:xfrm>
            <a:custGeom>
              <a:avLst/>
              <a:gdLst/>
              <a:ahLst/>
              <a:cxnLst/>
              <a:rect l="l" t="t" r="r" b="b"/>
              <a:pathLst>
                <a:path w="22619" h="19940" extrusionOk="0">
                  <a:moveTo>
                    <a:pt x="11297" y="1"/>
                  </a:moveTo>
                  <a:cubicBezTo>
                    <a:pt x="7380" y="1"/>
                    <a:pt x="3670" y="2328"/>
                    <a:pt x="2090" y="6181"/>
                  </a:cubicBezTo>
                  <a:cubicBezTo>
                    <a:pt x="1" y="11273"/>
                    <a:pt x="2428" y="17102"/>
                    <a:pt x="7520" y="19191"/>
                  </a:cubicBezTo>
                  <a:cubicBezTo>
                    <a:pt x="8760" y="19699"/>
                    <a:pt x="10043" y="19940"/>
                    <a:pt x="11305" y="19940"/>
                  </a:cubicBezTo>
                  <a:cubicBezTo>
                    <a:pt x="15229" y="19940"/>
                    <a:pt x="18950" y="17613"/>
                    <a:pt x="20530" y="13760"/>
                  </a:cubicBezTo>
                  <a:cubicBezTo>
                    <a:pt x="22619" y="8667"/>
                    <a:pt x="20172" y="2839"/>
                    <a:pt x="15080" y="750"/>
                  </a:cubicBezTo>
                  <a:cubicBezTo>
                    <a:pt x="13840" y="242"/>
                    <a:pt x="12558" y="1"/>
                    <a:pt x="11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25"/>
          <p:cNvGrpSpPr/>
          <p:nvPr/>
        </p:nvGrpSpPr>
        <p:grpSpPr>
          <a:xfrm>
            <a:off x="2932926" y="2927028"/>
            <a:ext cx="850140" cy="747772"/>
            <a:chOff x="2767565" y="2549053"/>
            <a:chExt cx="850140" cy="747772"/>
          </a:xfrm>
        </p:grpSpPr>
        <p:sp>
          <p:nvSpPr>
            <p:cNvPr id="439" name="Google Shape;439;p25"/>
            <p:cNvSpPr/>
            <p:nvPr/>
          </p:nvSpPr>
          <p:spPr>
            <a:xfrm>
              <a:off x="3083774" y="2776214"/>
              <a:ext cx="533931" cy="400493"/>
            </a:xfrm>
            <a:custGeom>
              <a:avLst/>
              <a:gdLst/>
              <a:ahLst/>
              <a:cxnLst/>
              <a:rect l="l" t="t" r="r" b="b"/>
              <a:pathLst>
                <a:path w="41278" h="30962" extrusionOk="0">
                  <a:moveTo>
                    <a:pt x="14865" y="0"/>
                  </a:moveTo>
                  <a:cubicBezTo>
                    <a:pt x="9732" y="0"/>
                    <a:pt x="4854" y="3047"/>
                    <a:pt x="2766" y="8080"/>
                  </a:cubicBezTo>
                  <a:cubicBezTo>
                    <a:pt x="1" y="14744"/>
                    <a:pt x="3183" y="22402"/>
                    <a:pt x="9847" y="25168"/>
                  </a:cubicBezTo>
                  <a:lnTo>
                    <a:pt x="21445" y="29962"/>
                  </a:lnTo>
                  <a:cubicBezTo>
                    <a:pt x="23081" y="30640"/>
                    <a:pt x="24776" y="30962"/>
                    <a:pt x="26445" y="30962"/>
                  </a:cubicBezTo>
                  <a:cubicBezTo>
                    <a:pt x="31574" y="30962"/>
                    <a:pt x="36446" y="27923"/>
                    <a:pt x="38533" y="22880"/>
                  </a:cubicBezTo>
                  <a:cubicBezTo>
                    <a:pt x="41278" y="16216"/>
                    <a:pt x="38115" y="8557"/>
                    <a:pt x="31451" y="5792"/>
                  </a:cubicBezTo>
                  <a:lnTo>
                    <a:pt x="19853" y="998"/>
                  </a:lnTo>
                  <a:cubicBezTo>
                    <a:pt x="18222" y="321"/>
                    <a:pt x="16530" y="0"/>
                    <a:pt x="148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67565" y="2549053"/>
              <a:ext cx="608812" cy="747772"/>
            </a:xfrm>
            <a:custGeom>
              <a:avLst/>
              <a:gdLst/>
              <a:ahLst/>
              <a:cxnLst/>
              <a:rect l="l" t="t" r="r" b="b"/>
              <a:pathLst>
                <a:path w="47067" h="57810" extrusionOk="0">
                  <a:moveTo>
                    <a:pt x="14363" y="1"/>
                  </a:moveTo>
                  <a:cubicBezTo>
                    <a:pt x="14363" y="13548"/>
                    <a:pt x="8873" y="25802"/>
                    <a:pt x="0" y="34674"/>
                  </a:cubicBezTo>
                  <a:lnTo>
                    <a:pt x="23116" y="57809"/>
                  </a:lnTo>
                  <a:cubicBezTo>
                    <a:pt x="37916" y="43009"/>
                    <a:pt x="47067" y="22579"/>
                    <a:pt x="47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300418" y="2880190"/>
              <a:ext cx="257833" cy="257846"/>
            </a:xfrm>
            <a:custGeom>
              <a:avLst/>
              <a:gdLst/>
              <a:ahLst/>
              <a:cxnLst/>
              <a:rect l="l" t="t" r="r" b="b"/>
              <a:pathLst>
                <a:path w="19933" h="19934" extrusionOk="0">
                  <a:moveTo>
                    <a:pt x="9966" y="1"/>
                  </a:moveTo>
                  <a:cubicBezTo>
                    <a:pt x="4456" y="1"/>
                    <a:pt x="0" y="4457"/>
                    <a:pt x="0" y="9967"/>
                  </a:cubicBezTo>
                  <a:cubicBezTo>
                    <a:pt x="0" y="15458"/>
                    <a:pt x="4456" y="19933"/>
                    <a:pt x="9966" y="19933"/>
                  </a:cubicBezTo>
                  <a:cubicBezTo>
                    <a:pt x="15457" y="19933"/>
                    <a:pt x="19933" y="15458"/>
                    <a:pt x="19933" y="9967"/>
                  </a:cubicBezTo>
                  <a:cubicBezTo>
                    <a:pt x="19933" y="4457"/>
                    <a:pt x="15457" y="1"/>
                    <a:pt x="9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5"/>
          <p:cNvGrpSpPr/>
          <p:nvPr/>
        </p:nvGrpSpPr>
        <p:grpSpPr>
          <a:xfrm>
            <a:off x="2484208" y="3375490"/>
            <a:ext cx="822640" cy="1098233"/>
            <a:chOff x="2318847" y="2997515"/>
            <a:chExt cx="822640" cy="1098233"/>
          </a:xfrm>
        </p:grpSpPr>
        <p:sp>
          <p:nvSpPr>
            <p:cNvPr id="443" name="Google Shape;443;p25"/>
            <p:cNvSpPr/>
            <p:nvPr/>
          </p:nvSpPr>
          <p:spPr>
            <a:xfrm>
              <a:off x="2527769" y="3347884"/>
              <a:ext cx="553747" cy="747863"/>
            </a:xfrm>
            <a:custGeom>
              <a:avLst/>
              <a:gdLst/>
              <a:ahLst/>
              <a:cxnLst/>
              <a:rect l="l" t="t" r="r" b="b"/>
              <a:pathLst>
                <a:path w="42810" h="57817" extrusionOk="0">
                  <a:moveTo>
                    <a:pt x="14855" y="0"/>
                  </a:moveTo>
                  <a:cubicBezTo>
                    <a:pt x="13186" y="0"/>
                    <a:pt x="11488" y="322"/>
                    <a:pt x="9847" y="1001"/>
                  </a:cubicBezTo>
                  <a:cubicBezTo>
                    <a:pt x="3163" y="3766"/>
                    <a:pt x="0" y="11404"/>
                    <a:pt x="2766" y="18088"/>
                  </a:cubicBezTo>
                  <a:lnTo>
                    <a:pt x="15875" y="49738"/>
                  </a:lnTo>
                  <a:cubicBezTo>
                    <a:pt x="17963" y="54770"/>
                    <a:pt x="22841" y="57817"/>
                    <a:pt x="27975" y="57817"/>
                  </a:cubicBezTo>
                  <a:cubicBezTo>
                    <a:pt x="29639" y="57817"/>
                    <a:pt x="31331" y="57497"/>
                    <a:pt x="32963" y="56820"/>
                  </a:cubicBezTo>
                  <a:cubicBezTo>
                    <a:pt x="39647" y="54054"/>
                    <a:pt x="42809" y="46396"/>
                    <a:pt x="40044" y="39732"/>
                  </a:cubicBezTo>
                  <a:lnTo>
                    <a:pt x="26935" y="8082"/>
                  </a:lnTo>
                  <a:cubicBezTo>
                    <a:pt x="24849" y="3039"/>
                    <a:pt x="19988" y="0"/>
                    <a:pt x="148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318847" y="2997515"/>
              <a:ext cx="822640" cy="714568"/>
            </a:xfrm>
            <a:custGeom>
              <a:avLst/>
              <a:gdLst/>
              <a:ahLst/>
              <a:cxnLst/>
              <a:rect l="l" t="t" r="r" b="b"/>
              <a:pathLst>
                <a:path w="63598" h="55243" extrusionOk="0">
                  <a:moveTo>
                    <a:pt x="34693" y="1"/>
                  </a:moveTo>
                  <a:cubicBezTo>
                    <a:pt x="25821" y="8873"/>
                    <a:pt x="13547" y="14383"/>
                    <a:pt x="1" y="14383"/>
                  </a:cubicBezTo>
                  <a:lnTo>
                    <a:pt x="1" y="55243"/>
                  </a:lnTo>
                  <a:cubicBezTo>
                    <a:pt x="24847" y="55243"/>
                    <a:pt x="47325" y="45177"/>
                    <a:pt x="63597" y="28905"/>
                  </a:cubicBezTo>
                  <a:lnTo>
                    <a:pt x="34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52424" y="3792743"/>
              <a:ext cx="270704" cy="257807"/>
            </a:xfrm>
            <a:custGeom>
              <a:avLst/>
              <a:gdLst/>
              <a:ahLst/>
              <a:cxnLst/>
              <a:rect l="l" t="t" r="r" b="b"/>
              <a:pathLst>
                <a:path w="20928" h="19931" extrusionOk="0">
                  <a:moveTo>
                    <a:pt x="10474" y="1"/>
                  </a:moveTo>
                  <a:cubicBezTo>
                    <a:pt x="10149" y="1"/>
                    <a:pt x="9820" y="17"/>
                    <a:pt x="9490" y="49"/>
                  </a:cubicBezTo>
                  <a:cubicBezTo>
                    <a:pt x="3999" y="586"/>
                    <a:pt x="1" y="5460"/>
                    <a:pt x="538" y="10950"/>
                  </a:cubicBezTo>
                  <a:cubicBezTo>
                    <a:pt x="1061" y="16090"/>
                    <a:pt x="5395" y="19931"/>
                    <a:pt x="10454" y="19931"/>
                  </a:cubicBezTo>
                  <a:cubicBezTo>
                    <a:pt x="10780" y="19931"/>
                    <a:pt x="11108" y="19915"/>
                    <a:pt x="11439" y="19882"/>
                  </a:cubicBezTo>
                  <a:cubicBezTo>
                    <a:pt x="16929" y="19345"/>
                    <a:pt x="20928" y="14471"/>
                    <a:pt x="20391" y="8981"/>
                  </a:cubicBezTo>
                  <a:cubicBezTo>
                    <a:pt x="19867" y="3841"/>
                    <a:pt x="15533" y="1"/>
                    <a:pt x="10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25"/>
          <p:cNvSpPr txBox="1"/>
          <p:nvPr/>
        </p:nvSpPr>
        <p:spPr>
          <a:xfrm>
            <a:off x="4529961" y="3881759"/>
            <a:ext cx="26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place.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25"/>
          <p:cNvSpPr txBox="1"/>
          <p:nvPr/>
        </p:nvSpPr>
        <p:spPr>
          <a:xfrm>
            <a:off x="4530089" y="3065279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25"/>
          <p:cNvSpPr txBox="1"/>
          <p:nvPr/>
        </p:nvSpPr>
        <p:spPr>
          <a:xfrm>
            <a:off x="4530089" y="2281342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very high temperatures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25"/>
          <p:cNvSpPr txBox="1"/>
          <p:nvPr/>
        </p:nvSpPr>
        <p:spPr>
          <a:xfrm>
            <a:off x="4530089" y="1497425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7411786" y="3223353"/>
            <a:ext cx="909676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12%</a:t>
            </a:r>
            <a:endParaRPr/>
          </a:p>
        </p:txBody>
      </p:sp>
      <p:sp>
        <p:nvSpPr>
          <p:cNvPr id="451" name="Google Shape;451;p25"/>
          <p:cNvSpPr/>
          <p:nvPr/>
        </p:nvSpPr>
        <p:spPr>
          <a:xfrm>
            <a:off x="7411786" y="4012642"/>
            <a:ext cx="909676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13%</a:t>
            </a:r>
            <a:endParaRPr/>
          </a:p>
        </p:txBody>
      </p:sp>
      <p:sp>
        <p:nvSpPr>
          <p:cNvPr id="452" name="Google Shape;452;p25"/>
          <p:cNvSpPr/>
          <p:nvPr/>
        </p:nvSpPr>
        <p:spPr>
          <a:xfrm>
            <a:off x="7411786" y="2420977"/>
            <a:ext cx="909676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7411786" y="1640675"/>
            <a:ext cx="909676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e Char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EEEEE"/>
      </a:lt2>
      <a:accent1>
        <a:srgbClr val="0097A7"/>
      </a:accent1>
      <a:accent2>
        <a:srgbClr val="26BCCC"/>
      </a:accent2>
      <a:accent3>
        <a:srgbClr val="78E0EA"/>
      </a:accent3>
      <a:accent4>
        <a:srgbClr val="B45F06"/>
      </a:accent4>
      <a:accent5>
        <a:srgbClr val="E69138"/>
      </a:accent5>
      <a:accent6>
        <a:srgbClr val="F6B26B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1600</Words>
  <Application>Microsoft Office PowerPoint</Application>
  <PresentationFormat>全屏显示(16:9)</PresentationFormat>
  <Paragraphs>343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Proxima Nova</vt:lpstr>
      <vt:lpstr>Arial</vt:lpstr>
      <vt:lpstr>Proxima Nova Semibold</vt:lpstr>
      <vt:lpstr>Roboto</vt:lpstr>
      <vt:lpstr>Fira Sans Extra Condensed Medium</vt:lpstr>
      <vt:lpstr>Pie Chart Infographics by Slidesgo</vt:lpstr>
      <vt:lpstr>Slidesgo Final Pages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Charts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Pie Chart 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 Chart Infographics</dc:title>
  <dc:creator>刘龙</dc:creator>
  <cp:lastModifiedBy>刘 龙</cp:lastModifiedBy>
  <cp:revision>3</cp:revision>
  <dcterms:modified xsi:type="dcterms:W3CDTF">2020-08-15T16:02:04Z</dcterms:modified>
</cp:coreProperties>
</file>