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0" r:id="rId1"/>
    <p:sldMasterId id="2147483681" r:id="rId2"/>
  </p:sldMasterIdLst>
  <p:notesMasterIdLst>
    <p:notesMasterId r:id="rId5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308" r:id="rId33"/>
    <p:sldId id="288" r:id="rId34"/>
    <p:sldId id="292" r:id="rId35"/>
    <p:sldId id="294" r:id="rId36"/>
    <p:sldId id="295" r:id="rId37"/>
    <p:sldId id="296" r:id="rId38"/>
    <p:sldId id="297" r:id="rId39"/>
    <p:sldId id="298" r:id="rId40"/>
    <p:sldId id="299" r:id="rId41"/>
    <p:sldId id="300" r:id="rId42"/>
    <p:sldId id="301" r:id="rId43"/>
    <p:sldId id="302" r:id="rId44"/>
    <p:sldId id="303" r:id="rId45"/>
    <p:sldId id="304" r:id="rId46"/>
    <p:sldId id="305" r:id="rId47"/>
    <p:sldId id="306" r:id="rId48"/>
    <p:sldId id="309" r:id="rId4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95C1D71-8185-47D4-A65A-CC44CC463F53}">
  <a:tblStyle styleId="{895C1D71-8185-47D4-A65A-CC44CC463F5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aca7b58662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aca7b58662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
        <p:cNvGrpSpPr/>
        <p:nvPr/>
      </p:nvGrpSpPr>
      <p:grpSpPr>
        <a:xfrm>
          <a:off x="0" y="0"/>
          <a:ext cx="0" cy="0"/>
          <a:chOff x="0" y="0"/>
          <a:chExt cx="0" cy="0"/>
        </a:xfrm>
      </p:grpSpPr>
      <p:sp>
        <p:nvSpPr>
          <p:cNvPr id="887" name="Google Shape;887;gaca7b58662_3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 name="Google Shape;888;gaca7b58662_3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
        <p:cNvGrpSpPr/>
        <p:nvPr/>
      </p:nvGrpSpPr>
      <p:grpSpPr>
        <a:xfrm>
          <a:off x="0" y="0"/>
          <a:ext cx="0" cy="0"/>
          <a:chOff x="0" y="0"/>
          <a:chExt cx="0" cy="0"/>
        </a:xfrm>
      </p:grpSpPr>
      <p:sp>
        <p:nvSpPr>
          <p:cNvPr id="902" name="Google Shape;902;gaca9239140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 name="Google Shape;903;gaca9239140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aca9239140_0_4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aca9239140_0_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aca9239140_0_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aca9239140_0_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aca7b58662_3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aca7b58662_3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
        <p:cNvGrpSpPr/>
        <p:nvPr/>
      </p:nvGrpSpPr>
      <p:grpSpPr>
        <a:xfrm>
          <a:off x="0" y="0"/>
          <a:ext cx="0" cy="0"/>
          <a:chOff x="0" y="0"/>
          <a:chExt cx="0" cy="0"/>
        </a:xfrm>
      </p:grpSpPr>
      <p:sp>
        <p:nvSpPr>
          <p:cNvPr id="979" name="Google Shape;979;gaca7b58662_3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 name="Google Shape;980;gaca7b58662_3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
        <p:cNvGrpSpPr/>
        <p:nvPr/>
      </p:nvGrpSpPr>
      <p:grpSpPr>
        <a:xfrm>
          <a:off x="0" y="0"/>
          <a:ext cx="0" cy="0"/>
          <a:chOff x="0" y="0"/>
          <a:chExt cx="0" cy="0"/>
        </a:xfrm>
      </p:grpSpPr>
      <p:sp>
        <p:nvSpPr>
          <p:cNvPr id="989" name="Google Shape;989;gaca9239140_0_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 name="Google Shape;990;gaca9239140_0_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aca9239140_0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aca9239140_0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2"/>
        <p:cNvGrpSpPr/>
        <p:nvPr/>
      </p:nvGrpSpPr>
      <p:grpSpPr>
        <a:xfrm>
          <a:off x="0" y="0"/>
          <a:ext cx="0" cy="0"/>
          <a:chOff x="0" y="0"/>
          <a:chExt cx="0" cy="0"/>
        </a:xfrm>
      </p:grpSpPr>
      <p:sp>
        <p:nvSpPr>
          <p:cNvPr id="1173" name="Google Shape;1173;gaca9239140_0_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4" name="Google Shape;1174;gaca9239140_0_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gaca9239140_0_4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 name="Google Shape;580;gaca9239140_0_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
        <p:cNvGrpSpPr/>
        <p:nvPr/>
      </p:nvGrpSpPr>
      <p:grpSpPr>
        <a:xfrm>
          <a:off x="0" y="0"/>
          <a:ext cx="0" cy="0"/>
          <a:chOff x="0" y="0"/>
          <a:chExt cx="0" cy="0"/>
        </a:xfrm>
      </p:grpSpPr>
      <p:sp>
        <p:nvSpPr>
          <p:cNvPr id="1245" name="Google Shape;1245;gaca9239140_0_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 name="Google Shape;1246;gaca9239140_0_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6"/>
        <p:cNvGrpSpPr/>
        <p:nvPr/>
      </p:nvGrpSpPr>
      <p:grpSpPr>
        <a:xfrm>
          <a:off x="0" y="0"/>
          <a:ext cx="0" cy="0"/>
          <a:chOff x="0" y="0"/>
          <a:chExt cx="0" cy="0"/>
        </a:xfrm>
      </p:grpSpPr>
      <p:sp>
        <p:nvSpPr>
          <p:cNvPr id="1347" name="Google Shape;1347;gaca9239140_0_4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aca9239140_0_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aca9239140_0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aca9239140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8"/>
        <p:cNvGrpSpPr/>
        <p:nvPr/>
      </p:nvGrpSpPr>
      <p:grpSpPr>
        <a:xfrm>
          <a:off x="0" y="0"/>
          <a:ext cx="0" cy="0"/>
          <a:chOff x="0" y="0"/>
          <a:chExt cx="0" cy="0"/>
        </a:xfrm>
      </p:grpSpPr>
      <p:sp>
        <p:nvSpPr>
          <p:cNvPr id="2189" name="Google Shape;2189;gaca9239140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0" name="Google Shape;2190;gaca9239140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1"/>
        <p:cNvGrpSpPr/>
        <p:nvPr/>
      </p:nvGrpSpPr>
      <p:grpSpPr>
        <a:xfrm>
          <a:off x="0" y="0"/>
          <a:ext cx="0" cy="0"/>
          <a:chOff x="0" y="0"/>
          <a:chExt cx="0" cy="0"/>
        </a:xfrm>
      </p:grpSpPr>
      <p:sp>
        <p:nvSpPr>
          <p:cNvPr id="2202" name="Google Shape;2202;gaca9239140_0_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3" name="Google Shape;2203;gaca9239140_0_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aca9239140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aca9239140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0"/>
        <p:cNvGrpSpPr/>
        <p:nvPr/>
      </p:nvGrpSpPr>
      <p:grpSpPr>
        <a:xfrm>
          <a:off x="0" y="0"/>
          <a:ext cx="0" cy="0"/>
          <a:chOff x="0" y="0"/>
          <a:chExt cx="0" cy="0"/>
        </a:xfrm>
      </p:grpSpPr>
      <p:sp>
        <p:nvSpPr>
          <p:cNvPr id="2281" name="Google Shape;2281;gaca9239140_0_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2" name="Google Shape;2282;gaca9239140_0_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1"/>
        <p:cNvGrpSpPr/>
        <p:nvPr/>
      </p:nvGrpSpPr>
      <p:grpSpPr>
        <a:xfrm>
          <a:off x="0" y="0"/>
          <a:ext cx="0" cy="0"/>
          <a:chOff x="0" y="0"/>
          <a:chExt cx="0" cy="0"/>
        </a:xfrm>
      </p:grpSpPr>
      <p:sp>
        <p:nvSpPr>
          <p:cNvPr id="2312" name="Google Shape;2312;gaca9239140_0_4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3" name="Google Shape;2313;gaca9239140_0_4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3"/>
        <p:cNvGrpSpPr/>
        <p:nvPr/>
      </p:nvGrpSpPr>
      <p:grpSpPr>
        <a:xfrm>
          <a:off x="0" y="0"/>
          <a:ext cx="0" cy="0"/>
          <a:chOff x="0" y="0"/>
          <a:chExt cx="0" cy="0"/>
        </a:xfrm>
      </p:grpSpPr>
      <p:sp>
        <p:nvSpPr>
          <p:cNvPr id="2354" name="Google Shape;2354;gaca9239140_0_4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5" name="Google Shape;2355;gaca9239140_0_4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7"/>
        <p:cNvGrpSpPr/>
        <p:nvPr/>
      </p:nvGrpSpPr>
      <p:grpSpPr>
        <a:xfrm>
          <a:off x="0" y="0"/>
          <a:ext cx="0" cy="0"/>
          <a:chOff x="0" y="0"/>
          <a:chExt cx="0" cy="0"/>
        </a:xfrm>
      </p:grpSpPr>
      <p:sp>
        <p:nvSpPr>
          <p:cNvPr id="2368" name="Google Shape;2368;gaca9239140_0_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9" name="Google Shape;2369;gaca9239140_0_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3"/>
        <p:cNvGrpSpPr/>
        <p:nvPr/>
      </p:nvGrpSpPr>
      <p:grpSpPr>
        <a:xfrm>
          <a:off x="0" y="0"/>
          <a:ext cx="0" cy="0"/>
          <a:chOff x="0" y="0"/>
          <a:chExt cx="0" cy="0"/>
        </a:xfrm>
      </p:grpSpPr>
      <p:sp>
        <p:nvSpPr>
          <p:cNvPr id="614" name="Google Shape;614;gaca7b586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 name="Google Shape;615;gaca7b586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9"/>
        <p:cNvGrpSpPr/>
        <p:nvPr/>
      </p:nvGrpSpPr>
      <p:grpSpPr>
        <a:xfrm>
          <a:off x="0" y="0"/>
          <a:ext cx="0" cy="0"/>
          <a:chOff x="0" y="0"/>
          <a:chExt cx="0" cy="0"/>
        </a:xfrm>
      </p:grpSpPr>
      <p:sp>
        <p:nvSpPr>
          <p:cNvPr id="2380" name="Google Shape;2380;gaca9239140_0_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1" name="Google Shape;2381;gaca9239140_0_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9"/>
        <p:cNvGrpSpPr/>
        <p:nvPr/>
      </p:nvGrpSpPr>
      <p:grpSpPr>
        <a:xfrm>
          <a:off x="0" y="0"/>
          <a:ext cx="0" cy="0"/>
          <a:chOff x="0" y="0"/>
          <a:chExt cx="0" cy="0"/>
        </a:xfrm>
      </p:grpSpPr>
      <p:sp>
        <p:nvSpPr>
          <p:cNvPr id="2380" name="Google Shape;2380;gaca9239140_0_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1" name="Google Shape;2381;gaca9239140_0_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67725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8"/>
        <p:cNvGrpSpPr/>
        <p:nvPr/>
      </p:nvGrpSpPr>
      <p:grpSpPr>
        <a:xfrm>
          <a:off x="0" y="0"/>
          <a:ext cx="0" cy="0"/>
          <a:chOff x="0" y="0"/>
          <a:chExt cx="0" cy="0"/>
        </a:xfrm>
      </p:grpSpPr>
      <p:sp>
        <p:nvSpPr>
          <p:cNvPr id="2409" name="Google Shape;2409;gaca9239140_0_2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0" name="Google Shape;2410;gaca9239140_0_2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0"/>
        <p:cNvGrpSpPr/>
        <p:nvPr/>
      </p:nvGrpSpPr>
      <p:grpSpPr>
        <a:xfrm>
          <a:off x="0" y="0"/>
          <a:ext cx="0" cy="0"/>
          <a:chOff x="0" y="0"/>
          <a:chExt cx="0" cy="0"/>
        </a:xfrm>
      </p:grpSpPr>
      <p:sp>
        <p:nvSpPr>
          <p:cNvPr id="2541" name="Google Shape;2541;gaca9239140_0_15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2" name="Google Shape;2542;gaca9239140_0_15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7"/>
        <p:cNvGrpSpPr/>
        <p:nvPr/>
      </p:nvGrpSpPr>
      <p:grpSpPr>
        <a:xfrm>
          <a:off x="0" y="0"/>
          <a:ext cx="0" cy="0"/>
          <a:chOff x="0" y="0"/>
          <a:chExt cx="0" cy="0"/>
        </a:xfrm>
      </p:grpSpPr>
      <p:sp>
        <p:nvSpPr>
          <p:cNvPr id="2578" name="Google Shape;2578;gaca9239140_0_150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9" name="Google Shape;2579;gaca9239140_0_15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4"/>
        <p:cNvGrpSpPr/>
        <p:nvPr/>
      </p:nvGrpSpPr>
      <p:grpSpPr>
        <a:xfrm>
          <a:off x="0" y="0"/>
          <a:ext cx="0" cy="0"/>
          <a:chOff x="0" y="0"/>
          <a:chExt cx="0" cy="0"/>
        </a:xfrm>
      </p:grpSpPr>
      <p:sp>
        <p:nvSpPr>
          <p:cNvPr id="2915" name="Google Shape;2915;gaca9239140_0_347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6" name="Google Shape;2916;gaca9239140_0_34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1"/>
        <p:cNvGrpSpPr/>
        <p:nvPr/>
      </p:nvGrpSpPr>
      <p:grpSpPr>
        <a:xfrm>
          <a:off x="0" y="0"/>
          <a:ext cx="0" cy="0"/>
          <a:chOff x="0" y="0"/>
          <a:chExt cx="0" cy="0"/>
        </a:xfrm>
      </p:grpSpPr>
      <p:sp>
        <p:nvSpPr>
          <p:cNvPr id="5702" name="Google Shape;5702;gaca9239140_0_375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3" name="Google Shape;5703;gaca9239140_0_375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0"/>
        <p:cNvGrpSpPr/>
        <p:nvPr/>
      </p:nvGrpSpPr>
      <p:grpSpPr>
        <a:xfrm>
          <a:off x="0" y="0"/>
          <a:ext cx="0" cy="0"/>
          <a:chOff x="0" y="0"/>
          <a:chExt cx="0" cy="0"/>
        </a:xfrm>
      </p:grpSpPr>
      <p:sp>
        <p:nvSpPr>
          <p:cNvPr id="6121" name="Google Shape;6121;gaca9239140_0_380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2" name="Google Shape;6122;gaca9239140_0_38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90"/>
        <p:cNvGrpSpPr/>
        <p:nvPr/>
      </p:nvGrpSpPr>
      <p:grpSpPr>
        <a:xfrm>
          <a:off x="0" y="0"/>
          <a:ext cx="0" cy="0"/>
          <a:chOff x="0" y="0"/>
          <a:chExt cx="0" cy="0"/>
        </a:xfrm>
      </p:grpSpPr>
      <p:sp>
        <p:nvSpPr>
          <p:cNvPr id="6291" name="Google Shape;6291;gaca9239140_0_381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2" name="Google Shape;6292;gaca9239140_0_38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5"/>
        <p:cNvGrpSpPr/>
        <p:nvPr/>
      </p:nvGrpSpPr>
      <p:grpSpPr>
        <a:xfrm>
          <a:off x="0" y="0"/>
          <a:ext cx="0" cy="0"/>
          <a:chOff x="0" y="0"/>
          <a:chExt cx="0" cy="0"/>
        </a:xfrm>
      </p:grpSpPr>
      <p:sp>
        <p:nvSpPr>
          <p:cNvPr id="6696" name="Google Shape;6696;gaca9239140_0_385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7" name="Google Shape;6697;gaca9239140_0_38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2"/>
        <p:cNvGrpSpPr/>
        <p:nvPr/>
      </p:nvGrpSpPr>
      <p:grpSpPr>
        <a:xfrm>
          <a:off x="0" y="0"/>
          <a:ext cx="0" cy="0"/>
          <a:chOff x="0" y="0"/>
          <a:chExt cx="0" cy="0"/>
        </a:xfrm>
      </p:grpSpPr>
      <p:sp>
        <p:nvSpPr>
          <p:cNvPr id="653" name="Google Shape;653;gad611cdda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 name="Google Shape;654;gad611cdda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5"/>
        <p:cNvGrpSpPr/>
        <p:nvPr/>
      </p:nvGrpSpPr>
      <p:grpSpPr>
        <a:xfrm>
          <a:off x="0" y="0"/>
          <a:ext cx="0" cy="0"/>
          <a:chOff x="0" y="0"/>
          <a:chExt cx="0" cy="0"/>
        </a:xfrm>
      </p:grpSpPr>
      <p:sp>
        <p:nvSpPr>
          <p:cNvPr id="7076" name="Google Shape;7076;gaca9239140_0_389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7" name="Google Shape;7077;gaca9239140_0_389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9"/>
        <p:cNvGrpSpPr/>
        <p:nvPr/>
      </p:nvGrpSpPr>
      <p:grpSpPr>
        <a:xfrm>
          <a:off x="0" y="0"/>
          <a:ext cx="0" cy="0"/>
          <a:chOff x="0" y="0"/>
          <a:chExt cx="0" cy="0"/>
        </a:xfrm>
      </p:grpSpPr>
      <p:sp>
        <p:nvSpPr>
          <p:cNvPr id="7490" name="Google Shape;7490;gaca9239140_0_393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1" name="Google Shape;7491;gaca9239140_0_39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0"/>
        <p:cNvGrpSpPr/>
        <p:nvPr/>
      </p:nvGrpSpPr>
      <p:grpSpPr>
        <a:xfrm>
          <a:off x="0" y="0"/>
          <a:ext cx="0" cy="0"/>
          <a:chOff x="0" y="0"/>
          <a:chExt cx="0" cy="0"/>
        </a:xfrm>
      </p:grpSpPr>
      <p:sp>
        <p:nvSpPr>
          <p:cNvPr id="7851" name="Google Shape;7851;gaca9239140_0_397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2" name="Google Shape;7852;gaca9239140_0_39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0"/>
        <p:cNvGrpSpPr/>
        <p:nvPr/>
      </p:nvGrpSpPr>
      <p:grpSpPr>
        <a:xfrm>
          <a:off x="0" y="0"/>
          <a:ext cx="0" cy="0"/>
          <a:chOff x="0" y="0"/>
          <a:chExt cx="0" cy="0"/>
        </a:xfrm>
      </p:grpSpPr>
      <p:sp>
        <p:nvSpPr>
          <p:cNvPr id="8361" name="Google Shape;8361;gaca9239140_0_402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2" name="Google Shape;8362;gaca9239140_0_40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0"/>
        <p:cNvGrpSpPr/>
        <p:nvPr/>
      </p:nvGrpSpPr>
      <p:grpSpPr>
        <a:xfrm>
          <a:off x="0" y="0"/>
          <a:ext cx="0" cy="0"/>
          <a:chOff x="0" y="0"/>
          <a:chExt cx="0" cy="0"/>
        </a:xfrm>
      </p:grpSpPr>
      <p:sp>
        <p:nvSpPr>
          <p:cNvPr id="8981" name="Google Shape;8981;gaca9239140_0_408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2" name="Google Shape;8982;gaca9239140_0_40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74"/>
        <p:cNvGrpSpPr/>
        <p:nvPr/>
      </p:nvGrpSpPr>
      <p:grpSpPr>
        <a:xfrm>
          <a:off x="0" y="0"/>
          <a:ext cx="0" cy="0"/>
          <a:chOff x="0" y="0"/>
          <a:chExt cx="0" cy="0"/>
        </a:xfrm>
      </p:grpSpPr>
      <p:sp>
        <p:nvSpPr>
          <p:cNvPr id="9575" name="Google Shape;9575;gaca9239140_0_414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76" name="Google Shape;9576;gaca9239140_0_41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5"/>
        <p:cNvGrpSpPr/>
        <p:nvPr/>
      </p:nvGrpSpPr>
      <p:grpSpPr>
        <a:xfrm>
          <a:off x="0" y="0"/>
          <a:ext cx="0" cy="0"/>
          <a:chOff x="0" y="0"/>
          <a:chExt cx="0" cy="0"/>
        </a:xfrm>
      </p:grpSpPr>
      <p:sp>
        <p:nvSpPr>
          <p:cNvPr id="9896" name="Google Shape;9896;gaca9239140_0_41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7" name="Google Shape;9897;gaca9239140_0_41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
        <p:cNvGrpSpPr/>
        <p:nvPr/>
      </p:nvGrpSpPr>
      <p:grpSpPr>
        <a:xfrm>
          <a:off x="0" y="0"/>
          <a:ext cx="0" cy="0"/>
          <a:chOff x="0" y="0"/>
          <a:chExt cx="0" cy="0"/>
        </a:xfrm>
      </p:grpSpPr>
      <p:sp>
        <p:nvSpPr>
          <p:cNvPr id="679" name="Google Shape;679;gaca7b58662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 name="Google Shape;680;gaca7b58662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Google Shape;702;gaca7b58662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 name="Google Shape;703;gaca7b58662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
        <p:cNvGrpSpPr/>
        <p:nvPr/>
      </p:nvGrpSpPr>
      <p:grpSpPr>
        <a:xfrm>
          <a:off x="0" y="0"/>
          <a:ext cx="0" cy="0"/>
          <a:chOff x="0" y="0"/>
          <a:chExt cx="0" cy="0"/>
        </a:xfrm>
      </p:grpSpPr>
      <p:sp>
        <p:nvSpPr>
          <p:cNvPr id="708" name="Google Shape;708;gaca7b58662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 name="Google Shape;709;gaca7b58662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aca7b58662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aca7b58662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aca9239140_0_4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aca9239140_0_4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Mooveo Abstract Pitch Deck" type="title">
  <p:cSld name="TITL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713100" y="566250"/>
            <a:ext cx="7726800" cy="1099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3225" y="4031275"/>
            <a:ext cx="7726800" cy="577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extLst>
    <p:ext uri="{DCECCB84-F9BA-43D5-87BE-67443E8EF086}">
      <p15:sldGuideLst xmlns:p15="http://schemas.microsoft.com/office/powerpoint/2012/main">
        <p15:guide id="1" pos="5316">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ingle title 2">
  <p:cSld name="TITLE_ONLY_1">
    <p:bg>
      <p:bgPr>
        <a:solidFill>
          <a:schemeClr val="lt1"/>
        </a:solidFill>
        <a:effectLst/>
      </p:bgPr>
    </p:bg>
    <p:spTree>
      <p:nvGrpSpPr>
        <p:cNvPr id="1" name="Shape 136"/>
        <p:cNvGrpSpPr/>
        <p:nvPr/>
      </p:nvGrpSpPr>
      <p:grpSpPr>
        <a:xfrm>
          <a:off x="0" y="0"/>
          <a:ext cx="0" cy="0"/>
          <a:chOff x="0" y="0"/>
          <a:chExt cx="0" cy="0"/>
        </a:xfrm>
      </p:grpSpPr>
      <p:sp>
        <p:nvSpPr>
          <p:cNvPr id="137" name="Google Shape;137;p13"/>
          <p:cNvSpPr/>
          <p:nvPr/>
        </p:nvSpPr>
        <p:spPr>
          <a:xfrm>
            <a:off x="111300" y="110250"/>
            <a:ext cx="8921400" cy="49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3"/>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9" name="Google Shape;139;p13"/>
          <p:cNvGrpSpPr/>
          <p:nvPr/>
        </p:nvGrpSpPr>
        <p:grpSpPr>
          <a:xfrm rot="-1913837">
            <a:off x="8291581" y="413051"/>
            <a:ext cx="424052" cy="315801"/>
            <a:chOff x="5311900" y="1841850"/>
            <a:chExt cx="424050" cy="315800"/>
          </a:xfrm>
        </p:grpSpPr>
        <p:sp>
          <p:nvSpPr>
            <p:cNvPr id="140" name="Google Shape;140;p13"/>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3"/>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3"/>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3"/>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3"/>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3"/>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13"/>
          <p:cNvSpPr/>
          <p:nvPr/>
        </p:nvSpPr>
        <p:spPr>
          <a:xfrm rot="3103229">
            <a:off x="477721" y="573178"/>
            <a:ext cx="190751"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3"/>
          <p:cNvSpPr/>
          <p:nvPr/>
        </p:nvSpPr>
        <p:spPr>
          <a:xfrm>
            <a:off x="505838" y="686200"/>
            <a:ext cx="134525" cy="21127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3"/>
          <p:cNvSpPr/>
          <p:nvPr/>
        </p:nvSpPr>
        <p:spPr>
          <a:xfrm>
            <a:off x="448075" y="755775"/>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3"/>
          <p:cNvSpPr/>
          <p:nvPr/>
        </p:nvSpPr>
        <p:spPr>
          <a:xfrm>
            <a:off x="620200" y="871900"/>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3"/>
          <p:cNvSpPr/>
          <p:nvPr/>
        </p:nvSpPr>
        <p:spPr>
          <a:xfrm>
            <a:off x="597025" y="62935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3"/>
          <p:cNvSpPr/>
          <p:nvPr/>
        </p:nvSpPr>
        <p:spPr>
          <a:xfrm>
            <a:off x="347775" y="3612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3"/>
          <p:cNvSpPr/>
          <p:nvPr/>
        </p:nvSpPr>
        <p:spPr>
          <a:xfrm>
            <a:off x="413875" y="4155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a:off x="299900" y="3248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a:off x="312050" y="5367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p:cSld name="SECTION_HEADER_1">
    <p:bg>
      <p:bgPr>
        <a:solidFill>
          <a:schemeClr val="lt1"/>
        </a:solidFill>
        <a:effectLst/>
      </p:bgPr>
    </p:bg>
    <p:spTree>
      <p:nvGrpSpPr>
        <p:cNvPr id="1" name="Shape 176"/>
        <p:cNvGrpSpPr/>
        <p:nvPr/>
      </p:nvGrpSpPr>
      <p:grpSpPr>
        <a:xfrm>
          <a:off x="0" y="0"/>
          <a:ext cx="0" cy="0"/>
          <a:chOff x="0" y="0"/>
          <a:chExt cx="0" cy="0"/>
        </a:xfrm>
      </p:grpSpPr>
      <p:sp>
        <p:nvSpPr>
          <p:cNvPr id="177" name="Google Shape;177;p15"/>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178;p15"/>
          <p:cNvGrpSpPr/>
          <p:nvPr/>
        </p:nvGrpSpPr>
        <p:grpSpPr>
          <a:xfrm rot="-1913837">
            <a:off x="364494" y="429961"/>
            <a:ext cx="277054" cy="219079"/>
            <a:chOff x="5373224" y="1963641"/>
            <a:chExt cx="277053" cy="219078"/>
          </a:xfrm>
        </p:grpSpPr>
        <p:sp>
          <p:nvSpPr>
            <p:cNvPr id="179" name="Google Shape;179;p15"/>
            <p:cNvSpPr/>
            <p:nvPr/>
          </p:nvSpPr>
          <p:spPr>
            <a:xfrm rot="787036">
              <a:off x="5373545" y="1987810"/>
              <a:ext cx="155853" cy="22204"/>
            </a:xfrm>
            <a:custGeom>
              <a:avLst/>
              <a:gdLst/>
              <a:ahLst/>
              <a:cxnLst/>
              <a:rect l="l" t="t" r="r" b="b"/>
              <a:pathLst>
                <a:path w="7388" h="1" fill="none" extrusionOk="0">
                  <a:moveTo>
                    <a:pt x="7387" y="1"/>
                  </a:moveTo>
                  <a:lnTo>
                    <a:pt x="1" y="1"/>
                  </a:lnTo>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5"/>
            <p:cNvSpPr/>
            <p:nvPr/>
          </p:nvSpPr>
          <p:spPr>
            <a:xfrm rot="5245579">
              <a:off x="5454794" y="1985248"/>
              <a:ext cx="148936" cy="235578"/>
            </a:xfrm>
            <a:custGeom>
              <a:avLst/>
              <a:gdLst/>
              <a:ahLst/>
              <a:cxnLst/>
              <a:rect l="l" t="t" r="r" b="b"/>
              <a:pathLst>
                <a:path w="5958" h="9424" fill="none" extrusionOk="0">
                  <a:moveTo>
                    <a:pt x="5958" y="1"/>
                  </a:moveTo>
                  <a:lnTo>
                    <a:pt x="0" y="4712"/>
                  </a:lnTo>
                  <a:lnTo>
                    <a:pt x="5958" y="9423"/>
                  </a:lnTo>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5"/>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15"/>
          <p:cNvSpPr txBox="1">
            <a:spLocks noGrp="1"/>
          </p:cNvSpPr>
          <p:nvPr>
            <p:ph type="title"/>
          </p:nvPr>
        </p:nvSpPr>
        <p:spPr>
          <a:xfrm>
            <a:off x="4034416" y="1573876"/>
            <a:ext cx="3338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3" name="Google Shape;183;p15"/>
          <p:cNvSpPr txBox="1">
            <a:spLocks noGrp="1"/>
          </p:cNvSpPr>
          <p:nvPr>
            <p:ph type="title" idx="2" hasCustomPrompt="1"/>
          </p:nvPr>
        </p:nvSpPr>
        <p:spPr>
          <a:xfrm>
            <a:off x="1705496" y="932133"/>
            <a:ext cx="24357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4" name="Google Shape;184;p15"/>
          <p:cNvGrpSpPr/>
          <p:nvPr/>
        </p:nvGrpSpPr>
        <p:grpSpPr>
          <a:xfrm rot="-1913837">
            <a:off x="8222539" y="297991"/>
            <a:ext cx="472531" cy="361829"/>
            <a:chOff x="5298261" y="1717016"/>
            <a:chExt cx="472530" cy="361828"/>
          </a:xfrm>
        </p:grpSpPr>
        <p:sp>
          <p:nvSpPr>
            <p:cNvPr id="185" name="Google Shape;185;p15"/>
            <p:cNvSpPr/>
            <p:nvPr/>
          </p:nvSpPr>
          <p:spPr>
            <a:xfrm rot="2890174">
              <a:off x="5300821" y="1879560"/>
              <a:ext cx="299041" cy="3129"/>
            </a:xfrm>
            <a:custGeom>
              <a:avLst/>
              <a:gdLst/>
              <a:ahLst/>
              <a:cxnLst/>
              <a:rect l="l" t="t" r="r" b="b"/>
              <a:pathLst>
                <a:path w="7388" h="1" fill="none" extrusionOk="0">
                  <a:moveTo>
                    <a:pt x="7387" y="1"/>
                  </a:moveTo>
                  <a:lnTo>
                    <a:pt x="1" y="1"/>
                  </a:lnTo>
                </a:path>
              </a:pathLst>
            </a:custGeom>
            <a:solidFill>
              <a:schemeClr val="dk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5"/>
            <p:cNvSpPr/>
            <p:nvPr/>
          </p:nvSpPr>
          <p:spPr>
            <a:xfrm rot="-3064090">
              <a:off x="5519715" y="1829084"/>
              <a:ext cx="148951" cy="235602"/>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5"/>
            <p:cNvSpPr/>
            <p:nvPr/>
          </p:nvSpPr>
          <p:spPr>
            <a:xfrm>
              <a:off x="5494530" y="1749788"/>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5"/>
            <p:cNvSpPr/>
            <p:nvPr/>
          </p:nvSpPr>
          <p:spPr>
            <a:xfrm>
              <a:off x="5677290" y="192057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5298261" y="1717016"/>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15"/>
          <p:cNvSpPr/>
          <p:nvPr/>
        </p:nvSpPr>
        <p:spPr>
          <a:xfrm rot="-1913837">
            <a:off x="638189" y="52689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rot="2407531">
            <a:off x="344973" y="605164"/>
            <a:ext cx="155850" cy="22204"/>
          </a:xfrm>
          <a:custGeom>
            <a:avLst/>
            <a:gdLst/>
            <a:ahLst/>
            <a:cxnLst/>
            <a:rect l="l" t="t" r="r" b="b"/>
            <a:pathLst>
              <a:path w="7388" h="1" fill="none" extrusionOk="0">
                <a:moveTo>
                  <a:pt x="7387" y="1"/>
                </a:moveTo>
                <a:lnTo>
                  <a:pt x="1" y="1"/>
                </a:lnTo>
              </a:path>
            </a:pathLst>
          </a:custGeom>
          <a:noFill/>
          <a:ln w="987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rot="-1913837">
            <a:off x="433413" y="665073"/>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rot="-1913837">
            <a:off x="277123" y="505593"/>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5"/>
          <p:cNvSpPr txBox="1">
            <a:spLocks noGrp="1"/>
          </p:cNvSpPr>
          <p:nvPr>
            <p:ph type="subTitle" idx="1"/>
          </p:nvPr>
        </p:nvSpPr>
        <p:spPr>
          <a:xfrm>
            <a:off x="4034412" y="2631150"/>
            <a:ext cx="2501100" cy="14598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ONE_COLUMN_TEXT_1_1">
    <p:bg>
      <p:bgPr>
        <a:solidFill>
          <a:schemeClr val="lt1"/>
        </a:solidFill>
        <a:effectLst/>
      </p:bgPr>
    </p:bg>
    <p:spTree>
      <p:nvGrpSpPr>
        <p:cNvPr id="1" name="Shape 196"/>
        <p:cNvGrpSpPr/>
        <p:nvPr/>
      </p:nvGrpSpPr>
      <p:grpSpPr>
        <a:xfrm>
          <a:off x="0" y="0"/>
          <a:ext cx="0" cy="0"/>
          <a:chOff x="0" y="0"/>
          <a:chExt cx="0" cy="0"/>
        </a:xfrm>
      </p:grpSpPr>
      <p:sp>
        <p:nvSpPr>
          <p:cNvPr id="197" name="Google Shape;197;p16"/>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16"/>
          <p:cNvGrpSpPr/>
          <p:nvPr/>
        </p:nvGrpSpPr>
        <p:grpSpPr>
          <a:xfrm rot="-1913837">
            <a:off x="318607" y="426315"/>
            <a:ext cx="345907" cy="294485"/>
            <a:chOff x="5311900" y="1948650"/>
            <a:chExt cx="345905" cy="294484"/>
          </a:xfrm>
        </p:grpSpPr>
        <p:sp>
          <p:nvSpPr>
            <p:cNvPr id="199" name="Google Shape;199;p16"/>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6"/>
            <p:cNvSpPr/>
            <p:nvPr/>
          </p:nvSpPr>
          <p:spPr>
            <a:xfrm rot="6463043">
              <a:off x="5448468" y="1993502"/>
              <a:ext cx="148939" cy="235583"/>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5334161" y="211146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5545460" y="2162909"/>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6"/>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 name="Google Shape;205;p16"/>
          <p:cNvSpPr/>
          <p:nvPr/>
        </p:nvSpPr>
        <p:spPr>
          <a:xfrm>
            <a:off x="8613325" y="543050"/>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a:off x="8605350" y="401050"/>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a:off x="8764200" y="3653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a:off x="8770275" y="507338"/>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a:off x="8747100" y="61570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a:off x="8479575" y="4374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6"/>
          <p:cNvSpPr/>
          <p:nvPr/>
        </p:nvSpPr>
        <p:spPr>
          <a:xfrm>
            <a:off x="8545675"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a:off x="8431700" y="4010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p:nvPr/>
        </p:nvSpPr>
        <p:spPr>
          <a:xfrm>
            <a:off x="8443850" y="6129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txBox="1">
            <a:spLocks noGrp="1"/>
          </p:cNvSpPr>
          <p:nvPr>
            <p:ph type="subTitle" idx="1"/>
          </p:nvPr>
        </p:nvSpPr>
        <p:spPr>
          <a:xfrm>
            <a:off x="713225" y="1786197"/>
            <a:ext cx="2436300" cy="2076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5" name="Google Shape;215;p16"/>
          <p:cNvSpPr txBox="1">
            <a:spLocks noGrp="1"/>
          </p:cNvSpPr>
          <p:nvPr>
            <p:ph type="title"/>
          </p:nvPr>
        </p:nvSpPr>
        <p:spPr>
          <a:xfrm>
            <a:off x="713225" y="1149096"/>
            <a:ext cx="1342500" cy="6279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ITLE_AND_TWO_COLUMNS_1">
    <p:spTree>
      <p:nvGrpSpPr>
        <p:cNvPr id="1" name="Shape 216"/>
        <p:cNvGrpSpPr/>
        <p:nvPr/>
      </p:nvGrpSpPr>
      <p:grpSpPr>
        <a:xfrm>
          <a:off x="0" y="0"/>
          <a:ext cx="0" cy="0"/>
          <a:chOff x="0" y="0"/>
          <a:chExt cx="0" cy="0"/>
        </a:xfrm>
      </p:grpSpPr>
      <p:sp>
        <p:nvSpPr>
          <p:cNvPr id="217" name="Google Shape;217;p17"/>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7"/>
          <p:cNvSpPr txBox="1">
            <a:spLocks noGrp="1"/>
          </p:cNvSpPr>
          <p:nvPr>
            <p:ph type="subTitle" idx="1"/>
          </p:nvPr>
        </p:nvSpPr>
        <p:spPr>
          <a:xfrm>
            <a:off x="701075" y="1338580"/>
            <a:ext cx="3593700" cy="457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2pPr>
            <a:lvl3pPr lvl="2">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3pPr>
            <a:lvl4pPr lvl="3">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4pPr>
            <a:lvl5pPr lvl="4">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5pPr>
            <a:lvl6pPr lvl="5">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6pPr>
            <a:lvl7pPr lvl="6">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7pPr>
            <a:lvl8pPr lvl="7">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8pPr>
            <a:lvl9pPr lvl="8">
              <a:spcBef>
                <a:spcPts val="1600"/>
              </a:spcBef>
              <a:spcAft>
                <a:spcPts val="1600"/>
              </a:spcAft>
              <a:buClr>
                <a:schemeClr val="dk2"/>
              </a:buClr>
              <a:buSzPts val="1400"/>
              <a:buFont typeface="Righteous"/>
              <a:buNone/>
              <a:defRPr>
                <a:solidFill>
                  <a:schemeClr val="dk2"/>
                </a:solidFill>
                <a:latin typeface="Righteous"/>
                <a:ea typeface="Righteous"/>
                <a:cs typeface="Righteous"/>
                <a:sym typeface="Righteous"/>
              </a:defRPr>
            </a:lvl9pPr>
          </a:lstStyle>
          <a:p>
            <a:endParaRPr/>
          </a:p>
        </p:txBody>
      </p:sp>
      <p:sp>
        <p:nvSpPr>
          <p:cNvPr id="219" name="Google Shape;219;p17"/>
          <p:cNvSpPr txBox="1">
            <a:spLocks noGrp="1"/>
          </p:cNvSpPr>
          <p:nvPr>
            <p:ph type="subTitle" idx="2"/>
          </p:nvPr>
        </p:nvSpPr>
        <p:spPr>
          <a:xfrm>
            <a:off x="4891203" y="1338580"/>
            <a:ext cx="35937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2pPr>
            <a:lvl3pPr lvl="2"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3pPr>
            <a:lvl4pPr lvl="3"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4pPr>
            <a:lvl5pPr lvl="4"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5pPr>
            <a:lvl6pPr lvl="5"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6pPr>
            <a:lvl7pPr lvl="6"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7pPr>
            <a:lvl8pPr lvl="7"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8pPr>
            <a:lvl9pPr lvl="8" rtl="0">
              <a:spcBef>
                <a:spcPts val="1600"/>
              </a:spcBef>
              <a:spcAft>
                <a:spcPts val="1600"/>
              </a:spcAft>
              <a:buClr>
                <a:schemeClr val="dk2"/>
              </a:buClr>
              <a:buSzPts val="1400"/>
              <a:buFont typeface="Righteous"/>
              <a:buNone/>
              <a:defRPr>
                <a:solidFill>
                  <a:schemeClr val="dk2"/>
                </a:solidFill>
                <a:latin typeface="Righteous"/>
                <a:ea typeface="Righteous"/>
                <a:cs typeface="Righteous"/>
                <a:sym typeface="Righteous"/>
              </a:defRPr>
            </a:lvl9pPr>
          </a:lstStyle>
          <a:p>
            <a:endParaRPr/>
          </a:p>
        </p:txBody>
      </p:sp>
      <p:sp>
        <p:nvSpPr>
          <p:cNvPr id="220" name="Google Shape;220;p17"/>
          <p:cNvSpPr txBox="1">
            <a:spLocks noGrp="1"/>
          </p:cNvSpPr>
          <p:nvPr>
            <p:ph type="subTitle" idx="3"/>
          </p:nvPr>
        </p:nvSpPr>
        <p:spPr>
          <a:xfrm>
            <a:off x="701675" y="3296704"/>
            <a:ext cx="35925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2pPr>
            <a:lvl3pPr lvl="2"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3pPr>
            <a:lvl4pPr lvl="3"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4pPr>
            <a:lvl5pPr lvl="4"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5pPr>
            <a:lvl6pPr lvl="5"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6pPr>
            <a:lvl7pPr lvl="6"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7pPr>
            <a:lvl8pPr lvl="7"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8pPr>
            <a:lvl9pPr lvl="8" rtl="0">
              <a:spcBef>
                <a:spcPts val="1600"/>
              </a:spcBef>
              <a:spcAft>
                <a:spcPts val="1600"/>
              </a:spcAft>
              <a:buClr>
                <a:schemeClr val="dk2"/>
              </a:buClr>
              <a:buSzPts val="1400"/>
              <a:buFont typeface="Righteous"/>
              <a:buNone/>
              <a:defRPr>
                <a:solidFill>
                  <a:schemeClr val="dk2"/>
                </a:solidFill>
                <a:latin typeface="Righteous"/>
                <a:ea typeface="Righteous"/>
                <a:cs typeface="Righteous"/>
                <a:sym typeface="Righteous"/>
              </a:defRPr>
            </a:lvl9pPr>
          </a:lstStyle>
          <a:p>
            <a:endParaRPr/>
          </a:p>
        </p:txBody>
      </p:sp>
      <p:sp>
        <p:nvSpPr>
          <p:cNvPr id="221" name="Google Shape;221;p17"/>
          <p:cNvSpPr txBox="1">
            <a:spLocks noGrp="1"/>
          </p:cNvSpPr>
          <p:nvPr>
            <p:ph type="subTitle" idx="4"/>
          </p:nvPr>
        </p:nvSpPr>
        <p:spPr>
          <a:xfrm>
            <a:off x="4891203" y="3296702"/>
            <a:ext cx="3593700" cy="457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2pPr>
            <a:lvl3pPr lvl="2"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3pPr>
            <a:lvl4pPr lvl="3"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4pPr>
            <a:lvl5pPr lvl="4"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5pPr>
            <a:lvl6pPr lvl="5"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6pPr>
            <a:lvl7pPr lvl="6"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7pPr>
            <a:lvl8pPr lvl="7" rtl="0">
              <a:spcBef>
                <a:spcPts val="1600"/>
              </a:spcBef>
              <a:spcAft>
                <a:spcPts val="0"/>
              </a:spcAft>
              <a:buClr>
                <a:schemeClr val="dk2"/>
              </a:buClr>
              <a:buSzPts val="1400"/>
              <a:buFont typeface="Righteous"/>
              <a:buNone/>
              <a:defRPr>
                <a:solidFill>
                  <a:schemeClr val="dk2"/>
                </a:solidFill>
                <a:latin typeface="Righteous"/>
                <a:ea typeface="Righteous"/>
                <a:cs typeface="Righteous"/>
                <a:sym typeface="Righteous"/>
              </a:defRPr>
            </a:lvl8pPr>
            <a:lvl9pPr lvl="8" rtl="0">
              <a:spcBef>
                <a:spcPts val="1600"/>
              </a:spcBef>
              <a:spcAft>
                <a:spcPts val="1600"/>
              </a:spcAft>
              <a:buClr>
                <a:schemeClr val="dk2"/>
              </a:buClr>
              <a:buSzPts val="1400"/>
              <a:buFont typeface="Righteous"/>
              <a:buNone/>
              <a:defRPr>
                <a:solidFill>
                  <a:schemeClr val="dk2"/>
                </a:solidFill>
                <a:latin typeface="Righteous"/>
                <a:ea typeface="Righteous"/>
                <a:cs typeface="Righteous"/>
                <a:sym typeface="Righteous"/>
              </a:defRPr>
            </a:lvl9pPr>
          </a:lstStyle>
          <a:p>
            <a:endParaRPr/>
          </a:p>
        </p:txBody>
      </p:sp>
      <p:sp>
        <p:nvSpPr>
          <p:cNvPr id="222" name="Google Shape;222;p17"/>
          <p:cNvSpPr txBox="1">
            <a:spLocks noGrp="1"/>
          </p:cNvSpPr>
          <p:nvPr>
            <p:ph type="title" hasCustomPrompt="1"/>
          </p:nvPr>
        </p:nvSpPr>
        <p:spPr>
          <a:xfrm>
            <a:off x="1951925" y="193003"/>
            <a:ext cx="1092000" cy="1252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23" name="Google Shape;223;p17"/>
          <p:cNvSpPr txBox="1">
            <a:spLocks noGrp="1"/>
          </p:cNvSpPr>
          <p:nvPr>
            <p:ph type="title" idx="5" hasCustomPrompt="1"/>
          </p:nvPr>
        </p:nvSpPr>
        <p:spPr>
          <a:xfrm>
            <a:off x="6142053" y="193003"/>
            <a:ext cx="1092000" cy="1252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24" name="Google Shape;224;p17"/>
          <p:cNvSpPr txBox="1">
            <a:spLocks noGrp="1"/>
          </p:cNvSpPr>
          <p:nvPr>
            <p:ph type="title" idx="6" hasCustomPrompt="1"/>
          </p:nvPr>
        </p:nvSpPr>
        <p:spPr>
          <a:xfrm>
            <a:off x="1951912" y="2151123"/>
            <a:ext cx="1092000" cy="1252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25" name="Google Shape;225;p17"/>
          <p:cNvSpPr txBox="1">
            <a:spLocks noGrp="1"/>
          </p:cNvSpPr>
          <p:nvPr>
            <p:ph type="title" idx="7" hasCustomPrompt="1"/>
          </p:nvPr>
        </p:nvSpPr>
        <p:spPr>
          <a:xfrm>
            <a:off x="6142053" y="2151123"/>
            <a:ext cx="1092000" cy="12525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26" name="Google Shape;226;p17"/>
          <p:cNvSpPr txBox="1">
            <a:spLocks noGrp="1"/>
          </p:cNvSpPr>
          <p:nvPr>
            <p:ph type="subTitle" idx="8"/>
          </p:nvPr>
        </p:nvSpPr>
        <p:spPr>
          <a:xfrm>
            <a:off x="701075" y="1801152"/>
            <a:ext cx="3593700" cy="5370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27" name="Google Shape;227;p17"/>
          <p:cNvSpPr txBox="1">
            <a:spLocks noGrp="1"/>
          </p:cNvSpPr>
          <p:nvPr>
            <p:ph type="subTitle" idx="9"/>
          </p:nvPr>
        </p:nvSpPr>
        <p:spPr>
          <a:xfrm>
            <a:off x="701075" y="3758973"/>
            <a:ext cx="35937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8" name="Google Shape;228;p17"/>
          <p:cNvSpPr txBox="1">
            <a:spLocks noGrp="1"/>
          </p:cNvSpPr>
          <p:nvPr>
            <p:ph type="subTitle" idx="13"/>
          </p:nvPr>
        </p:nvSpPr>
        <p:spPr>
          <a:xfrm>
            <a:off x="4891200" y="1801152"/>
            <a:ext cx="35937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29" name="Google Shape;229;p17"/>
          <p:cNvSpPr txBox="1">
            <a:spLocks noGrp="1"/>
          </p:cNvSpPr>
          <p:nvPr>
            <p:ph type="subTitle" idx="14"/>
          </p:nvPr>
        </p:nvSpPr>
        <p:spPr>
          <a:xfrm>
            <a:off x="4891200" y="3758973"/>
            <a:ext cx="35937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ONE_COLUMN_TEXT_1">
    <p:bg>
      <p:bgPr>
        <a:solidFill>
          <a:schemeClr val="lt1"/>
        </a:solidFill>
        <a:effectLst/>
      </p:bgPr>
    </p:bg>
    <p:spTree>
      <p:nvGrpSpPr>
        <p:cNvPr id="1" name="Shape 230"/>
        <p:cNvGrpSpPr/>
        <p:nvPr/>
      </p:nvGrpSpPr>
      <p:grpSpPr>
        <a:xfrm>
          <a:off x="0" y="0"/>
          <a:ext cx="0" cy="0"/>
          <a:chOff x="0" y="0"/>
          <a:chExt cx="0" cy="0"/>
        </a:xfrm>
      </p:grpSpPr>
      <p:sp>
        <p:nvSpPr>
          <p:cNvPr id="231" name="Google Shape;231;p18"/>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232;p18"/>
          <p:cNvGrpSpPr/>
          <p:nvPr/>
        </p:nvGrpSpPr>
        <p:grpSpPr>
          <a:xfrm rot="-1913837">
            <a:off x="318607" y="426315"/>
            <a:ext cx="345907" cy="294485"/>
            <a:chOff x="5311900" y="1948650"/>
            <a:chExt cx="345905" cy="294484"/>
          </a:xfrm>
        </p:grpSpPr>
        <p:sp>
          <p:nvSpPr>
            <p:cNvPr id="233" name="Google Shape;233;p18"/>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8"/>
            <p:cNvSpPr/>
            <p:nvPr/>
          </p:nvSpPr>
          <p:spPr>
            <a:xfrm rot="6463043">
              <a:off x="5448468" y="1993502"/>
              <a:ext cx="148939" cy="235583"/>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8"/>
            <p:cNvSpPr/>
            <p:nvPr/>
          </p:nvSpPr>
          <p:spPr>
            <a:xfrm>
              <a:off x="5334161" y="211146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8"/>
            <p:cNvSpPr/>
            <p:nvPr/>
          </p:nvSpPr>
          <p:spPr>
            <a:xfrm>
              <a:off x="5545460" y="2162909"/>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8"/>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8"/>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Google Shape;239;p18"/>
          <p:cNvSpPr/>
          <p:nvPr/>
        </p:nvSpPr>
        <p:spPr>
          <a:xfrm>
            <a:off x="8613325" y="543050"/>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8"/>
          <p:cNvSpPr/>
          <p:nvPr/>
        </p:nvSpPr>
        <p:spPr>
          <a:xfrm>
            <a:off x="8605350" y="401050"/>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8"/>
          <p:cNvSpPr/>
          <p:nvPr/>
        </p:nvSpPr>
        <p:spPr>
          <a:xfrm>
            <a:off x="8764200" y="3653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8"/>
          <p:cNvSpPr/>
          <p:nvPr/>
        </p:nvSpPr>
        <p:spPr>
          <a:xfrm>
            <a:off x="8770275" y="507338"/>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8"/>
          <p:cNvSpPr/>
          <p:nvPr/>
        </p:nvSpPr>
        <p:spPr>
          <a:xfrm>
            <a:off x="8747100" y="61570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8"/>
          <p:cNvSpPr/>
          <p:nvPr/>
        </p:nvSpPr>
        <p:spPr>
          <a:xfrm>
            <a:off x="8479575" y="4374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8"/>
          <p:cNvSpPr/>
          <p:nvPr/>
        </p:nvSpPr>
        <p:spPr>
          <a:xfrm>
            <a:off x="8545675"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8"/>
          <p:cNvSpPr/>
          <p:nvPr/>
        </p:nvSpPr>
        <p:spPr>
          <a:xfrm>
            <a:off x="8431700" y="4010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8"/>
          <p:cNvSpPr/>
          <p:nvPr/>
        </p:nvSpPr>
        <p:spPr>
          <a:xfrm>
            <a:off x="8443850" y="6129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8"/>
          <p:cNvSpPr txBox="1">
            <a:spLocks noGrp="1"/>
          </p:cNvSpPr>
          <p:nvPr>
            <p:ph type="title"/>
          </p:nvPr>
        </p:nvSpPr>
        <p:spPr>
          <a:xfrm>
            <a:off x="2861525" y="3106319"/>
            <a:ext cx="3420900" cy="460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49" name="Google Shape;249;p18"/>
          <p:cNvSpPr txBox="1">
            <a:spLocks noGrp="1"/>
          </p:cNvSpPr>
          <p:nvPr>
            <p:ph type="subTitle" idx="1"/>
          </p:nvPr>
        </p:nvSpPr>
        <p:spPr>
          <a:xfrm>
            <a:off x="2656225" y="1537244"/>
            <a:ext cx="3831600" cy="14229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grpSp>
        <p:nvGrpSpPr>
          <p:cNvPr id="250" name="Google Shape;250;p18"/>
          <p:cNvGrpSpPr/>
          <p:nvPr/>
        </p:nvGrpSpPr>
        <p:grpSpPr>
          <a:xfrm>
            <a:off x="263507" y="4097610"/>
            <a:ext cx="1972256" cy="944899"/>
            <a:chOff x="225175" y="3925450"/>
            <a:chExt cx="1425762" cy="683125"/>
          </a:xfrm>
        </p:grpSpPr>
        <p:sp>
          <p:nvSpPr>
            <p:cNvPr id="251" name="Google Shape;251;p18"/>
            <p:cNvSpPr/>
            <p:nvPr/>
          </p:nvSpPr>
          <p:spPr>
            <a:xfrm>
              <a:off x="767675" y="3925450"/>
              <a:ext cx="389275" cy="683125"/>
            </a:xfrm>
            <a:custGeom>
              <a:avLst/>
              <a:gdLst/>
              <a:ahLst/>
              <a:cxnLst/>
              <a:rect l="l" t="t" r="r" b="b"/>
              <a:pathLst>
                <a:path w="15571" h="27325" extrusionOk="0">
                  <a:moveTo>
                    <a:pt x="9249" y="1"/>
                  </a:moveTo>
                  <a:cubicBezTo>
                    <a:pt x="9159" y="1"/>
                    <a:pt x="9083" y="76"/>
                    <a:pt x="9083" y="167"/>
                  </a:cubicBezTo>
                  <a:lnTo>
                    <a:pt x="9083" y="363"/>
                  </a:lnTo>
                  <a:cubicBezTo>
                    <a:pt x="9083" y="469"/>
                    <a:pt x="9174" y="559"/>
                    <a:pt x="9279" y="559"/>
                  </a:cubicBezTo>
                  <a:lnTo>
                    <a:pt x="9702" y="559"/>
                  </a:lnTo>
                  <a:lnTo>
                    <a:pt x="9702" y="997"/>
                  </a:lnTo>
                  <a:cubicBezTo>
                    <a:pt x="9702" y="1253"/>
                    <a:pt x="9913" y="1464"/>
                    <a:pt x="10170" y="1464"/>
                  </a:cubicBezTo>
                  <a:lnTo>
                    <a:pt x="10230" y="1464"/>
                  </a:lnTo>
                  <a:lnTo>
                    <a:pt x="10230" y="4195"/>
                  </a:lnTo>
                  <a:lnTo>
                    <a:pt x="9958" y="4195"/>
                  </a:lnTo>
                  <a:cubicBezTo>
                    <a:pt x="9536" y="4195"/>
                    <a:pt x="9204" y="4527"/>
                    <a:pt x="9204" y="4950"/>
                  </a:cubicBezTo>
                  <a:lnTo>
                    <a:pt x="9204" y="6006"/>
                  </a:lnTo>
                  <a:lnTo>
                    <a:pt x="8932" y="6066"/>
                  </a:lnTo>
                  <a:lnTo>
                    <a:pt x="8766" y="6066"/>
                  </a:lnTo>
                  <a:cubicBezTo>
                    <a:pt x="8435" y="6066"/>
                    <a:pt x="8118" y="6157"/>
                    <a:pt x="7846" y="6338"/>
                  </a:cubicBezTo>
                  <a:lnTo>
                    <a:pt x="7590" y="6398"/>
                  </a:lnTo>
                  <a:cubicBezTo>
                    <a:pt x="7378" y="6443"/>
                    <a:pt x="2384" y="7756"/>
                    <a:pt x="996" y="11935"/>
                  </a:cubicBezTo>
                  <a:cubicBezTo>
                    <a:pt x="1" y="14907"/>
                    <a:pt x="1117" y="18438"/>
                    <a:pt x="4301" y="22421"/>
                  </a:cubicBezTo>
                  <a:lnTo>
                    <a:pt x="1177" y="24971"/>
                  </a:lnTo>
                  <a:lnTo>
                    <a:pt x="1177" y="27324"/>
                  </a:lnTo>
                  <a:lnTo>
                    <a:pt x="14696" y="27324"/>
                  </a:lnTo>
                  <a:lnTo>
                    <a:pt x="14696" y="26148"/>
                  </a:lnTo>
                  <a:cubicBezTo>
                    <a:pt x="14696" y="25197"/>
                    <a:pt x="13911" y="24428"/>
                    <a:pt x="12961" y="24428"/>
                  </a:cubicBezTo>
                  <a:lnTo>
                    <a:pt x="9702" y="24428"/>
                  </a:lnTo>
                  <a:cubicBezTo>
                    <a:pt x="10064" y="24081"/>
                    <a:pt x="10305" y="23643"/>
                    <a:pt x="10411" y="23145"/>
                  </a:cubicBezTo>
                  <a:cubicBezTo>
                    <a:pt x="10420" y="23146"/>
                    <a:pt x="10429" y="23146"/>
                    <a:pt x="10437" y="23146"/>
                  </a:cubicBezTo>
                  <a:cubicBezTo>
                    <a:pt x="10757" y="23146"/>
                    <a:pt x="11015" y="22880"/>
                    <a:pt x="11015" y="22557"/>
                  </a:cubicBezTo>
                  <a:lnTo>
                    <a:pt x="11015" y="22165"/>
                  </a:lnTo>
                  <a:lnTo>
                    <a:pt x="11965" y="22165"/>
                  </a:lnTo>
                  <a:cubicBezTo>
                    <a:pt x="12463" y="22119"/>
                    <a:pt x="12463" y="21380"/>
                    <a:pt x="11965" y="21350"/>
                  </a:cubicBezTo>
                  <a:lnTo>
                    <a:pt x="10456" y="21350"/>
                  </a:lnTo>
                  <a:lnTo>
                    <a:pt x="10456" y="18302"/>
                  </a:lnTo>
                  <a:lnTo>
                    <a:pt x="15571" y="18302"/>
                  </a:lnTo>
                  <a:lnTo>
                    <a:pt x="15571" y="17970"/>
                  </a:lnTo>
                  <a:cubicBezTo>
                    <a:pt x="15571" y="17774"/>
                    <a:pt x="15420" y="17608"/>
                    <a:pt x="15224" y="17608"/>
                  </a:cubicBezTo>
                  <a:lnTo>
                    <a:pt x="6111" y="17608"/>
                  </a:lnTo>
                  <a:cubicBezTo>
                    <a:pt x="5930" y="17608"/>
                    <a:pt x="5764" y="17774"/>
                    <a:pt x="5764" y="17955"/>
                  </a:cubicBezTo>
                  <a:lnTo>
                    <a:pt x="5764" y="18302"/>
                  </a:lnTo>
                  <a:lnTo>
                    <a:pt x="9204" y="18302"/>
                  </a:lnTo>
                  <a:lnTo>
                    <a:pt x="9204" y="19434"/>
                  </a:lnTo>
                  <a:lnTo>
                    <a:pt x="7258" y="19434"/>
                  </a:lnTo>
                  <a:cubicBezTo>
                    <a:pt x="6654" y="19434"/>
                    <a:pt x="6171" y="19916"/>
                    <a:pt x="6171" y="20535"/>
                  </a:cubicBezTo>
                  <a:lnTo>
                    <a:pt x="6171" y="20822"/>
                  </a:lnTo>
                  <a:cubicBezTo>
                    <a:pt x="3576" y="17578"/>
                    <a:pt x="2626" y="14847"/>
                    <a:pt x="3320" y="12720"/>
                  </a:cubicBezTo>
                  <a:cubicBezTo>
                    <a:pt x="4029" y="10592"/>
                    <a:pt x="6247" y="9491"/>
                    <a:pt x="7439" y="9023"/>
                  </a:cubicBezTo>
                  <a:cubicBezTo>
                    <a:pt x="7771" y="9416"/>
                    <a:pt x="8254" y="9642"/>
                    <a:pt x="8782" y="9642"/>
                  </a:cubicBezTo>
                  <a:cubicBezTo>
                    <a:pt x="8917" y="9642"/>
                    <a:pt x="9068" y="9612"/>
                    <a:pt x="9204" y="9582"/>
                  </a:cubicBezTo>
                  <a:lnTo>
                    <a:pt x="9204" y="10758"/>
                  </a:lnTo>
                  <a:cubicBezTo>
                    <a:pt x="9204" y="11166"/>
                    <a:pt x="9551" y="11513"/>
                    <a:pt x="9958" y="11513"/>
                  </a:cubicBezTo>
                  <a:lnTo>
                    <a:pt x="10230" y="11513"/>
                  </a:lnTo>
                  <a:lnTo>
                    <a:pt x="10230" y="13157"/>
                  </a:lnTo>
                  <a:cubicBezTo>
                    <a:pt x="10230" y="13308"/>
                    <a:pt x="10366" y="13429"/>
                    <a:pt x="10517" y="13429"/>
                  </a:cubicBezTo>
                  <a:lnTo>
                    <a:pt x="10517" y="14108"/>
                  </a:lnTo>
                  <a:cubicBezTo>
                    <a:pt x="10517" y="14228"/>
                    <a:pt x="10622" y="14334"/>
                    <a:pt x="10743" y="14334"/>
                  </a:cubicBezTo>
                  <a:lnTo>
                    <a:pt x="11467" y="14334"/>
                  </a:lnTo>
                  <a:cubicBezTo>
                    <a:pt x="11588" y="14334"/>
                    <a:pt x="11693" y="14228"/>
                    <a:pt x="11693" y="14108"/>
                  </a:cubicBezTo>
                  <a:lnTo>
                    <a:pt x="11693" y="13429"/>
                  </a:lnTo>
                  <a:lnTo>
                    <a:pt x="11678" y="13429"/>
                  </a:lnTo>
                  <a:cubicBezTo>
                    <a:pt x="11829" y="13429"/>
                    <a:pt x="11950" y="13308"/>
                    <a:pt x="11950" y="13157"/>
                  </a:cubicBezTo>
                  <a:lnTo>
                    <a:pt x="11950" y="11513"/>
                  </a:lnTo>
                  <a:lnTo>
                    <a:pt x="12237" y="11513"/>
                  </a:lnTo>
                  <a:cubicBezTo>
                    <a:pt x="12659" y="11513"/>
                    <a:pt x="12991" y="11166"/>
                    <a:pt x="12991" y="10758"/>
                  </a:cubicBezTo>
                  <a:lnTo>
                    <a:pt x="12991" y="4950"/>
                  </a:lnTo>
                  <a:cubicBezTo>
                    <a:pt x="12991" y="4527"/>
                    <a:pt x="12659" y="4195"/>
                    <a:pt x="12237" y="4195"/>
                  </a:cubicBezTo>
                  <a:lnTo>
                    <a:pt x="11965" y="4195"/>
                  </a:lnTo>
                  <a:lnTo>
                    <a:pt x="11965" y="1464"/>
                  </a:lnTo>
                  <a:lnTo>
                    <a:pt x="12025" y="1464"/>
                  </a:lnTo>
                  <a:cubicBezTo>
                    <a:pt x="12282" y="1464"/>
                    <a:pt x="12493" y="1253"/>
                    <a:pt x="12493" y="997"/>
                  </a:cubicBezTo>
                  <a:lnTo>
                    <a:pt x="12493" y="559"/>
                  </a:lnTo>
                  <a:lnTo>
                    <a:pt x="12916" y="559"/>
                  </a:lnTo>
                  <a:cubicBezTo>
                    <a:pt x="13021" y="559"/>
                    <a:pt x="13112" y="469"/>
                    <a:pt x="13112" y="363"/>
                  </a:cubicBezTo>
                  <a:lnTo>
                    <a:pt x="13112" y="167"/>
                  </a:lnTo>
                  <a:cubicBezTo>
                    <a:pt x="13112" y="76"/>
                    <a:pt x="13036" y="1"/>
                    <a:pt x="129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8"/>
            <p:cNvSpPr/>
            <p:nvPr/>
          </p:nvSpPr>
          <p:spPr>
            <a:xfrm>
              <a:off x="515725" y="4179300"/>
              <a:ext cx="216150" cy="423625"/>
            </a:xfrm>
            <a:custGeom>
              <a:avLst/>
              <a:gdLst/>
              <a:ahLst/>
              <a:cxnLst/>
              <a:rect l="l" t="t" r="r" b="b"/>
              <a:pathLst>
                <a:path w="8646" h="16945" extrusionOk="0">
                  <a:moveTo>
                    <a:pt x="3184" y="1"/>
                  </a:moveTo>
                  <a:cubicBezTo>
                    <a:pt x="2837" y="1"/>
                    <a:pt x="2550" y="288"/>
                    <a:pt x="2550" y="635"/>
                  </a:cubicBezTo>
                  <a:lnTo>
                    <a:pt x="2550" y="2173"/>
                  </a:lnTo>
                  <a:cubicBezTo>
                    <a:pt x="2541" y="2173"/>
                    <a:pt x="2532" y="2173"/>
                    <a:pt x="2522" y="2173"/>
                  </a:cubicBezTo>
                  <a:cubicBezTo>
                    <a:pt x="1117" y="2173"/>
                    <a:pt x="0" y="3314"/>
                    <a:pt x="0" y="4708"/>
                  </a:cubicBezTo>
                  <a:lnTo>
                    <a:pt x="0" y="16220"/>
                  </a:lnTo>
                  <a:cubicBezTo>
                    <a:pt x="0" y="16627"/>
                    <a:pt x="332" y="16944"/>
                    <a:pt x="740" y="16944"/>
                  </a:cubicBezTo>
                  <a:lnTo>
                    <a:pt x="7906" y="16944"/>
                  </a:lnTo>
                  <a:cubicBezTo>
                    <a:pt x="8313" y="16944"/>
                    <a:pt x="8645" y="16627"/>
                    <a:pt x="8630" y="16220"/>
                  </a:cubicBezTo>
                  <a:lnTo>
                    <a:pt x="8630" y="4708"/>
                  </a:lnTo>
                  <a:cubicBezTo>
                    <a:pt x="8645" y="3314"/>
                    <a:pt x="7514" y="2173"/>
                    <a:pt x="6108" y="2173"/>
                  </a:cubicBezTo>
                  <a:cubicBezTo>
                    <a:pt x="6099" y="2173"/>
                    <a:pt x="6090" y="2173"/>
                    <a:pt x="6080" y="2173"/>
                  </a:cubicBezTo>
                  <a:lnTo>
                    <a:pt x="6080" y="635"/>
                  </a:lnTo>
                  <a:cubicBezTo>
                    <a:pt x="6080" y="288"/>
                    <a:pt x="5794" y="1"/>
                    <a:pt x="5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8"/>
            <p:cNvSpPr/>
            <p:nvPr/>
          </p:nvSpPr>
          <p:spPr>
            <a:xfrm>
              <a:off x="225175" y="4079725"/>
              <a:ext cx="216175" cy="523575"/>
            </a:xfrm>
            <a:custGeom>
              <a:avLst/>
              <a:gdLst/>
              <a:ahLst/>
              <a:cxnLst/>
              <a:rect l="l" t="t" r="r" b="b"/>
              <a:pathLst>
                <a:path w="8647" h="20943" extrusionOk="0">
                  <a:moveTo>
                    <a:pt x="3184" y="1"/>
                  </a:moveTo>
                  <a:cubicBezTo>
                    <a:pt x="2837" y="1"/>
                    <a:pt x="2551" y="287"/>
                    <a:pt x="2551" y="634"/>
                  </a:cubicBezTo>
                  <a:lnTo>
                    <a:pt x="2551" y="1962"/>
                  </a:lnTo>
                  <a:cubicBezTo>
                    <a:pt x="1012" y="2566"/>
                    <a:pt x="1" y="4059"/>
                    <a:pt x="1" y="5704"/>
                  </a:cubicBezTo>
                  <a:lnTo>
                    <a:pt x="1" y="20203"/>
                  </a:lnTo>
                  <a:cubicBezTo>
                    <a:pt x="1" y="20610"/>
                    <a:pt x="333" y="20942"/>
                    <a:pt x="740" y="20942"/>
                  </a:cubicBezTo>
                  <a:lnTo>
                    <a:pt x="7907" y="20942"/>
                  </a:lnTo>
                  <a:cubicBezTo>
                    <a:pt x="8314" y="20942"/>
                    <a:pt x="8646" y="20610"/>
                    <a:pt x="8646" y="20203"/>
                  </a:cubicBezTo>
                  <a:lnTo>
                    <a:pt x="8646" y="5704"/>
                  </a:lnTo>
                  <a:cubicBezTo>
                    <a:pt x="8646" y="4059"/>
                    <a:pt x="7635" y="2566"/>
                    <a:pt x="6096" y="1962"/>
                  </a:cubicBezTo>
                  <a:lnTo>
                    <a:pt x="6096" y="634"/>
                  </a:lnTo>
                  <a:cubicBezTo>
                    <a:pt x="6096" y="287"/>
                    <a:pt x="5810" y="1"/>
                    <a:pt x="5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8"/>
            <p:cNvSpPr/>
            <p:nvPr/>
          </p:nvSpPr>
          <p:spPr>
            <a:xfrm>
              <a:off x="1287908" y="4522747"/>
              <a:ext cx="332970" cy="78950"/>
            </a:xfrm>
            <a:custGeom>
              <a:avLst/>
              <a:gdLst/>
              <a:ahLst/>
              <a:cxnLst/>
              <a:rect l="l" t="t" r="r" b="b"/>
              <a:pathLst>
                <a:path w="16039" h="3803" extrusionOk="0">
                  <a:moveTo>
                    <a:pt x="724" y="0"/>
                  </a:moveTo>
                  <a:cubicBezTo>
                    <a:pt x="332" y="0"/>
                    <a:pt x="0" y="317"/>
                    <a:pt x="0" y="709"/>
                  </a:cubicBezTo>
                  <a:lnTo>
                    <a:pt x="0" y="3802"/>
                  </a:lnTo>
                  <a:lnTo>
                    <a:pt x="16038" y="3802"/>
                  </a:lnTo>
                  <a:lnTo>
                    <a:pt x="16038" y="709"/>
                  </a:lnTo>
                  <a:cubicBezTo>
                    <a:pt x="16023" y="317"/>
                    <a:pt x="15706" y="0"/>
                    <a:pt x="153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8"/>
            <p:cNvSpPr/>
            <p:nvPr/>
          </p:nvSpPr>
          <p:spPr>
            <a:xfrm>
              <a:off x="1257825" y="4580382"/>
              <a:ext cx="393111" cy="24767"/>
            </a:xfrm>
            <a:custGeom>
              <a:avLst/>
              <a:gdLst/>
              <a:ahLst/>
              <a:cxnLst/>
              <a:rect l="l" t="t" r="r" b="b"/>
              <a:pathLst>
                <a:path w="18936" h="1193" extrusionOk="0">
                  <a:moveTo>
                    <a:pt x="604" y="0"/>
                  </a:moveTo>
                  <a:cubicBezTo>
                    <a:pt x="272" y="0"/>
                    <a:pt x="1" y="257"/>
                    <a:pt x="1" y="589"/>
                  </a:cubicBezTo>
                  <a:cubicBezTo>
                    <a:pt x="1" y="921"/>
                    <a:pt x="272" y="1192"/>
                    <a:pt x="604" y="1192"/>
                  </a:cubicBezTo>
                  <a:lnTo>
                    <a:pt x="18332" y="1192"/>
                  </a:lnTo>
                  <a:cubicBezTo>
                    <a:pt x="18664" y="1192"/>
                    <a:pt x="18936" y="921"/>
                    <a:pt x="18936" y="589"/>
                  </a:cubicBezTo>
                  <a:cubicBezTo>
                    <a:pt x="18936" y="257"/>
                    <a:pt x="18664" y="0"/>
                    <a:pt x="18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a:off x="1520643" y="4168465"/>
              <a:ext cx="74238" cy="411276"/>
            </a:xfrm>
            <a:custGeom>
              <a:avLst/>
              <a:gdLst/>
              <a:ahLst/>
              <a:cxnLst/>
              <a:rect l="l" t="t" r="r" b="b"/>
              <a:pathLst>
                <a:path w="3576" h="19811" extrusionOk="0">
                  <a:moveTo>
                    <a:pt x="0" y="0"/>
                  </a:moveTo>
                  <a:lnTo>
                    <a:pt x="0" y="18015"/>
                  </a:lnTo>
                  <a:cubicBezTo>
                    <a:pt x="0" y="19011"/>
                    <a:pt x="800" y="19810"/>
                    <a:pt x="1780" y="19810"/>
                  </a:cubicBezTo>
                  <a:cubicBezTo>
                    <a:pt x="2776" y="19810"/>
                    <a:pt x="3576" y="19011"/>
                    <a:pt x="3576" y="18015"/>
                  </a:cubicBezTo>
                  <a:lnTo>
                    <a:pt x="35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a:off x="1512173" y="4167219"/>
              <a:ext cx="91178" cy="12850"/>
            </a:xfrm>
            <a:custGeom>
              <a:avLst/>
              <a:gdLst/>
              <a:ahLst/>
              <a:cxnLst/>
              <a:rect l="l" t="t" r="r" b="b"/>
              <a:pathLst>
                <a:path w="4392" h="619" extrusionOk="0">
                  <a:moveTo>
                    <a:pt x="182" y="0"/>
                  </a:moveTo>
                  <a:cubicBezTo>
                    <a:pt x="76" y="0"/>
                    <a:pt x="1" y="91"/>
                    <a:pt x="1" y="196"/>
                  </a:cubicBezTo>
                  <a:lnTo>
                    <a:pt x="1" y="438"/>
                  </a:lnTo>
                  <a:cubicBezTo>
                    <a:pt x="1" y="543"/>
                    <a:pt x="76" y="619"/>
                    <a:pt x="182" y="619"/>
                  </a:cubicBezTo>
                  <a:lnTo>
                    <a:pt x="4210" y="619"/>
                  </a:lnTo>
                  <a:cubicBezTo>
                    <a:pt x="4316" y="619"/>
                    <a:pt x="4391" y="543"/>
                    <a:pt x="4391" y="438"/>
                  </a:cubicBezTo>
                  <a:lnTo>
                    <a:pt x="4391" y="196"/>
                  </a:lnTo>
                  <a:cubicBezTo>
                    <a:pt x="4391" y="91"/>
                    <a:pt x="4316" y="0"/>
                    <a:pt x="4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8"/>
            <p:cNvSpPr/>
            <p:nvPr/>
          </p:nvSpPr>
          <p:spPr>
            <a:xfrm>
              <a:off x="1417895" y="4299722"/>
              <a:ext cx="73947" cy="280032"/>
            </a:xfrm>
            <a:custGeom>
              <a:avLst/>
              <a:gdLst/>
              <a:ahLst/>
              <a:cxnLst/>
              <a:rect l="l" t="t" r="r" b="b"/>
              <a:pathLst>
                <a:path w="3562" h="13489" extrusionOk="0">
                  <a:moveTo>
                    <a:pt x="0" y="0"/>
                  </a:moveTo>
                  <a:lnTo>
                    <a:pt x="0" y="11693"/>
                  </a:lnTo>
                  <a:cubicBezTo>
                    <a:pt x="0" y="12689"/>
                    <a:pt x="800" y="13488"/>
                    <a:pt x="1781" y="13488"/>
                  </a:cubicBezTo>
                  <a:cubicBezTo>
                    <a:pt x="2761" y="13488"/>
                    <a:pt x="3561" y="12689"/>
                    <a:pt x="3561" y="11693"/>
                  </a:cubicBezTo>
                  <a:lnTo>
                    <a:pt x="35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8"/>
            <p:cNvSpPr/>
            <p:nvPr/>
          </p:nvSpPr>
          <p:spPr>
            <a:xfrm>
              <a:off x="1409113" y="4296898"/>
              <a:ext cx="91489" cy="13162"/>
            </a:xfrm>
            <a:custGeom>
              <a:avLst/>
              <a:gdLst/>
              <a:ahLst/>
              <a:cxnLst/>
              <a:rect l="l" t="t" r="r" b="b"/>
              <a:pathLst>
                <a:path w="4407" h="634" extrusionOk="0">
                  <a:moveTo>
                    <a:pt x="197" y="0"/>
                  </a:moveTo>
                  <a:cubicBezTo>
                    <a:pt x="76" y="0"/>
                    <a:pt x="1" y="76"/>
                    <a:pt x="1" y="196"/>
                  </a:cubicBezTo>
                  <a:lnTo>
                    <a:pt x="1" y="438"/>
                  </a:lnTo>
                  <a:cubicBezTo>
                    <a:pt x="1" y="543"/>
                    <a:pt x="76" y="634"/>
                    <a:pt x="197" y="634"/>
                  </a:cubicBezTo>
                  <a:lnTo>
                    <a:pt x="4210" y="634"/>
                  </a:lnTo>
                  <a:cubicBezTo>
                    <a:pt x="4331" y="634"/>
                    <a:pt x="4407" y="543"/>
                    <a:pt x="4407" y="438"/>
                  </a:cubicBezTo>
                  <a:lnTo>
                    <a:pt x="4407" y="196"/>
                  </a:lnTo>
                  <a:cubicBezTo>
                    <a:pt x="4407" y="76"/>
                    <a:pt x="4331" y="0"/>
                    <a:pt x="4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8"/>
            <p:cNvSpPr/>
            <p:nvPr/>
          </p:nvSpPr>
          <p:spPr>
            <a:xfrm>
              <a:off x="1318282" y="4376770"/>
              <a:ext cx="74259" cy="202991"/>
            </a:xfrm>
            <a:custGeom>
              <a:avLst/>
              <a:gdLst/>
              <a:ahLst/>
              <a:cxnLst/>
              <a:rect l="l" t="t" r="r" b="b"/>
              <a:pathLst>
                <a:path w="3577" h="9778" extrusionOk="0">
                  <a:moveTo>
                    <a:pt x="16" y="1"/>
                  </a:moveTo>
                  <a:lnTo>
                    <a:pt x="16" y="7982"/>
                  </a:lnTo>
                  <a:cubicBezTo>
                    <a:pt x="1" y="8978"/>
                    <a:pt x="800" y="9777"/>
                    <a:pt x="1796" y="9777"/>
                  </a:cubicBezTo>
                  <a:cubicBezTo>
                    <a:pt x="2777" y="9777"/>
                    <a:pt x="3576" y="8978"/>
                    <a:pt x="3576" y="7997"/>
                  </a:cubicBezTo>
                  <a:lnTo>
                    <a:pt x="3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8"/>
            <p:cNvSpPr/>
            <p:nvPr/>
          </p:nvSpPr>
          <p:spPr>
            <a:xfrm>
              <a:off x="1520332" y="4335744"/>
              <a:ext cx="73926" cy="250905"/>
            </a:xfrm>
            <a:custGeom>
              <a:avLst/>
              <a:gdLst/>
              <a:ahLst/>
              <a:cxnLst/>
              <a:rect l="l" t="t" r="r" b="b"/>
              <a:pathLst>
                <a:path w="3561" h="12086" extrusionOk="0">
                  <a:moveTo>
                    <a:pt x="0" y="0"/>
                  </a:moveTo>
                  <a:lnTo>
                    <a:pt x="0" y="10290"/>
                  </a:lnTo>
                  <a:cubicBezTo>
                    <a:pt x="0" y="11286"/>
                    <a:pt x="785" y="12085"/>
                    <a:pt x="1780" y="12085"/>
                  </a:cubicBezTo>
                  <a:cubicBezTo>
                    <a:pt x="2761" y="12085"/>
                    <a:pt x="3561" y="11286"/>
                    <a:pt x="3561" y="10290"/>
                  </a:cubicBezTo>
                  <a:lnTo>
                    <a:pt x="35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a:off x="1417273" y="4415927"/>
              <a:ext cx="74238" cy="170730"/>
            </a:xfrm>
            <a:custGeom>
              <a:avLst/>
              <a:gdLst/>
              <a:ahLst/>
              <a:cxnLst/>
              <a:rect l="l" t="t" r="r" b="b"/>
              <a:pathLst>
                <a:path w="3576" h="8224" extrusionOk="0">
                  <a:moveTo>
                    <a:pt x="0" y="1"/>
                  </a:moveTo>
                  <a:lnTo>
                    <a:pt x="0" y="6428"/>
                  </a:lnTo>
                  <a:cubicBezTo>
                    <a:pt x="0" y="7424"/>
                    <a:pt x="800" y="8223"/>
                    <a:pt x="1796" y="8223"/>
                  </a:cubicBezTo>
                  <a:cubicBezTo>
                    <a:pt x="2776" y="8223"/>
                    <a:pt x="3576" y="7424"/>
                    <a:pt x="3576" y="6443"/>
                  </a:cubicBezTo>
                  <a:lnTo>
                    <a:pt x="3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a:off x="1317971" y="4524616"/>
              <a:ext cx="74259" cy="62052"/>
            </a:xfrm>
            <a:custGeom>
              <a:avLst/>
              <a:gdLst/>
              <a:ahLst/>
              <a:cxnLst/>
              <a:rect l="l" t="t" r="r" b="b"/>
              <a:pathLst>
                <a:path w="3577" h="2989" extrusionOk="0">
                  <a:moveTo>
                    <a:pt x="1" y="1"/>
                  </a:moveTo>
                  <a:lnTo>
                    <a:pt x="1" y="1193"/>
                  </a:lnTo>
                  <a:cubicBezTo>
                    <a:pt x="1" y="2189"/>
                    <a:pt x="800" y="2988"/>
                    <a:pt x="1796" y="2988"/>
                  </a:cubicBezTo>
                  <a:cubicBezTo>
                    <a:pt x="2777" y="2988"/>
                    <a:pt x="3576" y="2189"/>
                    <a:pt x="3576" y="1193"/>
                  </a:cubicBezTo>
                  <a:lnTo>
                    <a:pt x="3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a:off x="1309833" y="4370188"/>
              <a:ext cx="91469" cy="13183"/>
            </a:xfrm>
            <a:custGeom>
              <a:avLst/>
              <a:gdLst/>
              <a:ahLst/>
              <a:cxnLst/>
              <a:rect l="l" t="t" r="r" b="b"/>
              <a:pathLst>
                <a:path w="4406" h="635" extrusionOk="0">
                  <a:moveTo>
                    <a:pt x="196" y="1"/>
                  </a:moveTo>
                  <a:cubicBezTo>
                    <a:pt x="76" y="1"/>
                    <a:pt x="0" y="76"/>
                    <a:pt x="0" y="197"/>
                  </a:cubicBezTo>
                  <a:lnTo>
                    <a:pt x="0" y="438"/>
                  </a:lnTo>
                  <a:cubicBezTo>
                    <a:pt x="0" y="544"/>
                    <a:pt x="76" y="634"/>
                    <a:pt x="196" y="634"/>
                  </a:cubicBezTo>
                  <a:lnTo>
                    <a:pt x="4210" y="634"/>
                  </a:lnTo>
                  <a:cubicBezTo>
                    <a:pt x="4315" y="634"/>
                    <a:pt x="4406" y="544"/>
                    <a:pt x="4406" y="438"/>
                  </a:cubicBezTo>
                  <a:lnTo>
                    <a:pt x="4406" y="197"/>
                  </a:lnTo>
                  <a:cubicBezTo>
                    <a:pt x="4406" y="76"/>
                    <a:pt x="4315" y="1"/>
                    <a:pt x="4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8"/>
            <p:cNvSpPr/>
            <p:nvPr/>
          </p:nvSpPr>
          <p:spPr>
            <a:xfrm>
              <a:off x="1537543" y="4541827"/>
              <a:ext cx="20075" cy="16940"/>
            </a:xfrm>
            <a:custGeom>
              <a:avLst/>
              <a:gdLst/>
              <a:ahLst/>
              <a:cxnLst/>
              <a:rect l="l" t="t" r="r" b="b"/>
              <a:pathLst>
                <a:path w="967" h="816" extrusionOk="0">
                  <a:moveTo>
                    <a:pt x="584" y="1"/>
                  </a:moveTo>
                  <a:cubicBezTo>
                    <a:pt x="575" y="1"/>
                    <a:pt x="567" y="1"/>
                    <a:pt x="559" y="2"/>
                  </a:cubicBezTo>
                  <a:cubicBezTo>
                    <a:pt x="197" y="2"/>
                    <a:pt x="1" y="439"/>
                    <a:pt x="257" y="696"/>
                  </a:cubicBezTo>
                  <a:cubicBezTo>
                    <a:pt x="345" y="779"/>
                    <a:pt x="451" y="816"/>
                    <a:pt x="553" y="816"/>
                  </a:cubicBezTo>
                  <a:cubicBezTo>
                    <a:pt x="766" y="816"/>
                    <a:pt x="966" y="654"/>
                    <a:pt x="966" y="409"/>
                  </a:cubicBezTo>
                  <a:cubicBezTo>
                    <a:pt x="966" y="191"/>
                    <a:pt x="798"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8"/>
            <p:cNvSpPr/>
            <p:nvPr/>
          </p:nvSpPr>
          <p:spPr>
            <a:xfrm>
              <a:off x="1539744" y="4478254"/>
              <a:ext cx="35728" cy="30330"/>
            </a:xfrm>
            <a:custGeom>
              <a:avLst/>
              <a:gdLst/>
              <a:ahLst/>
              <a:cxnLst/>
              <a:rect l="l" t="t" r="r" b="b"/>
              <a:pathLst>
                <a:path w="1721" h="1461" extrusionOk="0">
                  <a:moveTo>
                    <a:pt x="981" y="1"/>
                  </a:moveTo>
                  <a:cubicBezTo>
                    <a:pt x="332" y="1"/>
                    <a:pt x="0" y="785"/>
                    <a:pt x="468" y="1238"/>
                  </a:cubicBezTo>
                  <a:cubicBezTo>
                    <a:pt x="617" y="1392"/>
                    <a:pt x="803" y="1461"/>
                    <a:pt x="985" y="1461"/>
                  </a:cubicBezTo>
                  <a:cubicBezTo>
                    <a:pt x="1359" y="1461"/>
                    <a:pt x="1720" y="1171"/>
                    <a:pt x="1720" y="725"/>
                  </a:cubicBezTo>
                  <a:cubicBezTo>
                    <a:pt x="1720" y="333"/>
                    <a:pt x="1389"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8"/>
            <p:cNvSpPr/>
            <p:nvPr/>
          </p:nvSpPr>
          <p:spPr>
            <a:xfrm>
              <a:off x="1548194" y="4395871"/>
              <a:ext cx="28836" cy="24663"/>
            </a:xfrm>
            <a:custGeom>
              <a:avLst/>
              <a:gdLst/>
              <a:ahLst/>
              <a:cxnLst/>
              <a:rect l="l" t="t" r="r" b="b"/>
              <a:pathLst>
                <a:path w="1389" h="1188" extrusionOk="0">
                  <a:moveTo>
                    <a:pt x="800" y="1"/>
                  </a:moveTo>
                  <a:cubicBezTo>
                    <a:pt x="257" y="1"/>
                    <a:pt x="1" y="635"/>
                    <a:pt x="378" y="1012"/>
                  </a:cubicBezTo>
                  <a:cubicBezTo>
                    <a:pt x="499" y="1133"/>
                    <a:pt x="648" y="1187"/>
                    <a:pt x="793" y="1187"/>
                  </a:cubicBezTo>
                  <a:cubicBezTo>
                    <a:pt x="1098" y="1187"/>
                    <a:pt x="1389" y="947"/>
                    <a:pt x="1389" y="589"/>
                  </a:cubicBezTo>
                  <a:cubicBezTo>
                    <a:pt x="1389" y="257"/>
                    <a:pt x="1117"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8"/>
            <p:cNvSpPr/>
            <p:nvPr/>
          </p:nvSpPr>
          <p:spPr>
            <a:xfrm>
              <a:off x="1560422" y="4327585"/>
              <a:ext cx="29770" cy="25410"/>
            </a:xfrm>
            <a:custGeom>
              <a:avLst/>
              <a:gdLst/>
              <a:ahLst/>
              <a:cxnLst/>
              <a:rect l="l" t="t" r="r" b="b"/>
              <a:pathLst>
                <a:path w="1434" h="1224" extrusionOk="0">
                  <a:moveTo>
                    <a:pt x="815" y="1"/>
                  </a:moveTo>
                  <a:cubicBezTo>
                    <a:pt x="272" y="1"/>
                    <a:pt x="0" y="665"/>
                    <a:pt x="377" y="1042"/>
                  </a:cubicBezTo>
                  <a:cubicBezTo>
                    <a:pt x="503" y="1168"/>
                    <a:pt x="657" y="1224"/>
                    <a:pt x="808" y="1224"/>
                  </a:cubicBezTo>
                  <a:cubicBezTo>
                    <a:pt x="1127" y="1224"/>
                    <a:pt x="1434" y="973"/>
                    <a:pt x="1434" y="604"/>
                  </a:cubicBezTo>
                  <a:cubicBezTo>
                    <a:pt x="1418" y="272"/>
                    <a:pt x="1147" y="1"/>
                    <a:pt x="8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8"/>
            <p:cNvSpPr/>
            <p:nvPr/>
          </p:nvSpPr>
          <p:spPr>
            <a:xfrm>
              <a:off x="1431992" y="4466358"/>
              <a:ext cx="26946" cy="26967"/>
            </a:xfrm>
            <a:custGeom>
              <a:avLst/>
              <a:gdLst/>
              <a:ahLst/>
              <a:cxnLst/>
              <a:rect l="l" t="t" r="r" b="b"/>
              <a:pathLst>
                <a:path w="1298" h="1299" extrusionOk="0">
                  <a:moveTo>
                    <a:pt x="649" y="1"/>
                  </a:moveTo>
                  <a:cubicBezTo>
                    <a:pt x="287" y="1"/>
                    <a:pt x="0" y="287"/>
                    <a:pt x="0" y="649"/>
                  </a:cubicBezTo>
                  <a:cubicBezTo>
                    <a:pt x="0" y="1011"/>
                    <a:pt x="287" y="1298"/>
                    <a:pt x="649" y="1298"/>
                  </a:cubicBezTo>
                  <a:cubicBezTo>
                    <a:pt x="1011" y="1298"/>
                    <a:pt x="1298" y="1011"/>
                    <a:pt x="1298" y="649"/>
                  </a:cubicBezTo>
                  <a:cubicBezTo>
                    <a:pt x="1298" y="287"/>
                    <a:pt x="1011"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8"/>
            <p:cNvSpPr/>
            <p:nvPr/>
          </p:nvSpPr>
          <p:spPr>
            <a:xfrm>
              <a:off x="1452359" y="4541848"/>
              <a:ext cx="14740" cy="12601"/>
            </a:xfrm>
            <a:custGeom>
              <a:avLst/>
              <a:gdLst/>
              <a:ahLst/>
              <a:cxnLst/>
              <a:rect l="l" t="t" r="r" b="b"/>
              <a:pathLst>
                <a:path w="710" h="607" extrusionOk="0">
                  <a:moveTo>
                    <a:pt x="407" y="1"/>
                  </a:moveTo>
                  <a:cubicBezTo>
                    <a:pt x="136" y="1"/>
                    <a:pt x="0" y="318"/>
                    <a:pt x="196" y="514"/>
                  </a:cubicBezTo>
                  <a:cubicBezTo>
                    <a:pt x="255" y="578"/>
                    <a:pt x="331" y="606"/>
                    <a:pt x="405" y="606"/>
                  </a:cubicBezTo>
                  <a:cubicBezTo>
                    <a:pt x="559" y="606"/>
                    <a:pt x="709" y="485"/>
                    <a:pt x="709" y="302"/>
                  </a:cubicBezTo>
                  <a:cubicBezTo>
                    <a:pt x="709" y="136"/>
                    <a:pt x="573"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8"/>
            <p:cNvSpPr/>
            <p:nvPr/>
          </p:nvSpPr>
          <p:spPr>
            <a:xfrm>
              <a:off x="1336137" y="4555945"/>
              <a:ext cx="19120" cy="16172"/>
            </a:xfrm>
            <a:custGeom>
              <a:avLst/>
              <a:gdLst/>
              <a:ahLst/>
              <a:cxnLst/>
              <a:rect l="l" t="t" r="r" b="b"/>
              <a:pathLst>
                <a:path w="921" h="779" extrusionOk="0">
                  <a:moveTo>
                    <a:pt x="529" y="1"/>
                  </a:moveTo>
                  <a:cubicBezTo>
                    <a:pt x="182" y="1"/>
                    <a:pt x="1" y="423"/>
                    <a:pt x="242" y="664"/>
                  </a:cubicBezTo>
                  <a:cubicBezTo>
                    <a:pt x="326" y="743"/>
                    <a:pt x="425" y="779"/>
                    <a:pt x="522" y="779"/>
                  </a:cubicBezTo>
                  <a:cubicBezTo>
                    <a:pt x="722" y="779"/>
                    <a:pt x="911" y="627"/>
                    <a:pt x="921" y="393"/>
                  </a:cubicBezTo>
                  <a:cubicBezTo>
                    <a:pt x="921" y="167"/>
                    <a:pt x="740"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8"/>
            <p:cNvSpPr/>
            <p:nvPr/>
          </p:nvSpPr>
          <p:spPr>
            <a:xfrm>
              <a:off x="1353992" y="4508650"/>
              <a:ext cx="25389" cy="21694"/>
            </a:xfrm>
            <a:custGeom>
              <a:avLst/>
              <a:gdLst/>
              <a:ahLst/>
              <a:cxnLst/>
              <a:rect l="l" t="t" r="r" b="b"/>
              <a:pathLst>
                <a:path w="1223" h="1045" extrusionOk="0">
                  <a:moveTo>
                    <a:pt x="710" y="0"/>
                  </a:moveTo>
                  <a:cubicBezTo>
                    <a:pt x="242" y="0"/>
                    <a:pt x="1" y="559"/>
                    <a:pt x="333" y="891"/>
                  </a:cubicBezTo>
                  <a:cubicBezTo>
                    <a:pt x="439" y="997"/>
                    <a:pt x="569" y="1044"/>
                    <a:pt x="696" y="1044"/>
                  </a:cubicBezTo>
                  <a:cubicBezTo>
                    <a:pt x="965" y="1044"/>
                    <a:pt x="1223" y="831"/>
                    <a:pt x="1223" y="513"/>
                  </a:cubicBezTo>
                  <a:cubicBezTo>
                    <a:pt x="1223" y="227"/>
                    <a:pt x="996"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8"/>
            <p:cNvSpPr/>
            <p:nvPr/>
          </p:nvSpPr>
          <p:spPr>
            <a:xfrm>
              <a:off x="1344587" y="4436294"/>
              <a:ext cx="18207" cy="15549"/>
            </a:xfrm>
            <a:custGeom>
              <a:avLst/>
              <a:gdLst/>
              <a:ahLst/>
              <a:cxnLst/>
              <a:rect l="l" t="t" r="r" b="b"/>
              <a:pathLst>
                <a:path w="877" h="749" extrusionOk="0">
                  <a:moveTo>
                    <a:pt x="499" y="0"/>
                  </a:moveTo>
                  <a:cubicBezTo>
                    <a:pt x="167" y="0"/>
                    <a:pt x="1" y="392"/>
                    <a:pt x="242" y="634"/>
                  </a:cubicBezTo>
                  <a:cubicBezTo>
                    <a:pt x="317" y="713"/>
                    <a:pt x="410" y="748"/>
                    <a:pt x="503" y="748"/>
                  </a:cubicBezTo>
                  <a:cubicBezTo>
                    <a:pt x="692" y="748"/>
                    <a:pt x="876" y="600"/>
                    <a:pt x="876" y="377"/>
                  </a:cubicBezTo>
                  <a:cubicBezTo>
                    <a:pt x="876" y="166"/>
                    <a:pt x="710"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8"/>
            <p:cNvSpPr/>
            <p:nvPr/>
          </p:nvSpPr>
          <p:spPr>
            <a:xfrm>
              <a:off x="1458297" y="4504892"/>
              <a:ext cx="17252" cy="14574"/>
            </a:xfrm>
            <a:custGeom>
              <a:avLst/>
              <a:gdLst/>
              <a:ahLst/>
              <a:cxnLst/>
              <a:rect l="l" t="t" r="r" b="b"/>
              <a:pathLst>
                <a:path w="831" h="702" extrusionOk="0">
                  <a:moveTo>
                    <a:pt x="468" y="0"/>
                  </a:moveTo>
                  <a:cubicBezTo>
                    <a:pt x="152" y="0"/>
                    <a:pt x="1" y="378"/>
                    <a:pt x="227" y="604"/>
                  </a:cubicBezTo>
                  <a:cubicBezTo>
                    <a:pt x="294" y="671"/>
                    <a:pt x="379" y="702"/>
                    <a:pt x="463" y="702"/>
                  </a:cubicBezTo>
                  <a:cubicBezTo>
                    <a:pt x="642" y="702"/>
                    <a:pt x="820" y="563"/>
                    <a:pt x="831" y="347"/>
                  </a:cubicBezTo>
                  <a:cubicBezTo>
                    <a:pt x="831" y="151"/>
                    <a:pt x="665"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8"/>
            <p:cNvSpPr/>
            <p:nvPr/>
          </p:nvSpPr>
          <p:spPr>
            <a:xfrm>
              <a:off x="1458297" y="4411857"/>
              <a:ext cx="23832" cy="23832"/>
            </a:xfrm>
            <a:custGeom>
              <a:avLst/>
              <a:gdLst/>
              <a:ahLst/>
              <a:cxnLst/>
              <a:rect l="l" t="t" r="r" b="b"/>
              <a:pathLst>
                <a:path w="1148" h="1148" extrusionOk="0">
                  <a:moveTo>
                    <a:pt x="574" y="0"/>
                  </a:moveTo>
                  <a:cubicBezTo>
                    <a:pt x="257" y="0"/>
                    <a:pt x="1" y="257"/>
                    <a:pt x="1" y="574"/>
                  </a:cubicBezTo>
                  <a:cubicBezTo>
                    <a:pt x="1" y="891"/>
                    <a:pt x="257" y="1147"/>
                    <a:pt x="574" y="1147"/>
                  </a:cubicBezTo>
                  <a:cubicBezTo>
                    <a:pt x="891" y="1147"/>
                    <a:pt x="1147" y="891"/>
                    <a:pt x="1147" y="574"/>
                  </a:cubicBezTo>
                  <a:cubicBezTo>
                    <a:pt x="1147" y="257"/>
                    <a:pt x="891" y="0"/>
                    <a:pt x="5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8"/>
            <p:cNvSpPr/>
            <p:nvPr/>
          </p:nvSpPr>
          <p:spPr>
            <a:xfrm>
              <a:off x="1545059" y="4230481"/>
              <a:ext cx="31970" cy="32282"/>
            </a:xfrm>
            <a:custGeom>
              <a:avLst/>
              <a:gdLst/>
              <a:ahLst/>
              <a:cxnLst/>
              <a:rect l="l" t="t" r="r" b="b"/>
              <a:pathLst>
                <a:path w="1540" h="1555" fill="none" extrusionOk="0">
                  <a:moveTo>
                    <a:pt x="1540" y="785"/>
                  </a:moveTo>
                  <a:cubicBezTo>
                    <a:pt x="1540" y="1208"/>
                    <a:pt x="1193" y="1555"/>
                    <a:pt x="770" y="1555"/>
                  </a:cubicBezTo>
                  <a:cubicBezTo>
                    <a:pt x="348" y="1555"/>
                    <a:pt x="1" y="1208"/>
                    <a:pt x="1" y="785"/>
                  </a:cubicBezTo>
                  <a:cubicBezTo>
                    <a:pt x="1" y="348"/>
                    <a:pt x="348" y="1"/>
                    <a:pt x="770" y="1"/>
                  </a:cubicBezTo>
                  <a:cubicBezTo>
                    <a:pt x="1193" y="1"/>
                    <a:pt x="1540" y="348"/>
                    <a:pt x="1540" y="78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8"/>
            <p:cNvSpPr/>
            <p:nvPr/>
          </p:nvSpPr>
          <p:spPr>
            <a:xfrm>
              <a:off x="1550083" y="4098933"/>
              <a:ext cx="39486" cy="39486"/>
            </a:xfrm>
            <a:custGeom>
              <a:avLst/>
              <a:gdLst/>
              <a:ahLst/>
              <a:cxnLst/>
              <a:rect l="l" t="t" r="r" b="b"/>
              <a:pathLst>
                <a:path w="1902" h="1902" fill="none" extrusionOk="0">
                  <a:moveTo>
                    <a:pt x="1901" y="951"/>
                  </a:moveTo>
                  <a:cubicBezTo>
                    <a:pt x="1901" y="1479"/>
                    <a:pt x="1464" y="1901"/>
                    <a:pt x="951" y="1901"/>
                  </a:cubicBezTo>
                  <a:cubicBezTo>
                    <a:pt x="423" y="1901"/>
                    <a:pt x="0" y="1479"/>
                    <a:pt x="0" y="951"/>
                  </a:cubicBezTo>
                  <a:cubicBezTo>
                    <a:pt x="0" y="422"/>
                    <a:pt x="423" y="0"/>
                    <a:pt x="951" y="0"/>
                  </a:cubicBezTo>
                  <a:cubicBezTo>
                    <a:pt x="1464" y="0"/>
                    <a:pt x="1901" y="422"/>
                    <a:pt x="1901" y="9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18"/>
          <p:cNvGrpSpPr/>
          <p:nvPr/>
        </p:nvGrpSpPr>
        <p:grpSpPr>
          <a:xfrm>
            <a:off x="6533219" y="4097601"/>
            <a:ext cx="2355606" cy="944918"/>
            <a:chOff x="7017598" y="3853925"/>
            <a:chExt cx="1881024" cy="754546"/>
          </a:xfrm>
        </p:grpSpPr>
        <p:sp>
          <p:nvSpPr>
            <p:cNvPr id="279" name="Google Shape;279;p18"/>
            <p:cNvSpPr/>
            <p:nvPr/>
          </p:nvSpPr>
          <p:spPr>
            <a:xfrm>
              <a:off x="8164686" y="4137675"/>
              <a:ext cx="306944" cy="462414"/>
            </a:xfrm>
            <a:custGeom>
              <a:avLst/>
              <a:gdLst/>
              <a:ahLst/>
              <a:cxnLst/>
              <a:rect l="l" t="t" r="r" b="b"/>
              <a:pathLst>
                <a:path w="9295" h="14003" extrusionOk="0">
                  <a:moveTo>
                    <a:pt x="3365" y="1"/>
                  </a:moveTo>
                  <a:cubicBezTo>
                    <a:pt x="3199" y="1"/>
                    <a:pt x="3063" y="137"/>
                    <a:pt x="3063" y="318"/>
                  </a:cubicBezTo>
                  <a:lnTo>
                    <a:pt x="3063" y="710"/>
                  </a:lnTo>
                  <a:cubicBezTo>
                    <a:pt x="3063" y="876"/>
                    <a:pt x="3199" y="1027"/>
                    <a:pt x="3365" y="1027"/>
                  </a:cubicBezTo>
                  <a:lnTo>
                    <a:pt x="3561" y="1027"/>
                  </a:lnTo>
                  <a:lnTo>
                    <a:pt x="3561" y="4753"/>
                  </a:lnTo>
                  <a:cubicBezTo>
                    <a:pt x="1705" y="5206"/>
                    <a:pt x="347" y="6805"/>
                    <a:pt x="181" y="8706"/>
                  </a:cubicBezTo>
                  <a:cubicBezTo>
                    <a:pt x="0" y="10607"/>
                    <a:pt x="1056" y="12418"/>
                    <a:pt x="2807" y="13202"/>
                  </a:cubicBezTo>
                  <a:cubicBezTo>
                    <a:pt x="2625" y="13248"/>
                    <a:pt x="2505" y="13399"/>
                    <a:pt x="2505" y="13580"/>
                  </a:cubicBezTo>
                  <a:lnTo>
                    <a:pt x="2505" y="13866"/>
                  </a:lnTo>
                  <a:cubicBezTo>
                    <a:pt x="2505" y="13942"/>
                    <a:pt x="2565" y="14002"/>
                    <a:pt x="2641" y="14002"/>
                  </a:cubicBezTo>
                  <a:lnTo>
                    <a:pt x="6669" y="14002"/>
                  </a:lnTo>
                  <a:cubicBezTo>
                    <a:pt x="6744" y="14002"/>
                    <a:pt x="6805" y="13942"/>
                    <a:pt x="6805" y="13866"/>
                  </a:cubicBezTo>
                  <a:lnTo>
                    <a:pt x="6805" y="13580"/>
                  </a:lnTo>
                  <a:cubicBezTo>
                    <a:pt x="6805" y="13399"/>
                    <a:pt x="6684" y="13233"/>
                    <a:pt x="6488" y="13202"/>
                  </a:cubicBezTo>
                  <a:cubicBezTo>
                    <a:pt x="8238" y="12418"/>
                    <a:pt x="9294" y="10607"/>
                    <a:pt x="9128" y="8706"/>
                  </a:cubicBezTo>
                  <a:cubicBezTo>
                    <a:pt x="8947" y="6805"/>
                    <a:pt x="7589" y="5206"/>
                    <a:pt x="5734" y="4753"/>
                  </a:cubicBezTo>
                  <a:lnTo>
                    <a:pt x="5734" y="1027"/>
                  </a:lnTo>
                  <a:lnTo>
                    <a:pt x="5930" y="1027"/>
                  </a:lnTo>
                  <a:cubicBezTo>
                    <a:pt x="6096" y="1027"/>
                    <a:pt x="6246" y="876"/>
                    <a:pt x="6231" y="710"/>
                  </a:cubicBezTo>
                  <a:lnTo>
                    <a:pt x="6231" y="318"/>
                  </a:lnTo>
                  <a:cubicBezTo>
                    <a:pt x="6231" y="137"/>
                    <a:pt x="6096" y="1"/>
                    <a:pt x="5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8"/>
            <p:cNvSpPr/>
            <p:nvPr/>
          </p:nvSpPr>
          <p:spPr>
            <a:xfrm>
              <a:off x="8505489" y="3916979"/>
              <a:ext cx="393133" cy="683103"/>
            </a:xfrm>
            <a:custGeom>
              <a:avLst/>
              <a:gdLst/>
              <a:ahLst/>
              <a:cxnLst/>
              <a:rect l="l" t="t" r="r" b="b"/>
              <a:pathLst>
                <a:path w="11905" h="20686" extrusionOk="0">
                  <a:moveTo>
                    <a:pt x="4541" y="0"/>
                  </a:moveTo>
                  <a:cubicBezTo>
                    <a:pt x="4345" y="0"/>
                    <a:pt x="4194" y="166"/>
                    <a:pt x="4194" y="362"/>
                  </a:cubicBezTo>
                  <a:lnTo>
                    <a:pt x="4194" y="936"/>
                  </a:lnTo>
                  <a:cubicBezTo>
                    <a:pt x="4194" y="1132"/>
                    <a:pt x="4345" y="1283"/>
                    <a:pt x="4541" y="1283"/>
                  </a:cubicBezTo>
                  <a:lnTo>
                    <a:pt x="4647" y="1283"/>
                  </a:lnTo>
                  <a:lnTo>
                    <a:pt x="4647" y="11391"/>
                  </a:lnTo>
                  <a:lnTo>
                    <a:pt x="2656" y="14605"/>
                  </a:lnTo>
                  <a:lnTo>
                    <a:pt x="468" y="18135"/>
                  </a:lnTo>
                  <a:cubicBezTo>
                    <a:pt x="0" y="18875"/>
                    <a:pt x="498" y="19855"/>
                    <a:pt x="1373" y="19900"/>
                  </a:cubicBezTo>
                  <a:cubicBezTo>
                    <a:pt x="1222" y="19961"/>
                    <a:pt x="1132" y="20112"/>
                    <a:pt x="1132" y="20278"/>
                  </a:cubicBezTo>
                  <a:lnTo>
                    <a:pt x="1132" y="20549"/>
                  </a:lnTo>
                  <a:cubicBezTo>
                    <a:pt x="1132" y="20625"/>
                    <a:pt x="1192" y="20685"/>
                    <a:pt x="1267" y="20685"/>
                  </a:cubicBezTo>
                  <a:lnTo>
                    <a:pt x="10637" y="20685"/>
                  </a:lnTo>
                  <a:cubicBezTo>
                    <a:pt x="10712" y="20685"/>
                    <a:pt x="10773" y="20625"/>
                    <a:pt x="10773" y="20549"/>
                  </a:cubicBezTo>
                  <a:lnTo>
                    <a:pt x="10773" y="20263"/>
                  </a:lnTo>
                  <a:cubicBezTo>
                    <a:pt x="10773" y="20097"/>
                    <a:pt x="10682" y="19961"/>
                    <a:pt x="10531" y="19885"/>
                  </a:cubicBezTo>
                  <a:cubicBezTo>
                    <a:pt x="11391" y="19840"/>
                    <a:pt x="11904" y="18875"/>
                    <a:pt x="11436" y="18135"/>
                  </a:cubicBezTo>
                  <a:lnTo>
                    <a:pt x="7257" y="11391"/>
                  </a:lnTo>
                  <a:lnTo>
                    <a:pt x="7257" y="1283"/>
                  </a:lnTo>
                  <a:lnTo>
                    <a:pt x="7363" y="1283"/>
                  </a:lnTo>
                  <a:cubicBezTo>
                    <a:pt x="7559" y="1283"/>
                    <a:pt x="7725" y="1132"/>
                    <a:pt x="7725" y="936"/>
                  </a:cubicBezTo>
                  <a:lnTo>
                    <a:pt x="7725" y="362"/>
                  </a:lnTo>
                  <a:cubicBezTo>
                    <a:pt x="7725" y="166"/>
                    <a:pt x="7559" y="0"/>
                    <a:pt x="7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8"/>
            <p:cNvSpPr/>
            <p:nvPr/>
          </p:nvSpPr>
          <p:spPr>
            <a:xfrm>
              <a:off x="7704775" y="4000661"/>
              <a:ext cx="459904" cy="599424"/>
            </a:xfrm>
            <a:custGeom>
              <a:avLst/>
              <a:gdLst/>
              <a:ahLst/>
              <a:cxnLst/>
              <a:rect l="l" t="t" r="r" b="b"/>
              <a:pathLst>
                <a:path w="13927" h="18152" extrusionOk="0">
                  <a:moveTo>
                    <a:pt x="7190" y="1"/>
                  </a:moveTo>
                  <a:cubicBezTo>
                    <a:pt x="6839" y="1"/>
                    <a:pt x="6489" y="87"/>
                    <a:pt x="6171" y="257"/>
                  </a:cubicBezTo>
                  <a:cubicBezTo>
                    <a:pt x="5447" y="665"/>
                    <a:pt x="5025" y="1419"/>
                    <a:pt x="5040" y="2249"/>
                  </a:cubicBezTo>
                  <a:lnTo>
                    <a:pt x="5040" y="6172"/>
                  </a:lnTo>
                  <a:cubicBezTo>
                    <a:pt x="5025" y="7710"/>
                    <a:pt x="4632" y="9234"/>
                    <a:pt x="3848" y="10562"/>
                  </a:cubicBezTo>
                  <a:lnTo>
                    <a:pt x="3048" y="11965"/>
                  </a:lnTo>
                  <a:lnTo>
                    <a:pt x="483" y="16386"/>
                  </a:lnTo>
                  <a:cubicBezTo>
                    <a:pt x="1" y="17155"/>
                    <a:pt x="559" y="18151"/>
                    <a:pt x="1449" y="18151"/>
                  </a:cubicBezTo>
                  <a:lnTo>
                    <a:pt x="10471" y="18151"/>
                  </a:lnTo>
                  <a:cubicBezTo>
                    <a:pt x="11377" y="18151"/>
                    <a:pt x="11935" y="17155"/>
                    <a:pt x="11452" y="16386"/>
                  </a:cubicBezTo>
                  <a:lnTo>
                    <a:pt x="8902" y="11965"/>
                  </a:lnTo>
                  <a:lnTo>
                    <a:pt x="8087" y="10562"/>
                  </a:lnTo>
                  <a:cubicBezTo>
                    <a:pt x="7303" y="9219"/>
                    <a:pt x="6911" y="7710"/>
                    <a:pt x="6911" y="6172"/>
                  </a:cubicBezTo>
                  <a:lnTo>
                    <a:pt x="6911" y="2173"/>
                  </a:lnTo>
                  <a:cubicBezTo>
                    <a:pt x="6911" y="2012"/>
                    <a:pt x="7042" y="1895"/>
                    <a:pt x="7191" y="1895"/>
                  </a:cubicBezTo>
                  <a:cubicBezTo>
                    <a:pt x="7238" y="1895"/>
                    <a:pt x="7286" y="1907"/>
                    <a:pt x="7333" y="1932"/>
                  </a:cubicBezTo>
                  <a:lnTo>
                    <a:pt x="13112" y="5387"/>
                  </a:lnTo>
                  <a:cubicBezTo>
                    <a:pt x="13148" y="5408"/>
                    <a:pt x="13189" y="5418"/>
                    <a:pt x="13231" y="5418"/>
                  </a:cubicBezTo>
                  <a:cubicBezTo>
                    <a:pt x="13312" y="5418"/>
                    <a:pt x="13394" y="5381"/>
                    <a:pt x="13443" y="5312"/>
                  </a:cubicBezTo>
                  <a:lnTo>
                    <a:pt x="13851" y="4723"/>
                  </a:lnTo>
                  <a:cubicBezTo>
                    <a:pt x="13926" y="4602"/>
                    <a:pt x="13896" y="4452"/>
                    <a:pt x="13791" y="4376"/>
                  </a:cubicBezTo>
                  <a:lnTo>
                    <a:pt x="8253" y="287"/>
                  </a:lnTo>
                  <a:cubicBezTo>
                    <a:pt x="7922" y="95"/>
                    <a:pt x="7556" y="1"/>
                    <a:pt x="7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 name="Google Shape;282;p18"/>
            <p:cNvGrpSpPr/>
            <p:nvPr/>
          </p:nvGrpSpPr>
          <p:grpSpPr>
            <a:xfrm>
              <a:off x="7017598" y="4084930"/>
              <a:ext cx="615800" cy="523541"/>
              <a:chOff x="1975225" y="1586175"/>
              <a:chExt cx="887575" cy="754600"/>
            </a:xfrm>
          </p:grpSpPr>
          <p:sp>
            <p:nvSpPr>
              <p:cNvPr id="283" name="Google Shape;283;p18"/>
              <p:cNvSpPr/>
              <p:nvPr/>
            </p:nvSpPr>
            <p:spPr>
              <a:xfrm>
                <a:off x="2671300" y="1626450"/>
                <a:ext cx="98050" cy="618575"/>
              </a:xfrm>
              <a:custGeom>
                <a:avLst/>
                <a:gdLst/>
                <a:ahLst/>
                <a:cxnLst/>
                <a:rect l="l" t="t" r="r" b="b"/>
                <a:pathLst>
                  <a:path w="3922" h="24743" extrusionOk="0">
                    <a:moveTo>
                      <a:pt x="0" y="1"/>
                    </a:moveTo>
                    <a:lnTo>
                      <a:pt x="0" y="22797"/>
                    </a:lnTo>
                    <a:cubicBezTo>
                      <a:pt x="0" y="23861"/>
                      <a:pt x="882" y="24743"/>
                      <a:pt x="1976" y="24743"/>
                    </a:cubicBezTo>
                    <a:cubicBezTo>
                      <a:pt x="3040" y="24743"/>
                      <a:pt x="3921" y="23861"/>
                      <a:pt x="3921" y="22797"/>
                    </a:cubicBezTo>
                    <a:lnTo>
                      <a:pt x="392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8"/>
              <p:cNvSpPr/>
              <p:nvPr/>
            </p:nvSpPr>
            <p:spPr>
              <a:xfrm>
                <a:off x="2656100" y="1586175"/>
                <a:ext cx="131475" cy="40300"/>
              </a:xfrm>
              <a:custGeom>
                <a:avLst/>
                <a:gdLst/>
                <a:ahLst/>
                <a:cxnLst/>
                <a:rect l="l" t="t" r="r" b="b"/>
                <a:pathLst>
                  <a:path w="5259" h="1612" extrusionOk="0">
                    <a:moveTo>
                      <a:pt x="0" y="1"/>
                    </a:moveTo>
                    <a:lnTo>
                      <a:pt x="608" y="1612"/>
                    </a:lnTo>
                    <a:lnTo>
                      <a:pt x="4529" y="1612"/>
                    </a:lnTo>
                    <a:lnTo>
                      <a:pt x="525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8"/>
              <p:cNvSpPr/>
              <p:nvPr/>
            </p:nvSpPr>
            <p:spPr>
              <a:xfrm>
                <a:off x="2688000" y="1865050"/>
                <a:ext cx="64625" cy="363250"/>
              </a:xfrm>
              <a:custGeom>
                <a:avLst/>
                <a:gdLst/>
                <a:ahLst/>
                <a:cxnLst/>
                <a:rect l="l" t="t" r="r" b="b"/>
                <a:pathLst>
                  <a:path w="2585" h="14530" extrusionOk="0">
                    <a:moveTo>
                      <a:pt x="1" y="1"/>
                    </a:moveTo>
                    <a:lnTo>
                      <a:pt x="1" y="13223"/>
                    </a:lnTo>
                    <a:cubicBezTo>
                      <a:pt x="1" y="13922"/>
                      <a:pt x="578" y="14530"/>
                      <a:pt x="1308" y="14530"/>
                    </a:cubicBezTo>
                    <a:cubicBezTo>
                      <a:pt x="2007" y="14530"/>
                      <a:pt x="2584" y="13922"/>
                      <a:pt x="2584" y="13223"/>
                    </a:cubicBezTo>
                    <a:lnTo>
                      <a:pt x="2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8"/>
              <p:cNvSpPr/>
              <p:nvPr/>
            </p:nvSpPr>
            <p:spPr>
              <a:xfrm>
                <a:off x="2691800" y="2074800"/>
                <a:ext cx="57775" cy="25"/>
              </a:xfrm>
              <a:custGeom>
                <a:avLst/>
                <a:gdLst/>
                <a:ahLst/>
                <a:cxnLst/>
                <a:rect l="l" t="t" r="r" b="b"/>
                <a:pathLst>
                  <a:path w="2311" h="1" fill="none" extrusionOk="0">
                    <a:moveTo>
                      <a:pt x="231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8"/>
              <p:cNvSpPr/>
              <p:nvPr/>
            </p:nvSpPr>
            <p:spPr>
              <a:xfrm>
                <a:off x="2691800" y="2018550"/>
                <a:ext cx="57775" cy="25"/>
              </a:xfrm>
              <a:custGeom>
                <a:avLst/>
                <a:gdLst/>
                <a:ahLst/>
                <a:cxnLst/>
                <a:rect l="l" t="t" r="r" b="b"/>
                <a:pathLst>
                  <a:path w="2311" h="1" fill="none" extrusionOk="0">
                    <a:moveTo>
                      <a:pt x="231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8"/>
              <p:cNvSpPr/>
              <p:nvPr/>
            </p:nvSpPr>
            <p:spPr>
              <a:xfrm>
                <a:off x="2691800" y="1962325"/>
                <a:ext cx="57775" cy="25"/>
              </a:xfrm>
              <a:custGeom>
                <a:avLst/>
                <a:gdLst/>
                <a:ahLst/>
                <a:cxnLst/>
                <a:rect l="l" t="t" r="r" b="b"/>
                <a:pathLst>
                  <a:path w="2311" h="1" fill="none" extrusionOk="0">
                    <a:moveTo>
                      <a:pt x="231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8"/>
              <p:cNvSpPr/>
              <p:nvPr/>
            </p:nvSpPr>
            <p:spPr>
              <a:xfrm>
                <a:off x="2691800" y="1906100"/>
                <a:ext cx="57775" cy="25"/>
              </a:xfrm>
              <a:custGeom>
                <a:avLst/>
                <a:gdLst/>
                <a:ahLst/>
                <a:cxnLst/>
                <a:rect l="l" t="t" r="r" b="b"/>
                <a:pathLst>
                  <a:path w="2311" h="1" fill="none" extrusionOk="0">
                    <a:moveTo>
                      <a:pt x="231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8"/>
              <p:cNvSpPr/>
              <p:nvPr/>
            </p:nvSpPr>
            <p:spPr>
              <a:xfrm>
                <a:off x="2691800" y="1849850"/>
                <a:ext cx="57775" cy="25"/>
              </a:xfrm>
              <a:custGeom>
                <a:avLst/>
                <a:gdLst/>
                <a:ahLst/>
                <a:cxnLst/>
                <a:rect l="l" t="t" r="r" b="b"/>
                <a:pathLst>
                  <a:path w="2311" h="1" fill="none" extrusionOk="0">
                    <a:moveTo>
                      <a:pt x="231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8"/>
              <p:cNvSpPr/>
              <p:nvPr/>
            </p:nvSpPr>
            <p:spPr>
              <a:xfrm>
                <a:off x="2691800" y="1793625"/>
                <a:ext cx="57775" cy="25"/>
              </a:xfrm>
              <a:custGeom>
                <a:avLst/>
                <a:gdLst/>
                <a:ahLst/>
                <a:cxnLst/>
                <a:rect l="l" t="t" r="r" b="b"/>
                <a:pathLst>
                  <a:path w="2311" h="1" fill="none" extrusionOk="0">
                    <a:moveTo>
                      <a:pt x="231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8"/>
              <p:cNvSpPr/>
              <p:nvPr/>
            </p:nvSpPr>
            <p:spPr>
              <a:xfrm>
                <a:off x="2691800" y="1736650"/>
                <a:ext cx="57775" cy="25"/>
              </a:xfrm>
              <a:custGeom>
                <a:avLst/>
                <a:gdLst/>
                <a:ahLst/>
                <a:cxnLst/>
                <a:rect l="l" t="t" r="r" b="b"/>
                <a:pathLst>
                  <a:path w="2311" h="1" fill="none" extrusionOk="0">
                    <a:moveTo>
                      <a:pt x="231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8"/>
              <p:cNvSpPr/>
              <p:nvPr/>
            </p:nvSpPr>
            <p:spPr>
              <a:xfrm>
                <a:off x="2469150" y="1626450"/>
                <a:ext cx="98825" cy="618575"/>
              </a:xfrm>
              <a:custGeom>
                <a:avLst/>
                <a:gdLst/>
                <a:ahLst/>
                <a:cxnLst/>
                <a:rect l="l" t="t" r="r" b="b"/>
                <a:pathLst>
                  <a:path w="3953" h="24743" extrusionOk="0">
                    <a:moveTo>
                      <a:pt x="1" y="1"/>
                    </a:moveTo>
                    <a:lnTo>
                      <a:pt x="1" y="22797"/>
                    </a:lnTo>
                    <a:cubicBezTo>
                      <a:pt x="1" y="23861"/>
                      <a:pt x="882" y="24743"/>
                      <a:pt x="1977" y="24743"/>
                    </a:cubicBezTo>
                    <a:cubicBezTo>
                      <a:pt x="3071" y="24743"/>
                      <a:pt x="3952" y="23861"/>
                      <a:pt x="3952" y="22797"/>
                    </a:cubicBezTo>
                    <a:lnTo>
                      <a:pt x="395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p:nvPr/>
            </p:nvSpPr>
            <p:spPr>
              <a:xfrm>
                <a:off x="2453950" y="1586175"/>
                <a:ext cx="131500" cy="40300"/>
              </a:xfrm>
              <a:custGeom>
                <a:avLst/>
                <a:gdLst/>
                <a:ahLst/>
                <a:cxnLst/>
                <a:rect l="l" t="t" r="r" b="b"/>
                <a:pathLst>
                  <a:path w="5260" h="1612" extrusionOk="0">
                    <a:moveTo>
                      <a:pt x="1" y="1"/>
                    </a:moveTo>
                    <a:lnTo>
                      <a:pt x="609" y="1612"/>
                    </a:lnTo>
                    <a:lnTo>
                      <a:pt x="4560" y="1612"/>
                    </a:lnTo>
                    <a:lnTo>
                      <a:pt x="525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8"/>
              <p:cNvSpPr/>
              <p:nvPr/>
            </p:nvSpPr>
            <p:spPr>
              <a:xfrm>
                <a:off x="2485875" y="1983600"/>
                <a:ext cx="64625" cy="244700"/>
              </a:xfrm>
              <a:custGeom>
                <a:avLst/>
                <a:gdLst/>
                <a:ahLst/>
                <a:cxnLst/>
                <a:rect l="l" t="t" r="r" b="b"/>
                <a:pathLst>
                  <a:path w="2585" h="9788" extrusionOk="0">
                    <a:moveTo>
                      <a:pt x="31" y="1"/>
                    </a:moveTo>
                    <a:lnTo>
                      <a:pt x="31" y="8481"/>
                    </a:lnTo>
                    <a:cubicBezTo>
                      <a:pt x="0" y="9180"/>
                      <a:pt x="608" y="9788"/>
                      <a:pt x="1308" y="9788"/>
                    </a:cubicBezTo>
                    <a:cubicBezTo>
                      <a:pt x="2007" y="9758"/>
                      <a:pt x="2584" y="9210"/>
                      <a:pt x="2584" y="8481"/>
                    </a:cubicBezTo>
                    <a:lnTo>
                      <a:pt x="2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8"/>
              <p:cNvSpPr/>
              <p:nvPr/>
            </p:nvSpPr>
            <p:spPr>
              <a:xfrm>
                <a:off x="2489675" y="2074800"/>
                <a:ext cx="57775" cy="25"/>
              </a:xfrm>
              <a:custGeom>
                <a:avLst/>
                <a:gdLst/>
                <a:ahLst/>
                <a:cxnLst/>
                <a:rect l="l" t="t" r="r" b="b"/>
                <a:pathLst>
                  <a:path w="2311" h="1" fill="none" extrusionOk="0">
                    <a:moveTo>
                      <a:pt x="2311"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2489675" y="2018550"/>
                <a:ext cx="57775" cy="25"/>
              </a:xfrm>
              <a:custGeom>
                <a:avLst/>
                <a:gdLst/>
                <a:ahLst/>
                <a:cxnLst/>
                <a:rect l="l" t="t" r="r" b="b"/>
                <a:pathLst>
                  <a:path w="2311" h="1" fill="none" extrusionOk="0">
                    <a:moveTo>
                      <a:pt x="2311"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2489675" y="1962325"/>
                <a:ext cx="57775" cy="25"/>
              </a:xfrm>
              <a:custGeom>
                <a:avLst/>
                <a:gdLst/>
                <a:ahLst/>
                <a:cxnLst/>
                <a:rect l="l" t="t" r="r" b="b"/>
                <a:pathLst>
                  <a:path w="2311" h="1" fill="none" extrusionOk="0">
                    <a:moveTo>
                      <a:pt x="2311"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8"/>
              <p:cNvSpPr/>
              <p:nvPr/>
            </p:nvSpPr>
            <p:spPr>
              <a:xfrm>
                <a:off x="2489675" y="1906100"/>
                <a:ext cx="57775" cy="25"/>
              </a:xfrm>
              <a:custGeom>
                <a:avLst/>
                <a:gdLst/>
                <a:ahLst/>
                <a:cxnLst/>
                <a:rect l="l" t="t" r="r" b="b"/>
                <a:pathLst>
                  <a:path w="2311" h="1" fill="none" extrusionOk="0">
                    <a:moveTo>
                      <a:pt x="2311"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a:off x="2489675" y="1849850"/>
                <a:ext cx="57775" cy="25"/>
              </a:xfrm>
              <a:custGeom>
                <a:avLst/>
                <a:gdLst/>
                <a:ahLst/>
                <a:cxnLst/>
                <a:rect l="l" t="t" r="r" b="b"/>
                <a:pathLst>
                  <a:path w="2311" h="1" fill="none" extrusionOk="0">
                    <a:moveTo>
                      <a:pt x="2311"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8"/>
              <p:cNvSpPr/>
              <p:nvPr/>
            </p:nvSpPr>
            <p:spPr>
              <a:xfrm>
                <a:off x="2489675" y="1793625"/>
                <a:ext cx="57775" cy="25"/>
              </a:xfrm>
              <a:custGeom>
                <a:avLst/>
                <a:gdLst/>
                <a:ahLst/>
                <a:cxnLst/>
                <a:rect l="l" t="t" r="r" b="b"/>
                <a:pathLst>
                  <a:path w="2311" h="1" fill="none" extrusionOk="0">
                    <a:moveTo>
                      <a:pt x="2311"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8"/>
              <p:cNvSpPr/>
              <p:nvPr/>
            </p:nvSpPr>
            <p:spPr>
              <a:xfrm>
                <a:off x="2489675" y="1736650"/>
                <a:ext cx="57775" cy="25"/>
              </a:xfrm>
              <a:custGeom>
                <a:avLst/>
                <a:gdLst/>
                <a:ahLst/>
                <a:cxnLst/>
                <a:rect l="l" t="t" r="r" b="b"/>
                <a:pathLst>
                  <a:path w="2311" h="1" fill="none" extrusionOk="0">
                    <a:moveTo>
                      <a:pt x="2311"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2267775" y="1626450"/>
                <a:ext cx="98050" cy="618575"/>
              </a:xfrm>
              <a:custGeom>
                <a:avLst/>
                <a:gdLst/>
                <a:ahLst/>
                <a:cxnLst/>
                <a:rect l="l" t="t" r="r" b="b"/>
                <a:pathLst>
                  <a:path w="3922" h="24743" extrusionOk="0">
                    <a:moveTo>
                      <a:pt x="1" y="1"/>
                    </a:moveTo>
                    <a:lnTo>
                      <a:pt x="1" y="22797"/>
                    </a:lnTo>
                    <a:cubicBezTo>
                      <a:pt x="1" y="23861"/>
                      <a:pt x="882" y="24743"/>
                      <a:pt x="1946" y="24743"/>
                    </a:cubicBezTo>
                    <a:cubicBezTo>
                      <a:pt x="3040" y="24743"/>
                      <a:pt x="3922" y="23861"/>
                      <a:pt x="3922" y="22797"/>
                    </a:cubicBezTo>
                    <a:lnTo>
                      <a:pt x="392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a:off x="2251825" y="1586175"/>
                <a:ext cx="131500" cy="40300"/>
              </a:xfrm>
              <a:custGeom>
                <a:avLst/>
                <a:gdLst/>
                <a:ahLst/>
                <a:cxnLst/>
                <a:rect l="l" t="t" r="r" b="b"/>
                <a:pathLst>
                  <a:path w="5260" h="1612" extrusionOk="0">
                    <a:moveTo>
                      <a:pt x="1" y="1"/>
                    </a:moveTo>
                    <a:lnTo>
                      <a:pt x="639" y="1612"/>
                    </a:lnTo>
                    <a:lnTo>
                      <a:pt x="4560" y="1612"/>
                    </a:lnTo>
                    <a:lnTo>
                      <a:pt x="525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a:off x="2284500" y="1934975"/>
                <a:ext cx="64625" cy="293325"/>
              </a:xfrm>
              <a:custGeom>
                <a:avLst/>
                <a:gdLst/>
                <a:ahLst/>
                <a:cxnLst/>
                <a:rect l="l" t="t" r="r" b="b"/>
                <a:pathLst>
                  <a:path w="2585" h="11733" extrusionOk="0">
                    <a:moveTo>
                      <a:pt x="1" y="0"/>
                    </a:moveTo>
                    <a:lnTo>
                      <a:pt x="1" y="10426"/>
                    </a:lnTo>
                    <a:cubicBezTo>
                      <a:pt x="1" y="11125"/>
                      <a:pt x="578" y="11703"/>
                      <a:pt x="1277" y="11733"/>
                    </a:cubicBezTo>
                    <a:cubicBezTo>
                      <a:pt x="2007" y="11733"/>
                      <a:pt x="2584" y="11125"/>
                      <a:pt x="2584" y="10426"/>
                    </a:cubicBezTo>
                    <a:lnTo>
                      <a:pt x="258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a:off x="2287550" y="2074800"/>
                <a:ext cx="57775" cy="25"/>
              </a:xfrm>
              <a:custGeom>
                <a:avLst/>
                <a:gdLst/>
                <a:ahLst/>
                <a:cxnLst/>
                <a:rect l="l" t="t" r="r" b="b"/>
                <a:pathLst>
                  <a:path w="2311" h="1" fill="none" extrusionOk="0">
                    <a:moveTo>
                      <a:pt x="2310"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a:off x="2287550" y="2018550"/>
                <a:ext cx="57775" cy="25"/>
              </a:xfrm>
              <a:custGeom>
                <a:avLst/>
                <a:gdLst/>
                <a:ahLst/>
                <a:cxnLst/>
                <a:rect l="l" t="t" r="r" b="b"/>
                <a:pathLst>
                  <a:path w="2311" h="1" fill="none" extrusionOk="0">
                    <a:moveTo>
                      <a:pt x="2310"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a:off x="2287550" y="1962325"/>
                <a:ext cx="57775" cy="25"/>
              </a:xfrm>
              <a:custGeom>
                <a:avLst/>
                <a:gdLst/>
                <a:ahLst/>
                <a:cxnLst/>
                <a:rect l="l" t="t" r="r" b="b"/>
                <a:pathLst>
                  <a:path w="2311" h="1" fill="none" extrusionOk="0">
                    <a:moveTo>
                      <a:pt x="2310"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8"/>
              <p:cNvSpPr/>
              <p:nvPr/>
            </p:nvSpPr>
            <p:spPr>
              <a:xfrm>
                <a:off x="2287550" y="1906100"/>
                <a:ext cx="57775" cy="25"/>
              </a:xfrm>
              <a:custGeom>
                <a:avLst/>
                <a:gdLst/>
                <a:ahLst/>
                <a:cxnLst/>
                <a:rect l="l" t="t" r="r" b="b"/>
                <a:pathLst>
                  <a:path w="2311" h="1" fill="none" extrusionOk="0">
                    <a:moveTo>
                      <a:pt x="2310"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8"/>
              <p:cNvSpPr/>
              <p:nvPr/>
            </p:nvSpPr>
            <p:spPr>
              <a:xfrm>
                <a:off x="2287550" y="1849850"/>
                <a:ext cx="57775" cy="25"/>
              </a:xfrm>
              <a:custGeom>
                <a:avLst/>
                <a:gdLst/>
                <a:ahLst/>
                <a:cxnLst/>
                <a:rect l="l" t="t" r="r" b="b"/>
                <a:pathLst>
                  <a:path w="2311" h="1" fill="none" extrusionOk="0">
                    <a:moveTo>
                      <a:pt x="2310"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8"/>
              <p:cNvSpPr/>
              <p:nvPr/>
            </p:nvSpPr>
            <p:spPr>
              <a:xfrm>
                <a:off x="2287550" y="1793625"/>
                <a:ext cx="57775" cy="25"/>
              </a:xfrm>
              <a:custGeom>
                <a:avLst/>
                <a:gdLst/>
                <a:ahLst/>
                <a:cxnLst/>
                <a:rect l="l" t="t" r="r" b="b"/>
                <a:pathLst>
                  <a:path w="2311" h="1" fill="none" extrusionOk="0">
                    <a:moveTo>
                      <a:pt x="2310" y="1"/>
                    </a:moveTo>
                    <a:lnTo>
                      <a:pt x="0"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8"/>
              <p:cNvSpPr/>
              <p:nvPr/>
            </p:nvSpPr>
            <p:spPr>
              <a:xfrm>
                <a:off x="2287550" y="1736650"/>
                <a:ext cx="57775" cy="25"/>
              </a:xfrm>
              <a:custGeom>
                <a:avLst/>
                <a:gdLst/>
                <a:ahLst/>
                <a:cxnLst/>
                <a:rect l="l" t="t" r="r" b="b"/>
                <a:pathLst>
                  <a:path w="2311" h="1" fill="none" extrusionOk="0">
                    <a:moveTo>
                      <a:pt x="2310" y="0"/>
                    </a:moveTo>
                    <a:lnTo>
                      <a:pt x="0"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8"/>
              <p:cNvSpPr/>
              <p:nvPr/>
            </p:nvSpPr>
            <p:spPr>
              <a:xfrm>
                <a:off x="2065650" y="1626450"/>
                <a:ext cx="98050" cy="618575"/>
              </a:xfrm>
              <a:custGeom>
                <a:avLst/>
                <a:gdLst/>
                <a:ahLst/>
                <a:cxnLst/>
                <a:rect l="l" t="t" r="r" b="b"/>
                <a:pathLst>
                  <a:path w="3922" h="24743" extrusionOk="0">
                    <a:moveTo>
                      <a:pt x="1" y="1"/>
                    </a:moveTo>
                    <a:lnTo>
                      <a:pt x="1" y="22797"/>
                    </a:lnTo>
                    <a:cubicBezTo>
                      <a:pt x="1" y="23861"/>
                      <a:pt x="882" y="24743"/>
                      <a:pt x="1946" y="24743"/>
                    </a:cubicBezTo>
                    <a:cubicBezTo>
                      <a:pt x="3040" y="24743"/>
                      <a:pt x="3922" y="23861"/>
                      <a:pt x="3922" y="22797"/>
                    </a:cubicBezTo>
                    <a:lnTo>
                      <a:pt x="392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8"/>
              <p:cNvSpPr/>
              <p:nvPr/>
            </p:nvSpPr>
            <p:spPr>
              <a:xfrm>
                <a:off x="2049700" y="1586175"/>
                <a:ext cx="132250" cy="40300"/>
              </a:xfrm>
              <a:custGeom>
                <a:avLst/>
                <a:gdLst/>
                <a:ahLst/>
                <a:cxnLst/>
                <a:rect l="l" t="t" r="r" b="b"/>
                <a:pathLst>
                  <a:path w="5290" h="1612" extrusionOk="0">
                    <a:moveTo>
                      <a:pt x="0" y="1"/>
                    </a:moveTo>
                    <a:lnTo>
                      <a:pt x="639" y="1612"/>
                    </a:lnTo>
                    <a:lnTo>
                      <a:pt x="4560" y="1612"/>
                    </a:lnTo>
                    <a:lnTo>
                      <a:pt x="528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8"/>
              <p:cNvSpPr/>
              <p:nvPr/>
            </p:nvSpPr>
            <p:spPr>
              <a:xfrm>
                <a:off x="2082375" y="1755625"/>
                <a:ext cx="64625" cy="472675"/>
              </a:xfrm>
              <a:custGeom>
                <a:avLst/>
                <a:gdLst/>
                <a:ahLst/>
                <a:cxnLst/>
                <a:rect l="l" t="t" r="r" b="b"/>
                <a:pathLst>
                  <a:path w="2585" h="18907" extrusionOk="0">
                    <a:moveTo>
                      <a:pt x="0" y="1"/>
                    </a:moveTo>
                    <a:lnTo>
                      <a:pt x="0" y="17600"/>
                    </a:lnTo>
                    <a:cubicBezTo>
                      <a:pt x="0" y="18299"/>
                      <a:pt x="578" y="18877"/>
                      <a:pt x="1277" y="18907"/>
                    </a:cubicBezTo>
                    <a:cubicBezTo>
                      <a:pt x="2006" y="18877"/>
                      <a:pt x="2584" y="18299"/>
                      <a:pt x="2584" y="17600"/>
                    </a:cubicBezTo>
                    <a:lnTo>
                      <a:pt x="2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8"/>
              <p:cNvSpPr/>
              <p:nvPr/>
            </p:nvSpPr>
            <p:spPr>
              <a:xfrm>
                <a:off x="2085400" y="2074800"/>
                <a:ext cx="58550" cy="25"/>
              </a:xfrm>
              <a:custGeom>
                <a:avLst/>
                <a:gdLst/>
                <a:ahLst/>
                <a:cxnLst/>
                <a:rect l="l" t="t" r="r" b="b"/>
                <a:pathLst>
                  <a:path w="2342" h="1" fill="none" extrusionOk="0">
                    <a:moveTo>
                      <a:pt x="234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8"/>
              <p:cNvSpPr/>
              <p:nvPr/>
            </p:nvSpPr>
            <p:spPr>
              <a:xfrm>
                <a:off x="2085400" y="2018550"/>
                <a:ext cx="58550" cy="25"/>
              </a:xfrm>
              <a:custGeom>
                <a:avLst/>
                <a:gdLst/>
                <a:ahLst/>
                <a:cxnLst/>
                <a:rect l="l" t="t" r="r" b="b"/>
                <a:pathLst>
                  <a:path w="2342" h="1" fill="none" extrusionOk="0">
                    <a:moveTo>
                      <a:pt x="234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8"/>
              <p:cNvSpPr/>
              <p:nvPr/>
            </p:nvSpPr>
            <p:spPr>
              <a:xfrm>
                <a:off x="2085400" y="1962325"/>
                <a:ext cx="58550" cy="25"/>
              </a:xfrm>
              <a:custGeom>
                <a:avLst/>
                <a:gdLst/>
                <a:ahLst/>
                <a:cxnLst/>
                <a:rect l="l" t="t" r="r" b="b"/>
                <a:pathLst>
                  <a:path w="2342" h="1" fill="none" extrusionOk="0">
                    <a:moveTo>
                      <a:pt x="234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8"/>
              <p:cNvSpPr/>
              <p:nvPr/>
            </p:nvSpPr>
            <p:spPr>
              <a:xfrm>
                <a:off x="2085400" y="1906100"/>
                <a:ext cx="58550" cy="25"/>
              </a:xfrm>
              <a:custGeom>
                <a:avLst/>
                <a:gdLst/>
                <a:ahLst/>
                <a:cxnLst/>
                <a:rect l="l" t="t" r="r" b="b"/>
                <a:pathLst>
                  <a:path w="2342" h="1" fill="none" extrusionOk="0">
                    <a:moveTo>
                      <a:pt x="234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8"/>
              <p:cNvSpPr/>
              <p:nvPr/>
            </p:nvSpPr>
            <p:spPr>
              <a:xfrm>
                <a:off x="2085400" y="1849850"/>
                <a:ext cx="58550" cy="25"/>
              </a:xfrm>
              <a:custGeom>
                <a:avLst/>
                <a:gdLst/>
                <a:ahLst/>
                <a:cxnLst/>
                <a:rect l="l" t="t" r="r" b="b"/>
                <a:pathLst>
                  <a:path w="2342" h="1" fill="none" extrusionOk="0">
                    <a:moveTo>
                      <a:pt x="234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8"/>
              <p:cNvSpPr/>
              <p:nvPr/>
            </p:nvSpPr>
            <p:spPr>
              <a:xfrm>
                <a:off x="2085400" y="1793625"/>
                <a:ext cx="58550" cy="25"/>
              </a:xfrm>
              <a:custGeom>
                <a:avLst/>
                <a:gdLst/>
                <a:ahLst/>
                <a:cxnLst/>
                <a:rect l="l" t="t" r="r" b="b"/>
                <a:pathLst>
                  <a:path w="2342" h="1" fill="none" extrusionOk="0">
                    <a:moveTo>
                      <a:pt x="2341" y="1"/>
                    </a:moveTo>
                    <a:lnTo>
                      <a:pt x="1" y="1"/>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8"/>
              <p:cNvSpPr/>
              <p:nvPr/>
            </p:nvSpPr>
            <p:spPr>
              <a:xfrm>
                <a:off x="2085400" y="1736650"/>
                <a:ext cx="58550" cy="25"/>
              </a:xfrm>
              <a:custGeom>
                <a:avLst/>
                <a:gdLst/>
                <a:ahLst/>
                <a:cxnLst/>
                <a:rect l="l" t="t" r="r" b="b"/>
                <a:pathLst>
                  <a:path w="2342" h="1" fill="none" extrusionOk="0">
                    <a:moveTo>
                      <a:pt x="2341" y="0"/>
                    </a:moveTo>
                    <a:lnTo>
                      <a:pt x="1" y="0"/>
                    </a:lnTo>
                  </a:path>
                </a:pathLst>
              </a:custGeom>
              <a:solidFill>
                <a:schemeClr val="lt1"/>
              </a:solidFill>
              <a:ln w="68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8"/>
              <p:cNvSpPr/>
              <p:nvPr/>
            </p:nvSpPr>
            <p:spPr>
              <a:xfrm>
                <a:off x="1975225" y="1699400"/>
                <a:ext cx="887575" cy="596550"/>
              </a:xfrm>
              <a:custGeom>
                <a:avLst/>
                <a:gdLst/>
                <a:ahLst/>
                <a:cxnLst/>
                <a:rect l="l" t="t" r="r" b="b"/>
                <a:pathLst>
                  <a:path w="35503" h="23862" fill="none" extrusionOk="0">
                    <a:moveTo>
                      <a:pt x="2341" y="31"/>
                    </a:moveTo>
                    <a:lnTo>
                      <a:pt x="33162" y="31"/>
                    </a:lnTo>
                    <a:cubicBezTo>
                      <a:pt x="34439" y="31"/>
                      <a:pt x="35503" y="1064"/>
                      <a:pt x="35503" y="2341"/>
                    </a:cubicBezTo>
                    <a:lnTo>
                      <a:pt x="35503" y="23861"/>
                    </a:lnTo>
                    <a:lnTo>
                      <a:pt x="1" y="23861"/>
                    </a:lnTo>
                    <a:lnTo>
                      <a:pt x="1" y="2341"/>
                    </a:lnTo>
                    <a:cubicBezTo>
                      <a:pt x="1" y="1064"/>
                      <a:pt x="1034" y="1"/>
                      <a:pt x="2341" y="31"/>
                    </a:cubicBezTo>
                    <a:close/>
                  </a:path>
                </a:pathLst>
              </a:custGeom>
              <a:solidFill>
                <a:schemeClr val="lt1"/>
              </a:solidFill>
              <a:ln w="1900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8"/>
              <p:cNvSpPr/>
              <p:nvPr/>
            </p:nvSpPr>
            <p:spPr>
              <a:xfrm>
                <a:off x="2035250" y="2295925"/>
                <a:ext cx="151250" cy="44850"/>
              </a:xfrm>
              <a:custGeom>
                <a:avLst/>
                <a:gdLst/>
                <a:ahLst/>
                <a:cxnLst/>
                <a:rect l="l" t="t" r="r" b="b"/>
                <a:pathLst>
                  <a:path w="6050" h="1794" extrusionOk="0">
                    <a:moveTo>
                      <a:pt x="1" y="0"/>
                    </a:moveTo>
                    <a:lnTo>
                      <a:pt x="1" y="1794"/>
                    </a:lnTo>
                    <a:lnTo>
                      <a:pt x="6050" y="1794"/>
                    </a:lnTo>
                    <a:lnTo>
                      <a:pt x="605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8"/>
              <p:cNvSpPr/>
              <p:nvPr/>
            </p:nvSpPr>
            <p:spPr>
              <a:xfrm>
                <a:off x="2650775" y="2295925"/>
                <a:ext cx="151250" cy="44850"/>
              </a:xfrm>
              <a:custGeom>
                <a:avLst/>
                <a:gdLst/>
                <a:ahLst/>
                <a:cxnLst/>
                <a:rect l="l" t="t" r="r" b="b"/>
                <a:pathLst>
                  <a:path w="6050" h="1794" extrusionOk="0">
                    <a:moveTo>
                      <a:pt x="0" y="0"/>
                    </a:moveTo>
                    <a:lnTo>
                      <a:pt x="0" y="1794"/>
                    </a:lnTo>
                    <a:lnTo>
                      <a:pt x="6049" y="1794"/>
                    </a:lnTo>
                    <a:lnTo>
                      <a:pt x="604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 name="Google Shape;326;p18"/>
            <p:cNvSpPr/>
            <p:nvPr/>
          </p:nvSpPr>
          <p:spPr>
            <a:xfrm rot="-5400000">
              <a:off x="7865167" y="3671368"/>
              <a:ext cx="534875" cy="900000"/>
            </a:xfrm>
            <a:custGeom>
              <a:avLst/>
              <a:gdLst/>
              <a:ahLst/>
              <a:cxnLst/>
              <a:rect l="l" t="t" r="r" b="b"/>
              <a:pathLst>
                <a:path w="21395" h="36000" fill="none" extrusionOk="0">
                  <a:moveTo>
                    <a:pt x="0" y="11754"/>
                  </a:moveTo>
                  <a:lnTo>
                    <a:pt x="0" y="3441"/>
                  </a:lnTo>
                  <a:cubicBezTo>
                    <a:pt x="0" y="1540"/>
                    <a:pt x="1539" y="1"/>
                    <a:pt x="3440" y="1"/>
                  </a:cubicBezTo>
                  <a:lnTo>
                    <a:pt x="17607" y="1"/>
                  </a:lnTo>
                  <a:cubicBezTo>
                    <a:pt x="19508" y="1"/>
                    <a:pt x="21047" y="1540"/>
                    <a:pt x="21047" y="3441"/>
                  </a:cubicBezTo>
                  <a:lnTo>
                    <a:pt x="21047" y="7680"/>
                  </a:lnTo>
                  <a:cubicBezTo>
                    <a:pt x="21078" y="8571"/>
                    <a:pt x="21078" y="9446"/>
                    <a:pt x="20806" y="10290"/>
                  </a:cubicBezTo>
                  <a:cubicBezTo>
                    <a:pt x="20565" y="11075"/>
                    <a:pt x="19765" y="11618"/>
                    <a:pt x="18980" y="11769"/>
                  </a:cubicBezTo>
                  <a:cubicBezTo>
                    <a:pt x="18332" y="11905"/>
                    <a:pt x="17321" y="11935"/>
                    <a:pt x="16763" y="11497"/>
                  </a:cubicBezTo>
                  <a:cubicBezTo>
                    <a:pt x="15978" y="10864"/>
                    <a:pt x="16189" y="9928"/>
                    <a:pt x="17079" y="9506"/>
                  </a:cubicBezTo>
                  <a:cubicBezTo>
                    <a:pt x="17562" y="9280"/>
                    <a:pt x="18090" y="9249"/>
                    <a:pt x="18618" y="9234"/>
                  </a:cubicBezTo>
                  <a:cubicBezTo>
                    <a:pt x="19463" y="9204"/>
                    <a:pt x="20414" y="9280"/>
                    <a:pt x="20927" y="9943"/>
                  </a:cubicBezTo>
                  <a:cubicBezTo>
                    <a:pt x="21228" y="10351"/>
                    <a:pt x="21289" y="10879"/>
                    <a:pt x="21319" y="11377"/>
                  </a:cubicBezTo>
                  <a:lnTo>
                    <a:pt x="21319" y="13987"/>
                  </a:lnTo>
                  <a:cubicBezTo>
                    <a:pt x="21394" y="15179"/>
                    <a:pt x="20474" y="16446"/>
                    <a:pt x="19297" y="16627"/>
                  </a:cubicBezTo>
                  <a:cubicBezTo>
                    <a:pt x="18845" y="16688"/>
                    <a:pt x="18392" y="16672"/>
                    <a:pt x="17939" y="16582"/>
                  </a:cubicBezTo>
                  <a:cubicBezTo>
                    <a:pt x="17472" y="16537"/>
                    <a:pt x="17034" y="16386"/>
                    <a:pt x="16642" y="16129"/>
                  </a:cubicBezTo>
                  <a:cubicBezTo>
                    <a:pt x="16265" y="15843"/>
                    <a:pt x="16038" y="15375"/>
                    <a:pt x="16159" y="14922"/>
                  </a:cubicBezTo>
                  <a:cubicBezTo>
                    <a:pt x="16265" y="14590"/>
                    <a:pt x="16506" y="14304"/>
                    <a:pt x="16823" y="14153"/>
                  </a:cubicBezTo>
                  <a:cubicBezTo>
                    <a:pt x="18679" y="13036"/>
                    <a:pt x="21183" y="14304"/>
                    <a:pt x="21183" y="16507"/>
                  </a:cubicBezTo>
                  <a:lnTo>
                    <a:pt x="21183" y="18106"/>
                  </a:lnTo>
                  <a:cubicBezTo>
                    <a:pt x="21168" y="18513"/>
                    <a:pt x="21123" y="18921"/>
                    <a:pt x="21047" y="19313"/>
                  </a:cubicBezTo>
                  <a:cubicBezTo>
                    <a:pt x="20972" y="19720"/>
                    <a:pt x="20806" y="20097"/>
                    <a:pt x="20550" y="20414"/>
                  </a:cubicBezTo>
                  <a:cubicBezTo>
                    <a:pt x="20067" y="20957"/>
                    <a:pt x="19252" y="21063"/>
                    <a:pt x="18513" y="21048"/>
                  </a:cubicBezTo>
                  <a:cubicBezTo>
                    <a:pt x="18045" y="21063"/>
                    <a:pt x="17577" y="20972"/>
                    <a:pt x="17155" y="20776"/>
                  </a:cubicBezTo>
                  <a:cubicBezTo>
                    <a:pt x="16717" y="20565"/>
                    <a:pt x="16431" y="20158"/>
                    <a:pt x="16400" y="19675"/>
                  </a:cubicBezTo>
                  <a:cubicBezTo>
                    <a:pt x="16385" y="19147"/>
                    <a:pt x="16808" y="18679"/>
                    <a:pt x="17306" y="18483"/>
                  </a:cubicBezTo>
                  <a:cubicBezTo>
                    <a:pt x="17804" y="18317"/>
                    <a:pt x="18347" y="18302"/>
                    <a:pt x="18875" y="18423"/>
                  </a:cubicBezTo>
                  <a:cubicBezTo>
                    <a:pt x="19629" y="18543"/>
                    <a:pt x="20429" y="18800"/>
                    <a:pt x="20881" y="19418"/>
                  </a:cubicBezTo>
                  <a:cubicBezTo>
                    <a:pt x="21319" y="20037"/>
                    <a:pt x="21349" y="20912"/>
                    <a:pt x="21334" y="21712"/>
                  </a:cubicBezTo>
                  <a:lnTo>
                    <a:pt x="21334" y="36000"/>
                  </a:lnTo>
                </a:path>
              </a:pathLst>
            </a:custGeom>
            <a:noFill/>
            <a:ln w="15475"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8"/>
            <p:cNvSpPr/>
            <p:nvPr/>
          </p:nvSpPr>
          <p:spPr>
            <a:xfrm rot="5400000">
              <a:off x="8556075" y="3873725"/>
              <a:ext cx="291975" cy="252375"/>
            </a:xfrm>
            <a:custGeom>
              <a:avLst/>
              <a:gdLst/>
              <a:ahLst/>
              <a:cxnLst/>
              <a:rect l="l" t="t" r="r" b="b"/>
              <a:pathLst>
                <a:path w="11679" h="10095" fill="none" extrusionOk="0">
                  <a:moveTo>
                    <a:pt x="1" y="10094"/>
                  </a:moveTo>
                  <a:lnTo>
                    <a:pt x="1" y="4557"/>
                  </a:lnTo>
                  <a:cubicBezTo>
                    <a:pt x="1" y="4557"/>
                    <a:pt x="61" y="76"/>
                    <a:pt x="3878" y="76"/>
                  </a:cubicBezTo>
                  <a:lnTo>
                    <a:pt x="8555" y="76"/>
                  </a:lnTo>
                  <a:cubicBezTo>
                    <a:pt x="8555" y="76"/>
                    <a:pt x="11678" y="1"/>
                    <a:pt x="11678" y="2868"/>
                  </a:cubicBezTo>
                </a:path>
              </a:pathLst>
            </a:custGeom>
            <a:noFill/>
            <a:ln w="15475"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2">
    <p:spTree>
      <p:nvGrpSpPr>
        <p:cNvPr id="1" name="Shape 328"/>
        <p:cNvGrpSpPr/>
        <p:nvPr/>
      </p:nvGrpSpPr>
      <p:grpSpPr>
        <a:xfrm>
          <a:off x="0" y="0"/>
          <a:ext cx="0" cy="0"/>
          <a:chOff x="0" y="0"/>
          <a:chExt cx="0" cy="0"/>
        </a:xfrm>
      </p:grpSpPr>
      <p:sp>
        <p:nvSpPr>
          <p:cNvPr id="329" name="Google Shape;329;p19"/>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9"/>
          <p:cNvSpPr txBox="1">
            <a:spLocks noGrp="1"/>
          </p:cNvSpPr>
          <p:nvPr>
            <p:ph type="title"/>
          </p:nvPr>
        </p:nvSpPr>
        <p:spPr>
          <a:xfrm>
            <a:off x="708600" y="537671"/>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1" name="Google Shape;331;p19"/>
          <p:cNvSpPr txBox="1">
            <a:spLocks noGrp="1"/>
          </p:cNvSpPr>
          <p:nvPr>
            <p:ph type="subTitle" idx="1"/>
          </p:nvPr>
        </p:nvSpPr>
        <p:spPr>
          <a:xfrm>
            <a:off x="710315" y="2166400"/>
            <a:ext cx="2142300" cy="1428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332" name="Google Shape;332;p19"/>
          <p:cNvSpPr txBox="1">
            <a:spLocks noGrp="1"/>
          </p:cNvSpPr>
          <p:nvPr>
            <p:ph type="subTitle" idx="2"/>
          </p:nvPr>
        </p:nvSpPr>
        <p:spPr>
          <a:xfrm>
            <a:off x="3508155" y="3379378"/>
            <a:ext cx="2139600" cy="142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33" name="Google Shape;333;p19"/>
          <p:cNvSpPr txBox="1">
            <a:spLocks noGrp="1"/>
          </p:cNvSpPr>
          <p:nvPr>
            <p:ph type="subTitle" idx="3"/>
          </p:nvPr>
        </p:nvSpPr>
        <p:spPr>
          <a:xfrm>
            <a:off x="6295856" y="2166416"/>
            <a:ext cx="2139600" cy="142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34" name="Google Shape;334;p19"/>
          <p:cNvSpPr txBox="1">
            <a:spLocks noGrp="1"/>
          </p:cNvSpPr>
          <p:nvPr>
            <p:ph type="subTitle" idx="4"/>
          </p:nvPr>
        </p:nvSpPr>
        <p:spPr>
          <a:xfrm>
            <a:off x="893765" y="1706700"/>
            <a:ext cx="1775400" cy="2682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a:spcBef>
                <a:spcPts val="1600"/>
              </a:spcBef>
              <a:spcAft>
                <a:spcPts val="0"/>
              </a:spcAft>
              <a:buClr>
                <a:srgbClr val="464342"/>
              </a:buClr>
              <a:buSzPts val="1400"/>
              <a:buNone/>
              <a:defRPr>
                <a:solidFill>
                  <a:srgbClr val="464342"/>
                </a:solidFill>
              </a:defRPr>
            </a:lvl2pPr>
            <a:lvl3pPr lvl="2">
              <a:spcBef>
                <a:spcPts val="1600"/>
              </a:spcBef>
              <a:spcAft>
                <a:spcPts val="0"/>
              </a:spcAft>
              <a:buClr>
                <a:srgbClr val="464342"/>
              </a:buClr>
              <a:buSzPts val="1400"/>
              <a:buNone/>
              <a:defRPr>
                <a:solidFill>
                  <a:srgbClr val="464342"/>
                </a:solidFill>
              </a:defRPr>
            </a:lvl3pPr>
            <a:lvl4pPr lvl="3">
              <a:spcBef>
                <a:spcPts val="1600"/>
              </a:spcBef>
              <a:spcAft>
                <a:spcPts val="0"/>
              </a:spcAft>
              <a:buClr>
                <a:srgbClr val="464342"/>
              </a:buClr>
              <a:buSzPts val="1400"/>
              <a:buNone/>
              <a:defRPr>
                <a:solidFill>
                  <a:srgbClr val="464342"/>
                </a:solidFill>
              </a:defRPr>
            </a:lvl4pPr>
            <a:lvl5pPr lvl="4">
              <a:spcBef>
                <a:spcPts val="1600"/>
              </a:spcBef>
              <a:spcAft>
                <a:spcPts val="0"/>
              </a:spcAft>
              <a:buClr>
                <a:srgbClr val="464342"/>
              </a:buClr>
              <a:buSzPts val="1400"/>
              <a:buNone/>
              <a:defRPr>
                <a:solidFill>
                  <a:srgbClr val="464342"/>
                </a:solidFill>
              </a:defRPr>
            </a:lvl5pPr>
            <a:lvl6pPr lvl="5">
              <a:spcBef>
                <a:spcPts val="1600"/>
              </a:spcBef>
              <a:spcAft>
                <a:spcPts val="0"/>
              </a:spcAft>
              <a:buClr>
                <a:srgbClr val="464342"/>
              </a:buClr>
              <a:buSzPts val="1400"/>
              <a:buNone/>
              <a:defRPr>
                <a:solidFill>
                  <a:srgbClr val="464342"/>
                </a:solidFill>
              </a:defRPr>
            </a:lvl6pPr>
            <a:lvl7pPr lvl="6">
              <a:spcBef>
                <a:spcPts val="1600"/>
              </a:spcBef>
              <a:spcAft>
                <a:spcPts val="0"/>
              </a:spcAft>
              <a:buClr>
                <a:srgbClr val="464342"/>
              </a:buClr>
              <a:buSzPts val="1400"/>
              <a:buNone/>
              <a:defRPr>
                <a:solidFill>
                  <a:srgbClr val="464342"/>
                </a:solidFill>
              </a:defRPr>
            </a:lvl7pPr>
            <a:lvl8pPr lvl="7">
              <a:spcBef>
                <a:spcPts val="1600"/>
              </a:spcBef>
              <a:spcAft>
                <a:spcPts val="0"/>
              </a:spcAft>
              <a:buClr>
                <a:srgbClr val="464342"/>
              </a:buClr>
              <a:buSzPts val="1400"/>
              <a:buNone/>
              <a:defRPr>
                <a:solidFill>
                  <a:srgbClr val="464342"/>
                </a:solidFill>
              </a:defRPr>
            </a:lvl8pPr>
            <a:lvl9pPr lvl="8">
              <a:spcBef>
                <a:spcPts val="1600"/>
              </a:spcBef>
              <a:spcAft>
                <a:spcPts val="1600"/>
              </a:spcAft>
              <a:buClr>
                <a:srgbClr val="464342"/>
              </a:buClr>
              <a:buSzPts val="1400"/>
              <a:buNone/>
              <a:defRPr>
                <a:solidFill>
                  <a:srgbClr val="464342"/>
                </a:solidFill>
              </a:defRPr>
            </a:lvl9pPr>
          </a:lstStyle>
          <a:p>
            <a:endParaRPr/>
          </a:p>
        </p:txBody>
      </p:sp>
      <p:sp>
        <p:nvSpPr>
          <p:cNvPr id="335" name="Google Shape;335;p19"/>
          <p:cNvSpPr txBox="1">
            <a:spLocks noGrp="1"/>
          </p:cNvSpPr>
          <p:nvPr>
            <p:ph type="subTitle" idx="5"/>
          </p:nvPr>
        </p:nvSpPr>
        <p:spPr>
          <a:xfrm>
            <a:off x="3690255" y="2925900"/>
            <a:ext cx="1775400" cy="268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rtl="0">
              <a:spcBef>
                <a:spcPts val="1600"/>
              </a:spcBef>
              <a:spcAft>
                <a:spcPts val="0"/>
              </a:spcAft>
              <a:buClr>
                <a:srgbClr val="464342"/>
              </a:buClr>
              <a:buSzPts val="1400"/>
              <a:buNone/>
              <a:defRPr>
                <a:solidFill>
                  <a:srgbClr val="464342"/>
                </a:solidFill>
              </a:defRPr>
            </a:lvl2pPr>
            <a:lvl3pPr lvl="2" rtl="0">
              <a:spcBef>
                <a:spcPts val="1600"/>
              </a:spcBef>
              <a:spcAft>
                <a:spcPts val="0"/>
              </a:spcAft>
              <a:buClr>
                <a:srgbClr val="464342"/>
              </a:buClr>
              <a:buSzPts val="1400"/>
              <a:buNone/>
              <a:defRPr>
                <a:solidFill>
                  <a:srgbClr val="464342"/>
                </a:solidFill>
              </a:defRPr>
            </a:lvl3pPr>
            <a:lvl4pPr lvl="3" rtl="0">
              <a:spcBef>
                <a:spcPts val="1600"/>
              </a:spcBef>
              <a:spcAft>
                <a:spcPts val="0"/>
              </a:spcAft>
              <a:buClr>
                <a:srgbClr val="464342"/>
              </a:buClr>
              <a:buSzPts val="1400"/>
              <a:buNone/>
              <a:defRPr>
                <a:solidFill>
                  <a:srgbClr val="464342"/>
                </a:solidFill>
              </a:defRPr>
            </a:lvl4pPr>
            <a:lvl5pPr lvl="4" rtl="0">
              <a:spcBef>
                <a:spcPts val="1600"/>
              </a:spcBef>
              <a:spcAft>
                <a:spcPts val="0"/>
              </a:spcAft>
              <a:buClr>
                <a:srgbClr val="464342"/>
              </a:buClr>
              <a:buSzPts val="1400"/>
              <a:buNone/>
              <a:defRPr>
                <a:solidFill>
                  <a:srgbClr val="464342"/>
                </a:solidFill>
              </a:defRPr>
            </a:lvl5pPr>
            <a:lvl6pPr lvl="5" rtl="0">
              <a:spcBef>
                <a:spcPts val="1600"/>
              </a:spcBef>
              <a:spcAft>
                <a:spcPts val="0"/>
              </a:spcAft>
              <a:buClr>
                <a:srgbClr val="464342"/>
              </a:buClr>
              <a:buSzPts val="1400"/>
              <a:buNone/>
              <a:defRPr>
                <a:solidFill>
                  <a:srgbClr val="464342"/>
                </a:solidFill>
              </a:defRPr>
            </a:lvl6pPr>
            <a:lvl7pPr lvl="6" rtl="0">
              <a:spcBef>
                <a:spcPts val="1600"/>
              </a:spcBef>
              <a:spcAft>
                <a:spcPts val="0"/>
              </a:spcAft>
              <a:buClr>
                <a:srgbClr val="464342"/>
              </a:buClr>
              <a:buSzPts val="1400"/>
              <a:buNone/>
              <a:defRPr>
                <a:solidFill>
                  <a:srgbClr val="464342"/>
                </a:solidFill>
              </a:defRPr>
            </a:lvl7pPr>
            <a:lvl8pPr lvl="7" rtl="0">
              <a:spcBef>
                <a:spcPts val="1600"/>
              </a:spcBef>
              <a:spcAft>
                <a:spcPts val="0"/>
              </a:spcAft>
              <a:buClr>
                <a:srgbClr val="464342"/>
              </a:buClr>
              <a:buSzPts val="1400"/>
              <a:buNone/>
              <a:defRPr>
                <a:solidFill>
                  <a:srgbClr val="464342"/>
                </a:solidFill>
              </a:defRPr>
            </a:lvl8pPr>
            <a:lvl9pPr lvl="8" rtl="0">
              <a:spcBef>
                <a:spcPts val="1600"/>
              </a:spcBef>
              <a:spcAft>
                <a:spcPts val="1600"/>
              </a:spcAft>
              <a:buClr>
                <a:srgbClr val="464342"/>
              </a:buClr>
              <a:buSzPts val="1400"/>
              <a:buNone/>
              <a:defRPr>
                <a:solidFill>
                  <a:srgbClr val="464342"/>
                </a:solidFill>
              </a:defRPr>
            </a:lvl9pPr>
          </a:lstStyle>
          <a:p>
            <a:endParaRPr/>
          </a:p>
        </p:txBody>
      </p:sp>
      <p:sp>
        <p:nvSpPr>
          <p:cNvPr id="336" name="Google Shape;336;p19"/>
          <p:cNvSpPr txBox="1">
            <a:spLocks noGrp="1"/>
          </p:cNvSpPr>
          <p:nvPr>
            <p:ph type="subTitle" idx="6"/>
          </p:nvPr>
        </p:nvSpPr>
        <p:spPr>
          <a:xfrm>
            <a:off x="6477956" y="1706700"/>
            <a:ext cx="1775400" cy="268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rtl="0">
              <a:spcBef>
                <a:spcPts val="1600"/>
              </a:spcBef>
              <a:spcAft>
                <a:spcPts val="0"/>
              </a:spcAft>
              <a:buClr>
                <a:srgbClr val="464342"/>
              </a:buClr>
              <a:buSzPts val="1400"/>
              <a:buNone/>
              <a:defRPr>
                <a:solidFill>
                  <a:srgbClr val="464342"/>
                </a:solidFill>
              </a:defRPr>
            </a:lvl2pPr>
            <a:lvl3pPr lvl="2" rtl="0">
              <a:spcBef>
                <a:spcPts val="1600"/>
              </a:spcBef>
              <a:spcAft>
                <a:spcPts val="0"/>
              </a:spcAft>
              <a:buClr>
                <a:srgbClr val="464342"/>
              </a:buClr>
              <a:buSzPts val="1400"/>
              <a:buNone/>
              <a:defRPr>
                <a:solidFill>
                  <a:srgbClr val="464342"/>
                </a:solidFill>
              </a:defRPr>
            </a:lvl3pPr>
            <a:lvl4pPr lvl="3" rtl="0">
              <a:spcBef>
                <a:spcPts val="1600"/>
              </a:spcBef>
              <a:spcAft>
                <a:spcPts val="0"/>
              </a:spcAft>
              <a:buClr>
                <a:srgbClr val="464342"/>
              </a:buClr>
              <a:buSzPts val="1400"/>
              <a:buNone/>
              <a:defRPr>
                <a:solidFill>
                  <a:srgbClr val="464342"/>
                </a:solidFill>
              </a:defRPr>
            </a:lvl4pPr>
            <a:lvl5pPr lvl="4" rtl="0">
              <a:spcBef>
                <a:spcPts val="1600"/>
              </a:spcBef>
              <a:spcAft>
                <a:spcPts val="0"/>
              </a:spcAft>
              <a:buClr>
                <a:srgbClr val="464342"/>
              </a:buClr>
              <a:buSzPts val="1400"/>
              <a:buNone/>
              <a:defRPr>
                <a:solidFill>
                  <a:srgbClr val="464342"/>
                </a:solidFill>
              </a:defRPr>
            </a:lvl5pPr>
            <a:lvl6pPr lvl="5" rtl="0">
              <a:spcBef>
                <a:spcPts val="1600"/>
              </a:spcBef>
              <a:spcAft>
                <a:spcPts val="0"/>
              </a:spcAft>
              <a:buClr>
                <a:srgbClr val="464342"/>
              </a:buClr>
              <a:buSzPts val="1400"/>
              <a:buNone/>
              <a:defRPr>
                <a:solidFill>
                  <a:srgbClr val="464342"/>
                </a:solidFill>
              </a:defRPr>
            </a:lvl6pPr>
            <a:lvl7pPr lvl="6" rtl="0">
              <a:spcBef>
                <a:spcPts val="1600"/>
              </a:spcBef>
              <a:spcAft>
                <a:spcPts val="0"/>
              </a:spcAft>
              <a:buClr>
                <a:srgbClr val="464342"/>
              </a:buClr>
              <a:buSzPts val="1400"/>
              <a:buNone/>
              <a:defRPr>
                <a:solidFill>
                  <a:srgbClr val="464342"/>
                </a:solidFill>
              </a:defRPr>
            </a:lvl7pPr>
            <a:lvl8pPr lvl="7" rtl="0">
              <a:spcBef>
                <a:spcPts val="1600"/>
              </a:spcBef>
              <a:spcAft>
                <a:spcPts val="0"/>
              </a:spcAft>
              <a:buClr>
                <a:srgbClr val="464342"/>
              </a:buClr>
              <a:buSzPts val="1400"/>
              <a:buNone/>
              <a:defRPr>
                <a:solidFill>
                  <a:srgbClr val="464342"/>
                </a:solidFill>
              </a:defRPr>
            </a:lvl8pPr>
            <a:lvl9pPr lvl="8" rtl="0">
              <a:spcBef>
                <a:spcPts val="1600"/>
              </a:spcBef>
              <a:spcAft>
                <a:spcPts val="1600"/>
              </a:spcAft>
              <a:buClr>
                <a:srgbClr val="464342"/>
              </a:buClr>
              <a:buSzPts val="1400"/>
              <a:buNone/>
              <a:defRPr>
                <a:solidFill>
                  <a:srgbClr val="46434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TITLE_AND_TWO_COLUMNS_2_2">
    <p:spTree>
      <p:nvGrpSpPr>
        <p:cNvPr id="1" name="Shape 337"/>
        <p:cNvGrpSpPr/>
        <p:nvPr/>
      </p:nvGrpSpPr>
      <p:grpSpPr>
        <a:xfrm>
          <a:off x="0" y="0"/>
          <a:ext cx="0" cy="0"/>
          <a:chOff x="0" y="0"/>
          <a:chExt cx="0" cy="0"/>
        </a:xfrm>
      </p:grpSpPr>
      <p:sp>
        <p:nvSpPr>
          <p:cNvPr id="338" name="Google Shape;338;p20"/>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0"/>
          <p:cNvSpPr txBox="1">
            <a:spLocks noGrp="1"/>
          </p:cNvSpPr>
          <p:nvPr>
            <p:ph type="title"/>
          </p:nvPr>
        </p:nvSpPr>
        <p:spPr>
          <a:xfrm>
            <a:off x="311700" y="539496"/>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0" name="Google Shape;340;p20"/>
          <p:cNvSpPr txBox="1">
            <a:spLocks noGrp="1"/>
          </p:cNvSpPr>
          <p:nvPr>
            <p:ph type="subTitle" idx="1"/>
          </p:nvPr>
        </p:nvSpPr>
        <p:spPr>
          <a:xfrm>
            <a:off x="508450" y="3445875"/>
            <a:ext cx="2166600" cy="12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1" name="Google Shape;341;p20"/>
          <p:cNvSpPr txBox="1">
            <a:spLocks noGrp="1"/>
          </p:cNvSpPr>
          <p:nvPr>
            <p:ph type="subTitle" idx="2"/>
          </p:nvPr>
        </p:nvSpPr>
        <p:spPr>
          <a:xfrm>
            <a:off x="3475700" y="3445875"/>
            <a:ext cx="2192700" cy="12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2" name="Google Shape;342;p20"/>
          <p:cNvSpPr txBox="1">
            <a:spLocks noGrp="1"/>
          </p:cNvSpPr>
          <p:nvPr>
            <p:ph type="subTitle" idx="3"/>
          </p:nvPr>
        </p:nvSpPr>
        <p:spPr>
          <a:xfrm>
            <a:off x="6468900" y="3445875"/>
            <a:ext cx="2166600" cy="12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43" name="Google Shape;343;p20"/>
          <p:cNvSpPr txBox="1">
            <a:spLocks noGrp="1"/>
          </p:cNvSpPr>
          <p:nvPr>
            <p:ph type="subTitle" idx="4"/>
          </p:nvPr>
        </p:nvSpPr>
        <p:spPr>
          <a:xfrm>
            <a:off x="704100" y="2982815"/>
            <a:ext cx="1775400" cy="268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rtl="0">
              <a:spcBef>
                <a:spcPts val="1600"/>
              </a:spcBef>
              <a:spcAft>
                <a:spcPts val="0"/>
              </a:spcAft>
              <a:buClr>
                <a:srgbClr val="464342"/>
              </a:buClr>
              <a:buSzPts val="1400"/>
              <a:buNone/>
              <a:defRPr>
                <a:solidFill>
                  <a:srgbClr val="464342"/>
                </a:solidFill>
              </a:defRPr>
            </a:lvl2pPr>
            <a:lvl3pPr lvl="2" rtl="0">
              <a:spcBef>
                <a:spcPts val="1600"/>
              </a:spcBef>
              <a:spcAft>
                <a:spcPts val="0"/>
              </a:spcAft>
              <a:buClr>
                <a:srgbClr val="464342"/>
              </a:buClr>
              <a:buSzPts val="1400"/>
              <a:buNone/>
              <a:defRPr>
                <a:solidFill>
                  <a:srgbClr val="464342"/>
                </a:solidFill>
              </a:defRPr>
            </a:lvl3pPr>
            <a:lvl4pPr lvl="3" rtl="0">
              <a:spcBef>
                <a:spcPts val="1600"/>
              </a:spcBef>
              <a:spcAft>
                <a:spcPts val="0"/>
              </a:spcAft>
              <a:buClr>
                <a:srgbClr val="464342"/>
              </a:buClr>
              <a:buSzPts val="1400"/>
              <a:buNone/>
              <a:defRPr>
                <a:solidFill>
                  <a:srgbClr val="464342"/>
                </a:solidFill>
              </a:defRPr>
            </a:lvl4pPr>
            <a:lvl5pPr lvl="4" rtl="0">
              <a:spcBef>
                <a:spcPts val="1600"/>
              </a:spcBef>
              <a:spcAft>
                <a:spcPts val="0"/>
              </a:spcAft>
              <a:buClr>
                <a:srgbClr val="464342"/>
              </a:buClr>
              <a:buSzPts val="1400"/>
              <a:buNone/>
              <a:defRPr>
                <a:solidFill>
                  <a:srgbClr val="464342"/>
                </a:solidFill>
              </a:defRPr>
            </a:lvl5pPr>
            <a:lvl6pPr lvl="5" rtl="0">
              <a:spcBef>
                <a:spcPts val="1600"/>
              </a:spcBef>
              <a:spcAft>
                <a:spcPts val="0"/>
              </a:spcAft>
              <a:buClr>
                <a:srgbClr val="464342"/>
              </a:buClr>
              <a:buSzPts val="1400"/>
              <a:buNone/>
              <a:defRPr>
                <a:solidFill>
                  <a:srgbClr val="464342"/>
                </a:solidFill>
              </a:defRPr>
            </a:lvl6pPr>
            <a:lvl7pPr lvl="6" rtl="0">
              <a:spcBef>
                <a:spcPts val="1600"/>
              </a:spcBef>
              <a:spcAft>
                <a:spcPts val="0"/>
              </a:spcAft>
              <a:buClr>
                <a:srgbClr val="464342"/>
              </a:buClr>
              <a:buSzPts val="1400"/>
              <a:buNone/>
              <a:defRPr>
                <a:solidFill>
                  <a:srgbClr val="464342"/>
                </a:solidFill>
              </a:defRPr>
            </a:lvl7pPr>
            <a:lvl8pPr lvl="7" rtl="0">
              <a:spcBef>
                <a:spcPts val="1600"/>
              </a:spcBef>
              <a:spcAft>
                <a:spcPts val="0"/>
              </a:spcAft>
              <a:buClr>
                <a:srgbClr val="464342"/>
              </a:buClr>
              <a:buSzPts val="1400"/>
              <a:buNone/>
              <a:defRPr>
                <a:solidFill>
                  <a:srgbClr val="464342"/>
                </a:solidFill>
              </a:defRPr>
            </a:lvl8pPr>
            <a:lvl9pPr lvl="8" rtl="0">
              <a:spcBef>
                <a:spcPts val="1600"/>
              </a:spcBef>
              <a:spcAft>
                <a:spcPts val="1600"/>
              </a:spcAft>
              <a:buClr>
                <a:srgbClr val="464342"/>
              </a:buClr>
              <a:buSzPts val="1400"/>
              <a:buNone/>
              <a:defRPr>
                <a:solidFill>
                  <a:srgbClr val="464342"/>
                </a:solidFill>
              </a:defRPr>
            </a:lvl9pPr>
          </a:lstStyle>
          <a:p>
            <a:endParaRPr/>
          </a:p>
        </p:txBody>
      </p:sp>
      <p:sp>
        <p:nvSpPr>
          <p:cNvPr id="344" name="Google Shape;344;p20"/>
          <p:cNvSpPr txBox="1">
            <a:spLocks noGrp="1"/>
          </p:cNvSpPr>
          <p:nvPr>
            <p:ph type="subTitle" idx="5"/>
          </p:nvPr>
        </p:nvSpPr>
        <p:spPr>
          <a:xfrm>
            <a:off x="3684300" y="2982815"/>
            <a:ext cx="1775400" cy="268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rtl="0">
              <a:spcBef>
                <a:spcPts val="1600"/>
              </a:spcBef>
              <a:spcAft>
                <a:spcPts val="0"/>
              </a:spcAft>
              <a:buClr>
                <a:srgbClr val="464342"/>
              </a:buClr>
              <a:buSzPts val="1400"/>
              <a:buNone/>
              <a:defRPr>
                <a:solidFill>
                  <a:srgbClr val="464342"/>
                </a:solidFill>
              </a:defRPr>
            </a:lvl2pPr>
            <a:lvl3pPr lvl="2" rtl="0">
              <a:spcBef>
                <a:spcPts val="1600"/>
              </a:spcBef>
              <a:spcAft>
                <a:spcPts val="0"/>
              </a:spcAft>
              <a:buClr>
                <a:srgbClr val="464342"/>
              </a:buClr>
              <a:buSzPts val="1400"/>
              <a:buNone/>
              <a:defRPr>
                <a:solidFill>
                  <a:srgbClr val="464342"/>
                </a:solidFill>
              </a:defRPr>
            </a:lvl3pPr>
            <a:lvl4pPr lvl="3" rtl="0">
              <a:spcBef>
                <a:spcPts val="1600"/>
              </a:spcBef>
              <a:spcAft>
                <a:spcPts val="0"/>
              </a:spcAft>
              <a:buClr>
                <a:srgbClr val="464342"/>
              </a:buClr>
              <a:buSzPts val="1400"/>
              <a:buNone/>
              <a:defRPr>
                <a:solidFill>
                  <a:srgbClr val="464342"/>
                </a:solidFill>
              </a:defRPr>
            </a:lvl4pPr>
            <a:lvl5pPr lvl="4" rtl="0">
              <a:spcBef>
                <a:spcPts val="1600"/>
              </a:spcBef>
              <a:spcAft>
                <a:spcPts val="0"/>
              </a:spcAft>
              <a:buClr>
                <a:srgbClr val="464342"/>
              </a:buClr>
              <a:buSzPts val="1400"/>
              <a:buNone/>
              <a:defRPr>
                <a:solidFill>
                  <a:srgbClr val="464342"/>
                </a:solidFill>
              </a:defRPr>
            </a:lvl5pPr>
            <a:lvl6pPr lvl="5" rtl="0">
              <a:spcBef>
                <a:spcPts val="1600"/>
              </a:spcBef>
              <a:spcAft>
                <a:spcPts val="0"/>
              </a:spcAft>
              <a:buClr>
                <a:srgbClr val="464342"/>
              </a:buClr>
              <a:buSzPts val="1400"/>
              <a:buNone/>
              <a:defRPr>
                <a:solidFill>
                  <a:srgbClr val="464342"/>
                </a:solidFill>
              </a:defRPr>
            </a:lvl6pPr>
            <a:lvl7pPr lvl="6" rtl="0">
              <a:spcBef>
                <a:spcPts val="1600"/>
              </a:spcBef>
              <a:spcAft>
                <a:spcPts val="0"/>
              </a:spcAft>
              <a:buClr>
                <a:srgbClr val="464342"/>
              </a:buClr>
              <a:buSzPts val="1400"/>
              <a:buNone/>
              <a:defRPr>
                <a:solidFill>
                  <a:srgbClr val="464342"/>
                </a:solidFill>
              </a:defRPr>
            </a:lvl7pPr>
            <a:lvl8pPr lvl="7" rtl="0">
              <a:spcBef>
                <a:spcPts val="1600"/>
              </a:spcBef>
              <a:spcAft>
                <a:spcPts val="0"/>
              </a:spcAft>
              <a:buClr>
                <a:srgbClr val="464342"/>
              </a:buClr>
              <a:buSzPts val="1400"/>
              <a:buNone/>
              <a:defRPr>
                <a:solidFill>
                  <a:srgbClr val="464342"/>
                </a:solidFill>
              </a:defRPr>
            </a:lvl8pPr>
            <a:lvl9pPr lvl="8" rtl="0">
              <a:spcBef>
                <a:spcPts val="1600"/>
              </a:spcBef>
              <a:spcAft>
                <a:spcPts val="1600"/>
              </a:spcAft>
              <a:buClr>
                <a:srgbClr val="464342"/>
              </a:buClr>
              <a:buSzPts val="1400"/>
              <a:buNone/>
              <a:defRPr>
                <a:solidFill>
                  <a:srgbClr val="464342"/>
                </a:solidFill>
              </a:defRPr>
            </a:lvl9pPr>
          </a:lstStyle>
          <a:p>
            <a:endParaRPr/>
          </a:p>
        </p:txBody>
      </p:sp>
      <p:sp>
        <p:nvSpPr>
          <p:cNvPr id="345" name="Google Shape;345;p20"/>
          <p:cNvSpPr txBox="1">
            <a:spLocks noGrp="1"/>
          </p:cNvSpPr>
          <p:nvPr>
            <p:ph type="subTitle" idx="6"/>
          </p:nvPr>
        </p:nvSpPr>
        <p:spPr>
          <a:xfrm>
            <a:off x="6664500" y="2982815"/>
            <a:ext cx="1775400" cy="268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464342"/>
              </a:buClr>
              <a:buSzPts val="2200"/>
              <a:buFont typeface="Righteous"/>
              <a:buNone/>
              <a:defRPr sz="2200">
                <a:solidFill>
                  <a:srgbClr val="464342"/>
                </a:solidFill>
                <a:latin typeface="Righteous"/>
                <a:ea typeface="Righteous"/>
                <a:cs typeface="Righteous"/>
                <a:sym typeface="Righteous"/>
              </a:defRPr>
            </a:lvl1pPr>
            <a:lvl2pPr lvl="1" rtl="0">
              <a:spcBef>
                <a:spcPts val="1600"/>
              </a:spcBef>
              <a:spcAft>
                <a:spcPts val="0"/>
              </a:spcAft>
              <a:buClr>
                <a:srgbClr val="464342"/>
              </a:buClr>
              <a:buSzPts val="1400"/>
              <a:buNone/>
              <a:defRPr>
                <a:solidFill>
                  <a:srgbClr val="464342"/>
                </a:solidFill>
              </a:defRPr>
            </a:lvl2pPr>
            <a:lvl3pPr lvl="2" rtl="0">
              <a:spcBef>
                <a:spcPts val="1600"/>
              </a:spcBef>
              <a:spcAft>
                <a:spcPts val="0"/>
              </a:spcAft>
              <a:buClr>
                <a:srgbClr val="464342"/>
              </a:buClr>
              <a:buSzPts val="1400"/>
              <a:buNone/>
              <a:defRPr>
                <a:solidFill>
                  <a:srgbClr val="464342"/>
                </a:solidFill>
              </a:defRPr>
            </a:lvl3pPr>
            <a:lvl4pPr lvl="3" rtl="0">
              <a:spcBef>
                <a:spcPts val="1600"/>
              </a:spcBef>
              <a:spcAft>
                <a:spcPts val="0"/>
              </a:spcAft>
              <a:buClr>
                <a:srgbClr val="464342"/>
              </a:buClr>
              <a:buSzPts val="1400"/>
              <a:buNone/>
              <a:defRPr>
                <a:solidFill>
                  <a:srgbClr val="464342"/>
                </a:solidFill>
              </a:defRPr>
            </a:lvl4pPr>
            <a:lvl5pPr lvl="4" rtl="0">
              <a:spcBef>
                <a:spcPts val="1600"/>
              </a:spcBef>
              <a:spcAft>
                <a:spcPts val="0"/>
              </a:spcAft>
              <a:buClr>
                <a:srgbClr val="464342"/>
              </a:buClr>
              <a:buSzPts val="1400"/>
              <a:buNone/>
              <a:defRPr>
                <a:solidFill>
                  <a:srgbClr val="464342"/>
                </a:solidFill>
              </a:defRPr>
            </a:lvl5pPr>
            <a:lvl6pPr lvl="5" rtl="0">
              <a:spcBef>
                <a:spcPts val="1600"/>
              </a:spcBef>
              <a:spcAft>
                <a:spcPts val="0"/>
              </a:spcAft>
              <a:buClr>
                <a:srgbClr val="464342"/>
              </a:buClr>
              <a:buSzPts val="1400"/>
              <a:buNone/>
              <a:defRPr>
                <a:solidFill>
                  <a:srgbClr val="464342"/>
                </a:solidFill>
              </a:defRPr>
            </a:lvl6pPr>
            <a:lvl7pPr lvl="6" rtl="0">
              <a:spcBef>
                <a:spcPts val="1600"/>
              </a:spcBef>
              <a:spcAft>
                <a:spcPts val="0"/>
              </a:spcAft>
              <a:buClr>
                <a:srgbClr val="464342"/>
              </a:buClr>
              <a:buSzPts val="1400"/>
              <a:buNone/>
              <a:defRPr>
                <a:solidFill>
                  <a:srgbClr val="464342"/>
                </a:solidFill>
              </a:defRPr>
            </a:lvl7pPr>
            <a:lvl8pPr lvl="7" rtl="0">
              <a:spcBef>
                <a:spcPts val="1600"/>
              </a:spcBef>
              <a:spcAft>
                <a:spcPts val="0"/>
              </a:spcAft>
              <a:buClr>
                <a:srgbClr val="464342"/>
              </a:buClr>
              <a:buSzPts val="1400"/>
              <a:buNone/>
              <a:defRPr>
                <a:solidFill>
                  <a:srgbClr val="464342"/>
                </a:solidFill>
              </a:defRPr>
            </a:lvl8pPr>
            <a:lvl9pPr lvl="8" rtl="0">
              <a:spcBef>
                <a:spcPts val="1600"/>
              </a:spcBef>
              <a:spcAft>
                <a:spcPts val="1600"/>
              </a:spcAft>
              <a:buClr>
                <a:srgbClr val="464342"/>
              </a:buClr>
              <a:buSzPts val="1400"/>
              <a:buNone/>
              <a:defRPr>
                <a:solidFill>
                  <a:srgbClr val="464342"/>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2_1">
    <p:spTree>
      <p:nvGrpSpPr>
        <p:cNvPr id="1" name="Shape 346"/>
        <p:cNvGrpSpPr/>
        <p:nvPr/>
      </p:nvGrpSpPr>
      <p:grpSpPr>
        <a:xfrm>
          <a:off x="0" y="0"/>
          <a:ext cx="0" cy="0"/>
          <a:chOff x="0" y="0"/>
          <a:chExt cx="0" cy="0"/>
        </a:xfrm>
      </p:grpSpPr>
      <p:sp>
        <p:nvSpPr>
          <p:cNvPr id="347" name="Google Shape;347;p21"/>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1"/>
          <p:cNvSpPr txBox="1">
            <a:spLocks noGrp="1"/>
          </p:cNvSpPr>
          <p:nvPr>
            <p:ph type="title"/>
          </p:nvPr>
        </p:nvSpPr>
        <p:spPr>
          <a:xfrm>
            <a:off x="708600" y="539500"/>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9" name="Google Shape;349;p21"/>
          <p:cNvSpPr txBox="1">
            <a:spLocks noGrp="1"/>
          </p:cNvSpPr>
          <p:nvPr>
            <p:ph type="subTitle" idx="1"/>
          </p:nvPr>
        </p:nvSpPr>
        <p:spPr>
          <a:xfrm>
            <a:off x="711875" y="3452377"/>
            <a:ext cx="1725600" cy="118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0" name="Google Shape;350;p21"/>
          <p:cNvSpPr txBox="1">
            <a:spLocks noGrp="1"/>
          </p:cNvSpPr>
          <p:nvPr>
            <p:ph type="subTitle" idx="2"/>
          </p:nvPr>
        </p:nvSpPr>
        <p:spPr>
          <a:xfrm>
            <a:off x="710525" y="2984028"/>
            <a:ext cx="17283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None/>
              <a:defRPr sz="2200">
                <a:solidFill>
                  <a:srgbClr val="464342"/>
                </a:solidFill>
                <a:latin typeface="Righteous"/>
                <a:ea typeface="Righteous"/>
                <a:cs typeface="Righteous"/>
                <a:sym typeface="Righteous"/>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351" name="Google Shape;351;p21"/>
          <p:cNvSpPr txBox="1">
            <a:spLocks noGrp="1"/>
          </p:cNvSpPr>
          <p:nvPr>
            <p:ph type="subTitle" idx="3"/>
          </p:nvPr>
        </p:nvSpPr>
        <p:spPr>
          <a:xfrm>
            <a:off x="2712275" y="3452377"/>
            <a:ext cx="1725600" cy="118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2" name="Google Shape;352;p21"/>
          <p:cNvSpPr txBox="1">
            <a:spLocks noGrp="1"/>
          </p:cNvSpPr>
          <p:nvPr>
            <p:ph type="subTitle" idx="4"/>
          </p:nvPr>
        </p:nvSpPr>
        <p:spPr>
          <a:xfrm>
            <a:off x="2710925" y="2984028"/>
            <a:ext cx="1728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200">
                <a:solidFill>
                  <a:srgbClr val="46434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3" name="Google Shape;353;p21"/>
          <p:cNvSpPr txBox="1">
            <a:spLocks noGrp="1"/>
          </p:cNvSpPr>
          <p:nvPr>
            <p:ph type="subTitle" idx="5"/>
          </p:nvPr>
        </p:nvSpPr>
        <p:spPr>
          <a:xfrm>
            <a:off x="4712675" y="3452377"/>
            <a:ext cx="1725600" cy="118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4" name="Google Shape;354;p21"/>
          <p:cNvSpPr txBox="1">
            <a:spLocks noGrp="1"/>
          </p:cNvSpPr>
          <p:nvPr>
            <p:ph type="subTitle" idx="6"/>
          </p:nvPr>
        </p:nvSpPr>
        <p:spPr>
          <a:xfrm>
            <a:off x="4711325" y="2984028"/>
            <a:ext cx="1728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200">
                <a:solidFill>
                  <a:srgbClr val="46434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5" name="Google Shape;355;p21"/>
          <p:cNvSpPr txBox="1">
            <a:spLocks noGrp="1"/>
          </p:cNvSpPr>
          <p:nvPr>
            <p:ph type="subTitle" idx="7"/>
          </p:nvPr>
        </p:nvSpPr>
        <p:spPr>
          <a:xfrm>
            <a:off x="6713075" y="3452377"/>
            <a:ext cx="1725600" cy="118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6" name="Google Shape;356;p21"/>
          <p:cNvSpPr txBox="1">
            <a:spLocks noGrp="1"/>
          </p:cNvSpPr>
          <p:nvPr>
            <p:ph type="subTitle" idx="8"/>
          </p:nvPr>
        </p:nvSpPr>
        <p:spPr>
          <a:xfrm>
            <a:off x="6711725" y="2984028"/>
            <a:ext cx="1728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200">
                <a:solidFill>
                  <a:srgbClr val="46434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TITLE_AND_TWO_COLUMNS_1_1">
    <p:spTree>
      <p:nvGrpSpPr>
        <p:cNvPr id="1" name="Shape 357"/>
        <p:cNvGrpSpPr/>
        <p:nvPr/>
      </p:nvGrpSpPr>
      <p:grpSpPr>
        <a:xfrm>
          <a:off x="0" y="0"/>
          <a:ext cx="0" cy="0"/>
          <a:chOff x="0" y="0"/>
          <a:chExt cx="0" cy="0"/>
        </a:xfrm>
      </p:grpSpPr>
      <p:sp>
        <p:nvSpPr>
          <p:cNvPr id="358" name="Google Shape;358;p22"/>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2"/>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0" name="Google Shape;360;p22"/>
          <p:cNvSpPr txBox="1">
            <a:spLocks noGrp="1"/>
          </p:cNvSpPr>
          <p:nvPr>
            <p:ph type="subTitle" idx="1"/>
          </p:nvPr>
        </p:nvSpPr>
        <p:spPr>
          <a:xfrm>
            <a:off x="706625" y="2235288"/>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1" name="Google Shape;361;p22"/>
          <p:cNvSpPr txBox="1">
            <a:spLocks noGrp="1"/>
          </p:cNvSpPr>
          <p:nvPr>
            <p:ph type="subTitle" idx="2"/>
          </p:nvPr>
        </p:nvSpPr>
        <p:spPr>
          <a:xfrm>
            <a:off x="706625" y="1766932"/>
            <a:ext cx="2336100" cy="4125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362" name="Google Shape;362;p22"/>
          <p:cNvSpPr txBox="1">
            <a:spLocks noGrp="1"/>
          </p:cNvSpPr>
          <p:nvPr>
            <p:ph type="subTitle" idx="3"/>
          </p:nvPr>
        </p:nvSpPr>
        <p:spPr>
          <a:xfrm>
            <a:off x="3408575" y="2235288"/>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3" name="Google Shape;363;p22"/>
          <p:cNvSpPr txBox="1">
            <a:spLocks noGrp="1"/>
          </p:cNvSpPr>
          <p:nvPr>
            <p:ph type="subTitle" idx="4"/>
          </p:nvPr>
        </p:nvSpPr>
        <p:spPr>
          <a:xfrm>
            <a:off x="3408575" y="1766932"/>
            <a:ext cx="2336100" cy="412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4" name="Google Shape;364;p22"/>
          <p:cNvSpPr txBox="1">
            <a:spLocks noGrp="1"/>
          </p:cNvSpPr>
          <p:nvPr>
            <p:ph type="subTitle" idx="5"/>
          </p:nvPr>
        </p:nvSpPr>
        <p:spPr>
          <a:xfrm>
            <a:off x="6110525" y="2235288"/>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5" name="Google Shape;365;p22"/>
          <p:cNvSpPr txBox="1">
            <a:spLocks noGrp="1"/>
          </p:cNvSpPr>
          <p:nvPr>
            <p:ph type="subTitle" idx="6"/>
          </p:nvPr>
        </p:nvSpPr>
        <p:spPr>
          <a:xfrm>
            <a:off x="6110525" y="1766932"/>
            <a:ext cx="2336100" cy="412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6" name="Google Shape;366;p22"/>
          <p:cNvSpPr txBox="1">
            <a:spLocks noGrp="1"/>
          </p:cNvSpPr>
          <p:nvPr>
            <p:ph type="subTitle" idx="7"/>
          </p:nvPr>
        </p:nvSpPr>
        <p:spPr>
          <a:xfrm>
            <a:off x="706625" y="4041526"/>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7" name="Google Shape;367;p22"/>
          <p:cNvSpPr txBox="1">
            <a:spLocks noGrp="1"/>
          </p:cNvSpPr>
          <p:nvPr>
            <p:ph type="subTitle" idx="8"/>
          </p:nvPr>
        </p:nvSpPr>
        <p:spPr>
          <a:xfrm>
            <a:off x="706625" y="3578120"/>
            <a:ext cx="2336100" cy="412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8" name="Google Shape;368;p22"/>
          <p:cNvSpPr txBox="1">
            <a:spLocks noGrp="1"/>
          </p:cNvSpPr>
          <p:nvPr>
            <p:ph type="subTitle" idx="9"/>
          </p:nvPr>
        </p:nvSpPr>
        <p:spPr>
          <a:xfrm>
            <a:off x="3408575" y="4041526"/>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69" name="Google Shape;369;p22"/>
          <p:cNvSpPr txBox="1">
            <a:spLocks noGrp="1"/>
          </p:cNvSpPr>
          <p:nvPr>
            <p:ph type="subTitle" idx="13"/>
          </p:nvPr>
        </p:nvSpPr>
        <p:spPr>
          <a:xfrm>
            <a:off x="3408575" y="3578120"/>
            <a:ext cx="2336100" cy="412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70" name="Google Shape;370;p22"/>
          <p:cNvSpPr txBox="1">
            <a:spLocks noGrp="1"/>
          </p:cNvSpPr>
          <p:nvPr>
            <p:ph type="subTitle" idx="14"/>
          </p:nvPr>
        </p:nvSpPr>
        <p:spPr>
          <a:xfrm>
            <a:off x="6110525" y="4041526"/>
            <a:ext cx="2336100" cy="76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71" name="Google Shape;371;p22"/>
          <p:cNvSpPr txBox="1">
            <a:spLocks noGrp="1"/>
          </p:cNvSpPr>
          <p:nvPr>
            <p:ph type="subTitle" idx="15"/>
          </p:nvPr>
        </p:nvSpPr>
        <p:spPr>
          <a:xfrm>
            <a:off x="6110525" y="3578120"/>
            <a:ext cx="2336100" cy="412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Righteous"/>
              <a:buNone/>
              <a:defRPr sz="2200">
                <a:solidFill>
                  <a:schemeClr val="dk2"/>
                </a:solidFill>
                <a:latin typeface="Righteous"/>
                <a:ea typeface="Righteous"/>
                <a:cs typeface="Righteous"/>
                <a:sym typeface="Righteous"/>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12"/>
        <p:cNvGrpSpPr/>
        <p:nvPr/>
      </p:nvGrpSpPr>
      <p:grpSpPr>
        <a:xfrm>
          <a:off x="0" y="0"/>
          <a:ext cx="0" cy="0"/>
          <a:chOff x="0" y="0"/>
          <a:chExt cx="0" cy="0"/>
        </a:xfrm>
      </p:grpSpPr>
      <p:sp>
        <p:nvSpPr>
          <p:cNvPr id="13" name="Google Shape;13;p3"/>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3"/>
          <p:cNvGrpSpPr/>
          <p:nvPr/>
        </p:nvGrpSpPr>
        <p:grpSpPr>
          <a:xfrm rot="-1913837">
            <a:off x="318607" y="426315"/>
            <a:ext cx="345907" cy="294485"/>
            <a:chOff x="5311900" y="1948650"/>
            <a:chExt cx="345905" cy="294484"/>
          </a:xfrm>
        </p:grpSpPr>
        <p:sp>
          <p:nvSpPr>
            <p:cNvPr id="15" name="Google Shape;15;p3"/>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rot="6463043">
              <a:off x="5448468" y="1993502"/>
              <a:ext cx="148939" cy="235583"/>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5334161" y="211146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5545460" y="2162909"/>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21;p3"/>
          <p:cNvSpPr/>
          <p:nvPr/>
        </p:nvSpPr>
        <p:spPr>
          <a:xfrm>
            <a:off x="8613325" y="543050"/>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8605350" y="401050"/>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8764200" y="3653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8770275" y="507338"/>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8747100" y="61570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8479575" y="4374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8545675"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8431700" y="4010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8443850" y="6129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txBox="1">
            <a:spLocks noGrp="1"/>
          </p:cNvSpPr>
          <p:nvPr>
            <p:ph type="title"/>
          </p:nvPr>
        </p:nvSpPr>
        <p:spPr>
          <a:xfrm>
            <a:off x="4167713" y="2984102"/>
            <a:ext cx="41988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1" name="Google Shape;31;p3"/>
          <p:cNvSpPr txBox="1">
            <a:spLocks noGrp="1"/>
          </p:cNvSpPr>
          <p:nvPr>
            <p:ph type="title" idx="2" hasCustomPrompt="1"/>
          </p:nvPr>
        </p:nvSpPr>
        <p:spPr>
          <a:xfrm>
            <a:off x="1844288" y="2811750"/>
            <a:ext cx="24357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32" name="Google Shape;32;p3"/>
          <p:cNvSpPr txBox="1">
            <a:spLocks noGrp="1"/>
          </p:cNvSpPr>
          <p:nvPr>
            <p:ph type="subTitle" idx="1"/>
          </p:nvPr>
        </p:nvSpPr>
        <p:spPr>
          <a:xfrm>
            <a:off x="4167713" y="3763552"/>
            <a:ext cx="3287100" cy="7632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TITLE_AND_TWO_COLUMNS_1_2">
    <p:spTree>
      <p:nvGrpSpPr>
        <p:cNvPr id="1" name="Shape 372"/>
        <p:cNvGrpSpPr/>
        <p:nvPr/>
      </p:nvGrpSpPr>
      <p:grpSpPr>
        <a:xfrm>
          <a:off x="0" y="0"/>
          <a:ext cx="0" cy="0"/>
          <a:chOff x="0" y="0"/>
          <a:chExt cx="0" cy="0"/>
        </a:xfrm>
      </p:grpSpPr>
      <p:sp>
        <p:nvSpPr>
          <p:cNvPr id="373" name="Google Shape;373;p23"/>
          <p:cNvSpPr/>
          <p:nvPr/>
        </p:nvSpPr>
        <p:spPr>
          <a:xfrm>
            <a:off x="11125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3"/>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5" name="Google Shape;375;p23"/>
          <p:cNvSpPr txBox="1">
            <a:spLocks noGrp="1"/>
          </p:cNvSpPr>
          <p:nvPr>
            <p:ph type="subTitle" idx="1"/>
          </p:nvPr>
        </p:nvSpPr>
        <p:spPr>
          <a:xfrm>
            <a:off x="1340350" y="1837695"/>
            <a:ext cx="6463200" cy="543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376" name="Google Shape;376;p23"/>
          <p:cNvSpPr txBox="1">
            <a:spLocks noGrp="1"/>
          </p:cNvSpPr>
          <p:nvPr>
            <p:ph type="title" idx="2" hasCustomPrompt="1"/>
          </p:nvPr>
        </p:nvSpPr>
        <p:spPr>
          <a:xfrm>
            <a:off x="1340350" y="1537175"/>
            <a:ext cx="6463200" cy="40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377" name="Google Shape;377;p23"/>
          <p:cNvSpPr txBox="1">
            <a:spLocks noGrp="1"/>
          </p:cNvSpPr>
          <p:nvPr>
            <p:ph type="subTitle" idx="3"/>
          </p:nvPr>
        </p:nvSpPr>
        <p:spPr>
          <a:xfrm>
            <a:off x="1340350" y="2926479"/>
            <a:ext cx="6463200" cy="543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378" name="Google Shape;378;p23"/>
          <p:cNvSpPr txBox="1">
            <a:spLocks noGrp="1"/>
          </p:cNvSpPr>
          <p:nvPr>
            <p:ph type="title" idx="4" hasCustomPrompt="1"/>
          </p:nvPr>
        </p:nvSpPr>
        <p:spPr>
          <a:xfrm>
            <a:off x="1340350" y="2627637"/>
            <a:ext cx="6463200" cy="40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379" name="Google Shape;379;p23"/>
          <p:cNvSpPr txBox="1">
            <a:spLocks noGrp="1"/>
          </p:cNvSpPr>
          <p:nvPr>
            <p:ph type="subTitle" idx="5"/>
          </p:nvPr>
        </p:nvSpPr>
        <p:spPr>
          <a:xfrm>
            <a:off x="1340350" y="4018583"/>
            <a:ext cx="6463200" cy="543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380" name="Google Shape;380;p23"/>
          <p:cNvSpPr txBox="1">
            <a:spLocks noGrp="1"/>
          </p:cNvSpPr>
          <p:nvPr>
            <p:ph type="title" idx="6" hasCustomPrompt="1"/>
          </p:nvPr>
        </p:nvSpPr>
        <p:spPr>
          <a:xfrm>
            <a:off x="1340350" y="3719526"/>
            <a:ext cx="6463200" cy="406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000"/>
              <a:buNone/>
              <a:defRPr sz="40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381" name="Google Shape;381;p23"/>
          <p:cNvSpPr/>
          <p:nvPr/>
        </p:nvSpPr>
        <p:spPr>
          <a:xfrm rot="-3252243">
            <a:off x="241081" y="464181"/>
            <a:ext cx="198096" cy="225458"/>
          </a:xfrm>
          <a:custGeom>
            <a:avLst/>
            <a:gdLst/>
            <a:ahLst/>
            <a:cxnLst/>
            <a:rect l="l" t="t" r="r" b="b"/>
            <a:pathLst>
              <a:path w="5381" h="8451" fill="none" extrusionOk="0">
                <a:moveTo>
                  <a:pt x="5381" y="1"/>
                </a:moveTo>
                <a:lnTo>
                  <a:pt x="1" y="4226"/>
                </a:lnTo>
                <a:lnTo>
                  <a:pt x="538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rot="515178">
            <a:off x="8373021" y="433869"/>
            <a:ext cx="133776" cy="211277"/>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215875" y="600525"/>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rot="2407531">
            <a:off x="344973" y="452764"/>
            <a:ext cx="155850" cy="22204"/>
          </a:xfrm>
          <a:custGeom>
            <a:avLst/>
            <a:gdLst/>
            <a:ahLst/>
            <a:cxnLst/>
            <a:rect l="l" t="t" r="r" b="b"/>
            <a:pathLst>
              <a:path w="7388" h="1" fill="none" extrusionOk="0">
                <a:moveTo>
                  <a:pt x="7387" y="1"/>
                </a:moveTo>
                <a:lnTo>
                  <a:pt x="1" y="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3"/>
          <p:cNvSpPr/>
          <p:nvPr/>
        </p:nvSpPr>
        <p:spPr>
          <a:xfrm rot="-1913837">
            <a:off x="8327963" y="59667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3"/>
          <p:cNvSpPr/>
          <p:nvPr/>
        </p:nvSpPr>
        <p:spPr>
          <a:xfrm rot="-1913837">
            <a:off x="277123" y="353193"/>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 name="Google Shape;387;p23"/>
          <p:cNvGrpSpPr/>
          <p:nvPr/>
        </p:nvGrpSpPr>
        <p:grpSpPr>
          <a:xfrm rot="-7941208">
            <a:off x="437293" y="533290"/>
            <a:ext cx="213035" cy="101100"/>
            <a:chOff x="5373224" y="1963641"/>
            <a:chExt cx="213036" cy="101100"/>
          </a:xfrm>
        </p:grpSpPr>
        <p:sp>
          <p:nvSpPr>
            <p:cNvPr id="388" name="Google Shape;388;p23"/>
            <p:cNvSpPr/>
            <p:nvPr/>
          </p:nvSpPr>
          <p:spPr>
            <a:xfrm rot="787036">
              <a:off x="5373545" y="1987810"/>
              <a:ext cx="155853" cy="22204"/>
            </a:xfrm>
            <a:custGeom>
              <a:avLst/>
              <a:gdLst/>
              <a:ahLst/>
              <a:cxnLst/>
              <a:rect l="l" t="t" r="r" b="b"/>
              <a:pathLst>
                <a:path w="7388" h="1" fill="none" extrusionOk="0">
                  <a:moveTo>
                    <a:pt x="7387" y="1"/>
                  </a:moveTo>
                  <a:lnTo>
                    <a:pt x="1" y="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3"/>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23"/>
          <p:cNvSpPr/>
          <p:nvPr/>
        </p:nvSpPr>
        <p:spPr>
          <a:xfrm>
            <a:off x="563313" y="654900"/>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23"/>
          <p:cNvGrpSpPr/>
          <p:nvPr/>
        </p:nvGrpSpPr>
        <p:grpSpPr>
          <a:xfrm rot="-1913837">
            <a:off x="8405822" y="297459"/>
            <a:ext cx="276777" cy="398746"/>
            <a:chOff x="5459174" y="1758906"/>
            <a:chExt cx="276776" cy="398744"/>
          </a:xfrm>
        </p:grpSpPr>
        <p:sp>
          <p:nvSpPr>
            <p:cNvPr id="392" name="Google Shape;392;p23"/>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3"/>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3"/>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3"/>
            <p:cNvSpPr/>
            <p:nvPr/>
          </p:nvSpPr>
          <p:spPr>
            <a:xfrm>
              <a:off x="5459174" y="1758906"/>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TITLE_AND_BODY_1">
    <p:bg>
      <p:bgPr>
        <a:solidFill>
          <a:schemeClr val="lt1"/>
        </a:solidFill>
        <a:effectLst/>
      </p:bgPr>
    </p:bg>
    <p:spTree>
      <p:nvGrpSpPr>
        <p:cNvPr id="1" name="Shape 397"/>
        <p:cNvGrpSpPr/>
        <p:nvPr/>
      </p:nvGrpSpPr>
      <p:grpSpPr>
        <a:xfrm>
          <a:off x="0" y="0"/>
          <a:ext cx="0" cy="0"/>
          <a:chOff x="0" y="0"/>
          <a:chExt cx="0" cy="0"/>
        </a:xfrm>
      </p:grpSpPr>
      <p:sp>
        <p:nvSpPr>
          <p:cNvPr id="398" name="Google Shape;398;p24"/>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0" name="Google Shape;400;p24"/>
          <p:cNvSpPr txBox="1">
            <a:spLocks noGrp="1"/>
          </p:cNvSpPr>
          <p:nvPr>
            <p:ph type="subTitle" idx="1"/>
          </p:nvPr>
        </p:nvSpPr>
        <p:spPr>
          <a:xfrm>
            <a:off x="1202550" y="1137500"/>
            <a:ext cx="6738900" cy="10818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01" name="Google Shape;401;p24"/>
          <p:cNvSpPr/>
          <p:nvPr/>
        </p:nvSpPr>
        <p:spPr>
          <a:xfrm>
            <a:off x="8469620" y="4523175"/>
            <a:ext cx="71080" cy="230291"/>
          </a:xfrm>
          <a:custGeom>
            <a:avLst/>
            <a:gdLst/>
            <a:ahLst/>
            <a:cxnLst/>
            <a:rect l="l" t="t" r="r" b="b"/>
            <a:pathLst>
              <a:path w="1630" h="5281" fill="none" extrusionOk="0">
                <a:moveTo>
                  <a:pt x="1630" y="0"/>
                </a:moveTo>
                <a:cubicBezTo>
                  <a:pt x="121" y="1388"/>
                  <a:pt x="0" y="3742"/>
                  <a:pt x="1373" y="5281"/>
                </a:cubicBezTo>
              </a:path>
            </a:pathLst>
          </a:custGeom>
          <a:noFill/>
          <a:ln w="4900" cap="rnd"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_AND_BODY_1_2">
    <p:bg>
      <p:bgPr>
        <a:solidFill>
          <a:schemeClr val="lt1"/>
        </a:solidFill>
        <a:effectLst/>
      </p:bgPr>
    </p:bg>
    <p:spTree>
      <p:nvGrpSpPr>
        <p:cNvPr id="1" name="Shape 402"/>
        <p:cNvGrpSpPr/>
        <p:nvPr/>
      </p:nvGrpSpPr>
      <p:grpSpPr>
        <a:xfrm>
          <a:off x="0" y="0"/>
          <a:ext cx="0" cy="0"/>
          <a:chOff x="0" y="0"/>
          <a:chExt cx="0" cy="0"/>
        </a:xfrm>
      </p:grpSpPr>
      <p:sp>
        <p:nvSpPr>
          <p:cNvPr id="403" name="Google Shape;403;p25"/>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05" name="Google Shape;405;p25"/>
          <p:cNvSpPr txBox="1">
            <a:spLocks noGrp="1"/>
          </p:cNvSpPr>
          <p:nvPr>
            <p:ph type="subTitle" idx="1"/>
          </p:nvPr>
        </p:nvSpPr>
        <p:spPr>
          <a:xfrm>
            <a:off x="736050" y="1138933"/>
            <a:ext cx="7671900" cy="65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406" name="Google Shape;406;p25"/>
          <p:cNvGrpSpPr/>
          <p:nvPr/>
        </p:nvGrpSpPr>
        <p:grpSpPr>
          <a:xfrm rot="-1913837">
            <a:off x="8480689" y="359009"/>
            <a:ext cx="263970" cy="471417"/>
            <a:chOff x="5471981" y="1841850"/>
            <a:chExt cx="263969" cy="471415"/>
          </a:xfrm>
        </p:grpSpPr>
        <p:sp>
          <p:nvSpPr>
            <p:cNvPr id="407" name="Google Shape;407;p25"/>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5471981" y="2212165"/>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 name="Google Shape;412;p25"/>
          <p:cNvSpPr/>
          <p:nvPr/>
        </p:nvSpPr>
        <p:spPr>
          <a:xfrm rot="-2919175">
            <a:off x="388960" y="473809"/>
            <a:ext cx="148946" cy="235593"/>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rot="-1913837">
            <a:off x="350475" y="632613"/>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rot="-1913837">
            <a:off x="376073" y="397008"/>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 name="Google Shape;415;p25"/>
          <p:cNvGrpSpPr/>
          <p:nvPr/>
        </p:nvGrpSpPr>
        <p:grpSpPr>
          <a:xfrm rot="-1913837">
            <a:off x="550995" y="453676"/>
            <a:ext cx="240151" cy="275876"/>
            <a:chOff x="5495800" y="1881775"/>
            <a:chExt cx="240150" cy="275875"/>
          </a:xfrm>
        </p:grpSpPr>
        <p:sp>
          <p:nvSpPr>
            <p:cNvPr id="416" name="Google Shape;416;p25"/>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5"/>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 name="Google Shape;419;p25"/>
          <p:cNvSpPr/>
          <p:nvPr/>
        </p:nvSpPr>
        <p:spPr>
          <a:xfrm rot="-1913837">
            <a:off x="620523" y="392596"/>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0" name="Google Shape;420;p25"/>
          <p:cNvCxnSpPr/>
          <p:nvPr/>
        </p:nvCxnSpPr>
        <p:spPr>
          <a:xfrm flipH="1">
            <a:off x="8626700" y="613900"/>
            <a:ext cx="84300" cy="188400"/>
          </a:xfrm>
          <a:prstGeom prst="straightConnector1">
            <a:avLst/>
          </a:prstGeom>
          <a:noFill/>
          <a:ln w="9525" cap="flat" cmpd="sng">
            <a:solidFill>
              <a:schemeClr val="accent2"/>
            </a:solidFill>
            <a:prstDash val="solid"/>
            <a:round/>
            <a:headEnd type="none" w="med" len="med"/>
            <a:tailEnd type="none" w="med" len="med"/>
          </a:ln>
        </p:spPr>
      </p:cxnSp>
      <p:sp>
        <p:nvSpPr>
          <p:cNvPr id="421" name="Google Shape;421;p25"/>
          <p:cNvSpPr/>
          <p:nvPr/>
        </p:nvSpPr>
        <p:spPr>
          <a:xfrm>
            <a:off x="710525" y="4181095"/>
            <a:ext cx="7726873" cy="304973"/>
          </a:xfrm>
          <a:custGeom>
            <a:avLst/>
            <a:gdLst/>
            <a:ahLst/>
            <a:cxnLst/>
            <a:rect l="l" t="t" r="r" b="b"/>
            <a:pathLst>
              <a:path w="272073" h="179396" extrusionOk="0">
                <a:moveTo>
                  <a:pt x="1" y="1"/>
                </a:moveTo>
                <a:lnTo>
                  <a:pt x="1" y="179396"/>
                </a:lnTo>
                <a:lnTo>
                  <a:pt x="272073" y="179396"/>
                </a:lnTo>
                <a:lnTo>
                  <a:pt x="272073"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3">
  <p:cSld name="TITLE_AND_BODY_1_2_1">
    <p:bg>
      <p:bgPr>
        <a:solidFill>
          <a:schemeClr val="lt1"/>
        </a:solidFill>
        <a:effectLst/>
      </p:bgPr>
    </p:bg>
    <p:spTree>
      <p:nvGrpSpPr>
        <p:cNvPr id="1" name="Shape 422"/>
        <p:cNvGrpSpPr/>
        <p:nvPr/>
      </p:nvGrpSpPr>
      <p:grpSpPr>
        <a:xfrm>
          <a:off x="0" y="0"/>
          <a:ext cx="0" cy="0"/>
          <a:chOff x="0" y="0"/>
          <a:chExt cx="0" cy="0"/>
        </a:xfrm>
      </p:grpSpPr>
      <p:sp>
        <p:nvSpPr>
          <p:cNvPr id="423" name="Google Shape;423;p26"/>
          <p:cNvSpPr/>
          <p:nvPr/>
        </p:nvSpPr>
        <p:spPr>
          <a:xfrm>
            <a:off x="111300" y="110250"/>
            <a:ext cx="8921400" cy="49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25" name="Google Shape;425;p26"/>
          <p:cNvSpPr txBox="1">
            <a:spLocks noGrp="1"/>
          </p:cNvSpPr>
          <p:nvPr>
            <p:ph type="subTitle" idx="1"/>
          </p:nvPr>
        </p:nvSpPr>
        <p:spPr>
          <a:xfrm>
            <a:off x="736050" y="1138933"/>
            <a:ext cx="7671900" cy="65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26" name="Google Shape;426;p26"/>
          <p:cNvSpPr/>
          <p:nvPr/>
        </p:nvSpPr>
        <p:spPr>
          <a:xfrm rot="3103229">
            <a:off x="319283" y="660241"/>
            <a:ext cx="190751"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6"/>
          <p:cNvSpPr/>
          <p:nvPr/>
        </p:nvSpPr>
        <p:spPr>
          <a:xfrm>
            <a:off x="213238" y="574188"/>
            <a:ext cx="134525" cy="21127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73900" y="643775"/>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311675" y="748025"/>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413875" y="684525"/>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347775" y="361200"/>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413875" y="4155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6"/>
          <p:cNvSpPr/>
          <p:nvPr/>
        </p:nvSpPr>
        <p:spPr>
          <a:xfrm>
            <a:off x="305975" y="3248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312050" y="5367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rot="3257273" flipH="1">
            <a:off x="8583901" y="464799"/>
            <a:ext cx="341325" cy="331552"/>
          </a:xfrm>
          <a:custGeom>
            <a:avLst/>
            <a:gdLst/>
            <a:ahLst/>
            <a:cxnLst/>
            <a:rect l="l" t="t" r="r" b="b"/>
            <a:pathLst>
              <a:path w="7388" h="1" fill="none" extrusionOk="0">
                <a:moveTo>
                  <a:pt x="7387" y="1"/>
                </a:moveTo>
                <a:lnTo>
                  <a:pt x="1" y="1"/>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 name="Google Shape;436;p26"/>
          <p:cNvGrpSpPr/>
          <p:nvPr/>
        </p:nvGrpSpPr>
        <p:grpSpPr>
          <a:xfrm rot="-1913837">
            <a:off x="8505580" y="330826"/>
            <a:ext cx="258200" cy="527982"/>
            <a:chOff x="5493496" y="1825280"/>
            <a:chExt cx="258199" cy="527980"/>
          </a:xfrm>
        </p:grpSpPr>
        <p:sp>
          <p:nvSpPr>
            <p:cNvPr id="437" name="Google Shape;437;p26"/>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6"/>
            <p:cNvSpPr/>
            <p:nvPr/>
          </p:nvSpPr>
          <p:spPr>
            <a:xfrm>
              <a:off x="5658195" y="182528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6"/>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6"/>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6"/>
            <p:cNvSpPr/>
            <p:nvPr/>
          </p:nvSpPr>
          <p:spPr>
            <a:xfrm>
              <a:off x="5493496" y="225216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4">
  <p:cSld name="TITLE_AND_BODY_1_2_1_1">
    <p:spTree>
      <p:nvGrpSpPr>
        <p:cNvPr id="1" name="Shape 442"/>
        <p:cNvGrpSpPr/>
        <p:nvPr/>
      </p:nvGrpSpPr>
      <p:grpSpPr>
        <a:xfrm>
          <a:off x="0" y="0"/>
          <a:ext cx="0" cy="0"/>
          <a:chOff x="0" y="0"/>
          <a:chExt cx="0" cy="0"/>
        </a:xfrm>
      </p:grpSpPr>
      <p:sp>
        <p:nvSpPr>
          <p:cNvPr id="443" name="Google Shape;443;p27"/>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5" name="Google Shape;445;p27"/>
          <p:cNvSpPr txBox="1">
            <a:spLocks noGrp="1"/>
          </p:cNvSpPr>
          <p:nvPr>
            <p:ph type="subTitle" idx="1"/>
          </p:nvPr>
        </p:nvSpPr>
        <p:spPr>
          <a:xfrm>
            <a:off x="736050" y="1137923"/>
            <a:ext cx="7671900" cy="657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446" name="Google Shape;446;p27"/>
          <p:cNvGrpSpPr/>
          <p:nvPr/>
        </p:nvGrpSpPr>
        <p:grpSpPr>
          <a:xfrm rot="-1913837">
            <a:off x="303173" y="423240"/>
            <a:ext cx="363175" cy="274782"/>
            <a:chOff x="5311900" y="1948650"/>
            <a:chExt cx="363174" cy="274781"/>
          </a:xfrm>
        </p:grpSpPr>
        <p:sp>
          <p:nvSpPr>
            <p:cNvPr id="447" name="Google Shape;447;p27"/>
            <p:cNvSpPr/>
            <p:nvPr/>
          </p:nvSpPr>
          <p:spPr>
            <a:xfrm>
              <a:off x="5362050" y="1999550"/>
              <a:ext cx="184700" cy="25"/>
            </a:xfrm>
            <a:custGeom>
              <a:avLst/>
              <a:gdLst/>
              <a:ahLst/>
              <a:cxnLst/>
              <a:rect l="l" t="t" r="r" b="b"/>
              <a:pathLst>
                <a:path w="7388" h="1" fill="none" extrusionOk="0">
                  <a:moveTo>
                    <a:pt x="7387" y="1"/>
                  </a:moveTo>
                  <a:lnTo>
                    <a:pt x="1" y="1"/>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rot="5800762">
              <a:off x="5456525" y="1980572"/>
              <a:ext cx="148933" cy="235573"/>
            </a:xfrm>
            <a:custGeom>
              <a:avLst/>
              <a:gdLst/>
              <a:ahLst/>
              <a:cxnLst/>
              <a:rect l="l" t="t" r="r" b="b"/>
              <a:pathLst>
                <a:path w="5958" h="9424" fill="none" extrusionOk="0">
                  <a:moveTo>
                    <a:pt x="5958" y="1"/>
                  </a:moveTo>
                  <a:lnTo>
                    <a:pt x="0" y="4712"/>
                  </a:lnTo>
                  <a:lnTo>
                    <a:pt x="5958" y="9423"/>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7"/>
            <p:cNvSpPr/>
            <p:nvPr/>
          </p:nvSpPr>
          <p:spPr>
            <a:xfrm>
              <a:off x="5342153" y="212677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7"/>
            <p:cNvSpPr/>
            <p:nvPr/>
          </p:nvSpPr>
          <p:spPr>
            <a:xfrm>
              <a:off x="5581574" y="2143206"/>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7"/>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7"/>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27"/>
          <p:cNvSpPr/>
          <p:nvPr/>
        </p:nvSpPr>
        <p:spPr>
          <a:xfrm>
            <a:off x="8604425" y="415675"/>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7"/>
          <p:cNvSpPr/>
          <p:nvPr/>
        </p:nvSpPr>
        <p:spPr>
          <a:xfrm>
            <a:off x="8781300" y="3790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7"/>
          <p:cNvSpPr/>
          <p:nvPr/>
        </p:nvSpPr>
        <p:spPr>
          <a:xfrm>
            <a:off x="8747100" y="598225"/>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7"/>
          <p:cNvSpPr/>
          <p:nvPr/>
        </p:nvSpPr>
        <p:spPr>
          <a:xfrm rot="2197598">
            <a:off x="8340218" y="349425"/>
            <a:ext cx="288606" cy="210711"/>
          </a:xfrm>
          <a:custGeom>
            <a:avLst/>
            <a:gdLst/>
            <a:ahLst/>
            <a:cxnLst/>
            <a:rect l="l" t="t" r="r" b="b"/>
            <a:pathLst>
              <a:path w="5351" h="8451" fill="none" extrusionOk="0">
                <a:moveTo>
                  <a:pt x="1" y="1"/>
                </a:moveTo>
                <a:lnTo>
                  <a:pt x="5350" y="4226"/>
                </a:lnTo>
                <a:lnTo>
                  <a:pt x="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7"/>
          <p:cNvSpPr/>
          <p:nvPr/>
        </p:nvSpPr>
        <p:spPr>
          <a:xfrm>
            <a:off x="8536750"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7"/>
          <p:cNvSpPr/>
          <p:nvPr/>
        </p:nvSpPr>
        <p:spPr>
          <a:xfrm>
            <a:off x="8253700" y="415675"/>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7"/>
          <p:cNvSpPr/>
          <p:nvPr/>
        </p:nvSpPr>
        <p:spPr>
          <a:xfrm>
            <a:off x="8395625" y="2471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
    <p:spTree>
      <p:nvGrpSpPr>
        <p:cNvPr id="1" name="Shape 465"/>
        <p:cNvGrpSpPr/>
        <p:nvPr/>
      </p:nvGrpSpPr>
      <p:grpSpPr>
        <a:xfrm>
          <a:off x="0" y="0"/>
          <a:ext cx="0" cy="0"/>
          <a:chOff x="0" y="0"/>
          <a:chExt cx="0" cy="0"/>
        </a:xfrm>
      </p:grpSpPr>
      <p:sp>
        <p:nvSpPr>
          <p:cNvPr id="466" name="Google Shape;466;p29"/>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29"/>
          <p:cNvGrpSpPr/>
          <p:nvPr/>
        </p:nvGrpSpPr>
        <p:grpSpPr>
          <a:xfrm rot="-1913837">
            <a:off x="303173" y="423240"/>
            <a:ext cx="363175" cy="274782"/>
            <a:chOff x="5311900" y="1948650"/>
            <a:chExt cx="363174" cy="274781"/>
          </a:xfrm>
        </p:grpSpPr>
        <p:sp>
          <p:nvSpPr>
            <p:cNvPr id="468" name="Google Shape;468;p29"/>
            <p:cNvSpPr/>
            <p:nvPr/>
          </p:nvSpPr>
          <p:spPr>
            <a:xfrm>
              <a:off x="5362050" y="1999550"/>
              <a:ext cx="184700" cy="25"/>
            </a:xfrm>
            <a:custGeom>
              <a:avLst/>
              <a:gdLst/>
              <a:ahLst/>
              <a:cxnLst/>
              <a:rect l="l" t="t" r="r" b="b"/>
              <a:pathLst>
                <a:path w="7388" h="1" fill="none" extrusionOk="0">
                  <a:moveTo>
                    <a:pt x="7387" y="1"/>
                  </a:moveTo>
                  <a:lnTo>
                    <a:pt x="1" y="1"/>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p:cNvSpPr/>
            <p:nvPr/>
          </p:nvSpPr>
          <p:spPr>
            <a:xfrm rot="5800762">
              <a:off x="5456525" y="1980572"/>
              <a:ext cx="148933" cy="235573"/>
            </a:xfrm>
            <a:custGeom>
              <a:avLst/>
              <a:gdLst/>
              <a:ahLst/>
              <a:cxnLst/>
              <a:rect l="l" t="t" r="r" b="b"/>
              <a:pathLst>
                <a:path w="5958" h="9424" fill="none" extrusionOk="0">
                  <a:moveTo>
                    <a:pt x="5958" y="1"/>
                  </a:moveTo>
                  <a:lnTo>
                    <a:pt x="0" y="4712"/>
                  </a:lnTo>
                  <a:lnTo>
                    <a:pt x="5958" y="9423"/>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p:nvPr/>
          </p:nvSpPr>
          <p:spPr>
            <a:xfrm>
              <a:off x="5342153" y="212677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p:cNvSpPr/>
            <p:nvPr/>
          </p:nvSpPr>
          <p:spPr>
            <a:xfrm>
              <a:off x="5581574" y="2143206"/>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9"/>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9"/>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29"/>
          <p:cNvSpPr/>
          <p:nvPr/>
        </p:nvSpPr>
        <p:spPr>
          <a:xfrm>
            <a:off x="8604425" y="415675"/>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8781300" y="3790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8747100" y="598225"/>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rot="2197598">
            <a:off x="8340218" y="349425"/>
            <a:ext cx="288606" cy="210711"/>
          </a:xfrm>
          <a:custGeom>
            <a:avLst/>
            <a:gdLst/>
            <a:ahLst/>
            <a:cxnLst/>
            <a:rect l="l" t="t" r="r" b="b"/>
            <a:pathLst>
              <a:path w="5351" h="8451" fill="none" extrusionOk="0">
                <a:moveTo>
                  <a:pt x="1" y="1"/>
                </a:moveTo>
                <a:lnTo>
                  <a:pt x="5350" y="4226"/>
                </a:lnTo>
                <a:lnTo>
                  <a:pt x="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8536750"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8253700" y="415675"/>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8395625" y="2471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2">
  <p:cSld name="ONE_COLUMN_TEXT_1_2">
    <p:bg>
      <p:bgPr>
        <a:solidFill>
          <a:schemeClr val="lt1"/>
        </a:solidFill>
        <a:effectLst/>
      </p:bgPr>
    </p:bg>
    <p:spTree>
      <p:nvGrpSpPr>
        <p:cNvPr id="1" name="Shape 481"/>
        <p:cNvGrpSpPr/>
        <p:nvPr/>
      </p:nvGrpSpPr>
      <p:grpSpPr>
        <a:xfrm>
          <a:off x="0" y="0"/>
          <a:ext cx="0" cy="0"/>
          <a:chOff x="0" y="0"/>
          <a:chExt cx="0" cy="0"/>
        </a:xfrm>
      </p:grpSpPr>
      <p:sp>
        <p:nvSpPr>
          <p:cNvPr id="482" name="Google Shape;482;p30"/>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 name="Google Shape;483;p30"/>
          <p:cNvGrpSpPr/>
          <p:nvPr/>
        </p:nvGrpSpPr>
        <p:grpSpPr>
          <a:xfrm rot="-1913837">
            <a:off x="318607" y="426315"/>
            <a:ext cx="345907" cy="294485"/>
            <a:chOff x="5311900" y="1948650"/>
            <a:chExt cx="345905" cy="294484"/>
          </a:xfrm>
        </p:grpSpPr>
        <p:sp>
          <p:nvSpPr>
            <p:cNvPr id="484" name="Google Shape;484;p30"/>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rot="6463043">
              <a:off x="5448468" y="1993502"/>
              <a:ext cx="148939" cy="235583"/>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0"/>
            <p:cNvSpPr/>
            <p:nvPr/>
          </p:nvSpPr>
          <p:spPr>
            <a:xfrm>
              <a:off x="5334161" y="211146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p:nvPr/>
          </p:nvSpPr>
          <p:spPr>
            <a:xfrm>
              <a:off x="5545460" y="2162909"/>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0"/>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0"/>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30"/>
          <p:cNvSpPr/>
          <p:nvPr/>
        </p:nvSpPr>
        <p:spPr>
          <a:xfrm>
            <a:off x="8613325" y="543050"/>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8605350" y="401050"/>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8764200" y="3653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a:off x="8770275" y="507338"/>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a:off x="8747100" y="61570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8479575" y="4374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8545675"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8431700" y="4010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8443850" y="6129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3">
  <p:cSld name="TITLE_AND_BODY_2_1">
    <p:spTree>
      <p:nvGrpSpPr>
        <p:cNvPr id="1" name="Shape 499"/>
        <p:cNvGrpSpPr/>
        <p:nvPr/>
      </p:nvGrpSpPr>
      <p:grpSpPr>
        <a:xfrm>
          <a:off x="0" y="0"/>
          <a:ext cx="0" cy="0"/>
          <a:chOff x="0" y="0"/>
          <a:chExt cx="0" cy="0"/>
        </a:xfrm>
      </p:grpSpPr>
      <p:sp>
        <p:nvSpPr>
          <p:cNvPr id="500" name="Google Shape;500;p31"/>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 name="Google Shape;501;p31"/>
          <p:cNvGrpSpPr/>
          <p:nvPr/>
        </p:nvGrpSpPr>
        <p:grpSpPr>
          <a:xfrm rot="-1913837">
            <a:off x="8443422" y="300866"/>
            <a:ext cx="480876" cy="315801"/>
            <a:chOff x="5495800" y="1841850"/>
            <a:chExt cx="480874" cy="315800"/>
          </a:xfrm>
        </p:grpSpPr>
        <p:sp>
          <p:nvSpPr>
            <p:cNvPr id="502" name="Google Shape;502;p31"/>
            <p:cNvSpPr/>
            <p:nvPr/>
          </p:nvSpPr>
          <p:spPr>
            <a:xfrm rot="1274">
              <a:off x="5586713" y="1998178"/>
              <a:ext cx="299048" cy="3129"/>
            </a:xfrm>
            <a:custGeom>
              <a:avLst/>
              <a:gdLst/>
              <a:ahLst/>
              <a:cxnLst/>
              <a:rect l="l" t="t" r="r" b="b"/>
              <a:pathLst>
                <a:path w="7388" h="1" fill="none" extrusionOk="0">
                  <a:moveTo>
                    <a:pt x="7387" y="1"/>
                  </a:moveTo>
                  <a:lnTo>
                    <a:pt x="1" y="1"/>
                  </a:lnTo>
                </a:path>
              </a:pathLst>
            </a:custGeom>
            <a:solidFill>
              <a:schemeClr val="dk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1"/>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1"/>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1"/>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5875574" y="1952134"/>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 name="Google Shape;508;p31"/>
          <p:cNvSpPr/>
          <p:nvPr/>
        </p:nvSpPr>
        <p:spPr>
          <a:xfrm rot="-1012162">
            <a:off x="510629" y="496920"/>
            <a:ext cx="134529" cy="211282"/>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rot="515178">
            <a:off x="327358" y="505181"/>
            <a:ext cx="133776" cy="211277"/>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420875" y="572625"/>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573750" y="424925"/>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651975" y="65172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rot="-241193">
            <a:off x="286068" y="450654"/>
            <a:ext cx="84372" cy="72122"/>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1"/>
          <p:cNvSpPr/>
          <p:nvPr/>
        </p:nvSpPr>
        <p:spPr>
          <a:xfrm rot="-241193">
            <a:off x="225431" y="667527"/>
            <a:ext cx="118570" cy="100946"/>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4">
  <p:cSld name="TITLE_ONLY_1_1">
    <p:bg>
      <p:bgPr>
        <a:solidFill>
          <a:schemeClr val="lt1"/>
        </a:solidFill>
        <a:effectLst/>
      </p:bgPr>
    </p:bg>
    <p:spTree>
      <p:nvGrpSpPr>
        <p:cNvPr id="1" name="Shape 515"/>
        <p:cNvGrpSpPr/>
        <p:nvPr/>
      </p:nvGrpSpPr>
      <p:grpSpPr>
        <a:xfrm>
          <a:off x="0" y="0"/>
          <a:ext cx="0" cy="0"/>
          <a:chOff x="0" y="0"/>
          <a:chExt cx="0" cy="0"/>
        </a:xfrm>
      </p:grpSpPr>
      <p:sp>
        <p:nvSpPr>
          <p:cNvPr id="516" name="Google Shape;516;p32"/>
          <p:cNvSpPr/>
          <p:nvPr/>
        </p:nvSpPr>
        <p:spPr>
          <a:xfrm>
            <a:off x="111300" y="110250"/>
            <a:ext cx="8921400" cy="49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517;p32"/>
          <p:cNvGrpSpPr/>
          <p:nvPr/>
        </p:nvGrpSpPr>
        <p:grpSpPr>
          <a:xfrm rot="-1913837">
            <a:off x="8291581" y="413051"/>
            <a:ext cx="424052" cy="315801"/>
            <a:chOff x="5311900" y="1841850"/>
            <a:chExt cx="424050" cy="315800"/>
          </a:xfrm>
        </p:grpSpPr>
        <p:sp>
          <p:nvSpPr>
            <p:cNvPr id="518" name="Google Shape;518;p32"/>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 name="Google Shape;524;p32"/>
          <p:cNvSpPr/>
          <p:nvPr/>
        </p:nvSpPr>
        <p:spPr>
          <a:xfrm rot="3103229">
            <a:off x="477721" y="573178"/>
            <a:ext cx="190751"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505838" y="686200"/>
            <a:ext cx="134525" cy="21127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448075" y="755775"/>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620200" y="871900"/>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97025" y="62935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347775" y="3612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413875" y="4155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299900" y="3248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312050" y="5367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3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53"/>
        <p:cNvGrpSpPr/>
        <p:nvPr/>
      </p:nvGrpSpPr>
      <p:grpSpPr>
        <a:xfrm>
          <a:off x="0" y="0"/>
          <a:ext cx="0" cy="0"/>
          <a:chOff x="0" y="0"/>
          <a:chExt cx="0" cy="0"/>
        </a:xfrm>
      </p:grpSpPr>
      <p:sp>
        <p:nvSpPr>
          <p:cNvPr id="54" name="Google Shape;54;p5"/>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txBox="1">
            <a:spLocks noGrp="1"/>
          </p:cNvSpPr>
          <p:nvPr>
            <p:ph type="title"/>
          </p:nvPr>
        </p:nvSpPr>
        <p:spPr>
          <a:xfrm>
            <a:off x="997500" y="539500"/>
            <a:ext cx="31392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6" name="Google Shape;56;p5"/>
          <p:cNvSpPr txBox="1">
            <a:spLocks noGrp="1"/>
          </p:cNvSpPr>
          <p:nvPr>
            <p:ph type="subTitle" idx="1"/>
          </p:nvPr>
        </p:nvSpPr>
        <p:spPr>
          <a:xfrm>
            <a:off x="997500" y="1075565"/>
            <a:ext cx="3136500" cy="11649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7" name="Google Shape;57;p5"/>
          <p:cNvSpPr txBox="1">
            <a:spLocks noGrp="1"/>
          </p:cNvSpPr>
          <p:nvPr>
            <p:ph type="subTitle" idx="2"/>
          </p:nvPr>
        </p:nvSpPr>
        <p:spPr>
          <a:xfrm>
            <a:off x="4960675" y="3404881"/>
            <a:ext cx="3136500" cy="1164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 name="Google Shape;58;p5"/>
          <p:cNvSpPr txBox="1">
            <a:spLocks noGrp="1"/>
          </p:cNvSpPr>
          <p:nvPr>
            <p:ph type="subTitle" idx="3"/>
          </p:nvPr>
        </p:nvSpPr>
        <p:spPr>
          <a:xfrm>
            <a:off x="4967383" y="2862475"/>
            <a:ext cx="3136500" cy="5727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Righteous"/>
              <a:buNone/>
              <a:defRPr sz="2800">
                <a:solidFill>
                  <a:schemeClr val="dk2"/>
                </a:solidFill>
                <a:latin typeface="Righteous"/>
                <a:ea typeface="Righteous"/>
                <a:cs typeface="Righteous"/>
                <a:sym typeface="Righteous"/>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9" name="Google Shape;59;p5"/>
          <p:cNvSpPr/>
          <p:nvPr/>
        </p:nvSpPr>
        <p:spPr>
          <a:xfrm rot="8749643">
            <a:off x="8574385" y="481177"/>
            <a:ext cx="239669" cy="247664"/>
          </a:xfrm>
          <a:custGeom>
            <a:avLst/>
            <a:gdLst/>
            <a:ahLst/>
            <a:cxnLst/>
            <a:rect l="l" t="t" r="r" b="b"/>
            <a:pathLst>
              <a:path w="5381" h="8451" fill="none" extrusionOk="0">
                <a:moveTo>
                  <a:pt x="5381" y="1"/>
                </a:moveTo>
                <a:lnTo>
                  <a:pt x="1" y="4226"/>
                </a:lnTo>
                <a:lnTo>
                  <a:pt x="538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8595850" y="714693"/>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rot="4595431">
            <a:off x="8715641" y="373974"/>
            <a:ext cx="133770" cy="211267"/>
          </a:xfrm>
          <a:custGeom>
            <a:avLst/>
            <a:gdLst/>
            <a:ahLst/>
            <a:cxnLst/>
            <a:rect l="l" t="t" r="r" b="b"/>
            <a:pathLst>
              <a:path w="5351" h="8451" fill="none" extrusionOk="0">
                <a:moveTo>
                  <a:pt x="1" y="1"/>
                </a:moveTo>
                <a:lnTo>
                  <a:pt x="5350" y="4226"/>
                </a:lnTo>
                <a:lnTo>
                  <a:pt x="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8689679" y="488275"/>
            <a:ext cx="155227" cy="132917"/>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8613325" y="3924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524375" y="532920"/>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rot="1215521">
            <a:off x="425487" y="389190"/>
            <a:ext cx="239671" cy="247660"/>
          </a:xfrm>
          <a:custGeom>
            <a:avLst/>
            <a:gdLst/>
            <a:ahLst/>
            <a:cxnLst/>
            <a:rect l="l" t="t" r="r" b="b"/>
            <a:pathLst>
              <a:path w="5381" h="8451" fill="none" extrusionOk="0">
                <a:moveTo>
                  <a:pt x="5381" y="1"/>
                </a:moveTo>
                <a:lnTo>
                  <a:pt x="1" y="4226"/>
                </a:lnTo>
                <a:lnTo>
                  <a:pt x="5381" y="8451"/>
                </a:lnTo>
              </a:path>
            </a:pathLst>
          </a:custGeom>
          <a:noFill/>
          <a:ln w="9875"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rot="-2700000">
            <a:off x="557466" y="621005"/>
            <a:ext cx="84374" cy="72124"/>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rot="-2700000">
            <a:off x="621595" y="394065"/>
            <a:ext cx="118574" cy="100949"/>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 name="Google Shape;68;p5"/>
          <p:cNvGrpSpPr/>
          <p:nvPr/>
        </p:nvGrpSpPr>
        <p:grpSpPr>
          <a:xfrm rot="-1913837">
            <a:off x="225812" y="471503"/>
            <a:ext cx="285092" cy="103352"/>
            <a:chOff x="5301168" y="1963641"/>
            <a:chExt cx="285091" cy="103352"/>
          </a:xfrm>
        </p:grpSpPr>
        <p:sp>
          <p:nvSpPr>
            <p:cNvPr id="69" name="Google Shape;69;p5"/>
            <p:cNvSpPr/>
            <p:nvPr/>
          </p:nvSpPr>
          <p:spPr>
            <a:xfrm>
              <a:off x="5351318" y="2016793"/>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5301168" y="1965893"/>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 name="Google Shape;72;p5"/>
          <p:cNvSpPr/>
          <p:nvPr/>
        </p:nvSpPr>
        <p:spPr>
          <a:xfrm>
            <a:off x="8837625" y="358863"/>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3"/>
        <p:cNvGrpSpPr/>
        <p:nvPr/>
      </p:nvGrpSpPr>
      <p:grpSpPr>
        <a:xfrm>
          <a:off x="0" y="0"/>
          <a:ext cx="0" cy="0"/>
          <a:chOff x="0" y="0"/>
          <a:chExt cx="0" cy="0"/>
        </a:xfrm>
      </p:grpSpPr>
      <p:sp>
        <p:nvSpPr>
          <p:cNvPr id="74" name="Google Shape;74;p6"/>
          <p:cNvSpPr/>
          <p:nvPr/>
        </p:nvSpPr>
        <p:spPr>
          <a:xfrm>
            <a:off x="111300" y="110250"/>
            <a:ext cx="8921400" cy="4923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 name="Google Shape;76;p6"/>
          <p:cNvSpPr/>
          <p:nvPr/>
        </p:nvSpPr>
        <p:spPr>
          <a:xfrm rot="8749643">
            <a:off x="8574385" y="481177"/>
            <a:ext cx="239669" cy="247664"/>
          </a:xfrm>
          <a:custGeom>
            <a:avLst/>
            <a:gdLst/>
            <a:ahLst/>
            <a:cxnLst/>
            <a:rect l="l" t="t" r="r" b="b"/>
            <a:pathLst>
              <a:path w="5381" h="8451" fill="none" extrusionOk="0">
                <a:moveTo>
                  <a:pt x="5381" y="1"/>
                </a:moveTo>
                <a:lnTo>
                  <a:pt x="1" y="4226"/>
                </a:lnTo>
                <a:lnTo>
                  <a:pt x="5381" y="8451"/>
                </a:lnTo>
              </a:path>
            </a:pathLst>
          </a:custGeom>
          <a:solidFill>
            <a:schemeClr val="accent1"/>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8595850" y="714693"/>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8636572" y="442806"/>
            <a:ext cx="261422" cy="223873"/>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rot="1215521">
            <a:off x="425487" y="389190"/>
            <a:ext cx="239671" cy="247660"/>
          </a:xfrm>
          <a:custGeom>
            <a:avLst/>
            <a:gdLst/>
            <a:ahLst/>
            <a:cxnLst/>
            <a:rect l="l" t="t" r="r" b="b"/>
            <a:pathLst>
              <a:path w="5381" h="8451" fill="none" extrusionOk="0">
                <a:moveTo>
                  <a:pt x="5381" y="1"/>
                </a:moveTo>
                <a:lnTo>
                  <a:pt x="1" y="4226"/>
                </a:lnTo>
                <a:lnTo>
                  <a:pt x="5381" y="8451"/>
                </a:lnTo>
              </a:path>
            </a:pathLst>
          </a:custGeom>
          <a:solidFill>
            <a:schemeClr val="l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rot="-2700000">
            <a:off x="557466" y="621005"/>
            <a:ext cx="84374" cy="72124"/>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rot="-2700000">
            <a:off x="621595" y="394065"/>
            <a:ext cx="118574" cy="100949"/>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 name="Google Shape;82;p6"/>
          <p:cNvGrpSpPr/>
          <p:nvPr/>
        </p:nvGrpSpPr>
        <p:grpSpPr>
          <a:xfrm rot="-1913837">
            <a:off x="225812" y="471503"/>
            <a:ext cx="285092" cy="103352"/>
            <a:chOff x="5301168" y="1963641"/>
            <a:chExt cx="285091" cy="103352"/>
          </a:xfrm>
        </p:grpSpPr>
        <p:sp>
          <p:nvSpPr>
            <p:cNvPr id="83" name="Google Shape;83;p6"/>
            <p:cNvSpPr/>
            <p:nvPr/>
          </p:nvSpPr>
          <p:spPr>
            <a:xfrm>
              <a:off x="5351318" y="2016793"/>
              <a:ext cx="184700" cy="25"/>
            </a:xfrm>
            <a:custGeom>
              <a:avLst/>
              <a:gdLst/>
              <a:ahLst/>
              <a:cxnLst/>
              <a:rect l="l" t="t" r="r" b="b"/>
              <a:pathLst>
                <a:path w="7388" h="1" fill="none" extrusionOk="0">
                  <a:moveTo>
                    <a:pt x="7387" y="1"/>
                  </a:moveTo>
                  <a:lnTo>
                    <a:pt x="1" y="1"/>
                  </a:lnTo>
                </a:path>
              </a:pathLst>
            </a:custGeom>
            <a:solidFill>
              <a:schemeClr val="dk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5301168" y="1965893"/>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6"/>
          <p:cNvSpPr/>
          <p:nvPr/>
        </p:nvSpPr>
        <p:spPr>
          <a:xfrm>
            <a:off x="8452625" y="529338"/>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87"/>
        <p:cNvGrpSpPr/>
        <p:nvPr/>
      </p:nvGrpSpPr>
      <p:grpSpPr>
        <a:xfrm>
          <a:off x="0" y="0"/>
          <a:ext cx="0" cy="0"/>
          <a:chOff x="0" y="0"/>
          <a:chExt cx="0" cy="0"/>
        </a:xfrm>
      </p:grpSpPr>
      <p:sp>
        <p:nvSpPr>
          <p:cNvPr id="88" name="Google Shape;88;p7"/>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 name="Google Shape;89;p7"/>
          <p:cNvGrpSpPr/>
          <p:nvPr/>
        </p:nvGrpSpPr>
        <p:grpSpPr>
          <a:xfrm rot="-1913837">
            <a:off x="8291581" y="413051"/>
            <a:ext cx="424052" cy="315801"/>
            <a:chOff x="5311900" y="1841850"/>
            <a:chExt cx="424050" cy="315800"/>
          </a:xfrm>
        </p:grpSpPr>
        <p:sp>
          <p:nvSpPr>
            <p:cNvPr id="90" name="Google Shape;90;p7"/>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7"/>
          <p:cNvSpPr/>
          <p:nvPr/>
        </p:nvSpPr>
        <p:spPr>
          <a:xfrm>
            <a:off x="481525" y="466850"/>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664650" y="361225"/>
            <a:ext cx="134525" cy="21127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750525" y="32485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762675" y="536775"/>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597025" y="416075"/>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347775" y="361225"/>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413875" y="4155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299900" y="324850"/>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312050" y="5367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txBox="1">
            <a:spLocks noGrp="1"/>
          </p:cNvSpPr>
          <p:nvPr>
            <p:ph type="title"/>
          </p:nvPr>
        </p:nvSpPr>
        <p:spPr>
          <a:xfrm>
            <a:off x="713225" y="536825"/>
            <a:ext cx="7726800" cy="6129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06" name="Google Shape;106;p7"/>
          <p:cNvSpPr txBox="1">
            <a:spLocks noGrp="1"/>
          </p:cNvSpPr>
          <p:nvPr>
            <p:ph type="subTitle" idx="1"/>
          </p:nvPr>
        </p:nvSpPr>
        <p:spPr>
          <a:xfrm>
            <a:off x="2198300" y="3504547"/>
            <a:ext cx="4747200" cy="10797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107"/>
        <p:cNvGrpSpPr/>
        <p:nvPr/>
      </p:nvGrpSpPr>
      <p:grpSpPr>
        <a:xfrm>
          <a:off x="0" y="0"/>
          <a:ext cx="0" cy="0"/>
          <a:chOff x="0" y="0"/>
          <a:chExt cx="0" cy="0"/>
        </a:xfrm>
      </p:grpSpPr>
      <p:sp>
        <p:nvSpPr>
          <p:cNvPr id="108" name="Google Shape;108;p8"/>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txBox="1">
            <a:spLocks noGrp="1"/>
          </p:cNvSpPr>
          <p:nvPr>
            <p:ph type="title"/>
          </p:nvPr>
        </p:nvSpPr>
        <p:spPr>
          <a:xfrm>
            <a:off x="1388100" y="619533"/>
            <a:ext cx="6367800" cy="2032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5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110"/>
        <p:cNvGrpSpPr/>
        <p:nvPr/>
      </p:nvGrpSpPr>
      <p:grpSpPr>
        <a:xfrm>
          <a:off x="0" y="0"/>
          <a:ext cx="0" cy="0"/>
          <a:chOff x="0" y="0"/>
          <a:chExt cx="0" cy="0"/>
        </a:xfrm>
      </p:grpSpPr>
      <p:sp>
        <p:nvSpPr>
          <p:cNvPr id="111" name="Google Shape;111;p9"/>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 name="Google Shape;112;p9"/>
          <p:cNvGrpSpPr/>
          <p:nvPr/>
        </p:nvGrpSpPr>
        <p:grpSpPr>
          <a:xfrm rot="1913837" flipH="1">
            <a:off x="8457323" y="423240"/>
            <a:ext cx="363175" cy="274782"/>
            <a:chOff x="5311900" y="1948650"/>
            <a:chExt cx="363174" cy="274781"/>
          </a:xfrm>
        </p:grpSpPr>
        <p:sp>
          <p:nvSpPr>
            <p:cNvPr id="113" name="Google Shape;113;p9"/>
            <p:cNvSpPr/>
            <p:nvPr/>
          </p:nvSpPr>
          <p:spPr>
            <a:xfrm>
              <a:off x="5362050" y="1999550"/>
              <a:ext cx="184700" cy="25"/>
            </a:xfrm>
            <a:custGeom>
              <a:avLst/>
              <a:gdLst/>
              <a:ahLst/>
              <a:cxnLst/>
              <a:rect l="l" t="t" r="r" b="b"/>
              <a:pathLst>
                <a:path w="7388" h="1" fill="none" extrusionOk="0">
                  <a:moveTo>
                    <a:pt x="7387" y="1"/>
                  </a:moveTo>
                  <a:lnTo>
                    <a:pt x="1" y="1"/>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rot="5800762">
              <a:off x="5456525" y="1980572"/>
              <a:ext cx="148933" cy="235573"/>
            </a:xfrm>
            <a:custGeom>
              <a:avLst/>
              <a:gdLst/>
              <a:ahLst/>
              <a:cxnLst/>
              <a:rect l="l" t="t" r="r" b="b"/>
              <a:pathLst>
                <a:path w="5958" h="9424" fill="none" extrusionOk="0">
                  <a:moveTo>
                    <a:pt x="5958" y="1"/>
                  </a:moveTo>
                  <a:lnTo>
                    <a:pt x="0" y="4712"/>
                  </a:lnTo>
                  <a:lnTo>
                    <a:pt x="5958" y="9423"/>
                  </a:lnTo>
                </a:path>
              </a:pathLst>
            </a:custGeom>
            <a:solidFill>
              <a:srgbClr val="84B6BC"/>
            </a:solid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5342153" y="212677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5581574" y="2143206"/>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 name="Google Shape;119;p9"/>
          <p:cNvSpPr/>
          <p:nvPr/>
        </p:nvSpPr>
        <p:spPr>
          <a:xfrm flipH="1">
            <a:off x="279576" y="415675"/>
            <a:ext cx="239670" cy="247657"/>
          </a:xfrm>
          <a:custGeom>
            <a:avLst/>
            <a:gdLst/>
            <a:ahLst/>
            <a:cxnLst/>
            <a:rect l="l" t="t" r="r" b="b"/>
            <a:pathLst>
              <a:path w="5381" h="8451" fill="none" extrusionOk="0">
                <a:moveTo>
                  <a:pt x="5381" y="1"/>
                </a:moveTo>
                <a:lnTo>
                  <a:pt x="1" y="4226"/>
                </a:lnTo>
                <a:lnTo>
                  <a:pt x="5381" y="8451"/>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flipH="1">
            <a:off x="257996" y="37900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flipH="1">
            <a:off x="257996" y="598225"/>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9"/>
          <p:cNvSpPr/>
          <p:nvPr/>
        </p:nvSpPr>
        <p:spPr>
          <a:xfrm rot="-2197598" flipH="1">
            <a:off x="494847" y="349425"/>
            <a:ext cx="288606" cy="210711"/>
          </a:xfrm>
          <a:custGeom>
            <a:avLst/>
            <a:gdLst/>
            <a:ahLst/>
            <a:cxnLst/>
            <a:rect l="l" t="t" r="r" b="b"/>
            <a:pathLst>
              <a:path w="5351" h="8451" fill="none" extrusionOk="0">
                <a:moveTo>
                  <a:pt x="1" y="1"/>
                </a:moveTo>
                <a:lnTo>
                  <a:pt x="5350" y="4226"/>
                </a:lnTo>
                <a:lnTo>
                  <a:pt x="1" y="8451"/>
                </a:lnTo>
              </a:path>
            </a:pathLst>
          </a:custGeom>
          <a:noFill/>
          <a:ln w="98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flipH="1">
            <a:off x="468346" y="491700"/>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9"/>
          <p:cNvSpPr/>
          <p:nvPr/>
        </p:nvSpPr>
        <p:spPr>
          <a:xfrm flipH="1">
            <a:off x="786346" y="415675"/>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9"/>
          <p:cNvSpPr/>
          <p:nvPr/>
        </p:nvSpPr>
        <p:spPr>
          <a:xfrm flipH="1">
            <a:off x="656571" y="247175"/>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txBox="1">
            <a:spLocks noGrp="1"/>
          </p:cNvSpPr>
          <p:nvPr>
            <p:ph type="title"/>
          </p:nvPr>
        </p:nvSpPr>
        <p:spPr>
          <a:xfrm>
            <a:off x="713225" y="539500"/>
            <a:ext cx="7726800" cy="1338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27" name="Google Shape;127;p9"/>
          <p:cNvSpPr txBox="1">
            <a:spLocks noGrp="1"/>
          </p:cNvSpPr>
          <p:nvPr>
            <p:ph type="subTitle" idx="1"/>
          </p:nvPr>
        </p:nvSpPr>
        <p:spPr>
          <a:xfrm>
            <a:off x="2337100" y="3373475"/>
            <a:ext cx="44697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8"/>
        <p:cNvGrpSpPr/>
        <p:nvPr/>
      </p:nvGrpSpPr>
      <p:grpSpPr>
        <a:xfrm>
          <a:off x="0" y="0"/>
          <a:ext cx="0" cy="0"/>
          <a:chOff x="0" y="0"/>
          <a:chExt cx="0" cy="0"/>
        </a:xfrm>
      </p:grpSpPr>
      <p:sp>
        <p:nvSpPr>
          <p:cNvPr id="129" name="Google Shape;129;p10"/>
          <p:cNvSpPr/>
          <p:nvPr/>
        </p:nvSpPr>
        <p:spPr>
          <a:xfrm>
            <a:off x="2136450" y="1779600"/>
            <a:ext cx="4871100" cy="1584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txBox="1">
            <a:spLocks noGrp="1"/>
          </p:cNvSpPr>
          <p:nvPr>
            <p:ph type="title"/>
          </p:nvPr>
        </p:nvSpPr>
        <p:spPr>
          <a:xfrm>
            <a:off x="2576400" y="1652700"/>
            <a:ext cx="3991200" cy="1838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2800"/>
              <a:buNone/>
              <a:defRPr>
                <a:latin typeface="Montserrat"/>
                <a:ea typeface="Montserrat"/>
                <a:cs typeface="Montserrat"/>
                <a:sym typeface="Montserrat"/>
              </a:defRPr>
            </a:lvl2pPr>
            <a:lvl3pPr lvl="2">
              <a:spcBef>
                <a:spcPts val="0"/>
              </a:spcBef>
              <a:spcAft>
                <a:spcPts val="0"/>
              </a:spcAft>
              <a:buSzPts val="2800"/>
              <a:buNone/>
              <a:defRPr>
                <a:latin typeface="Montserrat"/>
                <a:ea typeface="Montserrat"/>
                <a:cs typeface="Montserrat"/>
                <a:sym typeface="Montserrat"/>
              </a:defRPr>
            </a:lvl3pPr>
            <a:lvl4pPr lvl="3">
              <a:spcBef>
                <a:spcPts val="0"/>
              </a:spcBef>
              <a:spcAft>
                <a:spcPts val="0"/>
              </a:spcAft>
              <a:buSzPts val="2800"/>
              <a:buNone/>
              <a:defRPr>
                <a:latin typeface="Montserrat"/>
                <a:ea typeface="Montserrat"/>
                <a:cs typeface="Montserrat"/>
                <a:sym typeface="Montserrat"/>
              </a:defRPr>
            </a:lvl4pPr>
            <a:lvl5pPr lvl="4">
              <a:spcBef>
                <a:spcPts val="0"/>
              </a:spcBef>
              <a:spcAft>
                <a:spcPts val="0"/>
              </a:spcAft>
              <a:buSzPts val="2800"/>
              <a:buNone/>
              <a:defRPr>
                <a:latin typeface="Montserrat"/>
                <a:ea typeface="Montserrat"/>
                <a:cs typeface="Montserrat"/>
                <a:sym typeface="Montserrat"/>
              </a:defRPr>
            </a:lvl5pPr>
            <a:lvl6pPr lvl="5">
              <a:spcBef>
                <a:spcPts val="0"/>
              </a:spcBef>
              <a:spcAft>
                <a:spcPts val="0"/>
              </a:spcAft>
              <a:buSzPts val="2800"/>
              <a:buNone/>
              <a:defRPr>
                <a:latin typeface="Montserrat"/>
                <a:ea typeface="Montserrat"/>
                <a:cs typeface="Montserrat"/>
                <a:sym typeface="Montserrat"/>
              </a:defRPr>
            </a:lvl6pPr>
            <a:lvl7pPr lvl="6">
              <a:spcBef>
                <a:spcPts val="0"/>
              </a:spcBef>
              <a:spcAft>
                <a:spcPts val="0"/>
              </a:spcAft>
              <a:buSzPts val="2800"/>
              <a:buNone/>
              <a:defRPr>
                <a:latin typeface="Montserrat"/>
                <a:ea typeface="Montserrat"/>
                <a:cs typeface="Montserrat"/>
                <a:sym typeface="Montserrat"/>
              </a:defRPr>
            </a:lvl7pPr>
            <a:lvl8pPr lvl="7">
              <a:spcBef>
                <a:spcPts val="0"/>
              </a:spcBef>
              <a:spcAft>
                <a:spcPts val="0"/>
              </a:spcAft>
              <a:buSzPts val="2800"/>
              <a:buNone/>
              <a:defRPr>
                <a:latin typeface="Montserrat"/>
                <a:ea typeface="Montserrat"/>
                <a:cs typeface="Montserrat"/>
                <a:sym typeface="Montserrat"/>
              </a:defRPr>
            </a:lvl8pPr>
            <a:lvl9pPr lvl="8">
              <a:spcBef>
                <a:spcPts val="0"/>
              </a:spcBef>
              <a:spcAft>
                <a:spcPts val="0"/>
              </a:spcAft>
              <a:buSzPts val="2800"/>
              <a:buNone/>
              <a:defRPr>
                <a:latin typeface="Montserrat"/>
                <a:ea typeface="Montserrat"/>
                <a:cs typeface="Montserrat"/>
                <a:sym typeface="Montserra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1"/>
        </a:solidFill>
        <a:effectLst/>
      </p:bgPr>
    </p:bg>
    <p:spTree>
      <p:nvGrpSpPr>
        <p:cNvPr id="1" name="Shape 131"/>
        <p:cNvGrpSpPr/>
        <p:nvPr/>
      </p:nvGrpSpPr>
      <p:grpSpPr>
        <a:xfrm>
          <a:off x="0" y="0"/>
          <a:ext cx="0" cy="0"/>
          <a:chOff x="0" y="0"/>
          <a:chExt cx="0" cy="0"/>
        </a:xfrm>
      </p:grpSpPr>
      <p:sp>
        <p:nvSpPr>
          <p:cNvPr id="132" name="Google Shape;132;p11"/>
          <p:cNvSpPr/>
          <p:nvPr/>
        </p:nvSpPr>
        <p:spPr>
          <a:xfrm>
            <a:off x="111300" y="110250"/>
            <a:ext cx="8921400" cy="4923000"/>
          </a:xfrm>
          <a:prstGeom prst="rect">
            <a:avLst/>
          </a:prstGeom>
          <a:solidFill>
            <a:srgbClr val="FAF1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1"/>
          <p:cNvSpPr txBox="1">
            <a:spLocks noGrp="1"/>
          </p:cNvSpPr>
          <p:nvPr>
            <p:ph type="title" hasCustomPrompt="1"/>
          </p:nvPr>
        </p:nvSpPr>
        <p:spPr>
          <a:xfrm>
            <a:off x="713225" y="1715725"/>
            <a:ext cx="77268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4" name="Google Shape;134;p11"/>
          <p:cNvSpPr txBox="1">
            <a:spLocks noGrp="1"/>
          </p:cNvSpPr>
          <p:nvPr>
            <p:ph type="subTitle" idx="1"/>
          </p:nvPr>
        </p:nvSpPr>
        <p:spPr>
          <a:xfrm>
            <a:off x="2830050" y="3486817"/>
            <a:ext cx="3483900" cy="7260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AF1EA"/>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2800"/>
              <a:buFont typeface="Righteous"/>
              <a:buNone/>
              <a:defRPr sz="2800">
                <a:solidFill>
                  <a:schemeClr val="dk2"/>
                </a:solidFill>
                <a:latin typeface="Righteous"/>
                <a:ea typeface="Righteous"/>
                <a:cs typeface="Righteous"/>
                <a:sym typeface="Righteous"/>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Montserrat"/>
              <a:buChar char="●"/>
              <a:defRPr sz="1800">
                <a:solidFill>
                  <a:schemeClr val="dk1"/>
                </a:solidFill>
                <a:latin typeface="Montserrat"/>
                <a:ea typeface="Montserrat"/>
                <a:cs typeface="Montserrat"/>
                <a:sym typeface="Montserrat"/>
              </a:defRPr>
            </a:lvl1pPr>
            <a:lvl2pPr marL="914400" lvl="1"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5" r:id="rId25"/>
    <p:sldLayoutId id="2147483676" r:id="rId26"/>
    <p:sldLayoutId id="2147483677" r:id="rId27"/>
    <p:sldLayoutId id="2147483678"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EA4335"/>
          </p15:clr>
        </p15:guide>
        <p15:guide id="2" pos="5316">
          <p15:clr>
            <a:srgbClr val="EA4335"/>
          </p15:clr>
        </p15:guide>
        <p15:guide id="3" orient="horz" pos="340">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33"/>
        <p:cNvGrpSpPr/>
        <p:nvPr/>
      </p:nvGrpSpPr>
      <p:grpSpPr>
        <a:xfrm>
          <a:off x="0" y="0"/>
          <a:ext cx="0" cy="0"/>
          <a:chOff x="0" y="0"/>
          <a:chExt cx="0" cy="0"/>
        </a:xfrm>
      </p:grpSpPr>
      <p:sp>
        <p:nvSpPr>
          <p:cNvPr id="534" name="Google Shape;534;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35" name="Google Shape;535;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KcUd2wewYCT8tR7GNCEAqdTdYcj5qdM4l-ZhOhfDCFU/copy" TargetMode="External"/><Relationship Id="rId2" Type="http://schemas.openxmlformats.org/officeDocument/2006/relationships/notesSlide" Target="../notesSlides/notesSlide23.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33.xml"/><Relationship Id="rId1" Type="http://schemas.openxmlformats.org/officeDocument/2006/relationships/slideLayout" Target="../slideLayouts/slideLayout29.xml"/><Relationship Id="rId4" Type="http://schemas.openxmlformats.org/officeDocument/2006/relationships/hyperlink" Target="https://fonts.google.com/specimen/Montserrat"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7.xml"/><Relationship Id="rId1" Type="http://schemas.openxmlformats.org/officeDocument/2006/relationships/slideLayout" Target="../slideLayouts/slideLayout29.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40"/>
        <p:cNvGrpSpPr/>
        <p:nvPr/>
      </p:nvGrpSpPr>
      <p:grpSpPr>
        <a:xfrm>
          <a:off x="0" y="0"/>
          <a:ext cx="0" cy="0"/>
          <a:chOff x="0" y="0"/>
          <a:chExt cx="0" cy="0"/>
        </a:xfrm>
      </p:grpSpPr>
      <p:sp>
        <p:nvSpPr>
          <p:cNvPr id="541" name="Google Shape;541;p35"/>
          <p:cNvSpPr txBox="1">
            <a:spLocks noGrp="1"/>
          </p:cNvSpPr>
          <p:nvPr>
            <p:ph type="ctrTitle"/>
          </p:nvPr>
        </p:nvSpPr>
        <p:spPr>
          <a:xfrm>
            <a:off x="713100" y="566250"/>
            <a:ext cx="7726800" cy="1099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ACTITY LESSON PLAN</a:t>
            </a:r>
            <a:endParaRPr/>
          </a:p>
        </p:txBody>
      </p:sp>
      <p:sp>
        <p:nvSpPr>
          <p:cNvPr id="542" name="Google Shape;542;p35"/>
          <p:cNvSpPr txBox="1">
            <a:spLocks noGrp="1"/>
          </p:cNvSpPr>
          <p:nvPr>
            <p:ph type="subTitle" idx="1"/>
          </p:nvPr>
        </p:nvSpPr>
        <p:spPr>
          <a:xfrm>
            <a:off x="713225" y="4031275"/>
            <a:ext cx="7726800" cy="57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
        <p:nvSpPr>
          <p:cNvPr id="543" name="Google Shape;543;p35"/>
          <p:cNvSpPr/>
          <p:nvPr/>
        </p:nvSpPr>
        <p:spPr>
          <a:xfrm>
            <a:off x="1905350" y="257645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 name="Google Shape;544;p35"/>
          <p:cNvGrpSpPr/>
          <p:nvPr/>
        </p:nvGrpSpPr>
        <p:grpSpPr>
          <a:xfrm>
            <a:off x="5799200" y="2198808"/>
            <a:ext cx="786328" cy="971286"/>
            <a:chOff x="6301350" y="2513233"/>
            <a:chExt cx="786328" cy="971286"/>
          </a:xfrm>
        </p:grpSpPr>
        <p:sp>
          <p:nvSpPr>
            <p:cNvPr id="545" name="Google Shape;545;p35"/>
            <p:cNvSpPr/>
            <p:nvPr/>
          </p:nvSpPr>
          <p:spPr>
            <a:xfrm>
              <a:off x="6698568" y="2513233"/>
              <a:ext cx="273256" cy="59858"/>
            </a:xfrm>
            <a:custGeom>
              <a:avLst/>
              <a:gdLst/>
              <a:ahLst/>
              <a:cxnLst/>
              <a:rect l="l" t="t" r="r" b="b"/>
              <a:pathLst>
                <a:path w="21369" h="4681" extrusionOk="0">
                  <a:moveTo>
                    <a:pt x="2341" y="0"/>
                  </a:moveTo>
                  <a:cubicBezTo>
                    <a:pt x="1034" y="0"/>
                    <a:pt x="0" y="1064"/>
                    <a:pt x="0" y="2341"/>
                  </a:cubicBezTo>
                  <a:cubicBezTo>
                    <a:pt x="0" y="3617"/>
                    <a:pt x="1034" y="4681"/>
                    <a:pt x="2341" y="4681"/>
                  </a:cubicBezTo>
                  <a:lnTo>
                    <a:pt x="19058" y="4681"/>
                  </a:lnTo>
                  <a:cubicBezTo>
                    <a:pt x="20335" y="4681"/>
                    <a:pt x="21368" y="3617"/>
                    <a:pt x="21368" y="2341"/>
                  </a:cubicBezTo>
                  <a:cubicBezTo>
                    <a:pt x="21368" y="1064"/>
                    <a:pt x="20335" y="0"/>
                    <a:pt x="19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6749868" y="2541134"/>
              <a:ext cx="171033" cy="911941"/>
            </a:xfrm>
            <a:custGeom>
              <a:avLst/>
              <a:gdLst/>
              <a:ahLst/>
              <a:cxnLst/>
              <a:rect l="l" t="t" r="r" b="b"/>
              <a:pathLst>
                <a:path w="13375" h="71315" extrusionOk="0">
                  <a:moveTo>
                    <a:pt x="2528" y="1"/>
                  </a:moveTo>
                  <a:cubicBezTo>
                    <a:pt x="990" y="1"/>
                    <a:pt x="0" y="451"/>
                    <a:pt x="0" y="2560"/>
                  </a:cubicBezTo>
                  <a:lnTo>
                    <a:pt x="0" y="64658"/>
                  </a:lnTo>
                  <a:cubicBezTo>
                    <a:pt x="0" y="68336"/>
                    <a:pt x="2979" y="71315"/>
                    <a:pt x="6688" y="71315"/>
                  </a:cubicBezTo>
                  <a:cubicBezTo>
                    <a:pt x="10365" y="71315"/>
                    <a:pt x="13375" y="68336"/>
                    <a:pt x="13375" y="64658"/>
                  </a:cubicBezTo>
                  <a:lnTo>
                    <a:pt x="13375" y="2560"/>
                  </a:lnTo>
                  <a:cubicBezTo>
                    <a:pt x="13375" y="451"/>
                    <a:pt x="12385" y="1"/>
                    <a:pt x="10847" y="1"/>
                  </a:cubicBezTo>
                  <a:cubicBezTo>
                    <a:pt x="9703" y="1"/>
                    <a:pt x="8256" y="250"/>
                    <a:pt x="6688" y="250"/>
                  </a:cubicBezTo>
                  <a:cubicBezTo>
                    <a:pt x="5119" y="250"/>
                    <a:pt x="3672" y="1"/>
                    <a:pt x="25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6775134" y="2854076"/>
              <a:ext cx="120893" cy="570604"/>
            </a:xfrm>
            <a:custGeom>
              <a:avLst/>
              <a:gdLst/>
              <a:ahLst/>
              <a:cxnLst/>
              <a:rect l="l" t="t" r="r" b="b"/>
              <a:pathLst>
                <a:path w="9454" h="44622" extrusionOk="0">
                  <a:moveTo>
                    <a:pt x="0" y="1"/>
                  </a:moveTo>
                  <a:lnTo>
                    <a:pt x="0" y="40032"/>
                  </a:lnTo>
                  <a:cubicBezTo>
                    <a:pt x="61" y="42585"/>
                    <a:pt x="2158" y="44622"/>
                    <a:pt x="4712" y="44622"/>
                  </a:cubicBezTo>
                  <a:cubicBezTo>
                    <a:pt x="7295" y="44622"/>
                    <a:pt x="9392" y="42585"/>
                    <a:pt x="9453" y="40032"/>
                  </a:cubicBezTo>
                  <a:lnTo>
                    <a:pt x="9453"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6407850" y="2513233"/>
              <a:ext cx="273640" cy="59858"/>
            </a:xfrm>
            <a:custGeom>
              <a:avLst/>
              <a:gdLst/>
              <a:ahLst/>
              <a:cxnLst/>
              <a:rect l="l" t="t" r="r" b="b"/>
              <a:pathLst>
                <a:path w="21399" h="4681" extrusionOk="0">
                  <a:moveTo>
                    <a:pt x="2341" y="0"/>
                  </a:moveTo>
                  <a:cubicBezTo>
                    <a:pt x="1034" y="0"/>
                    <a:pt x="0" y="1064"/>
                    <a:pt x="0" y="2341"/>
                  </a:cubicBezTo>
                  <a:cubicBezTo>
                    <a:pt x="0" y="3617"/>
                    <a:pt x="1064" y="4681"/>
                    <a:pt x="2341" y="4681"/>
                  </a:cubicBezTo>
                  <a:lnTo>
                    <a:pt x="19058" y="4681"/>
                  </a:lnTo>
                  <a:cubicBezTo>
                    <a:pt x="20335" y="4681"/>
                    <a:pt x="21399" y="3617"/>
                    <a:pt x="21399" y="2341"/>
                  </a:cubicBezTo>
                  <a:cubicBezTo>
                    <a:pt x="21399" y="1064"/>
                    <a:pt x="20335" y="0"/>
                    <a:pt x="190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6459150" y="2541134"/>
              <a:ext cx="171033" cy="911941"/>
            </a:xfrm>
            <a:custGeom>
              <a:avLst/>
              <a:gdLst/>
              <a:ahLst/>
              <a:cxnLst/>
              <a:rect l="l" t="t" r="r" b="b"/>
              <a:pathLst>
                <a:path w="13375" h="71315" extrusionOk="0">
                  <a:moveTo>
                    <a:pt x="2515" y="1"/>
                  </a:moveTo>
                  <a:cubicBezTo>
                    <a:pt x="980" y="1"/>
                    <a:pt x="0" y="451"/>
                    <a:pt x="0" y="2560"/>
                  </a:cubicBezTo>
                  <a:lnTo>
                    <a:pt x="0" y="64658"/>
                  </a:lnTo>
                  <a:cubicBezTo>
                    <a:pt x="0" y="68336"/>
                    <a:pt x="3010" y="71315"/>
                    <a:pt x="6688" y="71315"/>
                  </a:cubicBezTo>
                  <a:cubicBezTo>
                    <a:pt x="10365" y="71315"/>
                    <a:pt x="13375" y="68336"/>
                    <a:pt x="13375" y="64658"/>
                  </a:cubicBezTo>
                  <a:lnTo>
                    <a:pt x="13344" y="2560"/>
                  </a:lnTo>
                  <a:cubicBezTo>
                    <a:pt x="13344" y="451"/>
                    <a:pt x="12365" y="1"/>
                    <a:pt x="10835" y="1"/>
                  </a:cubicBezTo>
                  <a:cubicBezTo>
                    <a:pt x="9698" y="1"/>
                    <a:pt x="8256" y="250"/>
                    <a:pt x="6688" y="250"/>
                  </a:cubicBezTo>
                  <a:cubicBezTo>
                    <a:pt x="5106" y="250"/>
                    <a:pt x="3657" y="1"/>
                    <a:pt x="2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6484020" y="2970295"/>
              <a:ext cx="121289" cy="456322"/>
            </a:xfrm>
            <a:custGeom>
              <a:avLst/>
              <a:gdLst/>
              <a:ahLst/>
              <a:cxnLst/>
              <a:rect l="l" t="t" r="r" b="b"/>
              <a:pathLst>
                <a:path w="9485" h="35685" extrusionOk="0">
                  <a:moveTo>
                    <a:pt x="1" y="0"/>
                  </a:moveTo>
                  <a:lnTo>
                    <a:pt x="1" y="30943"/>
                  </a:lnTo>
                  <a:cubicBezTo>
                    <a:pt x="1" y="33557"/>
                    <a:pt x="2128" y="35685"/>
                    <a:pt x="4743" y="35685"/>
                  </a:cubicBezTo>
                  <a:cubicBezTo>
                    <a:pt x="7357" y="35685"/>
                    <a:pt x="9484" y="33557"/>
                    <a:pt x="9484" y="30943"/>
                  </a:cubicBezTo>
                  <a:lnTo>
                    <a:pt x="9484" y="0"/>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6301350" y="3166955"/>
              <a:ext cx="777390" cy="317565"/>
            </a:xfrm>
            <a:custGeom>
              <a:avLst/>
              <a:gdLst/>
              <a:ahLst/>
              <a:cxnLst/>
              <a:rect l="l" t="t" r="r" b="b"/>
              <a:pathLst>
                <a:path w="60793" h="24834" fill="none" extrusionOk="0">
                  <a:moveTo>
                    <a:pt x="1" y="24834"/>
                  </a:moveTo>
                  <a:lnTo>
                    <a:pt x="1" y="7599"/>
                  </a:lnTo>
                  <a:cubicBezTo>
                    <a:pt x="1" y="3405"/>
                    <a:pt x="3405" y="0"/>
                    <a:pt x="7569" y="0"/>
                  </a:cubicBezTo>
                  <a:lnTo>
                    <a:pt x="53224" y="0"/>
                  </a:lnTo>
                  <a:cubicBezTo>
                    <a:pt x="57388" y="0"/>
                    <a:pt x="60792" y="3405"/>
                    <a:pt x="60792" y="7599"/>
                  </a:cubicBezTo>
                  <a:lnTo>
                    <a:pt x="60792" y="24834"/>
                  </a:lnTo>
                </a:path>
              </a:pathLst>
            </a:custGeom>
            <a:noFill/>
            <a:ln w="52425" cap="flat" cmpd="sng">
              <a:solidFill>
                <a:srgbClr val="46434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6309521" y="3381887"/>
              <a:ext cx="778158" cy="13"/>
            </a:xfrm>
            <a:custGeom>
              <a:avLst/>
              <a:gdLst/>
              <a:ahLst/>
              <a:cxnLst/>
              <a:rect l="l" t="t" r="r" b="b"/>
              <a:pathLst>
                <a:path w="60853" h="1" fill="none" extrusionOk="0">
                  <a:moveTo>
                    <a:pt x="0" y="0"/>
                  </a:moveTo>
                  <a:lnTo>
                    <a:pt x="60852" y="0"/>
                  </a:lnTo>
                </a:path>
              </a:pathLst>
            </a:custGeom>
            <a:noFill/>
            <a:ln w="52425" cap="flat" cmpd="sng">
              <a:solidFill>
                <a:srgbClr val="46434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6309521" y="3314641"/>
              <a:ext cx="778158" cy="13"/>
            </a:xfrm>
            <a:custGeom>
              <a:avLst/>
              <a:gdLst/>
              <a:ahLst/>
              <a:cxnLst/>
              <a:rect l="l" t="t" r="r" b="b"/>
              <a:pathLst>
                <a:path w="60853" h="1" fill="none" extrusionOk="0">
                  <a:moveTo>
                    <a:pt x="0" y="1"/>
                  </a:moveTo>
                  <a:lnTo>
                    <a:pt x="60852" y="1"/>
                  </a:lnTo>
                </a:path>
              </a:pathLst>
            </a:custGeom>
            <a:noFill/>
            <a:ln w="52425" cap="flat" cmpd="sng">
              <a:solidFill>
                <a:srgbClr val="46434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35"/>
          <p:cNvGrpSpPr/>
          <p:nvPr/>
        </p:nvGrpSpPr>
        <p:grpSpPr>
          <a:xfrm>
            <a:off x="2320625" y="1978554"/>
            <a:ext cx="1601875" cy="1205625"/>
            <a:chOff x="4282275" y="2292979"/>
            <a:chExt cx="1601875" cy="1205625"/>
          </a:xfrm>
        </p:grpSpPr>
        <p:sp>
          <p:nvSpPr>
            <p:cNvPr id="555" name="Google Shape;555;p35"/>
            <p:cNvSpPr/>
            <p:nvPr/>
          </p:nvSpPr>
          <p:spPr>
            <a:xfrm>
              <a:off x="5191100" y="2894254"/>
              <a:ext cx="607175" cy="525875"/>
            </a:xfrm>
            <a:custGeom>
              <a:avLst/>
              <a:gdLst/>
              <a:ahLst/>
              <a:cxnLst/>
              <a:rect l="l" t="t" r="r" b="b"/>
              <a:pathLst>
                <a:path w="24287" h="21035" fill="none" extrusionOk="0">
                  <a:moveTo>
                    <a:pt x="6080" y="21034"/>
                  </a:moveTo>
                  <a:lnTo>
                    <a:pt x="0" y="10518"/>
                  </a:lnTo>
                  <a:lnTo>
                    <a:pt x="6080" y="1"/>
                  </a:lnTo>
                  <a:lnTo>
                    <a:pt x="18207" y="1"/>
                  </a:lnTo>
                  <a:lnTo>
                    <a:pt x="24287" y="10518"/>
                  </a:lnTo>
                  <a:lnTo>
                    <a:pt x="18207" y="21034"/>
                  </a:lnTo>
                  <a:close/>
                </a:path>
              </a:pathLst>
            </a:custGeom>
            <a:noFill/>
            <a:ln w="235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734400" y="2636654"/>
              <a:ext cx="607175" cy="525875"/>
            </a:xfrm>
            <a:custGeom>
              <a:avLst/>
              <a:gdLst/>
              <a:ahLst/>
              <a:cxnLst/>
              <a:rect l="l" t="t" r="r" b="b"/>
              <a:pathLst>
                <a:path w="24287" h="21035" fill="none" extrusionOk="0">
                  <a:moveTo>
                    <a:pt x="6080" y="21034"/>
                  </a:moveTo>
                  <a:lnTo>
                    <a:pt x="1" y="10517"/>
                  </a:lnTo>
                  <a:lnTo>
                    <a:pt x="6080" y="1"/>
                  </a:lnTo>
                  <a:lnTo>
                    <a:pt x="18208" y="1"/>
                  </a:lnTo>
                  <a:lnTo>
                    <a:pt x="24287" y="10517"/>
                  </a:lnTo>
                  <a:lnTo>
                    <a:pt x="18208" y="21034"/>
                  </a:lnTo>
                  <a:close/>
                </a:path>
              </a:pathLst>
            </a:custGeom>
            <a:noFill/>
            <a:ln w="235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5189575" y="2366904"/>
              <a:ext cx="607175" cy="525850"/>
            </a:xfrm>
            <a:custGeom>
              <a:avLst/>
              <a:gdLst/>
              <a:ahLst/>
              <a:cxnLst/>
              <a:rect l="l" t="t" r="r" b="b"/>
              <a:pathLst>
                <a:path w="24287" h="21034" fill="none" extrusionOk="0">
                  <a:moveTo>
                    <a:pt x="6080" y="21034"/>
                  </a:moveTo>
                  <a:lnTo>
                    <a:pt x="1" y="10517"/>
                  </a:lnTo>
                  <a:lnTo>
                    <a:pt x="6080" y="0"/>
                  </a:lnTo>
                  <a:lnTo>
                    <a:pt x="18208" y="0"/>
                  </a:lnTo>
                  <a:lnTo>
                    <a:pt x="24287" y="10517"/>
                  </a:lnTo>
                  <a:lnTo>
                    <a:pt x="18208" y="21034"/>
                  </a:lnTo>
                  <a:close/>
                </a:path>
              </a:pathLst>
            </a:custGeom>
            <a:noFill/>
            <a:ln w="235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4282275" y="2366904"/>
              <a:ext cx="607175" cy="525850"/>
            </a:xfrm>
            <a:custGeom>
              <a:avLst/>
              <a:gdLst/>
              <a:ahLst/>
              <a:cxnLst/>
              <a:rect l="l" t="t" r="r" b="b"/>
              <a:pathLst>
                <a:path w="24287" h="21034" fill="none" extrusionOk="0">
                  <a:moveTo>
                    <a:pt x="6079" y="21034"/>
                  </a:moveTo>
                  <a:lnTo>
                    <a:pt x="0" y="10517"/>
                  </a:lnTo>
                  <a:lnTo>
                    <a:pt x="6079" y="0"/>
                  </a:lnTo>
                  <a:lnTo>
                    <a:pt x="18207" y="0"/>
                  </a:lnTo>
                  <a:lnTo>
                    <a:pt x="24286" y="10517"/>
                  </a:lnTo>
                  <a:lnTo>
                    <a:pt x="18207" y="21034"/>
                  </a:lnTo>
                  <a:close/>
                </a:path>
              </a:pathLst>
            </a:custGeom>
            <a:noFill/>
            <a:ln w="235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4346850" y="2292979"/>
              <a:ext cx="177850" cy="165525"/>
            </a:xfrm>
            <a:custGeom>
              <a:avLst/>
              <a:gdLst/>
              <a:ahLst/>
              <a:cxnLst/>
              <a:rect l="l" t="t" r="r" b="b"/>
              <a:pathLst>
                <a:path w="7114" h="6621" extrusionOk="0">
                  <a:moveTo>
                    <a:pt x="3592" y="1"/>
                  </a:moveTo>
                  <a:cubicBezTo>
                    <a:pt x="1977" y="1"/>
                    <a:pt x="580" y="1154"/>
                    <a:pt x="305" y="2805"/>
                  </a:cubicBezTo>
                  <a:cubicBezTo>
                    <a:pt x="1" y="4599"/>
                    <a:pt x="1247" y="6301"/>
                    <a:pt x="3040" y="6574"/>
                  </a:cubicBezTo>
                  <a:cubicBezTo>
                    <a:pt x="3225" y="6606"/>
                    <a:pt x="3409" y="6621"/>
                    <a:pt x="3591" y="6621"/>
                  </a:cubicBezTo>
                  <a:cubicBezTo>
                    <a:pt x="5170" y="6621"/>
                    <a:pt x="6567" y="5474"/>
                    <a:pt x="6840" y="3839"/>
                  </a:cubicBezTo>
                  <a:cubicBezTo>
                    <a:pt x="7113" y="2045"/>
                    <a:pt x="5898" y="343"/>
                    <a:pt x="4104" y="39"/>
                  </a:cubicBezTo>
                  <a:cubicBezTo>
                    <a:pt x="3932" y="13"/>
                    <a:pt x="3761" y="1"/>
                    <a:pt x="3592"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5552050" y="3333079"/>
              <a:ext cx="177825" cy="165525"/>
            </a:xfrm>
            <a:custGeom>
              <a:avLst/>
              <a:gdLst/>
              <a:ahLst/>
              <a:cxnLst/>
              <a:rect l="l" t="t" r="r" b="b"/>
              <a:pathLst>
                <a:path w="7113" h="6621" extrusionOk="0">
                  <a:moveTo>
                    <a:pt x="3544" y="0"/>
                  </a:moveTo>
                  <a:cubicBezTo>
                    <a:pt x="1944" y="0"/>
                    <a:pt x="550" y="1147"/>
                    <a:pt x="304" y="2782"/>
                  </a:cubicBezTo>
                  <a:cubicBezTo>
                    <a:pt x="0" y="4576"/>
                    <a:pt x="1247" y="6278"/>
                    <a:pt x="3040" y="6582"/>
                  </a:cubicBezTo>
                  <a:cubicBezTo>
                    <a:pt x="3209" y="6608"/>
                    <a:pt x="3378" y="6620"/>
                    <a:pt x="3545" y="6620"/>
                  </a:cubicBezTo>
                  <a:cubicBezTo>
                    <a:pt x="5142" y="6620"/>
                    <a:pt x="6564" y="5467"/>
                    <a:pt x="6839" y="3816"/>
                  </a:cubicBezTo>
                  <a:cubicBezTo>
                    <a:pt x="7113" y="2022"/>
                    <a:pt x="5897" y="320"/>
                    <a:pt x="4104" y="47"/>
                  </a:cubicBezTo>
                  <a:cubicBezTo>
                    <a:pt x="3916" y="15"/>
                    <a:pt x="3729" y="0"/>
                    <a:pt x="3544"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5245800" y="2816379"/>
              <a:ext cx="181650" cy="165475"/>
            </a:xfrm>
            <a:custGeom>
              <a:avLst/>
              <a:gdLst/>
              <a:ahLst/>
              <a:cxnLst/>
              <a:rect l="l" t="t" r="r" b="b"/>
              <a:pathLst>
                <a:path w="7266" h="6619" extrusionOk="0">
                  <a:moveTo>
                    <a:pt x="3637" y="0"/>
                  </a:moveTo>
                  <a:cubicBezTo>
                    <a:pt x="2790" y="0"/>
                    <a:pt x="1946" y="319"/>
                    <a:pt x="1308" y="958"/>
                  </a:cubicBezTo>
                  <a:cubicBezTo>
                    <a:pt x="1" y="2265"/>
                    <a:pt x="1" y="4362"/>
                    <a:pt x="1308" y="5639"/>
                  </a:cubicBezTo>
                  <a:cubicBezTo>
                    <a:pt x="1946" y="6292"/>
                    <a:pt x="2790" y="6619"/>
                    <a:pt x="3637" y="6619"/>
                  </a:cubicBezTo>
                  <a:cubicBezTo>
                    <a:pt x="4484" y="6619"/>
                    <a:pt x="5335" y="6292"/>
                    <a:pt x="5989" y="5639"/>
                  </a:cubicBezTo>
                  <a:cubicBezTo>
                    <a:pt x="7265" y="4362"/>
                    <a:pt x="7265" y="2265"/>
                    <a:pt x="5989" y="958"/>
                  </a:cubicBezTo>
                  <a:cubicBezTo>
                    <a:pt x="5335" y="319"/>
                    <a:pt x="4484" y="0"/>
                    <a:pt x="3637"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5702500" y="2544729"/>
              <a:ext cx="181650" cy="165675"/>
            </a:xfrm>
            <a:custGeom>
              <a:avLst/>
              <a:gdLst/>
              <a:ahLst/>
              <a:cxnLst/>
              <a:rect l="l" t="t" r="r" b="b"/>
              <a:pathLst>
                <a:path w="7266" h="6627" extrusionOk="0">
                  <a:moveTo>
                    <a:pt x="3641" y="1"/>
                  </a:moveTo>
                  <a:cubicBezTo>
                    <a:pt x="2129" y="1"/>
                    <a:pt x="765" y="1043"/>
                    <a:pt x="426" y="2553"/>
                  </a:cubicBezTo>
                  <a:cubicBezTo>
                    <a:pt x="1" y="4346"/>
                    <a:pt x="1095" y="6109"/>
                    <a:pt x="2888" y="6535"/>
                  </a:cubicBezTo>
                  <a:cubicBezTo>
                    <a:pt x="3145" y="6597"/>
                    <a:pt x="3403" y="6627"/>
                    <a:pt x="3657" y="6627"/>
                  </a:cubicBezTo>
                  <a:cubicBezTo>
                    <a:pt x="5145" y="6627"/>
                    <a:pt x="6507" y="5605"/>
                    <a:pt x="6870" y="4073"/>
                  </a:cubicBezTo>
                  <a:cubicBezTo>
                    <a:pt x="7265" y="2279"/>
                    <a:pt x="6171" y="516"/>
                    <a:pt x="4408" y="91"/>
                  </a:cubicBezTo>
                  <a:cubicBezTo>
                    <a:pt x="4151" y="30"/>
                    <a:pt x="3894" y="1"/>
                    <a:pt x="3641" y="1"/>
                  </a:cubicBezTo>
                  <a:close/>
                </a:path>
              </a:pathLst>
            </a:custGeom>
            <a:solidFill>
              <a:srgbClr val="403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4650050" y="2809729"/>
              <a:ext cx="181650" cy="165475"/>
            </a:xfrm>
            <a:custGeom>
              <a:avLst/>
              <a:gdLst/>
              <a:ahLst/>
              <a:cxnLst/>
              <a:rect l="l" t="t" r="r" b="b"/>
              <a:pathLst>
                <a:path w="7266" h="6619" extrusionOk="0">
                  <a:moveTo>
                    <a:pt x="3629" y="0"/>
                  </a:moveTo>
                  <a:cubicBezTo>
                    <a:pt x="2782" y="0"/>
                    <a:pt x="1931" y="327"/>
                    <a:pt x="1277" y="980"/>
                  </a:cubicBezTo>
                  <a:cubicBezTo>
                    <a:pt x="1" y="2257"/>
                    <a:pt x="1" y="4354"/>
                    <a:pt x="1277" y="5661"/>
                  </a:cubicBezTo>
                  <a:cubicBezTo>
                    <a:pt x="1931" y="6300"/>
                    <a:pt x="2782" y="6619"/>
                    <a:pt x="3629" y="6619"/>
                  </a:cubicBezTo>
                  <a:cubicBezTo>
                    <a:pt x="4476" y="6619"/>
                    <a:pt x="5320" y="6300"/>
                    <a:pt x="5958" y="5661"/>
                  </a:cubicBezTo>
                  <a:cubicBezTo>
                    <a:pt x="7265" y="4354"/>
                    <a:pt x="7265" y="2257"/>
                    <a:pt x="5958" y="980"/>
                  </a:cubicBezTo>
                  <a:cubicBezTo>
                    <a:pt x="5320" y="327"/>
                    <a:pt x="4476" y="0"/>
                    <a:pt x="3629" y="0"/>
                  </a:cubicBezTo>
                  <a:close/>
                </a:path>
              </a:pathLst>
            </a:custGeom>
            <a:solidFill>
              <a:srgbClr val="403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564;p35"/>
          <p:cNvSpPr/>
          <p:nvPr/>
        </p:nvSpPr>
        <p:spPr>
          <a:xfrm>
            <a:off x="4315933" y="2914054"/>
            <a:ext cx="806732" cy="256044"/>
          </a:xfrm>
          <a:custGeom>
            <a:avLst/>
            <a:gdLst/>
            <a:ahLst/>
            <a:cxnLst/>
            <a:rect l="l" t="t" r="r" b="b"/>
            <a:pathLst>
              <a:path w="26627" h="8451" extrusionOk="0">
                <a:moveTo>
                  <a:pt x="0" y="0"/>
                </a:moveTo>
                <a:lnTo>
                  <a:pt x="0" y="5714"/>
                </a:lnTo>
                <a:cubicBezTo>
                  <a:pt x="0" y="7204"/>
                  <a:pt x="1246" y="8450"/>
                  <a:pt x="2736" y="8450"/>
                </a:cubicBezTo>
                <a:lnTo>
                  <a:pt x="8815" y="8450"/>
                </a:lnTo>
                <a:cubicBezTo>
                  <a:pt x="9879" y="8450"/>
                  <a:pt x="10851" y="7812"/>
                  <a:pt x="11307" y="6839"/>
                </a:cubicBezTo>
                <a:lnTo>
                  <a:pt x="12371" y="4559"/>
                </a:lnTo>
                <a:cubicBezTo>
                  <a:pt x="12569" y="4164"/>
                  <a:pt x="12949" y="3967"/>
                  <a:pt x="13329" y="3967"/>
                </a:cubicBezTo>
                <a:cubicBezTo>
                  <a:pt x="13709" y="3967"/>
                  <a:pt x="14089" y="4164"/>
                  <a:pt x="14286" y="4559"/>
                </a:cubicBezTo>
                <a:lnTo>
                  <a:pt x="15350" y="6839"/>
                </a:lnTo>
                <a:cubicBezTo>
                  <a:pt x="15776" y="7812"/>
                  <a:pt x="16748" y="8450"/>
                  <a:pt x="17812" y="8450"/>
                </a:cubicBezTo>
                <a:lnTo>
                  <a:pt x="23891" y="8450"/>
                </a:lnTo>
                <a:cubicBezTo>
                  <a:pt x="25411" y="8450"/>
                  <a:pt x="26627" y="7234"/>
                  <a:pt x="26627" y="5714"/>
                </a:cubicBezTo>
                <a:lnTo>
                  <a:pt x="26627" y="0"/>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4280000" y="2879060"/>
            <a:ext cx="878597" cy="36842"/>
          </a:xfrm>
          <a:custGeom>
            <a:avLst/>
            <a:gdLst/>
            <a:ahLst/>
            <a:cxnLst/>
            <a:rect l="l" t="t" r="r" b="b"/>
            <a:pathLst>
              <a:path w="28999" h="1216" extrusionOk="0">
                <a:moveTo>
                  <a:pt x="1" y="0"/>
                </a:moveTo>
                <a:lnTo>
                  <a:pt x="1" y="395"/>
                </a:lnTo>
                <a:cubicBezTo>
                  <a:pt x="1" y="821"/>
                  <a:pt x="365" y="1186"/>
                  <a:pt x="791" y="1186"/>
                </a:cubicBezTo>
                <a:lnTo>
                  <a:pt x="28208" y="1216"/>
                </a:lnTo>
                <a:cubicBezTo>
                  <a:pt x="28633" y="1216"/>
                  <a:pt x="28998" y="882"/>
                  <a:pt x="28998" y="426"/>
                </a:cubicBezTo>
                <a:lnTo>
                  <a:pt x="28998" y="61"/>
                </a:lnTo>
                <a:lnTo>
                  <a:pt x="1" y="0"/>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4280939" y="2657341"/>
            <a:ext cx="351815" cy="221747"/>
          </a:xfrm>
          <a:custGeom>
            <a:avLst/>
            <a:gdLst/>
            <a:ahLst/>
            <a:cxnLst/>
            <a:rect l="l" t="t" r="r" b="b"/>
            <a:pathLst>
              <a:path w="11612" h="7319" extrusionOk="0">
                <a:moveTo>
                  <a:pt x="9347" y="0"/>
                </a:moveTo>
                <a:cubicBezTo>
                  <a:pt x="9332" y="0"/>
                  <a:pt x="9316" y="8"/>
                  <a:pt x="9301" y="23"/>
                </a:cubicBezTo>
                <a:cubicBezTo>
                  <a:pt x="9269" y="15"/>
                  <a:pt x="9234" y="11"/>
                  <a:pt x="9199" y="11"/>
                </a:cubicBezTo>
                <a:cubicBezTo>
                  <a:pt x="9103" y="11"/>
                  <a:pt x="9003" y="39"/>
                  <a:pt x="8936" y="84"/>
                </a:cubicBezTo>
                <a:lnTo>
                  <a:pt x="0" y="7318"/>
                </a:lnTo>
                <a:lnTo>
                  <a:pt x="1824" y="7318"/>
                </a:lnTo>
                <a:lnTo>
                  <a:pt x="9362" y="905"/>
                </a:lnTo>
                <a:lnTo>
                  <a:pt x="9392" y="905"/>
                </a:lnTo>
                <a:lnTo>
                  <a:pt x="11155" y="935"/>
                </a:lnTo>
                <a:cubicBezTo>
                  <a:pt x="11398" y="935"/>
                  <a:pt x="11611" y="722"/>
                  <a:pt x="11611" y="479"/>
                </a:cubicBezTo>
                <a:cubicBezTo>
                  <a:pt x="11611" y="206"/>
                  <a:pt x="11398" y="23"/>
                  <a:pt x="11155" y="23"/>
                </a:cubicBezTo>
                <a:lnTo>
                  <a:pt x="9392" y="23"/>
                </a:lnTo>
                <a:cubicBezTo>
                  <a:pt x="9377" y="8"/>
                  <a:pt x="9362" y="0"/>
                  <a:pt x="9347"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803088" y="2657250"/>
            <a:ext cx="355511" cy="223656"/>
          </a:xfrm>
          <a:custGeom>
            <a:avLst/>
            <a:gdLst/>
            <a:ahLst/>
            <a:cxnLst/>
            <a:rect l="l" t="t" r="r" b="b"/>
            <a:pathLst>
              <a:path w="11734" h="7382" extrusionOk="0">
                <a:moveTo>
                  <a:pt x="2559" y="1"/>
                </a:moveTo>
                <a:cubicBezTo>
                  <a:pt x="2519" y="1"/>
                  <a:pt x="2477" y="8"/>
                  <a:pt x="2432" y="26"/>
                </a:cubicBezTo>
                <a:cubicBezTo>
                  <a:pt x="2417" y="11"/>
                  <a:pt x="2402" y="3"/>
                  <a:pt x="2387" y="3"/>
                </a:cubicBezTo>
                <a:cubicBezTo>
                  <a:pt x="2371" y="3"/>
                  <a:pt x="2356" y="11"/>
                  <a:pt x="2341" y="26"/>
                </a:cubicBezTo>
                <a:lnTo>
                  <a:pt x="608" y="26"/>
                </a:lnTo>
                <a:cubicBezTo>
                  <a:pt x="0" y="26"/>
                  <a:pt x="0" y="938"/>
                  <a:pt x="608" y="938"/>
                </a:cubicBezTo>
                <a:lnTo>
                  <a:pt x="2371" y="938"/>
                </a:lnTo>
                <a:lnTo>
                  <a:pt x="9909" y="7382"/>
                </a:lnTo>
                <a:lnTo>
                  <a:pt x="11733" y="7382"/>
                </a:lnTo>
                <a:lnTo>
                  <a:pt x="2827" y="87"/>
                </a:lnTo>
                <a:cubicBezTo>
                  <a:pt x="2741" y="44"/>
                  <a:pt x="2655" y="1"/>
                  <a:pt x="2559"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4912674" y="2953653"/>
            <a:ext cx="57141" cy="174059"/>
          </a:xfrm>
          <a:custGeom>
            <a:avLst/>
            <a:gdLst/>
            <a:ahLst/>
            <a:cxnLst/>
            <a:rect l="l" t="t" r="r" b="b"/>
            <a:pathLst>
              <a:path w="1886" h="5745" fill="none" extrusionOk="0">
                <a:moveTo>
                  <a:pt x="1885" y="0"/>
                </a:moveTo>
                <a:lnTo>
                  <a:pt x="1" y="5745"/>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4970694" y="2953653"/>
            <a:ext cx="58050" cy="174059"/>
          </a:xfrm>
          <a:custGeom>
            <a:avLst/>
            <a:gdLst/>
            <a:ahLst/>
            <a:cxnLst/>
            <a:rect l="l" t="t" r="r" b="b"/>
            <a:pathLst>
              <a:path w="1916" h="5745" fill="none" extrusionOk="0">
                <a:moveTo>
                  <a:pt x="1915" y="0"/>
                </a:moveTo>
                <a:lnTo>
                  <a:pt x="0" y="5745"/>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4465118" y="2953653"/>
            <a:ext cx="58050" cy="174059"/>
          </a:xfrm>
          <a:custGeom>
            <a:avLst/>
            <a:gdLst/>
            <a:ahLst/>
            <a:cxnLst/>
            <a:rect l="l" t="t" r="r" b="b"/>
            <a:pathLst>
              <a:path w="1916" h="5745" fill="none" extrusionOk="0">
                <a:moveTo>
                  <a:pt x="1915" y="0"/>
                </a:moveTo>
                <a:lnTo>
                  <a:pt x="0" y="5745"/>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4524047" y="2953653"/>
            <a:ext cx="57141" cy="174059"/>
          </a:xfrm>
          <a:custGeom>
            <a:avLst/>
            <a:gdLst/>
            <a:ahLst/>
            <a:cxnLst/>
            <a:rect l="l" t="t" r="r" b="b"/>
            <a:pathLst>
              <a:path w="1886" h="5745" fill="none" extrusionOk="0">
                <a:moveTo>
                  <a:pt x="1885" y="0"/>
                </a:moveTo>
                <a:lnTo>
                  <a:pt x="1" y="5745"/>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51"/>
        <p:cNvGrpSpPr/>
        <p:nvPr/>
      </p:nvGrpSpPr>
      <p:grpSpPr>
        <a:xfrm>
          <a:off x="0" y="0"/>
          <a:ext cx="0" cy="0"/>
          <a:chOff x="0" y="0"/>
          <a:chExt cx="0" cy="0"/>
        </a:xfrm>
      </p:grpSpPr>
      <p:sp>
        <p:nvSpPr>
          <p:cNvPr id="852" name="Google Shape;852;p45"/>
          <p:cNvSpPr txBox="1">
            <a:spLocks noGrp="1"/>
          </p:cNvSpPr>
          <p:nvPr>
            <p:ph type="title"/>
          </p:nvPr>
        </p:nvSpPr>
        <p:spPr>
          <a:xfrm>
            <a:off x="708600" y="537671"/>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p>
        </p:txBody>
      </p:sp>
      <p:sp>
        <p:nvSpPr>
          <p:cNvPr id="853" name="Google Shape;853;p45"/>
          <p:cNvSpPr txBox="1">
            <a:spLocks noGrp="1"/>
          </p:cNvSpPr>
          <p:nvPr>
            <p:ph type="subTitle" idx="1"/>
          </p:nvPr>
        </p:nvSpPr>
        <p:spPr>
          <a:xfrm>
            <a:off x="710315" y="2166400"/>
            <a:ext cx="2142300" cy="1428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a:t>
            </a:r>
            <a:endParaRPr/>
          </a:p>
        </p:txBody>
      </p:sp>
      <p:sp>
        <p:nvSpPr>
          <p:cNvPr id="854" name="Google Shape;854;p45"/>
          <p:cNvSpPr txBox="1">
            <a:spLocks noGrp="1"/>
          </p:cNvSpPr>
          <p:nvPr>
            <p:ph type="subTitle" idx="2"/>
          </p:nvPr>
        </p:nvSpPr>
        <p:spPr>
          <a:xfrm>
            <a:off x="3508155" y="3379378"/>
            <a:ext cx="2139600" cy="1428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sp>
        <p:nvSpPr>
          <p:cNvPr id="855" name="Google Shape;855;p45"/>
          <p:cNvSpPr txBox="1">
            <a:spLocks noGrp="1"/>
          </p:cNvSpPr>
          <p:nvPr>
            <p:ph type="subTitle" idx="3"/>
          </p:nvPr>
        </p:nvSpPr>
        <p:spPr>
          <a:xfrm>
            <a:off x="6295856" y="2166416"/>
            <a:ext cx="2139600" cy="1428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a:t>
            </a:r>
            <a:endParaRPr/>
          </a:p>
        </p:txBody>
      </p:sp>
      <p:sp>
        <p:nvSpPr>
          <p:cNvPr id="856" name="Google Shape;856;p45"/>
          <p:cNvSpPr txBox="1">
            <a:spLocks noGrp="1"/>
          </p:cNvSpPr>
          <p:nvPr>
            <p:ph type="subTitle" idx="4"/>
          </p:nvPr>
        </p:nvSpPr>
        <p:spPr>
          <a:xfrm>
            <a:off x="893765" y="1706700"/>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857" name="Google Shape;857;p45"/>
          <p:cNvSpPr txBox="1">
            <a:spLocks noGrp="1"/>
          </p:cNvSpPr>
          <p:nvPr>
            <p:ph type="subTitle" idx="5"/>
          </p:nvPr>
        </p:nvSpPr>
        <p:spPr>
          <a:xfrm>
            <a:off x="3690255" y="2925900"/>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858" name="Google Shape;858;p45"/>
          <p:cNvSpPr txBox="1">
            <a:spLocks noGrp="1"/>
          </p:cNvSpPr>
          <p:nvPr>
            <p:ph type="subTitle" idx="6"/>
          </p:nvPr>
        </p:nvSpPr>
        <p:spPr>
          <a:xfrm>
            <a:off x="6477956" y="1706700"/>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grpSp>
        <p:nvGrpSpPr>
          <p:cNvPr id="859" name="Google Shape;859;p45"/>
          <p:cNvGrpSpPr/>
          <p:nvPr/>
        </p:nvGrpSpPr>
        <p:grpSpPr>
          <a:xfrm>
            <a:off x="1153025" y="3634185"/>
            <a:ext cx="1256875" cy="509925"/>
            <a:chOff x="897700" y="731300"/>
            <a:chExt cx="1256875" cy="509925"/>
          </a:xfrm>
        </p:grpSpPr>
        <p:sp>
          <p:nvSpPr>
            <p:cNvPr id="860" name="Google Shape;860;p45"/>
            <p:cNvSpPr/>
            <p:nvPr/>
          </p:nvSpPr>
          <p:spPr>
            <a:xfrm>
              <a:off x="1015475" y="798175"/>
              <a:ext cx="25" cy="376175"/>
            </a:xfrm>
            <a:custGeom>
              <a:avLst/>
              <a:gdLst/>
              <a:ahLst/>
              <a:cxnLst/>
              <a:rect l="l" t="t" r="r" b="b"/>
              <a:pathLst>
                <a:path w="1" h="15047" fill="none" extrusionOk="0">
                  <a:moveTo>
                    <a:pt x="1" y="0"/>
                  </a:moveTo>
                  <a:lnTo>
                    <a:pt x="1"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5"/>
            <p:cNvSpPr/>
            <p:nvPr/>
          </p:nvSpPr>
          <p:spPr>
            <a:xfrm>
              <a:off x="1113500" y="771575"/>
              <a:ext cx="25" cy="424800"/>
            </a:xfrm>
            <a:custGeom>
              <a:avLst/>
              <a:gdLst/>
              <a:ahLst/>
              <a:cxnLst/>
              <a:rect l="l" t="t" r="r" b="b"/>
              <a:pathLst>
                <a:path w="1" h="16992" fill="none" extrusionOk="0">
                  <a:moveTo>
                    <a:pt x="1" y="1"/>
                  </a:moveTo>
                  <a:lnTo>
                    <a:pt x="1" y="16992"/>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5"/>
            <p:cNvSpPr/>
            <p:nvPr/>
          </p:nvSpPr>
          <p:spPr>
            <a:xfrm>
              <a:off x="1212300" y="798175"/>
              <a:ext cx="25" cy="376175"/>
            </a:xfrm>
            <a:custGeom>
              <a:avLst/>
              <a:gdLst/>
              <a:ahLst/>
              <a:cxnLst/>
              <a:rect l="l" t="t" r="r" b="b"/>
              <a:pathLst>
                <a:path w="1" h="15047" fill="none" extrusionOk="0">
                  <a:moveTo>
                    <a:pt x="0" y="0"/>
                  </a:moveTo>
                  <a:lnTo>
                    <a:pt x="0"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5"/>
            <p:cNvSpPr/>
            <p:nvPr/>
          </p:nvSpPr>
          <p:spPr>
            <a:xfrm>
              <a:off x="1427350" y="798175"/>
              <a:ext cx="25" cy="376175"/>
            </a:xfrm>
            <a:custGeom>
              <a:avLst/>
              <a:gdLst/>
              <a:ahLst/>
              <a:cxnLst/>
              <a:rect l="l" t="t" r="r" b="b"/>
              <a:pathLst>
                <a:path w="1" h="15047" fill="none" extrusionOk="0">
                  <a:moveTo>
                    <a:pt x="0" y="0"/>
                  </a:moveTo>
                  <a:lnTo>
                    <a:pt x="0"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5"/>
            <p:cNvSpPr/>
            <p:nvPr/>
          </p:nvSpPr>
          <p:spPr>
            <a:xfrm>
              <a:off x="1525375" y="771575"/>
              <a:ext cx="25" cy="424800"/>
            </a:xfrm>
            <a:custGeom>
              <a:avLst/>
              <a:gdLst/>
              <a:ahLst/>
              <a:cxnLst/>
              <a:rect l="l" t="t" r="r" b="b"/>
              <a:pathLst>
                <a:path w="1" h="16992" fill="none" extrusionOk="0">
                  <a:moveTo>
                    <a:pt x="0" y="1"/>
                  </a:moveTo>
                  <a:lnTo>
                    <a:pt x="0" y="16992"/>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5"/>
            <p:cNvSpPr/>
            <p:nvPr/>
          </p:nvSpPr>
          <p:spPr>
            <a:xfrm>
              <a:off x="1623400" y="798175"/>
              <a:ext cx="25" cy="376175"/>
            </a:xfrm>
            <a:custGeom>
              <a:avLst/>
              <a:gdLst/>
              <a:ahLst/>
              <a:cxnLst/>
              <a:rect l="l" t="t" r="r" b="b"/>
              <a:pathLst>
                <a:path w="1" h="15047" fill="none" extrusionOk="0">
                  <a:moveTo>
                    <a:pt x="0" y="0"/>
                  </a:moveTo>
                  <a:lnTo>
                    <a:pt x="0"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5"/>
            <p:cNvSpPr/>
            <p:nvPr/>
          </p:nvSpPr>
          <p:spPr>
            <a:xfrm>
              <a:off x="1846800" y="798175"/>
              <a:ext cx="25" cy="376175"/>
            </a:xfrm>
            <a:custGeom>
              <a:avLst/>
              <a:gdLst/>
              <a:ahLst/>
              <a:cxnLst/>
              <a:rect l="l" t="t" r="r" b="b"/>
              <a:pathLst>
                <a:path w="1" h="15047" fill="none" extrusionOk="0">
                  <a:moveTo>
                    <a:pt x="1" y="0"/>
                  </a:moveTo>
                  <a:lnTo>
                    <a:pt x="1"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5"/>
            <p:cNvSpPr/>
            <p:nvPr/>
          </p:nvSpPr>
          <p:spPr>
            <a:xfrm>
              <a:off x="1944825" y="771575"/>
              <a:ext cx="25" cy="424800"/>
            </a:xfrm>
            <a:custGeom>
              <a:avLst/>
              <a:gdLst/>
              <a:ahLst/>
              <a:cxnLst/>
              <a:rect l="l" t="t" r="r" b="b"/>
              <a:pathLst>
                <a:path w="1" h="16992" fill="none" extrusionOk="0">
                  <a:moveTo>
                    <a:pt x="1" y="1"/>
                  </a:moveTo>
                  <a:lnTo>
                    <a:pt x="1" y="16992"/>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5"/>
            <p:cNvSpPr/>
            <p:nvPr/>
          </p:nvSpPr>
          <p:spPr>
            <a:xfrm>
              <a:off x="2042850" y="798175"/>
              <a:ext cx="25" cy="376175"/>
            </a:xfrm>
            <a:custGeom>
              <a:avLst/>
              <a:gdLst/>
              <a:ahLst/>
              <a:cxnLst/>
              <a:rect l="l" t="t" r="r" b="b"/>
              <a:pathLst>
                <a:path w="1" h="15047" fill="none" extrusionOk="0">
                  <a:moveTo>
                    <a:pt x="1" y="0"/>
                  </a:moveTo>
                  <a:lnTo>
                    <a:pt x="1" y="15046"/>
                  </a:lnTo>
                </a:path>
              </a:pathLst>
            </a:custGeom>
            <a:noFill/>
            <a:ln w="243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5"/>
            <p:cNvSpPr/>
            <p:nvPr/>
          </p:nvSpPr>
          <p:spPr>
            <a:xfrm>
              <a:off x="897700" y="732825"/>
              <a:ext cx="1256875" cy="508400"/>
            </a:xfrm>
            <a:custGeom>
              <a:avLst/>
              <a:gdLst/>
              <a:ahLst/>
              <a:cxnLst/>
              <a:rect l="l" t="t" r="r" b="b"/>
              <a:pathLst>
                <a:path w="50275" h="20336" fill="none" extrusionOk="0">
                  <a:moveTo>
                    <a:pt x="0" y="6384"/>
                  </a:moveTo>
                  <a:cubicBezTo>
                    <a:pt x="2067" y="1824"/>
                    <a:pt x="7964" y="0"/>
                    <a:pt x="12280" y="2523"/>
                  </a:cubicBezTo>
                  <a:cubicBezTo>
                    <a:pt x="14742" y="4043"/>
                    <a:pt x="16323" y="6657"/>
                    <a:pt x="16536" y="9545"/>
                  </a:cubicBezTo>
                  <a:cubicBezTo>
                    <a:pt x="16779" y="12523"/>
                    <a:pt x="17326" y="15229"/>
                    <a:pt x="19818" y="17174"/>
                  </a:cubicBezTo>
                  <a:cubicBezTo>
                    <a:pt x="23922" y="20335"/>
                    <a:pt x="30579" y="19119"/>
                    <a:pt x="32858" y="14317"/>
                  </a:cubicBezTo>
                  <a:cubicBezTo>
                    <a:pt x="34104" y="11672"/>
                    <a:pt x="33466" y="8572"/>
                    <a:pt x="34864" y="5958"/>
                  </a:cubicBezTo>
                  <a:cubicBezTo>
                    <a:pt x="36111" y="3587"/>
                    <a:pt x="38390" y="1946"/>
                    <a:pt x="41035" y="1490"/>
                  </a:cubicBezTo>
                  <a:cubicBezTo>
                    <a:pt x="44773" y="943"/>
                    <a:pt x="48482" y="2797"/>
                    <a:pt x="50275" y="6171"/>
                  </a:cubicBezTo>
                </a:path>
              </a:pathLst>
            </a:custGeom>
            <a:solidFill>
              <a:schemeClr val="accent1"/>
            </a:solidFill>
            <a:ln w="37225"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5"/>
            <p:cNvSpPr/>
            <p:nvPr/>
          </p:nvSpPr>
          <p:spPr>
            <a:xfrm>
              <a:off x="897700" y="731300"/>
              <a:ext cx="1256875" cy="509150"/>
            </a:xfrm>
            <a:custGeom>
              <a:avLst/>
              <a:gdLst/>
              <a:ahLst/>
              <a:cxnLst/>
              <a:rect l="l" t="t" r="r" b="b"/>
              <a:pathLst>
                <a:path w="50275" h="20366" fill="none" extrusionOk="0">
                  <a:moveTo>
                    <a:pt x="50275" y="13983"/>
                  </a:moveTo>
                  <a:cubicBezTo>
                    <a:pt x="48178" y="18542"/>
                    <a:pt x="42281" y="20366"/>
                    <a:pt x="37995" y="17812"/>
                  </a:cubicBezTo>
                  <a:cubicBezTo>
                    <a:pt x="35503" y="16323"/>
                    <a:pt x="33922" y="13709"/>
                    <a:pt x="33740" y="10822"/>
                  </a:cubicBezTo>
                  <a:cubicBezTo>
                    <a:pt x="33466" y="7812"/>
                    <a:pt x="32919" y="5107"/>
                    <a:pt x="30427" y="3162"/>
                  </a:cubicBezTo>
                  <a:cubicBezTo>
                    <a:pt x="26323" y="1"/>
                    <a:pt x="19697" y="1217"/>
                    <a:pt x="17387" y="6019"/>
                  </a:cubicBezTo>
                  <a:cubicBezTo>
                    <a:pt x="16141" y="8694"/>
                    <a:pt x="16779" y="11764"/>
                    <a:pt x="15381" y="14408"/>
                  </a:cubicBezTo>
                  <a:cubicBezTo>
                    <a:pt x="14134" y="16779"/>
                    <a:pt x="11855" y="18420"/>
                    <a:pt x="9241" y="18876"/>
                  </a:cubicBezTo>
                  <a:cubicBezTo>
                    <a:pt x="5472" y="19423"/>
                    <a:pt x="1763" y="17569"/>
                    <a:pt x="0" y="14195"/>
                  </a:cubicBezTo>
                </a:path>
              </a:pathLst>
            </a:custGeom>
            <a:solidFill>
              <a:schemeClr val="lt2"/>
            </a:solidFill>
            <a:ln w="3722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45"/>
          <p:cNvGrpSpPr/>
          <p:nvPr/>
        </p:nvGrpSpPr>
        <p:grpSpPr>
          <a:xfrm>
            <a:off x="4197992" y="1795075"/>
            <a:ext cx="759900" cy="705200"/>
            <a:chOff x="4234842" y="1566475"/>
            <a:chExt cx="759900" cy="705200"/>
          </a:xfrm>
        </p:grpSpPr>
        <p:sp>
          <p:nvSpPr>
            <p:cNvPr id="872" name="Google Shape;872;p45"/>
            <p:cNvSpPr/>
            <p:nvPr/>
          </p:nvSpPr>
          <p:spPr>
            <a:xfrm>
              <a:off x="4493967" y="1836750"/>
              <a:ext cx="167950" cy="156275"/>
            </a:xfrm>
            <a:custGeom>
              <a:avLst/>
              <a:gdLst/>
              <a:ahLst/>
              <a:cxnLst/>
              <a:rect l="l" t="t" r="r" b="b"/>
              <a:pathLst>
                <a:path w="6718" h="6251" extrusionOk="0">
                  <a:moveTo>
                    <a:pt x="3358" y="0"/>
                  </a:moveTo>
                  <a:cubicBezTo>
                    <a:pt x="3193" y="0"/>
                    <a:pt x="3025" y="13"/>
                    <a:pt x="2857" y="40"/>
                  </a:cubicBezTo>
                  <a:cubicBezTo>
                    <a:pt x="1155" y="314"/>
                    <a:pt x="0" y="1925"/>
                    <a:pt x="274" y="3627"/>
                  </a:cubicBezTo>
                  <a:cubicBezTo>
                    <a:pt x="520" y="5161"/>
                    <a:pt x="1853" y="6251"/>
                    <a:pt x="3360" y="6251"/>
                  </a:cubicBezTo>
                  <a:cubicBezTo>
                    <a:pt x="3525" y="6251"/>
                    <a:pt x="3692" y="6238"/>
                    <a:pt x="3860" y="6211"/>
                  </a:cubicBezTo>
                  <a:cubicBezTo>
                    <a:pt x="5562" y="5937"/>
                    <a:pt x="6717" y="4326"/>
                    <a:pt x="6444" y="2624"/>
                  </a:cubicBezTo>
                  <a:cubicBezTo>
                    <a:pt x="6197" y="1090"/>
                    <a:pt x="4865" y="0"/>
                    <a:pt x="3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4234842" y="1754150"/>
              <a:ext cx="686200" cy="319950"/>
            </a:xfrm>
            <a:custGeom>
              <a:avLst/>
              <a:gdLst/>
              <a:ahLst/>
              <a:cxnLst/>
              <a:rect l="l" t="t" r="r" b="b"/>
              <a:pathLst>
                <a:path w="27448" h="12798" fill="none" extrusionOk="0">
                  <a:moveTo>
                    <a:pt x="27447" y="6414"/>
                  </a:moveTo>
                  <a:cubicBezTo>
                    <a:pt x="27447" y="9940"/>
                    <a:pt x="21307" y="12797"/>
                    <a:pt x="13739" y="12797"/>
                  </a:cubicBezTo>
                  <a:cubicBezTo>
                    <a:pt x="6140" y="12797"/>
                    <a:pt x="0" y="9940"/>
                    <a:pt x="0" y="6414"/>
                  </a:cubicBezTo>
                  <a:cubicBezTo>
                    <a:pt x="0" y="2888"/>
                    <a:pt x="6140" y="1"/>
                    <a:pt x="13739" y="1"/>
                  </a:cubicBezTo>
                  <a:cubicBezTo>
                    <a:pt x="21307" y="1"/>
                    <a:pt x="27447" y="2888"/>
                    <a:pt x="27447" y="6414"/>
                  </a:cubicBezTo>
                  <a:close/>
                </a:path>
              </a:pathLst>
            </a:custGeom>
            <a:solidFill>
              <a:schemeClr val="lt2"/>
            </a:solidFill>
            <a:ln w="197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5"/>
            <p:cNvSpPr/>
            <p:nvPr/>
          </p:nvSpPr>
          <p:spPr>
            <a:xfrm>
              <a:off x="4341217" y="1568750"/>
              <a:ext cx="473450" cy="690750"/>
            </a:xfrm>
            <a:custGeom>
              <a:avLst/>
              <a:gdLst/>
              <a:ahLst/>
              <a:cxnLst/>
              <a:rect l="l" t="t" r="r" b="b"/>
              <a:pathLst>
                <a:path w="18938" h="27630" fill="none" extrusionOk="0">
                  <a:moveTo>
                    <a:pt x="15806" y="1642"/>
                  </a:moveTo>
                  <a:cubicBezTo>
                    <a:pt x="18937" y="3283"/>
                    <a:pt x="18633" y="10061"/>
                    <a:pt x="15138" y="16779"/>
                  </a:cubicBezTo>
                  <a:cubicBezTo>
                    <a:pt x="11642" y="23496"/>
                    <a:pt x="6262" y="27630"/>
                    <a:pt x="3131" y="25989"/>
                  </a:cubicBezTo>
                  <a:cubicBezTo>
                    <a:pt x="1" y="24347"/>
                    <a:pt x="274" y="17599"/>
                    <a:pt x="3800" y="10852"/>
                  </a:cubicBezTo>
                  <a:cubicBezTo>
                    <a:pt x="7295" y="4134"/>
                    <a:pt x="12676" y="0"/>
                    <a:pt x="15806" y="1642"/>
                  </a:cubicBezTo>
                  <a:close/>
                </a:path>
              </a:pathLst>
            </a:custGeom>
            <a:solidFill>
              <a:schemeClr val="lt2"/>
            </a:solidFill>
            <a:ln w="197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4341217" y="1569500"/>
              <a:ext cx="473450" cy="690000"/>
            </a:xfrm>
            <a:custGeom>
              <a:avLst/>
              <a:gdLst/>
              <a:ahLst/>
              <a:cxnLst/>
              <a:rect l="l" t="t" r="r" b="b"/>
              <a:pathLst>
                <a:path w="18938" h="27600" fill="none" extrusionOk="0">
                  <a:moveTo>
                    <a:pt x="15138" y="10852"/>
                  </a:moveTo>
                  <a:cubicBezTo>
                    <a:pt x="18633" y="17569"/>
                    <a:pt x="18937" y="24348"/>
                    <a:pt x="15806" y="25989"/>
                  </a:cubicBezTo>
                  <a:cubicBezTo>
                    <a:pt x="12676" y="27600"/>
                    <a:pt x="7295" y="23496"/>
                    <a:pt x="3800" y="16749"/>
                  </a:cubicBezTo>
                  <a:cubicBezTo>
                    <a:pt x="304" y="10031"/>
                    <a:pt x="1" y="3253"/>
                    <a:pt x="3131" y="1642"/>
                  </a:cubicBezTo>
                  <a:cubicBezTo>
                    <a:pt x="6262" y="1"/>
                    <a:pt x="11642" y="4134"/>
                    <a:pt x="15138" y="10852"/>
                  </a:cubicBezTo>
                  <a:close/>
                </a:path>
              </a:pathLst>
            </a:custGeom>
            <a:solidFill>
              <a:schemeClr val="lt2"/>
            </a:solidFill>
            <a:ln w="197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4357942" y="1566475"/>
              <a:ext cx="120075" cy="102800"/>
            </a:xfrm>
            <a:custGeom>
              <a:avLst/>
              <a:gdLst/>
              <a:ahLst/>
              <a:cxnLst/>
              <a:rect l="l" t="t" r="r" b="b"/>
              <a:pathLst>
                <a:path w="4803" h="4112" extrusionOk="0">
                  <a:moveTo>
                    <a:pt x="2067" y="0"/>
                  </a:moveTo>
                  <a:cubicBezTo>
                    <a:pt x="912" y="0"/>
                    <a:pt x="0" y="912"/>
                    <a:pt x="0" y="2067"/>
                  </a:cubicBezTo>
                  <a:cubicBezTo>
                    <a:pt x="0" y="3297"/>
                    <a:pt x="1009" y="4112"/>
                    <a:pt x="2057" y="4112"/>
                  </a:cubicBezTo>
                  <a:cubicBezTo>
                    <a:pt x="2564" y="4112"/>
                    <a:pt x="3080" y="3921"/>
                    <a:pt x="3496" y="3496"/>
                  </a:cubicBezTo>
                  <a:cubicBezTo>
                    <a:pt x="4803" y="2219"/>
                    <a:pt x="3891" y="0"/>
                    <a:pt x="2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4875417" y="1859025"/>
              <a:ext cx="119325" cy="102275"/>
            </a:xfrm>
            <a:custGeom>
              <a:avLst/>
              <a:gdLst/>
              <a:ahLst/>
              <a:cxnLst/>
              <a:rect l="l" t="t" r="r" b="b"/>
              <a:pathLst>
                <a:path w="4773" h="4091" extrusionOk="0">
                  <a:moveTo>
                    <a:pt x="2037" y="0"/>
                  </a:moveTo>
                  <a:cubicBezTo>
                    <a:pt x="913" y="0"/>
                    <a:pt x="1" y="912"/>
                    <a:pt x="1" y="2037"/>
                  </a:cubicBezTo>
                  <a:cubicBezTo>
                    <a:pt x="1" y="3274"/>
                    <a:pt x="1007" y="4091"/>
                    <a:pt x="2062" y="4091"/>
                  </a:cubicBezTo>
                  <a:cubicBezTo>
                    <a:pt x="2563" y="4091"/>
                    <a:pt x="3075" y="3907"/>
                    <a:pt x="3496" y="3496"/>
                  </a:cubicBezTo>
                  <a:cubicBezTo>
                    <a:pt x="4773" y="2189"/>
                    <a:pt x="3861" y="0"/>
                    <a:pt x="20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4376167" y="2169050"/>
              <a:ext cx="119325" cy="102625"/>
            </a:xfrm>
            <a:custGeom>
              <a:avLst/>
              <a:gdLst/>
              <a:ahLst/>
              <a:cxnLst/>
              <a:rect l="l" t="t" r="r" b="b"/>
              <a:pathLst>
                <a:path w="4773" h="4105" extrusionOk="0">
                  <a:moveTo>
                    <a:pt x="2037" y="1"/>
                  </a:moveTo>
                  <a:cubicBezTo>
                    <a:pt x="913" y="1"/>
                    <a:pt x="1" y="913"/>
                    <a:pt x="1" y="2037"/>
                  </a:cubicBezTo>
                  <a:cubicBezTo>
                    <a:pt x="1" y="3274"/>
                    <a:pt x="1006" y="4105"/>
                    <a:pt x="2062" y="4105"/>
                  </a:cubicBezTo>
                  <a:cubicBezTo>
                    <a:pt x="2563" y="4105"/>
                    <a:pt x="3075" y="3917"/>
                    <a:pt x="3496" y="3496"/>
                  </a:cubicBezTo>
                  <a:cubicBezTo>
                    <a:pt x="4773" y="2220"/>
                    <a:pt x="3861" y="1"/>
                    <a:pt x="20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45"/>
          <p:cNvGrpSpPr/>
          <p:nvPr/>
        </p:nvGrpSpPr>
        <p:grpSpPr>
          <a:xfrm>
            <a:off x="7088939" y="3568550"/>
            <a:ext cx="553419" cy="616133"/>
            <a:chOff x="7254864" y="3568550"/>
            <a:chExt cx="553419" cy="616133"/>
          </a:xfrm>
        </p:grpSpPr>
        <p:sp>
          <p:nvSpPr>
            <p:cNvPr id="880" name="Google Shape;880;p45"/>
            <p:cNvSpPr/>
            <p:nvPr/>
          </p:nvSpPr>
          <p:spPr>
            <a:xfrm>
              <a:off x="7254864" y="3690519"/>
              <a:ext cx="553404" cy="494164"/>
            </a:xfrm>
            <a:custGeom>
              <a:avLst/>
              <a:gdLst/>
              <a:ahLst/>
              <a:cxnLst/>
              <a:rect l="l" t="t" r="r" b="b"/>
              <a:pathLst>
                <a:path w="48269" h="43102" extrusionOk="0">
                  <a:moveTo>
                    <a:pt x="0" y="1"/>
                  </a:moveTo>
                  <a:lnTo>
                    <a:pt x="0" y="19970"/>
                  </a:lnTo>
                  <a:cubicBezTo>
                    <a:pt x="31" y="32737"/>
                    <a:pt x="10365" y="43071"/>
                    <a:pt x="23132" y="43102"/>
                  </a:cubicBezTo>
                  <a:lnTo>
                    <a:pt x="25138" y="43102"/>
                  </a:lnTo>
                  <a:cubicBezTo>
                    <a:pt x="37904" y="43071"/>
                    <a:pt x="48269" y="32737"/>
                    <a:pt x="48269" y="19970"/>
                  </a:cubicBezTo>
                  <a:lnTo>
                    <a:pt x="48269" y="1"/>
                  </a:lnTo>
                  <a:lnTo>
                    <a:pt x="37174" y="1"/>
                  </a:lnTo>
                  <a:lnTo>
                    <a:pt x="37174" y="19970"/>
                  </a:lnTo>
                  <a:cubicBezTo>
                    <a:pt x="37144" y="26597"/>
                    <a:pt x="31794" y="31977"/>
                    <a:pt x="25168" y="31977"/>
                  </a:cubicBezTo>
                  <a:lnTo>
                    <a:pt x="23132" y="31977"/>
                  </a:lnTo>
                  <a:cubicBezTo>
                    <a:pt x="16505" y="31977"/>
                    <a:pt x="11125" y="26597"/>
                    <a:pt x="11125" y="19970"/>
                  </a:cubicBezTo>
                  <a:lnTo>
                    <a:pt x="1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5"/>
            <p:cNvSpPr/>
            <p:nvPr/>
          </p:nvSpPr>
          <p:spPr>
            <a:xfrm>
              <a:off x="7680734" y="3568550"/>
              <a:ext cx="127548" cy="135918"/>
            </a:xfrm>
            <a:custGeom>
              <a:avLst/>
              <a:gdLst/>
              <a:ahLst/>
              <a:cxnLst/>
              <a:rect l="l" t="t" r="r" b="b"/>
              <a:pathLst>
                <a:path w="11125" h="11855" extrusionOk="0">
                  <a:moveTo>
                    <a:pt x="0" y="0"/>
                  </a:moveTo>
                  <a:lnTo>
                    <a:pt x="0" y="11854"/>
                  </a:lnTo>
                  <a:lnTo>
                    <a:pt x="11125" y="11854"/>
                  </a:lnTo>
                  <a:lnTo>
                    <a:pt x="111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7254864" y="3568550"/>
              <a:ext cx="127560" cy="135918"/>
            </a:xfrm>
            <a:custGeom>
              <a:avLst/>
              <a:gdLst/>
              <a:ahLst/>
              <a:cxnLst/>
              <a:rect l="l" t="t" r="r" b="b"/>
              <a:pathLst>
                <a:path w="11126" h="11855" extrusionOk="0">
                  <a:moveTo>
                    <a:pt x="0" y="0"/>
                  </a:moveTo>
                  <a:lnTo>
                    <a:pt x="0" y="11854"/>
                  </a:lnTo>
                  <a:lnTo>
                    <a:pt x="11125" y="11854"/>
                  </a:lnTo>
                  <a:lnTo>
                    <a:pt x="111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7279606" y="3625705"/>
              <a:ext cx="74935" cy="15340"/>
            </a:xfrm>
            <a:custGeom>
              <a:avLst/>
              <a:gdLst/>
              <a:ahLst/>
              <a:cxnLst/>
              <a:rect l="l" t="t" r="r" b="b"/>
              <a:pathLst>
                <a:path w="6536" h="1338" extrusionOk="0">
                  <a:moveTo>
                    <a:pt x="1" y="0"/>
                  </a:moveTo>
                  <a:lnTo>
                    <a:pt x="1" y="1337"/>
                  </a:lnTo>
                  <a:lnTo>
                    <a:pt x="6536" y="1337"/>
                  </a:lnTo>
                  <a:lnTo>
                    <a:pt x="6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7309232" y="3596078"/>
              <a:ext cx="15340" cy="74591"/>
            </a:xfrm>
            <a:custGeom>
              <a:avLst/>
              <a:gdLst/>
              <a:ahLst/>
              <a:cxnLst/>
              <a:rect l="l" t="t" r="r" b="b"/>
              <a:pathLst>
                <a:path w="1338" h="6506" extrusionOk="0">
                  <a:moveTo>
                    <a:pt x="0" y="0"/>
                  </a:moveTo>
                  <a:lnTo>
                    <a:pt x="0" y="6505"/>
                  </a:lnTo>
                  <a:lnTo>
                    <a:pt x="1338" y="6505"/>
                  </a:lnTo>
                  <a:lnTo>
                    <a:pt x="1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p:cNvSpPr/>
            <p:nvPr/>
          </p:nvSpPr>
          <p:spPr>
            <a:xfrm>
              <a:off x="7710349" y="3625705"/>
              <a:ext cx="74591" cy="15340"/>
            </a:xfrm>
            <a:custGeom>
              <a:avLst/>
              <a:gdLst/>
              <a:ahLst/>
              <a:cxnLst/>
              <a:rect l="l" t="t" r="r" b="b"/>
              <a:pathLst>
                <a:path w="6506" h="1338" extrusionOk="0">
                  <a:moveTo>
                    <a:pt x="1" y="0"/>
                  </a:moveTo>
                  <a:lnTo>
                    <a:pt x="1" y="1337"/>
                  </a:lnTo>
                  <a:lnTo>
                    <a:pt x="6505" y="1337"/>
                  </a:ln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89"/>
        <p:cNvGrpSpPr/>
        <p:nvPr/>
      </p:nvGrpSpPr>
      <p:grpSpPr>
        <a:xfrm>
          <a:off x="0" y="0"/>
          <a:ext cx="0" cy="0"/>
          <a:chOff x="0" y="0"/>
          <a:chExt cx="0" cy="0"/>
        </a:xfrm>
      </p:grpSpPr>
      <p:sp>
        <p:nvSpPr>
          <p:cNvPr id="890" name="Google Shape;890;p46"/>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NUMBERS</a:t>
            </a:r>
            <a:endParaRPr/>
          </a:p>
        </p:txBody>
      </p:sp>
      <p:sp>
        <p:nvSpPr>
          <p:cNvPr id="891" name="Google Shape;891;p46"/>
          <p:cNvSpPr txBox="1">
            <a:spLocks noGrp="1"/>
          </p:cNvSpPr>
          <p:nvPr>
            <p:ph type="subTitle" idx="1"/>
          </p:nvPr>
        </p:nvSpPr>
        <p:spPr>
          <a:xfrm>
            <a:off x="1340350" y="2034022"/>
            <a:ext cx="6463200" cy="54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area covered by the Sahara</a:t>
            </a:r>
            <a:endParaRPr/>
          </a:p>
        </p:txBody>
      </p:sp>
      <p:sp>
        <p:nvSpPr>
          <p:cNvPr id="892" name="Google Shape;892;p46"/>
          <p:cNvSpPr txBox="1">
            <a:spLocks noGrp="1"/>
          </p:cNvSpPr>
          <p:nvPr>
            <p:ph type="title" idx="2"/>
          </p:nvPr>
        </p:nvSpPr>
        <p:spPr>
          <a:xfrm>
            <a:off x="1340350" y="1733502"/>
            <a:ext cx="6463200" cy="40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9,200,000 </a:t>
            </a:r>
            <a:endParaRPr/>
          </a:p>
        </p:txBody>
      </p:sp>
      <p:sp>
        <p:nvSpPr>
          <p:cNvPr id="893" name="Google Shape;893;p46"/>
          <p:cNvSpPr txBox="1">
            <a:spLocks noGrp="1"/>
          </p:cNvSpPr>
          <p:nvPr>
            <p:ph type="subTitle" idx="3"/>
          </p:nvPr>
        </p:nvSpPr>
        <p:spPr>
          <a:xfrm>
            <a:off x="1340350" y="3122806"/>
            <a:ext cx="6463200" cy="54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average rainfall per year in the Desert</a:t>
            </a:r>
            <a:endParaRPr/>
          </a:p>
        </p:txBody>
      </p:sp>
      <p:sp>
        <p:nvSpPr>
          <p:cNvPr id="894" name="Google Shape;894;p46"/>
          <p:cNvSpPr txBox="1">
            <a:spLocks noGrp="1"/>
          </p:cNvSpPr>
          <p:nvPr>
            <p:ph type="title" idx="4"/>
          </p:nvPr>
        </p:nvSpPr>
        <p:spPr>
          <a:xfrm>
            <a:off x="1340350" y="2823964"/>
            <a:ext cx="6463200" cy="40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15.000.000 </a:t>
            </a:r>
            <a:endParaRPr/>
          </a:p>
        </p:txBody>
      </p:sp>
      <p:sp>
        <p:nvSpPr>
          <p:cNvPr id="895" name="Google Shape;895;p46"/>
          <p:cNvSpPr txBox="1">
            <a:spLocks noGrp="1"/>
          </p:cNvSpPr>
          <p:nvPr>
            <p:ph type="subTitle" idx="5"/>
          </p:nvPr>
        </p:nvSpPr>
        <p:spPr>
          <a:xfrm>
            <a:off x="1340350" y="4214910"/>
            <a:ext cx="6463200" cy="543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live in the Kharga Oasis</a:t>
            </a:r>
            <a:endParaRPr/>
          </a:p>
        </p:txBody>
      </p:sp>
      <p:sp>
        <p:nvSpPr>
          <p:cNvPr id="896" name="Google Shape;896;p46"/>
          <p:cNvSpPr txBox="1">
            <a:spLocks noGrp="1"/>
          </p:cNvSpPr>
          <p:nvPr>
            <p:ph type="title" idx="6"/>
          </p:nvPr>
        </p:nvSpPr>
        <p:spPr>
          <a:xfrm>
            <a:off x="1340350" y="3915853"/>
            <a:ext cx="6463200" cy="40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67,700.3000 </a:t>
            </a:r>
            <a:endParaRPr/>
          </a:p>
        </p:txBody>
      </p:sp>
      <p:sp>
        <p:nvSpPr>
          <p:cNvPr id="897" name="Google Shape;897;p46"/>
          <p:cNvSpPr/>
          <p:nvPr/>
        </p:nvSpPr>
        <p:spPr>
          <a:xfrm>
            <a:off x="990560" y="4754634"/>
            <a:ext cx="13752" cy="18766"/>
          </a:xfrm>
          <a:custGeom>
            <a:avLst/>
            <a:gdLst/>
            <a:ahLst/>
            <a:cxnLst/>
            <a:rect l="l" t="t" r="r" b="b"/>
            <a:pathLst>
              <a:path w="288" h="393" fill="none" extrusionOk="0">
                <a:moveTo>
                  <a:pt x="287" y="393"/>
                </a:moveTo>
                <a:lnTo>
                  <a:pt x="1" y="0"/>
                </a:lnTo>
              </a:path>
            </a:pathLst>
          </a:custGeom>
          <a:noFill/>
          <a:ln w="4900" cap="flat" cmpd="sng">
            <a:solidFill>
              <a:schemeClr val="l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538840" y="4754634"/>
            <a:ext cx="13036" cy="18766"/>
          </a:xfrm>
          <a:custGeom>
            <a:avLst/>
            <a:gdLst/>
            <a:ahLst/>
            <a:cxnLst/>
            <a:rect l="l" t="t" r="r" b="b"/>
            <a:pathLst>
              <a:path w="273" h="393" fill="none" extrusionOk="0">
                <a:moveTo>
                  <a:pt x="272" y="393"/>
                </a:moveTo>
                <a:lnTo>
                  <a:pt x="1" y="0"/>
                </a:lnTo>
              </a:path>
            </a:pathLst>
          </a:custGeom>
          <a:noFill/>
          <a:ln w="4900" cap="flat" cmpd="sng">
            <a:solidFill>
              <a:schemeClr val="accen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12" y="3617382"/>
            <a:ext cx="2482675" cy="1423625"/>
          </a:xfrm>
          <a:custGeom>
            <a:avLst/>
            <a:gdLst/>
            <a:ahLst/>
            <a:cxnLst/>
            <a:rect l="l" t="t" r="r" b="b"/>
            <a:pathLst>
              <a:path w="99307" h="56945" extrusionOk="0">
                <a:moveTo>
                  <a:pt x="69093" y="608"/>
                </a:moveTo>
                <a:cubicBezTo>
                  <a:pt x="69197" y="608"/>
                  <a:pt x="70459" y="622"/>
                  <a:pt x="71244" y="1393"/>
                </a:cubicBezTo>
                <a:cubicBezTo>
                  <a:pt x="71516" y="1664"/>
                  <a:pt x="71712" y="1996"/>
                  <a:pt x="71802" y="2373"/>
                </a:cubicBezTo>
                <a:lnTo>
                  <a:pt x="71636" y="2373"/>
                </a:lnTo>
                <a:lnTo>
                  <a:pt x="71636" y="10505"/>
                </a:lnTo>
                <a:lnTo>
                  <a:pt x="70203" y="10505"/>
                </a:lnTo>
                <a:cubicBezTo>
                  <a:pt x="69901" y="10505"/>
                  <a:pt x="69645" y="10762"/>
                  <a:pt x="69645" y="11064"/>
                </a:cubicBezTo>
                <a:lnTo>
                  <a:pt x="69645" y="11848"/>
                </a:lnTo>
                <a:lnTo>
                  <a:pt x="63519" y="11848"/>
                </a:lnTo>
                <a:lnTo>
                  <a:pt x="63519" y="11773"/>
                </a:lnTo>
                <a:cubicBezTo>
                  <a:pt x="63519" y="11471"/>
                  <a:pt x="63263" y="11214"/>
                  <a:pt x="62946" y="11214"/>
                </a:cubicBezTo>
                <a:lnTo>
                  <a:pt x="61829" y="11214"/>
                </a:lnTo>
                <a:lnTo>
                  <a:pt x="61829" y="10943"/>
                </a:lnTo>
                <a:lnTo>
                  <a:pt x="62071" y="10943"/>
                </a:lnTo>
                <a:cubicBezTo>
                  <a:pt x="62282" y="10943"/>
                  <a:pt x="62448" y="10762"/>
                  <a:pt x="62448" y="10566"/>
                </a:cubicBezTo>
                <a:lnTo>
                  <a:pt x="62448" y="10068"/>
                </a:lnTo>
                <a:cubicBezTo>
                  <a:pt x="62448" y="9857"/>
                  <a:pt x="62282" y="9691"/>
                  <a:pt x="62071" y="9691"/>
                </a:cubicBezTo>
                <a:lnTo>
                  <a:pt x="60819" y="9691"/>
                </a:lnTo>
                <a:lnTo>
                  <a:pt x="60819" y="4787"/>
                </a:lnTo>
                <a:cubicBezTo>
                  <a:pt x="60849" y="4063"/>
                  <a:pt x="61015" y="3339"/>
                  <a:pt x="61301" y="2660"/>
                </a:cubicBezTo>
                <a:cubicBezTo>
                  <a:pt x="61905" y="1302"/>
                  <a:pt x="62931" y="608"/>
                  <a:pt x="64379" y="608"/>
                </a:cubicBezTo>
                <a:lnTo>
                  <a:pt x="69086" y="608"/>
                </a:lnTo>
                <a:cubicBezTo>
                  <a:pt x="69087" y="608"/>
                  <a:pt x="69089" y="608"/>
                  <a:pt x="69093" y="608"/>
                </a:cubicBezTo>
                <a:close/>
                <a:moveTo>
                  <a:pt x="49156" y="25608"/>
                </a:moveTo>
                <a:cubicBezTo>
                  <a:pt x="49775" y="25608"/>
                  <a:pt x="50453" y="25683"/>
                  <a:pt x="50846" y="26076"/>
                </a:cubicBezTo>
                <a:cubicBezTo>
                  <a:pt x="50846" y="26151"/>
                  <a:pt x="50816" y="26211"/>
                  <a:pt x="50800" y="26272"/>
                </a:cubicBezTo>
                <a:cubicBezTo>
                  <a:pt x="50574" y="26981"/>
                  <a:pt x="49835" y="27403"/>
                  <a:pt x="49201" y="27539"/>
                </a:cubicBezTo>
                <a:cubicBezTo>
                  <a:pt x="48942" y="27597"/>
                  <a:pt x="48657" y="27630"/>
                  <a:pt x="48378" y="27630"/>
                </a:cubicBezTo>
                <a:cubicBezTo>
                  <a:pt x="47927" y="27630"/>
                  <a:pt x="47495" y="27542"/>
                  <a:pt x="47225" y="27328"/>
                </a:cubicBezTo>
                <a:cubicBezTo>
                  <a:pt x="46983" y="27162"/>
                  <a:pt x="46848" y="26890"/>
                  <a:pt x="46878" y="26604"/>
                </a:cubicBezTo>
                <a:cubicBezTo>
                  <a:pt x="46938" y="26257"/>
                  <a:pt x="47179" y="25970"/>
                  <a:pt x="47496" y="25849"/>
                </a:cubicBezTo>
                <a:cubicBezTo>
                  <a:pt x="47919" y="25653"/>
                  <a:pt x="48402" y="25623"/>
                  <a:pt x="48915" y="25608"/>
                </a:cubicBezTo>
                <a:close/>
                <a:moveTo>
                  <a:pt x="85502" y="24612"/>
                </a:moveTo>
                <a:lnTo>
                  <a:pt x="85502" y="27660"/>
                </a:lnTo>
                <a:lnTo>
                  <a:pt x="84687" y="27660"/>
                </a:lnTo>
                <a:cubicBezTo>
                  <a:pt x="84446" y="27660"/>
                  <a:pt x="84249" y="27841"/>
                  <a:pt x="84249" y="28082"/>
                </a:cubicBezTo>
                <a:lnTo>
                  <a:pt x="84249" y="28791"/>
                </a:lnTo>
                <a:cubicBezTo>
                  <a:pt x="84249" y="29033"/>
                  <a:pt x="84446" y="29214"/>
                  <a:pt x="84687" y="29214"/>
                </a:cubicBezTo>
                <a:lnTo>
                  <a:pt x="84823" y="29214"/>
                </a:lnTo>
                <a:lnTo>
                  <a:pt x="84823" y="29319"/>
                </a:lnTo>
                <a:lnTo>
                  <a:pt x="84068" y="29319"/>
                </a:lnTo>
                <a:cubicBezTo>
                  <a:pt x="83752" y="29319"/>
                  <a:pt x="83495" y="29576"/>
                  <a:pt x="83495" y="29893"/>
                </a:cubicBezTo>
                <a:lnTo>
                  <a:pt x="83495" y="30029"/>
                </a:lnTo>
                <a:lnTo>
                  <a:pt x="74669" y="30029"/>
                </a:lnTo>
                <a:lnTo>
                  <a:pt x="74669" y="29229"/>
                </a:lnTo>
                <a:cubicBezTo>
                  <a:pt x="74669" y="28912"/>
                  <a:pt x="74412" y="28671"/>
                  <a:pt x="74096" y="28671"/>
                </a:cubicBezTo>
                <a:lnTo>
                  <a:pt x="72949" y="28671"/>
                </a:lnTo>
                <a:lnTo>
                  <a:pt x="72949" y="24612"/>
                </a:lnTo>
                <a:close/>
                <a:moveTo>
                  <a:pt x="48583" y="30119"/>
                </a:moveTo>
                <a:cubicBezTo>
                  <a:pt x="49050" y="30119"/>
                  <a:pt x="49503" y="30240"/>
                  <a:pt x="49895" y="30466"/>
                </a:cubicBezTo>
                <a:cubicBezTo>
                  <a:pt x="50318" y="30692"/>
                  <a:pt x="50665" y="31055"/>
                  <a:pt x="50891" y="31477"/>
                </a:cubicBezTo>
                <a:cubicBezTo>
                  <a:pt x="50589" y="31960"/>
                  <a:pt x="50091" y="32277"/>
                  <a:pt x="49548" y="32397"/>
                </a:cubicBezTo>
                <a:lnTo>
                  <a:pt x="49533" y="32397"/>
                </a:lnTo>
                <a:cubicBezTo>
                  <a:pt x="49358" y="32416"/>
                  <a:pt x="49183" y="32427"/>
                  <a:pt x="49008" y="32427"/>
                </a:cubicBezTo>
                <a:cubicBezTo>
                  <a:pt x="48761" y="32427"/>
                  <a:pt x="48513" y="32405"/>
                  <a:pt x="48266" y="32352"/>
                </a:cubicBezTo>
                <a:cubicBezTo>
                  <a:pt x="47858" y="32322"/>
                  <a:pt x="47466" y="32186"/>
                  <a:pt x="47119" y="31960"/>
                </a:cubicBezTo>
                <a:cubicBezTo>
                  <a:pt x="46863" y="31764"/>
                  <a:pt x="46636" y="31417"/>
                  <a:pt x="46742" y="31070"/>
                </a:cubicBezTo>
                <a:cubicBezTo>
                  <a:pt x="46832" y="30813"/>
                  <a:pt x="47029" y="30602"/>
                  <a:pt x="47270" y="30481"/>
                </a:cubicBezTo>
                <a:cubicBezTo>
                  <a:pt x="47662" y="30240"/>
                  <a:pt x="48130" y="30119"/>
                  <a:pt x="48583" y="30119"/>
                </a:cubicBezTo>
                <a:close/>
                <a:moveTo>
                  <a:pt x="48325" y="34733"/>
                </a:moveTo>
                <a:cubicBezTo>
                  <a:pt x="48355" y="34733"/>
                  <a:pt x="48386" y="34734"/>
                  <a:pt x="48417" y="34736"/>
                </a:cubicBezTo>
                <a:cubicBezTo>
                  <a:pt x="48658" y="34736"/>
                  <a:pt x="48884" y="34751"/>
                  <a:pt x="49111" y="34796"/>
                </a:cubicBezTo>
                <a:cubicBezTo>
                  <a:pt x="50001" y="34947"/>
                  <a:pt x="50589" y="35234"/>
                  <a:pt x="50921" y="35686"/>
                </a:cubicBezTo>
                <a:lnTo>
                  <a:pt x="50936" y="35717"/>
                </a:lnTo>
                <a:cubicBezTo>
                  <a:pt x="50861" y="35928"/>
                  <a:pt x="50755" y="36124"/>
                  <a:pt x="50604" y="36290"/>
                </a:cubicBezTo>
                <a:cubicBezTo>
                  <a:pt x="50296" y="36640"/>
                  <a:pt x="49767" y="36821"/>
                  <a:pt x="48993" y="36821"/>
                </a:cubicBezTo>
                <a:cubicBezTo>
                  <a:pt x="48933" y="36821"/>
                  <a:pt x="48872" y="36820"/>
                  <a:pt x="48809" y="36818"/>
                </a:cubicBezTo>
                <a:cubicBezTo>
                  <a:pt x="48774" y="36819"/>
                  <a:pt x="48739" y="36820"/>
                  <a:pt x="48703" y="36820"/>
                </a:cubicBezTo>
                <a:cubicBezTo>
                  <a:pt x="48316" y="36820"/>
                  <a:pt x="47933" y="36744"/>
                  <a:pt x="47587" y="36592"/>
                </a:cubicBezTo>
                <a:cubicBezTo>
                  <a:pt x="47255" y="36426"/>
                  <a:pt x="47029" y="36109"/>
                  <a:pt x="46983" y="35747"/>
                </a:cubicBezTo>
                <a:cubicBezTo>
                  <a:pt x="46983" y="35339"/>
                  <a:pt x="47345" y="34992"/>
                  <a:pt x="47692" y="34857"/>
                </a:cubicBezTo>
                <a:cubicBezTo>
                  <a:pt x="47903" y="34778"/>
                  <a:pt x="48114" y="34733"/>
                  <a:pt x="48325" y="34733"/>
                </a:cubicBezTo>
                <a:close/>
                <a:moveTo>
                  <a:pt x="69630" y="12618"/>
                </a:moveTo>
                <a:lnTo>
                  <a:pt x="69630" y="13402"/>
                </a:lnTo>
                <a:cubicBezTo>
                  <a:pt x="69630" y="13704"/>
                  <a:pt x="69886" y="13960"/>
                  <a:pt x="70203" y="13960"/>
                </a:cubicBezTo>
                <a:lnTo>
                  <a:pt x="71636" y="13960"/>
                </a:lnTo>
                <a:lnTo>
                  <a:pt x="71636" y="28671"/>
                </a:lnTo>
                <a:lnTo>
                  <a:pt x="70475" y="28671"/>
                </a:lnTo>
                <a:cubicBezTo>
                  <a:pt x="70173" y="28671"/>
                  <a:pt x="69916" y="28927"/>
                  <a:pt x="69916" y="29244"/>
                </a:cubicBezTo>
                <a:lnTo>
                  <a:pt x="69916" y="30029"/>
                </a:lnTo>
                <a:lnTo>
                  <a:pt x="68543" y="30029"/>
                </a:lnTo>
                <a:lnTo>
                  <a:pt x="68543" y="28671"/>
                </a:lnTo>
                <a:lnTo>
                  <a:pt x="67955" y="28671"/>
                </a:lnTo>
                <a:lnTo>
                  <a:pt x="67955" y="32126"/>
                </a:lnTo>
                <a:lnTo>
                  <a:pt x="68543" y="32126"/>
                </a:lnTo>
                <a:lnTo>
                  <a:pt x="68543" y="30783"/>
                </a:lnTo>
                <a:lnTo>
                  <a:pt x="69916" y="30783"/>
                </a:lnTo>
                <a:lnTo>
                  <a:pt x="69916" y="31568"/>
                </a:lnTo>
                <a:cubicBezTo>
                  <a:pt x="69916" y="31869"/>
                  <a:pt x="70173" y="32126"/>
                  <a:pt x="70475" y="32126"/>
                </a:cubicBezTo>
                <a:lnTo>
                  <a:pt x="71636" y="32126"/>
                </a:lnTo>
                <a:lnTo>
                  <a:pt x="71636" y="53837"/>
                </a:lnTo>
                <a:lnTo>
                  <a:pt x="68045" y="53837"/>
                </a:lnTo>
                <a:cubicBezTo>
                  <a:pt x="68528" y="53791"/>
                  <a:pt x="68905" y="53384"/>
                  <a:pt x="68921" y="52901"/>
                </a:cubicBezTo>
                <a:lnTo>
                  <a:pt x="68921" y="39126"/>
                </a:lnTo>
                <a:lnTo>
                  <a:pt x="68936" y="39126"/>
                </a:lnTo>
                <a:cubicBezTo>
                  <a:pt x="69056" y="39126"/>
                  <a:pt x="69177" y="39006"/>
                  <a:pt x="69177" y="38870"/>
                </a:cubicBezTo>
                <a:lnTo>
                  <a:pt x="69177" y="38689"/>
                </a:lnTo>
                <a:cubicBezTo>
                  <a:pt x="69177" y="38553"/>
                  <a:pt x="69056" y="38447"/>
                  <a:pt x="68936" y="38447"/>
                </a:cubicBezTo>
                <a:lnTo>
                  <a:pt x="63761" y="38447"/>
                </a:lnTo>
                <a:cubicBezTo>
                  <a:pt x="63625" y="38447"/>
                  <a:pt x="63504" y="38553"/>
                  <a:pt x="63504" y="38689"/>
                </a:cubicBezTo>
                <a:lnTo>
                  <a:pt x="63504" y="38870"/>
                </a:lnTo>
                <a:cubicBezTo>
                  <a:pt x="63504" y="39006"/>
                  <a:pt x="63625" y="39126"/>
                  <a:pt x="63761" y="39126"/>
                </a:cubicBezTo>
                <a:lnTo>
                  <a:pt x="63791" y="39126"/>
                </a:lnTo>
                <a:lnTo>
                  <a:pt x="63791" y="41571"/>
                </a:lnTo>
                <a:lnTo>
                  <a:pt x="63791" y="41857"/>
                </a:lnTo>
                <a:lnTo>
                  <a:pt x="63791" y="42581"/>
                </a:lnTo>
                <a:lnTo>
                  <a:pt x="63791" y="42868"/>
                </a:lnTo>
                <a:lnTo>
                  <a:pt x="63791" y="43577"/>
                </a:lnTo>
                <a:lnTo>
                  <a:pt x="63791" y="43864"/>
                </a:lnTo>
                <a:lnTo>
                  <a:pt x="63791" y="44588"/>
                </a:lnTo>
                <a:lnTo>
                  <a:pt x="63791" y="44875"/>
                </a:lnTo>
                <a:lnTo>
                  <a:pt x="63791" y="45599"/>
                </a:lnTo>
                <a:lnTo>
                  <a:pt x="63791" y="45886"/>
                </a:lnTo>
                <a:lnTo>
                  <a:pt x="63791" y="46685"/>
                </a:lnTo>
                <a:lnTo>
                  <a:pt x="63791" y="46972"/>
                </a:lnTo>
                <a:lnTo>
                  <a:pt x="63791" y="47711"/>
                </a:lnTo>
                <a:lnTo>
                  <a:pt x="63791" y="47998"/>
                </a:lnTo>
                <a:lnTo>
                  <a:pt x="63791" y="48722"/>
                </a:lnTo>
                <a:lnTo>
                  <a:pt x="63791" y="48994"/>
                </a:lnTo>
                <a:lnTo>
                  <a:pt x="63791" y="49718"/>
                </a:lnTo>
                <a:lnTo>
                  <a:pt x="63791" y="50004"/>
                </a:lnTo>
                <a:lnTo>
                  <a:pt x="63791" y="50729"/>
                </a:lnTo>
                <a:lnTo>
                  <a:pt x="63791" y="51015"/>
                </a:lnTo>
                <a:lnTo>
                  <a:pt x="63791" y="52916"/>
                </a:lnTo>
                <a:cubicBezTo>
                  <a:pt x="63791" y="53399"/>
                  <a:pt x="64168" y="53806"/>
                  <a:pt x="64651" y="53852"/>
                </a:cubicBezTo>
                <a:lnTo>
                  <a:pt x="55749" y="53852"/>
                </a:lnTo>
                <a:lnTo>
                  <a:pt x="55749" y="45342"/>
                </a:lnTo>
                <a:lnTo>
                  <a:pt x="55794" y="45342"/>
                </a:lnTo>
                <a:cubicBezTo>
                  <a:pt x="56021" y="45342"/>
                  <a:pt x="56187" y="45161"/>
                  <a:pt x="56187" y="44935"/>
                </a:cubicBezTo>
                <a:lnTo>
                  <a:pt x="56187" y="44633"/>
                </a:lnTo>
                <a:cubicBezTo>
                  <a:pt x="56187" y="44407"/>
                  <a:pt x="56021" y="44241"/>
                  <a:pt x="55794" y="44241"/>
                </a:cubicBezTo>
                <a:lnTo>
                  <a:pt x="53999" y="44241"/>
                </a:lnTo>
                <a:lnTo>
                  <a:pt x="53999" y="37482"/>
                </a:lnTo>
                <a:cubicBezTo>
                  <a:pt x="54014" y="36526"/>
                  <a:pt x="54798" y="35762"/>
                  <a:pt x="55751" y="35762"/>
                </a:cubicBezTo>
                <a:cubicBezTo>
                  <a:pt x="55761" y="35762"/>
                  <a:pt x="55770" y="35762"/>
                  <a:pt x="55779" y="35762"/>
                </a:cubicBezTo>
                <a:lnTo>
                  <a:pt x="58420" y="35762"/>
                </a:lnTo>
                <a:cubicBezTo>
                  <a:pt x="59717" y="35762"/>
                  <a:pt x="60788" y="34721"/>
                  <a:pt x="60803" y="33408"/>
                </a:cubicBezTo>
                <a:lnTo>
                  <a:pt x="60803" y="26890"/>
                </a:lnTo>
                <a:lnTo>
                  <a:pt x="61000" y="26890"/>
                </a:lnTo>
                <a:cubicBezTo>
                  <a:pt x="61181" y="26890"/>
                  <a:pt x="61347" y="26724"/>
                  <a:pt x="61347" y="26543"/>
                </a:cubicBezTo>
                <a:lnTo>
                  <a:pt x="61347" y="26151"/>
                </a:lnTo>
                <a:cubicBezTo>
                  <a:pt x="63911" y="25759"/>
                  <a:pt x="65843" y="23601"/>
                  <a:pt x="65963" y="21006"/>
                </a:cubicBezTo>
                <a:cubicBezTo>
                  <a:pt x="66084" y="18411"/>
                  <a:pt x="64349" y="16088"/>
                  <a:pt x="61829" y="15469"/>
                </a:cubicBezTo>
                <a:lnTo>
                  <a:pt x="61829" y="13312"/>
                </a:lnTo>
                <a:lnTo>
                  <a:pt x="62946" y="13312"/>
                </a:lnTo>
                <a:cubicBezTo>
                  <a:pt x="63263" y="13312"/>
                  <a:pt x="63519" y="13055"/>
                  <a:pt x="63519" y="12753"/>
                </a:cubicBezTo>
                <a:lnTo>
                  <a:pt x="63519" y="12618"/>
                </a:lnTo>
                <a:close/>
                <a:moveTo>
                  <a:pt x="69157" y="1"/>
                </a:moveTo>
                <a:cubicBezTo>
                  <a:pt x="69109" y="1"/>
                  <a:pt x="69079" y="3"/>
                  <a:pt x="69071" y="4"/>
                </a:cubicBezTo>
                <a:lnTo>
                  <a:pt x="64379" y="4"/>
                </a:lnTo>
                <a:cubicBezTo>
                  <a:pt x="60321" y="4"/>
                  <a:pt x="60200" y="4742"/>
                  <a:pt x="60200" y="4787"/>
                </a:cubicBezTo>
                <a:lnTo>
                  <a:pt x="60200" y="9691"/>
                </a:lnTo>
                <a:lnTo>
                  <a:pt x="58948" y="9691"/>
                </a:lnTo>
                <a:cubicBezTo>
                  <a:pt x="58736" y="9691"/>
                  <a:pt x="58571" y="9857"/>
                  <a:pt x="58571" y="10068"/>
                </a:cubicBezTo>
                <a:lnTo>
                  <a:pt x="58571" y="10566"/>
                </a:lnTo>
                <a:cubicBezTo>
                  <a:pt x="58571" y="10762"/>
                  <a:pt x="58736" y="10943"/>
                  <a:pt x="58948" y="10943"/>
                </a:cubicBezTo>
                <a:lnTo>
                  <a:pt x="59189" y="10943"/>
                </a:lnTo>
                <a:lnTo>
                  <a:pt x="59189" y="11214"/>
                </a:lnTo>
                <a:lnTo>
                  <a:pt x="58284" y="11214"/>
                </a:lnTo>
                <a:cubicBezTo>
                  <a:pt x="57967" y="11214"/>
                  <a:pt x="57711" y="11456"/>
                  <a:pt x="57711" y="11773"/>
                </a:cubicBezTo>
                <a:lnTo>
                  <a:pt x="57711" y="12753"/>
                </a:lnTo>
                <a:cubicBezTo>
                  <a:pt x="57711" y="13055"/>
                  <a:pt x="57967" y="13312"/>
                  <a:pt x="58284" y="13312"/>
                </a:cubicBezTo>
                <a:lnTo>
                  <a:pt x="59189" y="13312"/>
                </a:lnTo>
                <a:lnTo>
                  <a:pt x="59189" y="15469"/>
                </a:lnTo>
                <a:cubicBezTo>
                  <a:pt x="56654" y="16088"/>
                  <a:pt x="54934" y="18396"/>
                  <a:pt x="55040" y="20991"/>
                </a:cubicBezTo>
                <a:cubicBezTo>
                  <a:pt x="55161" y="23586"/>
                  <a:pt x="57092" y="25744"/>
                  <a:pt x="59657" y="26151"/>
                </a:cubicBezTo>
                <a:lnTo>
                  <a:pt x="59657" y="26543"/>
                </a:lnTo>
                <a:cubicBezTo>
                  <a:pt x="59657" y="26724"/>
                  <a:pt x="59808" y="26890"/>
                  <a:pt x="60004" y="26890"/>
                </a:cubicBezTo>
                <a:lnTo>
                  <a:pt x="60185" y="26890"/>
                </a:lnTo>
                <a:lnTo>
                  <a:pt x="60185" y="33408"/>
                </a:lnTo>
                <a:cubicBezTo>
                  <a:pt x="60170" y="34374"/>
                  <a:pt x="59385" y="35143"/>
                  <a:pt x="58420" y="35143"/>
                </a:cubicBezTo>
                <a:lnTo>
                  <a:pt x="55779" y="35143"/>
                </a:lnTo>
                <a:cubicBezTo>
                  <a:pt x="55770" y="35143"/>
                  <a:pt x="55761" y="35143"/>
                  <a:pt x="55751" y="35143"/>
                </a:cubicBezTo>
                <a:cubicBezTo>
                  <a:pt x="54451" y="35143"/>
                  <a:pt x="53395" y="36179"/>
                  <a:pt x="53380" y="37482"/>
                </a:cubicBezTo>
                <a:lnTo>
                  <a:pt x="53380" y="44241"/>
                </a:lnTo>
                <a:lnTo>
                  <a:pt x="51917" y="44241"/>
                </a:lnTo>
                <a:lnTo>
                  <a:pt x="51917" y="37784"/>
                </a:lnTo>
                <a:cubicBezTo>
                  <a:pt x="51932" y="37044"/>
                  <a:pt x="51917" y="36275"/>
                  <a:pt x="51585" y="35626"/>
                </a:cubicBezTo>
                <a:cubicBezTo>
                  <a:pt x="51600" y="35566"/>
                  <a:pt x="51615" y="35505"/>
                  <a:pt x="51630" y="35460"/>
                </a:cubicBezTo>
                <a:cubicBezTo>
                  <a:pt x="51721" y="35038"/>
                  <a:pt x="51766" y="34600"/>
                  <a:pt x="51781" y="34178"/>
                </a:cubicBezTo>
                <a:lnTo>
                  <a:pt x="51781" y="32578"/>
                </a:lnTo>
                <a:cubicBezTo>
                  <a:pt x="51781" y="32216"/>
                  <a:pt x="51721" y="31854"/>
                  <a:pt x="51585" y="31522"/>
                </a:cubicBezTo>
                <a:cubicBezTo>
                  <a:pt x="51826" y="31070"/>
                  <a:pt x="51947" y="30572"/>
                  <a:pt x="51917" y="30074"/>
                </a:cubicBezTo>
                <a:lnTo>
                  <a:pt x="51917" y="27434"/>
                </a:lnTo>
                <a:cubicBezTo>
                  <a:pt x="51887" y="26905"/>
                  <a:pt x="51826" y="26377"/>
                  <a:pt x="51525" y="25925"/>
                </a:cubicBezTo>
                <a:cubicBezTo>
                  <a:pt x="51645" y="25201"/>
                  <a:pt x="51691" y="24461"/>
                  <a:pt x="51645" y="23737"/>
                </a:cubicBezTo>
                <a:lnTo>
                  <a:pt x="51645" y="19513"/>
                </a:lnTo>
                <a:cubicBezTo>
                  <a:pt x="51645" y="17446"/>
                  <a:pt x="49971" y="15771"/>
                  <a:pt x="47889" y="15756"/>
                </a:cubicBezTo>
                <a:lnTo>
                  <a:pt x="33721" y="15756"/>
                </a:lnTo>
                <a:cubicBezTo>
                  <a:pt x="31654" y="15771"/>
                  <a:pt x="29980" y="17446"/>
                  <a:pt x="29980" y="19513"/>
                </a:cubicBezTo>
                <a:lnTo>
                  <a:pt x="29980" y="27162"/>
                </a:lnTo>
                <a:lnTo>
                  <a:pt x="29437" y="27162"/>
                </a:lnTo>
                <a:cubicBezTo>
                  <a:pt x="29428" y="27162"/>
                  <a:pt x="29420" y="27161"/>
                  <a:pt x="29411" y="27161"/>
                </a:cubicBezTo>
                <a:cubicBezTo>
                  <a:pt x="29106" y="27161"/>
                  <a:pt x="28863" y="27427"/>
                  <a:pt x="28863" y="27735"/>
                </a:cubicBezTo>
                <a:lnTo>
                  <a:pt x="28863" y="28505"/>
                </a:lnTo>
                <a:lnTo>
                  <a:pt x="28275" y="28505"/>
                </a:lnTo>
                <a:cubicBezTo>
                  <a:pt x="28033" y="28505"/>
                  <a:pt x="27837" y="28686"/>
                  <a:pt x="27837" y="28927"/>
                </a:cubicBezTo>
                <a:lnTo>
                  <a:pt x="27837" y="29350"/>
                </a:lnTo>
                <a:lnTo>
                  <a:pt x="27852" y="29350"/>
                </a:lnTo>
                <a:cubicBezTo>
                  <a:pt x="27551" y="29365"/>
                  <a:pt x="27309" y="29621"/>
                  <a:pt x="27309" y="29923"/>
                </a:cubicBezTo>
                <a:lnTo>
                  <a:pt x="27309" y="30059"/>
                </a:lnTo>
                <a:lnTo>
                  <a:pt x="18030" y="30059"/>
                </a:lnTo>
                <a:lnTo>
                  <a:pt x="18030" y="29274"/>
                </a:lnTo>
                <a:cubicBezTo>
                  <a:pt x="18030" y="28957"/>
                  <a:pt x="17774" y="28701"/>
                  <a:pt x="17457" y="28701"/>
                </a:cubicBezTo>
                <a:lnTo>
                  <a:pt x="16416" y="28701"/>
                </a:lnTo>
                <a:lnTo>
                  <a:pt x="16416" y="13900"/>
                </a:lnTo>
                <a:lnTo>
                  <a:pt x="17472" y="13900"/>
                </a:lnTo>
                <a:cubicBezTo>
                  <a:pt x="17789" y="13900"/>
                  <a:pt x="18046" y="13644"/>
                  <a:pt x="18046" y="13342"/>
                </a:cubicBezTo>
                <a:lnTo>
                  <a:pt x="18046" y="12557"/>
                </a:lnTo>
                <a:lnTo>
                  <a:pt x="19419" y="12557"/>
                </a:lnTo>
                <a:lnTo>
                  <a:pt x="19419" y="13900"/>
                </a:lnTo>
                <a:lnTo>
                  <a:pt x="19992" y="13900"/>
                </a:lnTo>
                <a:lnTo>
                  <a:pt x="19992" y="10430"/>
                </a:lnTo>
                <a:lnTo>
                  <a:pt x="19419" y="10430"/>
                </a:lnTo>
                <a:lnTo>
                  <a:pt x="19419" y="11773"/>
                </a:lnTo>
                <a:lnTo>
                  <a:pt x="18046" y="11773"/>
                </a:lnTo>
                <a:lnTo>
                  <a:pt x="18046" y="10988"/>
                </a:lnTo>
                <a:cubicBezTo>
                  <a:pt x="18046" y="10686"/>
                  <a:pt x="17789" y="10430"/>
                  <a:pt x="17472" y="10430"/>
                </a:cubicBezTo>
                <a:lnTo>
                  <a:pt x="16416" y="10430"/>
                </a:lnTo>
                <a:lnTo>
                  <a:pt x="16416" y="2373"/>
                </a:lnTo>
                <a:lnTo>
                  <a:pt x="15088" y="2373"/>
                </a:lnTo>
                <a:lnTo>
                  <a:pt x="15088" y="10430"/>
                </a:lnTo>
                <a:lnTo>
                  <a:pt x="13851" y="10430"/>
                </a:lnTo>
                <a:cubicBezTo>
                  <a:pt x="13549" y="10430"/>
                  <a:pt x="13293" y="10686"/>
                  <a:pt x="13293" y="10988"/>
                </a:cubicBezTo>
                <a:lnTo>
                  <a:pt x="13293" y="11773"/>
                </a:lnTo>
                <a:lnTo>
                  <a:pt x="6896" y="11773"/>
                </a:lnTo>
                <a:lnTo>
                  <a:pt x="6896" y="11697"/>
                </a:lnTo>
                <a:cubicBezTo>
                  <a:pt x="6896" y="11396"/>
                  <a:pt x="6639" y="11139"/>
                  <a:pt x="6338" y="11139"/>
                </a:cubicBezTo>
                <a:lnTo>
                  <a:pt x="6036" y="11139"/>
                </a:lnTo>
                <a:lnTo>
                  <a:pt x="6036" y="10324"/>
                </a:lnTo>
                <a:lnTo>
                  <a:pt x="6051" y="10324"/>
                </a:lnTo>
                <a:cubicBezTo>
                  <a:pt x="6308" y="10324"/>
                  <a:pt x="6519" y="10113"/>
                  <a:pt x="6519" y="9857"/>
                </a:cubicBezTo>
                <a:lnTo>
                  <a:pt x="6519" y="9525"/>
                </a:lnTo>
                <a:cubicBezTo>
                  <a:pt x="6519" y="9268"/>
                  <a:pt x="6308" y="9057"/>
                  <a:pt x="6051" y="9057"/>
                </a:cubicBezTo>
                <a:lnTo>
                  <a:pt x="6036" y="9057"/>
                </a:lnTo>
                <a:lnTo>
                  <a:pt x="6036" y="8303"/>
                </a:lnTo>
                <a:cubicBezTo>
                  <a:pt x="6036" y="7971"/>
                  <a:pt x="5779" y="7714"/>
                  <a:pt x="5463" y="7714"/>
                </a:cubicBezTo>
                <a:lnTo>
                  <a:pt x="2234" y="7714"/>
                </a:lnTo>
                <a:cubicBezTo>
                  <a:pt x="1917" y="7714"/>
                  <a:pt x="1661" y="7971"/>
                  <a:pt x="1661" y="8303"/>
                </a:cubicBezTo>
                <a:lnTo>
                  <a:pt x="1661" y="9057"/>
                </a:lnTo>
                <a:lnTo>
                  <a:pt x="1570" y="9057"/>
                </a:lnTo>
                <a:cubicBezTo>
                  <a:pt x="1561" y="9056"/>
                  <a:pt x="1553" y="9056"/>
                  <a:pt x="1544" y="9056"/>
                </a:cubicBezTo>
                <a:cubicBezTo>
                  <a:pt x="1300" y="9056"/>
                  <a:pt x="1102" y="9262"/>
                  <a:pt x="1102" y="9510"/>
                </a:cubicBezTo>
                <a:lnTo>
                  <a:pt x="1102" y="9857"/>
                </a:lnTo>
                <a:cubicBezTo>
                  <a:pt x="1102" y="10113"/>
                  <a:pt x="1314" y="10324"/>
                  <a:pt x="1570" y="10324"/>
                </a:cubicBezTo>
                <a:lnTo>
                  <a:pt x="1661" y="10324"/>
                </a:lnTo>
                <a:lnTo>
                  <a:pt x="1661" y="11139"/>
                </a:lnTo>
                <a:cubicBezTo>
                  <a:pt x="1344" y="11139"/>
                  <a:pt x="1102" y="11396"/>
                  <a:pt x="1102" y="11697"/>
                </a:cubicBezTo>
                <a:lnTo>
                  <a:pt x="1102" y="12678"/>
                </a:lnTo>
                <a:cubicBezTo>
                  <a:pt x="1102" y="12980"/>
                  <a:pt x="1344" y="13236"/>
                  <a:pt x="1661" y="13236"/>
                </a:cubicBezTo>
                <a:lnTo>
                  <a:pt x="1661" y="15530"/>
                </a:lnTo>
                <a:lnTo>
                  <a:pt x="1661" y="22334"/>
                </a:lnTo>
                <a:cubicBezTo>
                  <a:pt x="1645" y="22983"/>
                  <a:pt x="1947" y="23601"/>
                  <a:pt x="2460" y="24024"/>
                </a:cubicBezTo>
                <a:cubicBezTo>
                  <a:pt x="2505" y="24069"/>
                  <a:pt x="2566" y="24114"/>
                  <a:pt x="2626" y="24144"/>
                </a:cubicBezTo>
                <a:cubicBezTo>
                  <a:pt x="2747" y="24235"/>
                  <a:pt x="2868" y="24295"/>
                  <a:pt x="3003" y="24356"/>
                </a:cubicBezTo>
                <a:cubicBezTo>
                  <a:pt x="3260" y="24461"/>
                  <a:pt x="3562" y="24522"/>
                  <a:pt x="3848" y="24522"/>
                </a:cubicBezTo>
                <a:cubicBezTo>
                  <a:pt x="3999" y="24522"/>
                  <a:pt x="4150" y="24507"/>
                  <a:pt x="4286" y="24476"/>
                </a:cubicBezTo>
                <a:cubicBezTo>
                  <a:pt x="4708" y="24401"/>
                  <a:pt x="5101" y="24190"/>
                  <a:pt x="5402" y="23888"/>
                </a:cubicBezTo>
                <a:cubicBezTo>
                  <a:pt x="5448" y="23828"/>
                  <a:pt x="5493" y="23782"/>
                  <a:pt x="5538" y="23722"/>
                </a:cubicBezTo>
                <a:cubicBezTo>
                  <a:pt x="5629" y="23616"/>
                  <a:pt x="5704" y="23496"/>
                  <a:pt x="5779" y="23375"/>
                </a:cubicBezTo>
                <a:cubicBezTo>
                  <a:pt x="5810" y="23315"/>
                  <a:pt x="5840" y="23254"/>
                  <a:pt x="5870" y="23194"/>
                </a:cubicBezTo>
                <a:cubicBezTo>
                  <a:pt x="5991" y="22922"/>
                  <a:pt x="6036" y="22636"/>
                  <a:pt x="6036" y="22334"/>
                </a:cubicBezTo>
                <a:lnTo>
                  <a:pt x="6036" y="21308"/>
                </a:lnTo>
                <a:lnTo>
                  <a:pt x="6036" y="20855"/>
                </a:lnTo>
                <a:lnTo>
                  <a:pt x="6036" y="20116"/>
                </a:lnTo>
                <a:lnTo>
                  <a:pt x="6036" y="19648"/>
                </a:lnTo>
                <a:lnTo>
                  <a:pt x="6036" y="18909"/>
                </a:lnTo>
                <a:lnTo>
                  <a:pt x="6036" y="18456"/>
                </a:lnTo>
                <a:lnTo>
                  <a:pt x="6036" y="17732"/>
                </a:lnTo>
                <a:lnTo>
                  <a:pt x="6036" y="17265"/>
                </a:lnTo>
                <a:lnTo>
                  <a:pt x="6036" y="16525"/>
                </a:lnTo>
                <a:lnTo>
                  <a:pt x="6036" y="16073"/>
                </a:lnTo>
                <a:lnTo>
                  <a:pt x="6036" y="15530"/>
                </a:lnTo>
                <a:lnTo>
                  <a:pt x="6036" y="15333"/>
                </a:lnTo>
                <a:lnTo>
                  <a:pt x="6036" y="14881"/>
                </a:lnTo>
                <a:lnTo>
                  <a:pt x="6036" y="14126"/>
                </a:lnTo>
                <a:lnTo>
                  <a:pt x="6036" y="13674"/>
                </a:lnTo>
                <a:lnTo>
                  <a:pt x="6036" y="13251"/>
                </a:lnTo>
                <a:lnTo>
                  <a:pt x="6338" y="13251"/>
                </a:lnTo>
                <a:cubicBezTo>
                  <a:pt x="6655" y="13251"/>
                  <a:pt x="6896" y="12995"/>
                  <a:pt x="6896" y="12678"/>
                </a:cubicBezTo>
                <a:lnTo>
                  <a:pt x="6896" y="12542"/>
                </a:lnTo>
                <a:lnTo>
                  <a:pt x="13293" y="12542"/>
                </a:lnTo>
                <a:lnTo>
                  <a:pt x="13293" y="13327"/>
                </a:lnTo>
                <a:cubicBezTo>
                  <a:pt x="13293" y="13644"/>
                  <a:pt x="13534" y="13900"/>
                  <a:pt x="13851" y="13900"/>
                </a:cubicBezTo>
                <a:lnTo>
                  <a:pt x="15088" y="13900"/>
                </a:lnTo>
                <a:lnTo>
                  <a:pt x="15088" y="28701"/>
                </a:lnTo>
                <a:lnTo>
                  <a:pt x="13836" y="28701"/>
                </a:lnTo>
                <a:cubicBezTo>
                  <a:pt x="13534" y="28701"/>
                  <a:pt x="13278" y="28957"/>
                  <a:pt x="13278" y="29259"/>
                </a:cubicBezTo>
                <a:lnTo>
                  <a:pt x="13278" y="30044"/>
                </a:lnTo>
                <a:lnTo>
                  <a:pt x="11905" y="30044"/>
                </a:lnTo>
                <a:lnTo>
                  <a:pt x="11905" y="28701"/>
                </a:lnTo>
                <a:lnTo>
                  <a:pt x="11317" y="28701"/>
                </a:lnTo>
                <a:lnTo>
                  <a:pt x="11317" y="32171"/>
                </a:lnTo>
                <a:lnTo>
                  <a:pt x="11905" y="32171"/>
                </a:lnTo>
                <a:lnTo>
                  <a:pt x="11905" y="30813"/>
                </a:lnTo>
                <a:lnTo>
                  <a:pt x="13278" y="30813"/>
                </a:lnTo>
                <a:lnTo>
                  <a:pt x="13278" y="31598"/>
                </a:lnTo>
                <a:cubicBezTo>
                  <a:pt x="13278" y="31915"/>
                  <a:pt x="13534" y="32171"/>
                  <a:pt x="13836" y="32171"/>
                </a:cubicBezTo>
                <a:lnTo>
                  <a:pt x="15088" y="32171"/>
                </a:lnTo>
                <a:lnTo>
                  <a:pt x="15088" y="43864"/>
                </a:lnTo>
                <a:lnTo>
                  <a:pt x="11664" y="43864"/>
                </a:lnTo>
                <a:lnTo>
                  <a:pt x="11694" y="43849"/>
                </a:lnTo>
                <a:lnTo>
                  <a:pt x="11724" y="43834"/>
                </a:lnTo>
                <a:cubicBezTo>
                  <a:pt x="11739" y="43834"/>
                  <a:pt x="11739" y="43819"/>
                  <a:pt x="11754" y="43819"/>
                </a:cubicBezTo>
                <a:lnTo>
                  <a:pt x="11799" y="43803"/>
                </a:lnTo>
                <a:lnTo>
                  <a:pt x="11830" y="43773"/>
                </a:lnTo>
                <a:lnTo>
                  <a:pt x="11875" y="43758"/>
                </a:lnTo>
                <a:cubicBezTo>
                  <a:pt x="11890" y="43743"/>
                  <a:pt x="11920" y="43728"/>
                  <a:pt x="11935" y="43728"/>
                </a:cubicBezTo>
                <a:lnTo>
                  <a:pt x="11980" y="43698"/>
                </a:lnTo>
                <a:lnTo>
                  <a:pt x="12041" y="43653"/>
                </a:lnTo>
                <a:lnTo>
                  <a:pt x="12071" y="43622"/>
                </a:lnTo>
                <a:lnTo>
                  <a:pt x="12131" y="43577"/>
                </a:lnTo>
                <a:lnTo>
                  <a:pt x="12161" y="43547"/>
                </a:lnTo>
                <a:lnTo>
                  <a:pt x="12222" y="43502"/>
                </a:lnTo>
                <a:lnTo>
                  <a:pt x="12252" y="43456"/>
                </a:lnTo>
                <a:lnTo>
                  <a:pt x="12297" y="43396"/>
                </a:lnTo>
                <a:cubicBezTo>
                  <a:pt x="12312" y="43381"/>
                  <a:pt x="12327" y="43366"/>
                  <a:pt x="12342" y="43351"/>
                </a:cubicBezTo>
                <a:lnTo>
                  <a:pt x="12388" y="43290"/>
                </a:lnTo>
                <a:cubicBezTo>
                  <a:pt x="12388" y="43275"/>
                  <a:pt x="12403" y="43260"/>
                  <a:pt x="12418" y="43245"/>
                </a:cubicBezTo>
                <a:cubicBezTo>
                  <a:pt x="12433" y="43215"/>
                  <a:pt x="12448" y="43185"/>
                  <a:pt x="12463" y="43155"/>
                </a:cubicBezTo>
                <a:cubicBezTo>
                  <a:pt x="12478" y="43140"/>
                  <a:pt x="12478" y="43125"/>
                  <a:pt x="12493" y="43109"/>
                </a:cubicBezTo>
                <a:cubicBezTo>
                  <a:pt x="12493" y="43094"/>
                  <a:pt x="12524" y="43019"/>
                  <a:pt x="12539" y="42974"/>
                </a:cubicBezTo>
                <a:cubicBezTo>
                  <a:pt x="12584" y="42853"/>
                  <a:pt x="12614" y="42732"/>
                  <a:pt x="12629" y="42612"/>
                </a:cubicBezTo>
                <a:cubicBezTo>
                  <a:pt x="12644" y="42476"/>
                  <a:pt x="12539" y="42370"/>
                  <a:pt x="12418" y="42370"/>
                </a:cubicBezTo>
                <a:lnTo>
                  <a:pt x="8329" y="42370"/>
                </a:lnTo>
                <a:cubicBezTo>
                  <a:pt x="8193" y="42370"/>
                  <a:pt x="8088" y="42476"/>
                  <a:pt x="8103" y="42612"/>
                </a:cubicBezTo>
                <a:cubicBezTo>
                  <a:pt x="8118" y="42732"/>
                  <a:pt x="8148" y="42853"/>
                  <a:pt x="8193" y="42974"/>
                </a:cubicBezTo>
                <a:cubicBezTo>
                  <a:pt x="8209" y="43019"/>
                  <a:pt x="8224" y="43064"/>
                  <a:pt x="8254" y="43109"/>
                </a:cubicBezTo>
                <a:lnTo>
                  <a:pt x="8284" y="43170"/>
                </a:lnTo>
                <a:cubicBezTo>
                  <a:pt x="8299" y="43185"/>
                  <a:pt x="8299" y="43215"/>
                  <a:pt x="8314" y="43245"/>
                </a:cubicBezTo>
                <a:cubicBezTo>
                  <a:pt x="8329" y="43260"/>
                  <a:pt x="8344" y="43275"/>
                  <a:pt x="8359" y="43290"/>
                </a:cubicBezTo>
                <a:lnTo>
                  <a:pt x="8405" y="43351"/>
                </a:lnTo>
                <a:cubicBezTo>
                  <a:pt x="8405" y="43366"/>
                  <a:pt x="8420" y="43381"/>
                  <a:pt x="8435" y="43396"/>
                </a:cubicBezTo>
                <a:lnTo>
                  <a:pt x="8480" y="43456"/>
                </a:lnTo>
                <a:lnTo>
                  <a:pt x="8525" y="43502"/>
                </a:lnTo>
                <a:lnTo>
                  <a:pt x="8571" y="43547"/>
                </a:lnTo>
                <a:lnTo>
                  <a:pt x="8616" y="43577"/>
                </a:lnTo>
                <a:lnTo>
                  <a:pt x="8661" y="43622"/>
                </a:lnTo>
                <a:lnTo>
                  <a:pt x="8706" y="43653"/>
                </a:lnTo>
                <a:lnTo>
                  <a:pt x="8767" y="43698"/>
                </a:lnTo>
                <a:lnTo>
                  <a:pt x="8797" y="43728"/>
                </a:lnTo>
                <a:cubicBezTo>
                  <a:pt x="8827" y="43728"/>
                  <a:pt x="8842" y="43743"/>
                  <a:pt x="8872" y="43758"/>
                </a:cubicBezTo>
                <a:lnTo>
                  <a:pt x="8903" y="43773"/>
                </a:lnTo>
                <a:lnTo>
                  <a:pt x="8948" y="43803"/>
                </a:lnTo>
                <a:lnTo>
                  <a:pt x="8978" y="43819"/>
                </a:lnTo>
                <a:cubicBezTo>
                  <a:pt x="8993" y="43819"/>
                  <a:pt x="9008" y="43834"/>
                  <a:pt x="9023" y="43834"/>
                </a:cubicBezTo>
                <a:lnTo>
                  <a:pt x="9038" y="43849"/>
                </a:lnTo>
                <a:lnTo>
                  <a:pt x="9084" y="43864"/>
                </a:lnTo>
                <a:lnTo>
                  <a:pt x="5553" y="43864"/>
                </a:lnTo>
                <a:lnTo>
                  <a:pt x="5583" y="43849"/>
                </a:lnTo>
                <a:lnTo>
                  <a:pt x="5613" y="43834"/>
                </a:lnTo>
                <a:cubicBezTo>
                  <a:pt x="5629" y="43834"/>
                  <a:pt x="5644" y="43819"/>
                  <a:pt x="5644" y="43819"/>
                </a:cubicBezTo>
                <a:lnTo>
                  <a:pt x="5689" y="43803"/>
                </a:lnTo>
                <a:lnTo>
                  <a:pt x="5734" y="43773"/>
                </a:lnTo>
                <a:lnTo>
                  <a:pt x="5764" y="43758"/>
                </a:lnTo>
                <a:lnTo>
                  <a:pt x="5825" y="43728"/>
                </a:lnTo>
                <a:lnTo>
                  <a:pt x="5870" y="43698"/>
                </a:lnTo>
                <a:lnTo>
                  <a:pt x="5930" y="43653"/>
                </a:lnTo>
                <a:lnTo>
                  <a:pt x="5960" y="43622"/>
                </a:lnTo>
                <a:lnTo>
                  <a:pt x="6021" y="43577"/>
                </a:lnTo>
                <a:lnTo>
                  <a:pt x="6051" y="43547"/>
                </a:lnTo>
                <a:lnTo>
                  <a:pt x="6111" y="43502"/>
                </a:lnTo>
                <a:lnTo>
                  <a:pt x="6142" y="43456"/>
                </a:lnTo>
                <a:lnTo>
                  <a:pt x="6187" y="43396"/>
                </a:lnTo>
                <a:cubicBezTo>
                  <a:pt x="6202" y="43381"/>
                  <a:pt x="6217" y="43366"/>
                  <a:pt x="6232" y="43351"/>
                </a:cubicBezTo>
                <a:lnTo>
                  <a:pt x="6277" y="43290"/>
                </a:lnTo>
                <a:lnTo>
                  <a:pt x="6308" y="43245"/>
                </a:lnTo>
                <a:cubicBezTo>
                  <a:pt x="6323" y="43215"/>
                  <a:pt x="6338" y="43185"/>
                  <a:pt x="6353" y="43155"/>
                </a:cubicBezTo>
                <a:cubicBezTo>
                  <a:pt x="6368" y="43140"/>
                  <a:pt x="6368" y="43125"/>
                  <a:pt x="6383" y="43109"/>
                </a:cubicBezTo>
                <a:cubicBezTo>
                  <a:pt x="6398" y="43064"/>
                  <a:pt x="6413" y="43019"/>
                  <a:pt x="6443" y="42974"/>
                </a:cubicBezTo>
                <a:cubicBezTo>
                  <a:pt x="6473" y="42853"/>
                  <a:pt x="6504" y="42732"/>
                  <a:pt x="6519" y="42612"/>
                </a:cubicBezTo>
                <a:cubicBezTo>
                  <a:pt x="6534" y="42476"/>
                  <a:pt x="6443" y="42370"/>
                  <a:pt x="6308" y="42370"/>
                </a:cubicBezTo>
                <a:lnTo>
                  <a:pt x="2219" y="42370"/>
                </a:lnTo>
                <a:cubicBezTo>
                  <a:pt x="2083" y="42370"/>
                  <a:pt x="1977" y="42476"/>
                  <a:pt x="2008" y="42612"/>
                </a:cubicBezTo>
                <a:cubicBezTo>
                  <a:pt x="2023" y="42732"/>
                  <a:pt x="2038" y="42853"/>
                  <a:pt x="2083" y="42974"/>
                </a:cubicBezTo>
                <a:cubicBezTo>
                  <a:pt x="2098" y="43019"/>
                  <a:pt x="2128" y="43064"/>
                  <a:pt x="2143" y="43109"/>
                </a:cubicBezTo>
                <a:cubicBezTo>
                  <a:pt x="2158" y="43125"/>
                  <a:pt x="2158" y="43140"/>
                  <a:pt x="2174" y="43170"/>
                </a:cubicBezTo>
                <a:lnTo>
                  <a:pt x="2219" y="43245"/>
                </a:lnTo>
                <a:cubicBezTo>
                  <a:pt x="2219" y="43260"/>
                  <a:pt x="2234" y="43275"/>
                  <a:pt x="2249" y="43290"/>
                </a:cubicBezTo>
                <a:lnTo>
                  <a:pt x="2294" y="43351"/>
                </a:lnTo>
                <a:lnTo>
                  <a:pt x="2324" y="43396"/>
                </a:lnTo>
                <a:lnTo>
                  <a:pt x="2370" y="43456"/>
                </a:lnTo>
                <a:lnTo>
                  <a:pt x="2415" y="43502"/>
                </a:lnTo>
                <a:lnTo>
                  <a:pt x="2460" y="43547"/>
                </a:lnTo>
                <a:lnTo>
                  <a:pt x="2505" y="43577"/>
                </a:lnTo>
                <a:lnTo>
                  <a:pt x="2551" y="43622"/>
                </a:lnTo>
                <a:lnTo>
                  <a:pt x="2596" y="43653"/>
                </a:lnTo>
                <a:lnTo>
                  <a:pt x="2656" y="43698"/>
                </a:lnTo>
                <a:lnTo>
                  <a:pt x="2702" y="43728"/>
                </a:lnTo>
                <a:lnTo>
                  <a:pt x="2762" y="43758"/>
                </a:lnTo>
                <a:lnTo>
                  <a:pt x="2792" y="43773"/>
                </a:lnTo>
                <a:lnTo>
                  <a:pt x="2837" y="43803"/>
                </a:lnTo>
                <a:lnTo>
                  <a:pt x="2868" y="43819"/>
                </a:lnTo>
                <a:lnTo>
                  <a:pt x="2913" y="43834"/>
                </a:lnTo>
                <a:lnTo>
                  <a:pt x="2943" y="43849"/>
                </a:lnTo>
                <a:lnTo>
                  <a:pt x="2973" y="43864"/>
                </a:lnTo>
                <a:lnTo>
                  <a:pt x="1" y="43864"/>
                </a:lnTo>
                <a:lnTo>
                  <a:pt x="1" y="44618"/>
                </a:lnTo>
                <a:lnTo>
                  <a:pt x="15088" y="44618"/>
                </a:lnTo>
                <a:lnTo>
                  <a:pt x="15088" y="53867"/>
                </a:lnTo>
                <a:lnTo>
                  <a:pt x="11317" y="53867"/>
                </a:lnTo>
                <a:lnTo>
                  <a:pt x="11317" y="54893"/>
                </a:lnTo>
                <a:lnTo>
                  <a:pt x="13897" y="54893"/>
                </a:lnTo>
                <a:lnTo>
                  <a:pt x="13897" y="56432"/>
                </a:lnTo>
                <a:cubicBezTo>
                  <a:pt x="13897" y="56658"/>
                  <a:pt x="14078" y="56854"/>
                  <a:pt x="14319" y="56854"/>
                </a:cubicBezTo>
                <a:lnTo>
                  <a:pt x="16733" y="56854"/>
                </a:lnTo>
                <a:cubicBezTo>
                  <a:pt x="16959" y="56854"/>
                  <a:pt x="17155" y="56658"/>
                  <a:pt x="17155" y="56432"/>
                </a:cubicBezTo>
                <a:lnTo>
                  <a:pt x="17155" y="54878"/>
                </a:lnTo>
                <a:lnTo>
                  <a:pt x="40541" y="54878"/>
                </a:lnTo>
                <a:lnTo>
                  <a:pt x="40541" y="56417"/>
                </a:lnTo>
                <a:cubicBezTo>
                  <a:pt x="40541" y="56658"/>
                  <a:pt x="40737" y="56854"/>
                  <a:pt x="40963" y="56854"/>
                </a:cubicBezTo>
                <a:lnTo>
                  <a:pt x="43377" y="56854"/>
                </a:lnTo>
                <a:cubicBezTo>
                  <a:pt x="43604" y="56854"/>
                  <a:pt x="43800" y="56658"/>
                  <a:pt x="43800" y="56417"/>
                </a:cubicBezTo>
                <a:lnTo>
                  <a:pt x="43800" y="54878"/>
                </a:lnTo>
                <a:lnTo>
                  <a:pt x="45972" y="54878"/>
                </a:lnTo>
                <a:lnTo>
                  <a:pt x="45972" y="53852"/>
                </a:lnTo>
                <a:lnTo>
                  <a:pt x="16416" y="53852"/>
                </a:lnTo>
                <a:lnTo>
                  <a:pt x="16416" y="32171"/>
                </a:lnTo>
                <a:lnTo>
                  <a:pt x="17457" y="32171"/>
                </a:lnTo>
                <a:cubicBezTo>
                  <a:pt x="17774" y="32171"/>
                  <a:pt x="18030" y="31915"/>
                  <a:pt x="18030" y="31598"/>
                </a:cubicBezTo>
                <a:lnTo>
                  <a:pt x="18030" y="30828"/>
                </a:lnTo>
                <a:lnTo>
                  <a:pt x="27309" y="30828"/>
                </a:lnTo>
                <a:lnTo>
                  <a:pt x="27309" y="30889"/>
                </a:lnTo>
                <a:cubicBezTo>
                  <a:pt x="27309" y="31205"/>
                  <a:pt x="27566" y="31462"/>
                  <a:pt x="27883" y="31462"/>
                </a:cubicBezTo>
                <a:lnTo>
                  <a:pt x="28818" y="31462"/>
                </a:lnTo>
                <a:lnTo>
                  <a:pt x="28818" y="32593"/>
                </a:lnTo>
                <a:cubicBezTo>
                  <a:pt x="25906" y="33152"/>
                  <a:pt x="23734" y="35475"/>
                  <a:pt x="23734" y="38251"/>
                </a:cubicBezTo>
                <a:cubicBezTo>
                  <a:pt x="23734" y="40243"/>
                  <a:pt x="24865" y="41993"/>
                  <a:pt x="26570" y="43034"/>
                </a:cubicBezTo>
                <a:cubicBezTo>
                  <a:pt x="26781" y="43155"/>
                  <a:pt x="27008" y="43230"/>
                  <a:pt x="27249" y="43230"/>
                </a:cubicBezTo>
                <a:lnTo>
                  <a:pt x="33193" y="43230"/>
                </a:lnTo>
                <a:cubicBezTo>
                  <a:pt x="33435" y="43230"/>
                  <a:pt x="33661" y="43155"/>
                  <a:pt x="33857" y="43034"/>
                </a:cubicBezTo>
                <a:cubicBezTo>
                  <a:pt x="35577" y="41993"/>
                  <a:pt x="36709" y="40243"/>
                  <a:pt x="36709" y="38251"/>
                </a:cubicBezTo>
                <a:cubicBezTo>
                  <a:pt x="36709" y="35475"/>
                  <a:pt x="34521" y="33167"/>
                  <a:pt x="31609" y="32593"/>
                </a:cubicBezTo>
                <a:lnTo>
                  <a:pt x="31609" y="31462"/>
                </a:lnTo>
                <a:lnTo>
                  <a:pt x="32560" y="31462"/>
                </a:lnTo>
                <a:cubicBezTo>
                  <a:pt x="32877" y="31462"/>
                  <a:pt x="33118" y="31205"/>
                  <a:pt x="33118" y="30904"/>
                </a:cubicBezTo>
                <a:lnTo>
                  <a:pt x="33118" y="29923"/>
                </a:lnTo>
                <a:cubicBezTo>
                  <a:pt x="33118" y="29621"/>
                  <a:pt x="32877" y="29365"/>
                  <a:pt x="32575" y="29350"/>
                </a:cubicBezTo>
                <a:lnTo>
                  <a:pt x="32590" y="29350"/>
                </a:lnTo>
                <a:lnTo>
                  <a:pt x="32590" y="28927"/>
                </a:lnTo>
                <a:cubicBezTo>
                  <a:pt x="32590" y="28695"/>
                  <a:pt x="32422" y="28504"/>
                  <a:pt x="32193" y="28504"/>
                </a:cubicBezTo>
                <a:cubicBezTo>
                  <a:pt x="32185" y="28504"/>
                  <a:pt x="32176" y="28504"/>
                  <a:pt x="32167" y="28505"/>
                </a:cubicBezTo>
                <a:lnTo>
                  <a:pt x="31730" y="28505"/>
                </a:lnTo>
                <a:lnTo>
                  <a:pt x="31730" y="27735"/>
                </a:lnTo>
                <a:cubicBezTo>
                  <a:pt x="31730" y="27418"/>
                  <a:pt x="31458" y="27147"/>
                  <a:pt x="31141" y="27147"/>
                </a:cubicBezTo>
                <a:lnTo>
                  <a:pt x="30598" y="27147"/>
                </a:lnTo>
                <a:lnTo>
                  <a:pt x="30598" y="19513"/>
                </a:lnTo>
                <a:cubicBezTo>
                  <a:pt x="30613" y="17778"/>
                  <a:pt x="32017" y="16374"/>
                  <a:pt x="33737" y="16374"/>
                </a:cubicBezTo>
                <a:lnTo>
                  <a:pt x="47904" y="16374"/>
                </a:lnTo>
                <a:cubicBezTo>
                  <a:pt x="49639" y="16374"/>
                  <a:pt x="51042" y="17778"/>
                  <a:pt x="51042" y="19513"/>
                </a:cubicBezTo>
                <a:lnTo>
                  <a:pt x="51042" y="23767"/>
                </a:lnTo>
                <a:cubicBezTo>
                  <a:pt x="51072" y="24310"/>
                  <a:pt x="51057" y="24854"/>
                  <a:pt x="50997" y="25397"/>
                </a:cubicBezTo>
                <a:cubicBezTo>
                  <a:pt x="50488" y="25079"/>
                  <a:pt x="49841" y="24997"/>
                  <a:pt x="49244" y="24997"/>
                </a:cubicBezTo>
                <a:cubicBezTo>
                  <a:pt x="49132" y="24997"/>
                  <a:pt x="49022" y="25000"/>
                  <a:pt x="48915" y="25004"/>
                </a:cubicBezTo>
                <a:cubicBezTo>
                  <a:pt x="48850" y="25001"/>
                  <a:pt x="48787" y="24999"/>
                  <a:pt x="48723" y="24999"/>
                </a:cubicBezTo>
                <a:cubicBezTo>
                  <a:pt x="48217" y="24999"/>
                  <a:pt x="47724" y="25105"/>
                  <a:pt x="47255" y="25306"/>
                </a:cubicBezTo>
                <a:cubicBezTo>
                  <a:pt x="46742" y="25517"/>
                  <a:pt x="46380" y="25985"/>
                  <a:pt x="46289" y="26528"/>
                </a:cubicBezTo>
                <a:cubicBezTo>
                  <a:pt x="46244" y="27026"/>
                  <a:pt x="46470" y="27509"/>
                  <a:pt x="46863" y="27811"/>
                </a:cubicBezTo>
                <a:cubicBezTo>
                  <a:pt x="47255" y="28126"/>
                  <a:pt x="47829" y="28242"/>
                  <a:pt x="48400" y="28242"/>
                </a:cubicBezTo>
                <a:cubicBezTo>
                  <a:pt x="48730" y="28242"/>
                  <a:pt x="49059" y="28203"/>
                  <a:pt x="49352" y="28143"/>
                </a:cubicBezTo>
                <a:cubicBezTo>
                  <a:pt x="50046" y="28007"/>
                  <a:pt x="50861" y="27554"/>
                  <a:pt x="51238" y="26830"/>
                </a:cubicBezTo>
                <a:cubicBezTo>
                  <a:pt x="51283" y="27041"/>
                  <a:pt x="51313" y="27252"/>
                  <a:pt x="51313" y="27464"/>
                </a:cubicBezTo>
                <a:lnTo>
                  <a:pt x="51313" y="30089"/>
                </a:lnTo>
                <a:cubicBezTo>
                  <a:pt x="51329" y="30330"/>
                  <a:pt x="51298" y="30587"/>
                  <a:pt x="51223" y="30813"/>
                </a:cubicBezTo>
                <a:cubicBezTo>
                  <a:pt x="50966" y="30451"/>
                  <a:pt x="50619" y="30149"/>
                  <a:pt x="50212" y="29923"/>
                </a:cubicBezTo>
                <a:cubicBezTo>
                  <a:pt x="49724" y="29642"/>
                  <a:pt x="49174" y="29502"/>
                  <a:pt x="48623" y="29502"/>
                </a:cubicBezTo>
                <a:cubicBezTo>
                  <a:pt x="48050" y="29502"/>
                  <a:pt x="47476" y="29653"/>
                  <a:pt x="46968" y="29953"/>
                </a:cubicBezTo>
                <a:cubicBezTo>
                  <a:pt x="46591" y="30149"/>
                  <a:pt x="46304" y="30496"/>
                  <a:pt x="46154" y="30904"/>
                </a:cubicBezTo>
                <a:cubicBezTo>
                  <a:pt x="45988" y="31522"/>
                  <a:pt x="46350" y="32111"/>
                  <a:pt x="46772" y="32427"/>
                </a:cubicBezTo>
                <a:cubicBezTo>
                  <a:pt x="47195" y="32729"/>
                  <a:pt x="47692" y="32895"/>
                  <a:pt x="48190" y="32956"/>
                </a:cubicBezTo>
                <a:cubicBezTo>
                  <a:pt x="48456" y="33005"/>
                  <a:pt x="48726" y="33028"/>
                  <a:pt x="48996" y="33028"/>
                </a:cubicBezTo>
                <a:cubicBezTo>
                  <a:pt x="49217" y="33028"/>
                  <a:pt x="49437" y="33013"/>
                  <a:pt x="49654" y="32986"/>
                </a:cubicBezTo>
                <a:cubicBezTo>
                  <a:pt x="50227" y="32880"/>
                  <a:pt x="50755" y="32593"/>
                  <a:pt x="51147" y="32156"/>
                </a:cubicBezTo>
                <a:cubicBezTo>
                  <a:pt x="51163" y="32292"/>
                  <a:pt x="51178" y="32427"/>
                  <a:pt x="51178" y="32563"/>
                </a:cubicBezTo>
                <a:lnTo>
                  <a:pt x="51178" y="34147"/>
                </a:lnTo>
                <a:cubicBezTo>
                  <a:pt x="51163" y="34434"/>
                  <a:pt x="51147" y="34706"/>
                  <a:pt x="51117" y="34962"/>
                </a:cubicBezTo>
                <a:cubicBezTo>
                  <a:pt x="50680" y="34570"/>
                  <a:pt x="50046" y="34313"/>
                  <a:pt x="49216" y="34178"/>
                </a:cubicBezTo>
                <a:cubicBezTo>
                  <a:pt x="48979" y="34134"/>
                  <a:pt x="48711" y="34098"/>
                  <a:pt x="48429" y="34098"/>
                </a:cubicBezTo>
                <a:cubicBezTo>
                  <a:pt x="48121" y="34098"/>
                  <a:pt x="47797" y="34142"/>
                  <a:pt x="47481" y="34268"/>
                </a:cubicBezTo>
                <a:cubicBezTo>
                  <a:pt x="46817" y="34525"/>
                  <a:pt x="46365" y="35128"/>
                  <a:pt x="46380" y="35747"/>
                </a:cubicBezTo>
                <a:cubicBezTo>
                  <a:pt x="46425" y="36335"/>
                  <a:pt x="46772" y="36848"/>
                  <a:pt x="47315" y="37105"/>
                </a:cubicBezTo>
                <a:cubicBezTo>
                  <a:pt x="47754" y="37317"/>
                  <a:pt x="48232" y="37423"/>
                  <a:pt x="48713" y="37423"/>
                </a:cubicBezTo>
                <a:cubicBezTo>
                  <a:pt x="48745" y="37423"/>
                  <a:pt x="48777" y="37422"/>
                  <a:pt x="48809" y="37421"/>
                </a:cubicBezTo>
                <a:cubicBezTo>
                  <a:pt x="48865" y="37423"/>
                  <a:pt x="48921" y="37424"/>
                  <a:pt x="48976" y="37424"/>
                </a:cubicBezTo>
                <a:cubicBezTo>
                  <a:pt x="49957" y="37424"/>
                  <a:pt x="50644" y="37168"/>
                  <a:pt x="51087" y="36682"/>
                </a:cubicBezTo>
                <a:cubicBezTo>
                  <a:pt x="51147" y="36607"/>
                  <a:pt x="51208" y="36546"/>
                  <a:pt x="51253" y="36456"/>
                </a:cubicBezTo>
                <a:cubicBezTo>
                  <a:pt x="51313" y="36893"/>
                  <a:pt x="51344" y="37331"/>
                  <a:pt x="51313" y="37768"/>
                </a:cubicBezTo>
                <a:lnTo>
                  <a:pt x="51313" y="44226"/>
                </a:lnTo>
                <a:lnTo>
                  <a:pt x="47436" y="44226"/>
                </a:lnTo>
                <a:cubicBezTo>
                  <a:pt x="47210" y="44226"/>
                  <a:pt x="47029" y="44407"/>
                  <a:pt x="47029" y="44618"/>
                </a:cubicBezTo>
                <a:lnTo>
                  <a:pt x="47029" y="44920"/>
                </a:lnTo>
                <a:cubicBezTo>
                  <a:pt x="47029" y="45146"/>
                  <a:pt x="47210" y="45327"/>
                  <a:pt x="47436" y="45327"/>
                </a:cubicBezTo>
                <a:lnTo>
                  <a:pt x="47451" y="45327"/>
                </a:lnTo>
                <a:lnTo>
                  <a:pt x="47451" y="55391"/>
                </a:lnTo>
                <a:cubicBezTo>
                  <a:pt x="47451" y="56251"/>
                  <a:pt x="48145" y="56945"/>
                  <a:pt x="48990" y="56945"/>
                </a:cubicBezTo>
                <a:lnTo>
                  <a:pt x="54195" y="56945"/>
                </a:lnTo>
                <a:cubicBezTo>
                  <a:pt x="55055" y="56945"/>
                  <a:pt x="55749" y="56251"/>
                  <a:pt x="55749" y="55391"/>
                </a:cubicBezTo>
                <a:lnTo>
                  <a:pt x="55749" y="54878"/>
                </a:lnTo>
                <a:lnTo>
                  <a:pt x="58208" y="54878"/>
                </a:lnTo>
                <a:lnTo>
                  <a:pt x="58208" y="56417"/>
                </a:lnTo>
                <a:cubicBezTo>
                  <a:pt x="58208" y="56658"/>
                  <a:pt x="58405" y="56854"/>
                  <a:pt x="58631" y="56854"/>
                </a:cubicBezTo>
                <a:lnTo>
                  <a:pt x="61045" y="56854"/>
                </a:lnTo>
                <a:cubicBezTo>
                  <a:pt x="61286" y="56854"/>
                  <a:pt x="61467" y="56658"/>
                  <a:pt x="61467" y="56417"/>
                </a:cubicBezTo>
                <a:lnTo>
                  <a:pt x="61467" y="54878"/>
                </a:lnTo>
                <a:lnTo>
                  <a:pt x="93875" y="54878"/>
                </a:lnTo>
                <a:lnTo>
                  <a:pt x="93875" y="56417"/>
                </a:lnTo>
                <a:cubicBezTo>
                  <a:pt x="93875" y="56658"/>
                  <a:pt x="94071" y="56854"/>
                  <a:pt x="94313" y="56854"/>
                </a:cubicBezTo>
                <a:lnTo>
                  <a:pt x="96712" y="56854"/>
                </a:lnTo>
                <a:cubicBezTo>
                  <a:pt x="96953" y="56854"/>
                  <a:pt x="97149" y="56658"/>
                  <a:pt x="97149" y="56417"/>
                </a:cubicBezTo>
                <a:lnTo>
                  <a:pt x="97149" y="54878"/>
                </a:lnTo>
                <a:lnTo>
                  <a:pt x="99307" y="54878"/>
                </a:lnTo>
                <a:lnTo>
                  <a:pt x="99307" y="53852"/>
                </a:lnTo>
                <a:lnTo>
                  <a:pt x="88700" y="53852"/>
                </a:lnTo>
                <a:cubicBezTo>
                  <a:pt x="89530" y="53565"/>
                  <a:pt x="90118" y="52826"/>
                  <a:pt x="90209" y="51966"/>
                </a:cubicBezTo>
                <a:cubicBezTo>
                  <a:pt x="90239" y="51770"/>
                  <a:pt x="90088" y="51589"/>
                  <a:pt x="89892" y="51589"/>
                </a:cubicBezTo>
                <a:lnTo>
                  <a:pt x="88911" y="51589"/>
                </a:lnTo>
                <a:lnTo>
                  <a:pt x="88911" y="51287"/>
                </a:lnTo>
                <a:cubicBezTo>
                  <a:pt x="88911" y="51129"/>
                  <a:pt x="88789" y="50999"/>
                  <a:pt x="88648" y="50999"/>
                </a:cubicBezTo>
                <a:cubicBezTo>
                  <a:pt x="88640" y="50999"/>
                  <a:pt x="88632" y="50999"/>
                  <a:pt x="88625" y="51000"/>
                </a:cubicBezTo>
                <a:lnTo>
                  <a:pt x="88006" y="51000"/>
                </a:lnTo>
                <a:lnTo>
                  <a:pt x="88006" y="49657"/>
                </a:lnTo>
                <a:cubicBezTo>
                  <a:pt x="88006" y="49386"/>
                  <a:pt x="87780" y="49160"/>
                  <a:pt x="87508" y="49160"/>
                </a:cubicBezTo>
                <a:lnTo>
                  <a:pt x="87041" y="49160"/>
                </a:lnTo>
                <a:cubicBezTo>
                  <a:pt x="87222" y="49099"/>
                  <a:pt x="87357" y="48963"/>
                  <a:pt x="87418" y="48782"/>
                </a:cubicBezTo>
                <a:cubicBezTo>
                  <a:pt x="87448" y="48526"/>
                  <a:pt x="87403" y="48254"/>
                  <a:pt x="87312" y="48028"/>
                </a:cubicBezTo>
                <a:cubicBezTo>
                  <a:pt x="87176" y="47741"/>
                  <a:pt x="87071" y="47455"/>
                  <a:pt x="87010" y="47153"/>
                </a:cubicBezTo>
                <a:cubicBezTo>
                  <a:pt x="86694" y="47409"/>
                  <a:pt x="86437" y="47741"/>
                  <a:pt x="86256" y="48103"/>
                </a:cubicBezTo>
                <a:cubicBezTo>
                  <a:pt x="86181" y="48224"/>
                  <a:pt x="86135" y="48360"/>
                  <a:pt x="86105" y="48481"/>
                </a:cubicBezTo>
                <a:cubicBezTo>
                  <a:pt x="86090" y="48586"/>
                  <a:pt x="86090" y="48692"/>
                  <a:pt x="86120" y="48797"/>
                </a:cubicBezTo>
                <a:cubicBezTo>
                  <a:pt x="86165" y="48963"/>
                  <a:pt x="86286" y="49099"/>
                  <a:pt x="86452" y="49144"/>
                </a:cubicBezTo>
                <a:lnTo>
                  <a:pt x="86196" y="49144"/>
                </a:lnTo>
                <a:cubicBezTo>
                  <a:pt x="85909" y="49144"/>
                  <a:pt x="85683" y="49371"/>
                  <a:pt x="85683" y="49657"/>
                </a:cubicBezTo>
                <a:lnTo>
                  <a:pt x="85683" y="50985"/>
                </a:lnTo>
                <a:lnTo>
                  <a:pt x="85064" y="50985"/>
                </a:lnTo>
                <a:cubicBezTo>
                  <a:pt x="84898" y="50985"/>
                  <a:pt x="84777" y="51121"/>
                  <a:pt x="84777" y="51272"/>
                </a:cubicBezTo>
                <a:lnTo>
                  <a:pt x="84777" y="51574"/>
                </a:lnTo>
                <a:lnTo>
                  <a:pt x="83721" y="51574"/>
                </a:lnTo>
                <a:cubicBezTo>
                  <a:pt x="83525" y="51574"/>
                  <a:pt x="83374" y="51755"/>
                  <a:pt x="83404" y="51951"/>
                </a:cubicBezTo>
                <a:cubicBezTo>
                  <a:pt x="83495" y="52826"/>
                  <a:pt x="84083" y="53550"/>
                  <a:pt x="84913" y="53837"/>
                </a:cubicBezTo>
                <a:lnTo>
                  <a:pt x="72949" y="53837"/>
                </a:lnTo>
                <a:lnTo>
                  <a:pt x="72949" y="32141"/>
                </a:lnTo>
                <a:lnTo>
                  <a:pt x="74096" y="32141"/>
                </a:lnTo>
                <a:cubicBezTo>
                  <a:pt x="74412" y="32141"/>
                  <a:pt x="74669" y="31884"/>
                  <a:pt x="74669" y="31568"/>
                </a:cubicBezTo>
                <a:lnTo>
                  <a:pt x="74669" y="30783"/>
                </a:lnTo>
                <a:lnTo>
                  <a:pt x="83495" y="30783"/>
                </a:lnTo>
                <a:lnTo>
                  <a:pt x="83495" y="30858"/>
                </a:lnTo>
                <a:cubicBezTo>
                  <a:pt x="83495" y="31175"/>
                  <a:pt x="83752" y="31432"/>
                  <a:pt x="84068" y="31432"/>
                </a:cubicBezTo>
                <a:lnTo>
                  <a:pt x="84823" y="31432"/>
                </a:lnTo>
                <a:lnTo>
                  <a:pt x="84823" y="34208"/>
                </a:lnTo>
                <a:lnTo>
                  <a:pt x="79738" y="42415"/>
                </a:lnTo>
                <a:cubicBezTo>
                  <a:pt x="79165" y="43351"/>
                  <a:pt x="79829" y="44558"/>
                  <a:pt x="80930" y="44558"/>
                </a:cubicBezTo>
                <a:lnTo>
                  <a:pt x="91884" y="44558"/>
                </a:lnTo>
                <a:cubicBezTo>
                  <a:pt x="92985" y="44558"/>
                  <a:pt x="93649" y="43351"/>
                  <a:pt x="93076" y="42415"/>
                </a:cubicBezTo>
                <a:lnTo>
                  <a:pt x="87991" y="34208"/>
                </a:lnTo>
                <a:lnTo>
                  <a:pt x="87991" y="31432"/>
                </a:lnTo>
                <a:lnTo>
                  <a:pt x="88745" y="31432"/>
                </a:lnTo>
                <a:cubicBezTo>
                  <a:pt x="89062" y="31432"/>
                  <a:pt x="89319" y="31175"/>
                  <a:pt x="89319" y="30858"/>
                </a:cubicBezTo>
                <a:lnTo>
                  <a:pt x="89319" y="29893"/>
                </a:lnTo>
                <a:cubicBezTo>
                  <a:pt x="89319" y="29576"/>
                  <a:pt x="89062" y="29319"/>
                  <a:pt x="88745" y="29319"/>
                </a:cubicBezTo>
                <a:lnTo>
                  <a:pt x="87991" y="29319"/>
                </a:lnTo>
                <a:lnTo>
                  <a:pt x="87991" y="29229"/>
                </a:lnTo>
                <a:lnTo>
                  <a:pt x="88127" y="29229"/>
                </a:lnTo>
                <a:cubicBezTo>
                  <a:pt x="88368" y="29229"/>
                  <a:pt x="88564" y="29033"/>
                  <a:pt x="88564" y="28806"/>
                </a:cubicBezTo>
                <a:lnTo>
                  <a:pt x="88564" y="28097"/>
                </a:lnTo>
                <a:cubicBezTo>
                  <a:pt x="88564" y="27856"/>
                  <a:pt x="88368" y="27660"/>
                  <a:pt x="88127" y="27660"/>
                </a:cubicBezTo>
                <a:lnTo>
                  <a:pt x="87327" y="27660"/>
                </a:lnTo>
                <a:lnTo>
                  <a:pt x="87327" y="13327"/>
                </a:lnTo>
                <a:lnTo>
                  <a:pt x="85502" y="13327"/>
                </a:lnTo>
                <a:lnTo>
                  <a:pt x="85502" y="24024"/>
                </a:lnTo>
                <a:lnTo>
                  <a:pt x="72964" y="24024"/>
                </a:lnTo>
                <a:lnTo>
                  <a:pt x="72964" y="13991"/>
                </a:lnTo>
                <a:lnTo>
                  <a:pt x="73824" y="13991"/>
                </a:lnTo>
                <a:cubicBezTo>
                  <a:pt x="74141" y="13991"/>
                  <a:pt x="74397" y="13734"/>
                  <a:pt x="74397" y="13417"/>
                </a:cubicBezTo>
                <a:lnTo>
                  <a:pt x="74397" y="12633"/>
                </a:lnTo>
                <a:lnTo>
                  <a:pt x="75770" y="12633"/>
                </a:lnTo>
                <a:lnTo>
                  <a:pt x="75770" y="13991"/>
                </a:lnTo>
                <a:lnTo>
                  <a:pt x="76359" y="13991"/>
                </a:lnTo>
                <a:lnTo>
                  <a:pt x="76359" y="10505"/>
                </a:lnTo>
                <a:lnTo>
                  <a:pt x="75770" y="10505"/>
                </a:lnTo>
                <a:lnTo>
                  <a:pt x="75770" y="11848"/>
                </a:lnTo>
                <a:lnTo>
                  <a:pt x="74397" y="11848"/>
                </a:lnTo>
                <a:lnTo>
                  <a:pt x="74397" y="11064"/>
                </a:lnTo>
                <a:cubicBezTo>
                  <a:pt x="74397" y="10762"/>
                  <a:pt x="74141" y="10505"/>
                  <a:pt x="73824" y="10505"/>
                </a:cubicBezTo>
                <a:lnTo>
                  <a:pt x="72964" y="10505"/>
                </a:lnTo>
                <a:lnTo>
                  <a:pt x="72964" y="2373"/>
                </a:lnTo>
                <a:lnTo>
                  <a:pt x="72421" y="2373"/>
                </a:lnTo>
                <a:cubicBezTo>
                  <a:pt x="72315" y="1830"/>
                  <a:pt x="72059" y="1332"/>
                  <a:pt x="71666" y="955"/>
                </a:cubicBezTo>
                <a:cubicBezTo>
                  <a:pt x="70793" y="95"/>
                  <a:pt x="69502" y="1"/>
                  <a:pt x="69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flipH="1">
            <a:off x="6546013" y="3617382"/>
            <a:ext cx="2482675" cy="1423625"/>
          </a:xfrm>
          <a:custGeom>
            <a:avLst/>
            <a:gdLst/>
            <a:ahLst/>
            <a:cxnLst/>
            <a:rect l="l" t="t" r="r" b="b"/>
            <a:pathLst>
              <a:path w="99307" h="56945" extrusionOk="0">
                <a:moveTo>
                  <a:pt x="69093" y="608"/>
                </a:moveTo>
                <a:cubicBezTo>
                  <a:pt x="69197" y="608"/>
                  <a:pt x="70459" y="622"/>
                  <a:pt x="71244" y="1393"/>
                </a:cubicBezTo>
                <a:cubicBezTo>
                  <a:pt x="71516" y="1664"/>
                  <a:pt x="71712" y="1996"/>
                  <a:pt x="71802" y="2373"/>
                </a:cubicBezTo>
                <a:lnTo>
                  <a:pt x="71636" y="2373"/>
                </a:lnTo>
                <a:lnTo>
                  <a:pt x="71636" y="10505"/>
                </a:lnTo>
                <a:lnTo>
                  <a:pt x="70203" y="10505"/>
                </a:lnTo>
                <a:cubicBezTo>
                  <a:pt x="69901" y="10505"/>
                  <a:pt x="69645" y="10762"/>
                  <a:pt x="69645" y="11064"/>
                </a:cubicBezTo>
                <a:lnTo>
                  <a:pt x="69645" y="11848"/>
                </a:lnTo>
                <a:lnTo>
                  <a:pt x="63519" y="11848"/>
                </a:lnTo>
                <a:lnTo>
                  <a:pt x="63519" y="11773"/>
                </a:lnTo>
                <a:cubicBezTo>
                  <a:pt x="63519" y="11471"/>
                  <a:pt x="63263" y="11214"/>
                  <a:pt x="62946" y="11214"/>
                </a:cubicBezTo>
                <a:lnTo>
                  <a:pt x="61829" y="11214"/>
                </a:lnTo>
                <a:lnTo>
                  <a:pt x="61829" y="10943"/>
                </a:lnTo>
                <a:lnTo>
                  <a:pt x="62071" y="10943"/>
                </a:lnTo>
                <a:cubicBezTo>
                  <a:pt x="62282" y="10943"/>
                  <a:pt x="62448" y="10762"/>
                  <a:pt x="62448" y="10566"/>
                </a:cubicBezTo>
                <a:lnTo>
                  <a:pt x="62448" y="10068"/>
                </a:lnTo>
                <a:cubicBezTo>
                  <a:pt x="62448" y="9857"/>
                  <a:pt x="62282" y="9691"/>
                  <a:pt x="62071" y="9691"/>
                </a:cubicBezTo>
                <a:lnTo>
                  <a:pt x="60819" y="9691"/>
                </a:lnTo>
                <a:lnTo>
                  <a:pt x="60819" y="4787"/>
                </a:lnTo>
                <a:cubicBezTo>
                  <a:pt x="60849" y="4063"/>
                  <a:pt x="61015" y="3339"/>
                  <a:pt x="61301" y="2660"/>
                </a:cubicBezTo>
                <a:cubicBezTo>
                  <a:pt x="61905" y="1302"/>
                  <a:pt x="62931" y="608"/>
                  <a:pt x="64379" y="608"/>
                </a:cubicBezTo>
                <a:lnTo>
                  <a:pt x="69086" y="608"/>
                </a:lnTo>
                <a:cubicBezTo>
                  <a:pt x="69087" y="608"/>
                  <a:pt x="69089" y="608"/>
                  <a:pt x="69093" y="608"/>
                </a:cubicBezTo>
                <a:close/>
                <a:moveTo>
                  <a:pt x="49156" y="25608"/>
                </a:moveTo>
                <a:cubicBezTo>
                  <a:pt x="49775" y="25608"/>
                  <a:pt x="50453" y="25683"/>
                  <a:pt x="50846" y="26076"/>
                </a:cubicBezTo>
                <a:cubicBezTo>
                  <a:pt x="50846" y="26151"/>
                  <a:pt x="50816" y="26211"/>
                  <a:pt x="50800" y="26272"/>
                </a:cubicBezTo>
                <a:cubicBezTo>
                  <a:pt x="50574" y="26981"/>
                  <a:pt x="49835" y="27403"/>
                  <a:pt x="49201" y="27539"/>
                </a:cubicBezTo>
                <a:cubicBezTo>
                  <a:pt x="48942" y="27597"/>
                  <a:pt x="48657" y="27630"/>
                  <a:pt x="48378" y="27630"/>
                </a:cubicBezTo>
                <a:cubicBezTo>
                  <a:pt x="47927" y="27630"/>
                  <a:pt x="47495" y="27542"/>
                  <a:pt x="47225" y="27328"/>
                </a:cubicBezTo>
                <a:cubicBezTo>
                  <a:pt x="46983" y="27162"/>
                  <a:pt x="46848" y="26890"/>
                  <a:pt x="46878" y="26604"/>
                </a:cubicBezTo>
                <a:cubicBezTo>
                  <a:pt x="46938" y="26257"/>
                  <a:pt x="47179" y="25970"/>
                  <a:pt x="47496" y="25849"/>
                </a:cubicBezTo>
                <a:cubicBezTo>
                  <a:pt x="47919" y="25653"/>
                  <a:pt x="48402" y="25623"/>
                  <a:pt x="48915" y="25608"/>
                </a:cubicBezTo>
                <a:close/>
                <a:moveTo>
                  <a:pt x="85502" y="24612"/>
                </a:moveTo>
                <a:lnTo>
                  <a:pt x="85502" y="27660"/>
                </a:lnTo>
                <a:lnTo>
                  <a:pt x="84687" y="27660"/>
                </a:lnTo>
                <a:cubicBezTo>
                  <a:pt x="84446" y="27660"/>
                  <a:pt x="84249" y="27841"/>
                  <a:pt x="84249" y="28082"/>
                </a:cubicBezTo>
                <a:lnTo>
                  <a:pt x="84249" y="28791"/>
                </a:lnTo>
                <a:cubicBezTo>
                  <a:pt x="84249" y="29033"/>
                  <a:pt x="84446" y="29214"/>
                  <a:pt x="84687" y="29214"/>
                </a:cubicBezTo>
                <a:lnTo>
                  <a:pt x="84823" y="29214"/>
                </a:lnTo>
                <a:lnTo>
                  <a:pt x="84823" y="29319"/>
                </a:lnTo>
                <a:lnTo>
                  <a:pt x="84068" y="29319"/>
                </a:lnTo>
                <a:cubicBezTo>
                  <a:pt x="83752" y="29319"/>
                  <a:pt x="83495" y="29576"/>
                  <a:pt x="83495" y="29893"/>
                </a:cubicBezTo>
                <a:lnTo>
                  <a:pt x="83495" y="30029"/>
                </a:lnTo>
                <a:lnTo>
                  <a:pt x="74669" y="30029"/>
                </a:lnTo>
                <a:lnTo>
                  <a:pt x="74669" y="29229"/>
                </a:lnTo>
                <a:cubicBezTo>
                  <a:pt x="74669" y="28912"/>
                  <a:pt x="74412" y="28671"/>
                  <a:pt x="74096" y="28671"/>
                </a:cubicBezTo>
                <a:lnTo>
                  <a:pt x="72949" y="28671"/>
                </a:lnTo>
                <a:lnTo>
                  <a:pt x="72949" y="24612"/>
                </a:lnTo>
                <a:close/>
                <a:moveTo>
                  <a:pt x="48583" y="30119"/>
                </a:moveTo>
                <a:cubicBezTo>
                  <a:pt x="49050" y="30119"/>
                  <a:pt x="49503" y="30240"/>
                  <a:pt x="49895" y="30466"/>
                </a:cubicBezTo>
                <a:cubicBezTo>
                  <a:pt x="50318" y="30692"/>
                  <a:pt x="50665" y="31055"/>
                  <a:pt x="50891" y="31477"/>
                </a:cubicBezTo>
                <a:cubicBezTo>
                  <a:pt x="50589" y="31960"/>
                  <a:pt x="50091" y="32277"/>
                  <a:pt x="49548" y="32397"/>
                </a:cubicBezTo>
                <a:lnTo>
                  <a:pt x="49533" y="32397"/>
                </a:lnTo>
                <a:cubicBezTo>
                  <a:pt x="49358" y="32416"/>
                  <a:pt x="49183" y="32427"/>
                  <a:pt x="49008" y="32427"/>
                </a:cubicBezTo>
                <a:cubicBezTo>
                  <a:pt x="48761" y="32427"/>
                  <a:pt x="48513" y="32405"/>
                  <a:pt x="48266" y="32352"/>
                </a:cubicBezTo>
                <a:cubicBezTo>
                  <a:pt x="47858" y="32322"/>
                  <a:pt x="47466" y="32186"/>
                  <a:pt x="47119" y="31960"/>
                </a:cubicBezTo>
                <a:cubicBezTo>
                  <a:pt x="46863" y="31764"/>
                  <a:pt x="46636" y="31417"/>
                  <a:pt x="46742" y="31070"/>
                </a:cubicBezTo>
                <a:cubicBezTo>
                  <a:pt x="46832" y="30813"/>
                  <a:pt x="47029" y="30602"/>
                  <a:pt x="47270" y="30481"/>
                </a:cubicBezTo>
                <a:cubicBezTo>
                  <a:pt x="47662" y="30240"/>
                  <a:pt x="48130" y="30119"/>
                  <a:pt x="48583" y="30119"/>
                </a:cubicBezTo>
                <a:close/>
                <a:moveTo>
                  <a:pt x="48325" y="34733"/>
                </a:moveTo>
                <a:cubicBezTo>
                  <a:pt x="48355" y="34733"/>
                  <a:pt x="48386" y="34734"/>
                  <a:pt x="48417" y="34736"/>
                </a:cubicBezTo>
                <a:cubicBezTo>
                  <a:pt x="48658" y="34736"/>
                  <a:pt x="48884" y="34751"/>
                  <a:pt x="49111" y="34796"/>
                </a:cubicBezTo>
                <a:cubicBezTo>
                  <a:pt x="50001" y="34947"/>
                  <a:pt x="50589" y="35234"/>
                  <a:pt x="50921" y="35686"/>
                </a:cubicBezTo>
                <a:lnTo>
                  <a:pt x="50936" y="35717"/>
                </a:lnTo>
                <a:cubicBezTo>
                  <a:pt x="50861" y="35928"/>
                  <a:pt x="50755" y="36124"/>
                  <a:pt x="50604" y="36290"/>
                </a:cubicBezTo>
                <a:cubicBezTo>
                  <a:pt x="50296" y="36640"/>
                  <a:pt x="49767" y="36821"/>
                  <a:pt x="48993" y="36821"/>
                </a:cubicBezTo>
                <a:cubicBezTo>
                  <a:pt x="48933" y="36821"/>
                  <a:pt x="48872" y="36820"/>
                  <a:pt x="48809" y="36818"/>
                </a:cubicBezTo>
                <a:cubicBezTo>
                  <a:pt x="48774" y="36819"/>
                  <a:pt x="48739" y="36820"/>
                  <a:pt x="48703" y="36820"/>
                </a:cubicBezTo>
                <a:cubicBezTo>
                  <a:pt x="48316" y="36820"/>
                  <a:pt x="47933" y="36744"/>
                  <a:pt x="47587" y="36592"/>
                </a:cubicBezTo>
                <a:cubicBezTo>
                  <a:pt x="47255" y="36426"/>
                  <a:pt x="47029" y="36109"/>
                  <a:pt x="46983" y="35747"/>
                </a:cubicBezTo>
                <a:cubicBezTo>
                  <a:pt x="46983" y="35339"/>
                  <a:pt x="47345" y="34992"/>
                  <a:pt x="47692" y="34857"/>
                </a:cubicBezTo>
                <a:cubicBezTo>
                  <a:pt x="47903" y="34778"/>
                  <a:pt x="48114" y="34733"/>
                  <a:pt x="48325" y="34733"/>
                </a:cubicBezTo>
                <a:close/>
                <a:moveTo>
                  <a:pt x="69630" y="12618"/>
                </a:moveTo>
                <a:lnTo>
                  <a:pt x="69630" y="13402"/>
                </a:lnTo>
                <a:cubicBezTo>
                  <a:pt x="69630" y="13704"/>
                  <a:pt x="69886" y="13960"/>
                  <a:pt x="70203" y="13960"/>
                </a:cubicBezTo>
                <a:lnTo>
                  <a:pt x="71636" y="13960"/>
                </a:lnTo>
                <a:lnTo>
                  <a:pt x="71636" y="28671"/>
                </a:lnTo>
                <a:lnTo>
                  <a:pt x="70475" y="28671"/>
                </a:lnTo>
                <a:cubicBezTo>
                  <a:pt x="70173" y="28671"/>
                  <a:pt x="69916" y="28927"/>
                  <a:pt x="69916" y="29244"/>
                </a:cubicBezTo>
                <a:lnTo>
                  <a:pt x="69916" y="30029"/>
                </a:lnTo>
                <a:lnTo>
                  <a:pt x="68543" y="30029"/>
                </a:lnTo>
                <a:lnTo>
                  <a:pt x="68543" y="28671"/>
                </a:lnTo>
                <a:lnTo>
                  <a:pt x="67955" y="28671"/>
                </a:lnTo>
                <a:lnTo>
                  <a:pt x="67955" y="32126"/>
                </a:lnTo>
                <a:lnTo>
                  <a:pt x="68543" y="32126"/>
                </a:lnTo>
                <a:lnTo>
                  <a:pt x="68543" y="30783"/>
                </a:lnTo>
                <a:lnTo>
                  <a:pt x="69916" y="30783"/>
                </a:lnTo>
                <a:lnTo>
                  <a:pt x="69916" y="31568"/>
                </a:lnTo>
                <a:cubicBezTo>
                  <a:pt x="69916" y="31869"/>
                  <a:pt x="70173" y="32126"/>
                  <a:pt x="70475" y="32126"/>
                </a:cubicBezTo>
                <a:lnTo>
                  <a:pt x="71636" y="32126"/>
                </a:lnTo>
                <a:lnTo>
                  <a:pt x="71636" y="53837"/>
                </a:lnTo>
                <a:lnTo>
                  <a:pt x="68045" y="53837"/>
                </a:lnTo>
                <a:cubicBezTo>
                  <a:pt x="68528" y="53791"/>
                  <a:pt x="68905" y="53384"/>
                  <a:pt x="68921" y="52901"/>
                </a:cubicBezTo>
                <a:lnTo>
                  <a:pt x="68921" y="39126"/>
                </a:lnTo>
                <a:lnTo>
                  <a:pt x="68936" y="39126"/>
                </a:lnTo>
                <a:cubicBezTo>
                  <a:pt x="69056" y="39126"/>
                  <a:pt x="69177" y="39006"/>
                  <a:pt x="69177" y="38870"/>
                </a:cubicBezTo>
                <a:lnTo>
                  <a:pt x="69177" y="38689"/>
                </a:lnTo>
                <a:cubicBezTo>
                  <a:pt x="69177" y="38553"/>
                  <a:pt x="69056" y="38447"/>
                  <a:pt x="68936" y="38447"/>
                </a:cubicBezTo>
                <a:lnTo>
                  <a:pt x="63761" y="38447"/>
                </a:lnTo>
                <a:cubicBezTo>
                  <a:pt x="63625" y="38447"/>
                  <a:pt x="63504" y="38553"/>
                  <a:pt x="63504" y="38689"/>
                </a:cubicBezTo>
                <a:lnTo>
                  <a:pt x="63504" y="38870"/>
                </a:lnTo>
                <a:cubicBezTo>
                  <a:pt x="63504" y="39006"/>
                  <a:pt x="63625" y="39126"/>
                  <a:pt x="63761" y="39126"/>
                </a:cubicBezTo>
                <a:lnTo>
                  <a:pt x="63791" y="39126"/>
                </a:lnTo>
                <a:lnTo>
                  <a:pt x="63791" y="41571"/>
                </a:lnTo>
                <a:lnTo>
                  <a:pt x="63791" y="41857"/>
                </a:lnTo>
                <a:lnTo>
                  <a:pt x="63791" y="42581"/>
                </a:lnTo>
                <a:lnTo>
                  <a:pt x="63791" y="42868"/>
                </a:lnTo>
                <a:lnTo>
                  <a:pt x="63791" y="43577"/>
                </a:lnTo>
                <a:lnTo>
                  <a:pt x="63791" y="43864"/>
                </a:lnTo>
                <a:lnTo>
                  <a:pt x="63791" y="44588"/>
                </a:lnTo>
                <a:lnTo>
                  <a:pt x="63791" y="44875"/>
                </a:lnTo>
                <a:lnTo>
                  <a:pt x="63791" y="45599"/>
                </a:lnTo>
                <a:lnTo>
                  <a:pt x="63791" y="45886"/>
                </a:lnTo>
                <a:lnTo>
                  <a:pt x="63791" y="46685"/>
                </a:lnTo>
                <a:lnTo>
                  <a:pt x="63791" y="46972"/>
                </a:lnTo>
                <a:lnTo>
                  <a:pt x="63791" y="47711"/>
                </a:lnTo>
                <a:lnTo>
                  <a:pt x="63791" y="47998"/>
                </a:lnTo>
                <a:lnTo>
                  <a:pt x="63791" y="48722"/>
                </a:lnTo>
                <a:lnTo>
                  <a:pt x="63791" y="48994"/>
                </a:lnTo>
                <a:lnTo>
                  <a:pt x="63791" y="49718"/>
                </a:lnTo>
                <a:lnTo>
                  <a:pt x="63791" y="50004"/>
                </a:lnTo>
                <a:lnTo>
                  <a:pt x="63791" y="50729"/>
                </a:lnTo>
                <a:lnTo>
                  <a:pt x="63791" y="51015"/>
                </a:lnTo>
                <a:lnTo>
                  <a:pt x="63791" y="52916"/>
                </a:lnTo>
                <a:cubicBezTo>
                  <a:pt x="63791" y="53399"/>
                  <a:pt x="64168" y="53806"/>
                  <a:pt x="64651" y="53852"/>
                </a:cubicBezTo>
                <a:lnTo>
                  <a:pt x="55749" y="53852"/>
                </a:lnTo>
                <a:lnTo>
                  <a:pt x="55749" y="45342"/>
                </a:lnTo>
                <a:lnTo>
                  <a:pt x="55794" y="45342"/>
                </a:lnTo>
                <a:cubicBezTo>
                  <a:pt x="56021" y="45342"/>
                  <a:pt x="56187" y="45161"/>
                  <a:pt x="56187" y="44935"/>
                </a:cubicBezTo>
                <a:lnTo>
                  <a:pt x="56187" y="44633"/>
                </a:lnTo>
                <a:cubicBezTo>
                  <a:pt x="56187" y="44407"/>
                  <a:pt x="56021" y="44241"/>
                  <a:pt x="55794" y="44241"/>
                </a:cubicBezTo>
                <a:lnTo>
                  <a:pt x="53999" y="44241"/>
                </a:lnTo>
                <a:lnTo>
                  <a:pt x="53999" y="37482"/>
                </a:lnTo>
                <a:cubicBezTo>
                  <a:pt x="54014" y="36526"/>
                  <a:pt x="54798" y="35762"/>
                  <a:pt x="55751" y="35762"/>
                </a:cubicBezTo>
                <a:cubicBezTo>
                  <a:pt x="55761" y="35762"/>
                  <a:pt x="55770" y="35762"/>
                  <a:pt x="55779" y="35762"/>
                </a:cubicBezTo>
                <a:lnTo>
                  <a:pt x="58420" y="35762"/>
                </a:lnTo>
                <a:cubicBezTo>
                  <a:pt x="59717" y="35762"/>
                  <a:pt x="60788" y="34721"/>
                  <a:pt x="60803" y="33408"/>
                </a:cubicBezTo>
                <a:lnTo>
                  <a:pt x="60803" y="26890"/>
                </a:lnTo>
                <a:lnTo>
                  <a:pt x="61000" y="26890"/>
                </a:lnTo>
                <a:cubicBezTo>
                  <a:pt x="61181" y="26890"/>
                  <a:pt x="61347" y="26724"/>
                  <a:pt x="61347" y="26543"/>
                </a:cubicBezTo>
                <a:lnTo>
                  <a:pt x="61347" y="26151"/>
                </a:lnTo>
                <a:cubicBezTo>
                  <a:pt x="63911" y="25759"/>
                  <a:pt x="65843" y="23601"/>
                  <a:pt x="65963" y="21006"/>
                </a:cubicBezTo>
                <a:cubicBezTo>
                  <a:pt x="66084" y="18411"/>
                  <a:pt x="64349" y="16088"/>
                  <a:pt x="61829" y="15469"/>
                </a:cubicBezTo>
                <a:lnTo>
                  <a:pt x="61829" y="13312"/>
                </a:lnTo>
                <a:lnTo>
                  <a:pt x="62946" y="13312"/>
                </a:lnTo>
                <a:cubicBezTo>
                  <a:pt x="63263" y="13312"/>
                  <a:pt x="63519" y="13055"/>
                  <a:pt x="63519" y="12753"/>
                </a:cubicBezTo>
                <a:lnTo>
                  <a:pt x="63519" y="12618"/>
                </a:lnTo>
                <a:close/>
                <a:moveTo>
                  <a:pt x="69157" y="1"/>
                </a:moveTo>
                <a:cubicBezTo>
                  <a:pt x="69109" y="1"/>
                  <a:pt x="69079" y="3"/>
                  <a:pt x="69071" y="4"/>
                </a:cubicBezTo>
                <a:lnTo>
                  <a:pt x="64379" y="4"/>
                </a:lnTo>
                <a:cubicBezTo>
                  <a:pt x="60321" y="4"/>
                  <a:pt x="60200" y="4742"/>
                  <a:pt x="60200" y="4787"/>
                </a:cubicBezTo>
                <a:lnTo>
                  <a:pt x="60200" y="9691"/>
                </a:lnTo>
                <a:lnTo>
                  <a:pt x="58948" y="9691"/>
                </a:lnTo>
                <a:cubicBezTo>
                  <a:pt x="58736" y="9691"/>
                  <a:pt x="58571" y="9857"/>
                  <a:pt x="58571" y="10068"/>
                </a:cubicBezTo>
                <a:lnTo>
                  <a:pt x="58571" y="10566"/>
                </a:lnTo>
                <a:cubicBezTo>
                  <a:pt x="58571" y="10762"/>
                  <a:pt x="58736" y="10943"/>
                  <a:pt x="58948" y="10943"/>
                </a:cubicBezTo>
                <a:lnTo>
                  <a:pt x="59189" y="10943"/>
                </a:lnTo>
                <a:lnTo>
                  <a:pt x="59189" y="11214"/>
                </a:lnTo>
                <a:lnTo>
                  <a:pt x="58284" y="11214"/>
                </a:lnTo>
                <a:cubicBezTo>
                  <a:pt x="57967" y="11214"/>
                  <a:pt x="57711" y="11456"/>
                  <a:pt x="57711" y="11773"/>
                </a:cubicBezTo>
                <a:lnTo>
                  <a:pt x="57711" y="12753"/>
                </a:lnTo>
                <a:cubicBezTo>
                  <a:pt x="57711" y="13055"/>
                  <a:pt x="57967" y="13312"/>
                  <a:pt x="58284" y="13312"/>
                </a:cubicBezTo>
                <a:lnTo>
                  <a:pt x="59189" y="13312"/>
                </a:lnTo>
                <a:lnTo>
                  <a:pt x="59189" y="15469"/>
                </a:lnTo>
                <a:cubicBezTo>
                  <a:pt x="56654" y="16088"/>
                  <a:pt x="54934" y="18396"/>
                  <a:pt x="55040" y="20991"/>
                </a:cubicBezTo>
                <a:cubicBezTo>
                  <a:pt x="55161" y="23586"/>
                  <a:pt x="57092" y="25744"/>
                  <a:pt x="59657" y="26151"/>
                </a:cubicBezTo>
                <a:lnTo>
                  <a:pt x="59657" y="26543"/>
                </a:lnTo>
                <a:cubicBezTo>
                  <a:pt x="59657" y="26724"/>
                  <a:pt x="59808" y="26890"/>
                  <a:pt x="60004" y="26890"/>
                </a:cubicBezTo>
                <a:lnTo>
                  <a:pt x="60185" y="26890"/>
                </a:lnTo>
                <a:lnTo>
                  <a:pt x="60185" y="33408"/>
                </a:lnTo>
                <a:cubicBezTo>
                  <a:pt x="60170" y="34374"/>
                  <a:pt x="59385" y="35143"/>
                  <a:pt x="58420" y="35143"/>
                </a:cubicBezTo>
                <a:lnTo>
                  <a:pt x="55779" y="35143"/>
                </a:lnTo>
                <a:cubicBezTo>
                  <a:pt x="55770" y="35143"/>
                  <a:pt x="55761" y="35143"/>
                  <a:pt x="55751" y="35143"/>
                </a:cubicBezTo>
                <a:cubicBezTo>
                  <a:pt x="54451" y="35143"/>
                  <a:pt x="53395" y="36179"/>
                  <a:pt x="53380" y="37482"/>
                </a:cubicBezTo>
                <a:lnTo>
                  <a:pt x="53380" y="44241"/>
                </a:lnTo>
                <a:lnTo>
                  <a:pt x="51917" y="44241"/>
                </a:lnTo>
                <a:lnTo>
                  <a:pt x="51917" y="37784"/>
                </a:lnTo>
                <a:cubicBezTo>
                  <a:pt x="51932" y="37044"/>
                  <a:pt x="51917" y="36275"/>
                  <a:pt x="51585" y="35626"/>
                </a:cubicBezTo>
                <a:cubicBezTo>
                  <a:pt x="51600" y="35566"/>
                  <a:pt x="51615" y="35505"/>
                  <a:pt x="51630" y="35460"/>
                </a:cubicBezTo>
                <a:cubicBezTo>
                  <a:pt x="51721" y="35038"/>
                  <a:pt x="51766" y="34600"/>
                  <a:pt x="51781" y="34178"/>
                </a:cubicBezTo>
                <a:lnTo>
                  <a:pt x="51781" y="32578"/>
                </a:lnTo>
                <a:cubicBezTo>
                  <a:pt x="51781" y="32216"/>
                  <a:pt x="51721" y="31854"/>
                  <a:pt x="51585" y="31522"/>
                </a:cubicBezTo>
                <a:cubicBezTo>
                  <a:pt x="51826" y="31070"/>
                  <a:pt x="51947" y="30572"/>
                  <a:pt x="51917" y="30074"/>
                </a:cubicBezTo>
                <a:lnTo>
                  <a:pt x="51917" y="27434"/>
                </a:lnTo>
                <a:cubicBezTo>
                  <a:pt x="51887" y="26905"/>
                  <a:pt x="51826" y="26377"/>
                  <a:pt x="51525" y="25925"/>
                </a:cubicBezTo>
                <a:cubicBezTo>
                  <a:pt x="51645" y="25201"/>
                  <a:pt x="51691" y="24461"/>
                  <a:pt x="51645" y="23737"/>
                </a:cubicBezTo>
                <a:lnTo>
                  <a:pt x="51645" y="19513"/>
                </a:lnTo>
                <a:cubicBezTo>
                  <a:pt x="51645" y="17446"/>
                  <a:pt x="49971" y="15771"/>
                  <a:pt x="47889" y="15756"/>
                </a:cubicBezTo>
                <a:lnTo>
                  <a:pt x="33721" y="15756"/>
                </a:lnTo>
                <a:cubicBezTo>
                  <a:pt x="31654" y="15771"/>
                  <a:pt x="29980" y="17446"/>
                  <a:pt x="29980" y="19513"/>
                </a:cubicBezTo>
                <a:lnTo>
                  <a:pt x="29980" y="27162"/>
                </a:lnTo>
                <a:lnTo>
                  <a:pt x="29437" y="27162"/>
                </a:lnTo>
                <a:cubicBezTo>
                  <a:pt x="29428" y="27162"/>
                  <a:pt x="29420" y="27161"/>
                  <a:pt x="29411" y="27161"/>
                </a:cubicBezTo>
                <a:cubicBezTo>
                  <a:pt x="29106" y="27161"/>
                  <a:pt x="28863" y="27427"/>
                  <a:pt x="28863" y="27735"/>
                </a:cubicBezTo>
                <a:lnTo>
                  <a:pt x="28863" y="28505"/>
                </a:lnTo>
                <a:lnTo>
                  <a:pt x="28275" y="28505"/>
                </a:lnTo>
                <a:cubicBezTo>
                  <a:pt x="28033" y="28505"/>
                  <a:pt x="27837" y="28686"/>
                  <a:pt x="27837" y="28927"/>
                </a:cubicBezTo>
                <a:lnTo>
                  <a:pt x="27837" y="29350"/>
                </a:lnTo>
                <a:lnTo>
                  <a:pt x="27852" y="29350"/>
                </a:lnTo>
                <a:cubicBezTo>
                  <a:pt x="27551" y="29365"/>
                  <a:pt x="27309" y="29621"/>
                  <a:pt x="27309" y="29923"/>
                </a:cubicBezTo>
                <a:lnTo>
                  <a:pt x="27309" y="30059"/>
                </a:lnTo>
                <a:lnTo>
                  <a:pt x="18030" y="30059"/>
                </a:lnTo>
                <a:lnTo>
                  <a:pt x="18030" y="29274"/>
                </a:lnTo>
                <a:cubicBezTo>
                  <a:pt x="18030" y="28957"/>
                  <a:pt x="17774" y="28701"/>
                  <a:pt x="17457" y="28701"/>
                </a:cubicBezTo>
                <a:lnTo>
                  <a:pt x="16416" y="28701"/>
                </a:lnTo>
                <a:lnTo>
                  <a:pt x="16416" y="13900"/>
                </a:lnTo>
                <a:lnTo>
                  <a:pt x="17472" y="13900"/>
                </a:lnTo>
                <a:cubicBezTo>
                  <a:pt x="17789" y="13900"/>
                  <a:pt x="18046" y="13644"/>
                  <a:pt x="18046" y="13342"/>
                </a:cubicBezTo>
                <a:lnTo>
                  <a:pt x="18046" y="12557"/>
                </a:lnTo>
                <a:lnTo>
                  <a:pt x="19419" y="12557"/>
                </a:lnTo>
                <a:lnTo>
                  <a:pt x="19419" y="13900"/>
                </a:lnTo>
                <a:lnTo>
                  <a:pt x="19992" y="13900"/>
                </a:lnTo>
                <a:lnTo>
                  <a:pt x="19992" y="10430"/>
                </a:lnTo>
                <a:lnTo>
                  <a:pt x="19419" y="10430"/>
                </a:lnTo>
                <a:lnTo>
                  <a:pt x="19419" y="11773"/>
                </a:lnTo>
                <a:lnTo>
                  <a:pt x="18046" y="11773"/>
                </a:lnTo>
                <a:lnTo>
                  <a:pt x="18046" y="10988"/>
                </a:lnTo>
                <a:cubicBezTo>
                  <a:pt x="18046" y="10686"/>
                  <a:pt x="17789" y="10430"/>
                  <a:pt x="17472" y="10430"/>
                </a:cubicBezTo>
                <a:lnTo>
                  <a:pt x="16416" y="10430"/>
                </a:lnTo>
                <a:lnTo>
                  <a:pt x="16416" y="2373"/>
                </a:lnTo>
                <a:lnTo>
                  <a:pt x="15088" y="2373"/>
                </a:lnTo>
                <a:lnTo>
                  <a:pt x="15088" y="10430"/>
                </a:lnTo>
                <a:lnTo>
                  <a:pt x="13851" y="10430"/>
                </a:lnTo>
                <a:cubicBezTo>
                  <a:pt x="13549" y="10430"/>
                  <a:pt x="13293" y="10686"/>
                  <a:pt x="13293" y="10988"/>
                </a:cubicBezTo>
                <a:lnTo>
                  <a:pt x="13293" y="11773"/>
                </a:lnTo>
                <a:lnTo>
                  <a:pt x="6896" y="11773"/>
                </a:lnTo>
                <a:lnTo>
                  <a:pt x="6896" y="11697"/>
                </a:lnTo>
                <a:cubicBezTo>
                  <a:pt x="6896" y="11396"/>
                  <a:pt x="6639" y="11139"/>
                  <a:pt x="6338" y="11139"/>
                </a:cubicBezTo>
                <a:lnTo>
                  <a:pt x="6036" y="11139"/>
                </a:lnTo>
                <a:lnTo>
                  <a:pt x="6036" y="10324"/>
                </a:lnTo>
                <a:lnTo>
                  <a:pt x="6051" y="10324"/>
                </a:lnTo>
                <a:cubicBezTo>
                  <a:pt x="6308" y="10324"/>
                  <a:pt x="6519" y="10113"/>
                  <a:pt x="6519" y="9857"/>
                </a:cubicBezTo>
                <a:lnTo>
                  <a:pt x="6519" y="9525"/>
                </a:lnTo>
                <a:cubicBezTo>
                  <a:pt x="6519" y="9268"/>
                  <a:pt x="6308" y="9057"/>
                  <a:pt x="6051" y="9057"/>
                </a:cubicBezTo>
                <a:lnTo>
                  <a:pt x="6036" y="9057"/>
                </a:lnTo>
                <a:lnTo>
                  <a:pt x="6036" y="8303"/>
                </a:lnTo>
                <a:cubicBezTo>
                  <a:pt x="6036" y="7971"/>
                  <a:pt x="5779" y="7714"/>
                  <a:pt x="5463" y="7714"/>
                </a:cubicBezTo>
                <a:lnTo>
                  <a:pt x="2234" y="7714"/>
                </a:lnTo>
                <a:cubicBezTo>
                  <a:pt x="1917" y="7714"/>
                  <a:pt x="1661" y="7971"/>
                  <a:pt x="1661" y="8303"/>
                </a:cubicBezTo>
                <a:lnTo>
                  <a:pt x="1661" y="9057"/>
                </a:lnTo>
                <a:lnTo>
                  <a:pt x="1570" y="9057"/>
                </a:lnTo>
                <a:cubicBezTo>
                  <a:pt x="1561" y="9056"/>
                  <a:pt x="1553" y="9056"/>
                  <a:pt x="1544" y="9056"/>
                </a:cubicBezTo>
                <a:cubicBezTo>
                  <a:pt x="1300" y="9056"/>
                  <a:pt x="1102" y="9262"/>
                  <a:pt x="1102" y="9510"/>
                </a:cubicBezTo>
                <a:lnTo>
                  <a:pt x="1102" y="9857"/>
                </a:lnTo>
                <a:cubicBezTo>
                  <a:pt x="1102" y="10113"/>
                  <a:pt x="1314" y="10324"/>
                  <a:pt x="1570" y="10324"/>
                </a:cubicBezTo>
                <a:lnTo>
                  <a:pt x="1661" y="10324"/>
                </a:lnTo>
                <a:lnTo>
                  <a:pt x="1661" y="11139"/>
                </a:lnTo>
                <a:cubicBezTo>
                  <a:pt x="1344" y="11139"/>
                  <a:pt x="1102" y="11396"/>
                  <a:pt x="1102" y="11697"/>
                </a:cubicBezTo>
                <a:lnTo>
                  <a:pt x="1102" y="12678"/>
                </a:lnTo>
                <a:cubicBezTo>
                  <a:pt x="1102" y="12980"/>
                  <a:pt x="1344" y="13236"/>
                  <a:pt x="1661" y="13236"/>
                </a:cubicBezTo>
                <a:lnTo>
                  <a:pt x="1661" y="15530"/>
                </a:lnTo>
                <a:lnTo>
                  <a:pt x="1661" y="22334"/>
                </a:lnTo>
                <a:cubicBezTo>
                  <a:pt x="1645" y="22983"/>
                  <a:pt x="1947" y="23601"/>
                  <a:pt x="2460" y="24024"/>
                </a:cubicBezTo>
                <a:cubicBezTo>
                  <a:pt x="2505" y="24069"/>
                  <a:pt x="2566" y="24114"/>
                  <a:pt x="2626" y="24144"/>
                </a:cubicBezTo>
                <a:cubicBezTo>
                  <a:pt x="2747" y="24235"/>
                  <a:pt x="2868" y="24295"/>
                  <a:pt x="3003" y="24356"/>
                </a:cubicBezTo>
                <a:cubicBezTo>
                  <a:pt x="3260" y="24461"/>
                  <a:pt x="3562" y="24522"/>
                  <a:pt x="3848" y="24522"/>
                </a:cubicBezTo>
                <a:cubicBezTo>
                  <a:pt x="3999" y="24522"/>
                  <a:pt x="4150" y="24507"/>
                  <a:pt x="4286" y="24476"/>
                </a:cubicBezTo>
                <a:cubicBezTo>
                  <a:pt x="4708" y="24401"/>
                  <a:pt x="5101" y="24190"/>
                  <a:pt x="5402" y="23888"/>
                </a:cubicBezTo>
                <a:cubicBezTo>
                  <a:pt x="5448" y="23828"/>
                  <a:pt x="5493" y="23782"/>
                  <a:pt x="5538" y="23722"/>
                </a:cubicBezTo>
                <a:cubicBezTo>
                  <a:pt x="5629" y="23616"/>
                  <a:pt x="5704" y="23496"/>
                  <a:pt x="5779" y="23375"/>
                </a:cubicBezTo>
                <a:cubicBezTo>
                  <a:pt x="5810" y="23315"/>
                  <a:pt x="5840" y="23254"/>
                  <a:pt x="5870" y="23194"/>
                </a:cubicBezTo>
                <a:cubicBezTo>
                  <a:pt x="5991" y="22922"/>
                  <a:pt x="6036" y="22636"/>
                  <a:pt x="6036" y="22334"/>
                </a:cubicBezTo>
                <a:lnTo>
                  <a:pt x="6036" y="21308"/>
                </a:lnTo>
                <a:lnTo>
                  <a:pt x="6036" y="20855"/>
                </a:lnTo>
                <a:lnTo>
                  <a:pt x="6036" y="20116"/>
                </a:lnTo>
                <a:lnTo>
                  <a:pt x="6036" y="19648"/>
                </a:lnTo>
                <a:lnTo>
                  <a:pt x="6036" y="18909"/>
                </a:lnTo>
                <a:lnTo>
                  <a:pt x="6036" y="18456"/>
                </a:lnTo>
                <a:lnTo>
                  <a:pt x="6036" y="17732"/>
                </a:lnTo>
                <a:lnTo>
                  <a:pt x="6036" y="17265"/>
                </a:lnTo>
                <a:lnTo>
                  <a:pt x="6036" y="16525"/>
                </a:lnTo>
                <a:lnTo>
                  <a:pt x="6036" y="16073"/>
                </a:lnTo>
                <a:lnTo>
                  <a:pt x="6036" y="15530"/>
                </a:lnTo>
                <a:lnTo>
                  <a:pt x="6036" y="15333"/>
                </a:lnTo>
                <a:lnTo>
                  <a:pt x="6036" y="14881"/>
                </a:lnTo>
                <a:lnTo>
                  <a:pt x="6036" y="14126"/>
                </a:lnTo>
                <a:lnTo>
                  <a:pt x="6036" y="13674"/>
                </a:lnTo>
                <a:lnTo>
                  <a:pt x="6036" y="13251"/>
                </a:lnTo>
                <a:lnTo>
                  <a:pt x="6338" y="13251"/>
                </a:lnTo>
                <a:cubicBezTo>
                  <a:pt x="6655" y="13251"/>
                  <a:pt x="6896" y="12995"/>
                  <a:pt x="6896" y="12678"/>
                </a:cubicBezTo>
                <a:lnTo>
                  <a:pt x="6896" y="12542"/>
                </a:lnTo>
                <a:lnTo>
                  <a:pt x="13293" y="12542"/>
                </a:lnTo>
                <a:lnTo>
                  <a:pt x="13293" y="13327"/>
                </a:lnTo>
                <a:cubicBezTo>
                  <a:pt x="13293" y="13644"/>
                  <a:pt x="13534" y="13900"/>
                  <a:pt x="13851" y="13900"/>
                </a:cubicBezTo>
                <a:lnTo>
                  <a:pt x="15088" y="13900"/>
                </a:lnTo>
                <a:lnTo>
                  <a:pt x="15088" y="28701"/>
                </a:lnTo>
                <a:lnTo>
                  <a:pt x="13836" y="28701"/>
                </a:lnTo>
                <a:cubicBezTo>
                  <a:pt x="13534" y="28701"/>
                  <a:pt x="13278" y="28957"/>
                  <a:pt x="13278" y="29259"/>
                </a:cubicBezTo>
                <a:lnTo>
                  <a:pt x="13278" y="30044"/>
                </a:lnTo>
                <a:lnTo>
                  <a:pt x="11905" y="30044"/>
                </a:lnTo>
                <a:lnTo>
                  <a:pt x="11905" y="28701"/>
                </a:lnTo>
                <a:lnTo>
                  <a:pt x="11317" y="28701"/>
                </a:lnTo>
                <a:lnTo>
                  <a:pt x="11317" y="32171"/>
                </a:lnTo>
                <a:lnTo>
                  <a:pt x="11905" y="32171"/>
                </a:lnTo>
                <a:lnTo>
                  <a:pt x="11905" y="30813"/>
                </a:lnTo>
                <a:lnTo>
                  <a:pt x="13278" y="30813"/>
                </a:lnTo>
                <a:lnTo>
                  <a:pt x="13278" y="31598"/>
                </a:lnTo>
                <a:cubicBezTo>
                  <a:pt x="13278" y="31915"/>
                  <a:pt x="13534" y="32171"/>
                  <a:pt x="13836" y="32171"/>
                </a:cubicBezTo>
                <a:lnTo>
                  <a:pt x="15088" y="32171"/>
                </a:lnTo>
                <a:lnTo>
                  <a:pt x="15088" y="43864"/>
                </a:lnTo>
                <a:lnTo>
                  <a:pt x="11664" y="43864"/>
                </a:lnTo>
                <a:lnTo>
                  <a:pt x="11694" y="43849"/>
                </a:lnTo>
                <a:lnTo>
                  <a:pt x="11724" y="43834"/>
                </a:lnTo>
                <a:cubicBezTo>
                  <a:pt x="11739" y="43834"/>
                  <a:pt x="11739" y="43819"/>
                  <a:pt x="11754" y="43819"/>
                </a:cubicBezTo>
                <a:lnTo>
                  <a:pt x="11799" y="43803"/>
                </a:lnTo>
                <a:lnTo>
                  <a:pt x="11830" y="43773"/>
                </a:lnTo>
                <a:lnTo>
                  <a:pt x="11875" y="43758"/>
                </a:lnTo>
                <a:cubicBezTo>
                  <a:pt x="11890" y="43743"/>
                  <a:pt x="11920" y="43728"/>
                  <a:pt x="11935" y="43728"/>
                </a:cubicBezTo>
                <a:lnTo>
                  <a:pt x="11980" y="43698"/>
                </a:lnTo>
                <a:lnTo>
                  <a:pt x="12041" y="43653"/>
                </a:lnTo>
                <a:lnTo>
                  <a:pt x="12071" y="43622"/>
                </a:lnTo>
                <a:lnTo>
                  <a:pt x="12131" y="43577"/>
                </a:lnTo>
                <a:lnTo>
                  <a:pt x="12161" y="43547"/>
                </a:lnTo>
                <a:lnTo>
                  <a:pt x="12222" y="43502"/>
                </a:lnTo>
                <a:lnTo>
                  <a:pt x="12252" y="43456"/>
                </a:lnTo>
                <a:lnTo>
                  <a:pt x="12297" y="43396"/>
                </a:lnTo>
                <a:cubicBezTo>
                  <a:pt x="12312" y="43381"/>
                  <a:pt x="12327" y="43366"/>
                  <a:pt x="12342" y="43351"/>
                </a:cubicBezTo>
                <a:lnTo>
                  <a:pt x="12388" y="43290"/>
                </a:lnTo>
                <a:cubicBezTo>
                  <a:pt x="12388" y="43275"/>
                  <a:pt x="12403" y="43260"/>
                  <a:pt x="12418" y="43245"/>
                </a:cubicBezTo>
                <a:cubicBezTo>
                  <a:pt x="12433" y="43215"/>
                  <a:pt x="12448" y="43185"/>
                  <a:pt x="12463" y="43155"/>
                </a:cubicBezTo>
                <a:cubicBezTo>
                  <a:pt x="12478" y="43140"/>
                  <a:pt x="12478" y="43125"/>
                  <a:pt x="12493" y="43109"/>
                </a:cubicBezTo>
                <a:cubicBezTo>
                  <a:pt x="12493" y="43094"/>
                  <a:pt x="12524" y="43019"/>
                  <a:pt x="12539" y="42974"/>
                </a:cubicBezTo>
                <a:cubicBezTo>
                  <a:pt x="12584" y="42853"/>
                  <a:pt x="12614" y="42732"/>
                  <a:pt x="12629" y="42612"/>
                </a:cubicBezTo>
                <a:cubicBezTo>
                  <a:pt x="12644" y="42476"/>
                  <a:pt x="12539" y="42370"/>
                  <a:pt x="12418" y="42370"/>
                </a:cubicBezTo>
                <a:lnTo>
                  <a:pt x="8329" y="42370"/>
                </a:lnTo>
                <a:cubicBezTo>
                  <a:pt x="8193" y="42370"/>
                  <a:pt x="8088" y="42476"/>
                  <a:pt x="8103" y="42612"/>
                </a:cubicBezTo>
                <a:cubicBezTo>
                  <a:pt x="8118" y="42732"/>
                  <a:pt x="8148" y="42853"/>
                  <a:pt x="8193" y="42974"/>
                </a:cubicBezTo>
                <a:cubicBezTo>
                  <a:pt x="8209" y="43019"/>
                  <a:pt x="8224" y="43064"/>
                  <a:pt x="8254" y="43109"/>
                </a:cubicBezTo>
                <a:lnTo>
                  <a:pt x="8284" y="43170"/>
                </a:lnTo>
                <a:cubicBezTo>
                  <a:pt x="8299" y="43185"/>
                  <a:pt x="8299" y="43215"/>
                  <a:pt x="8314" y="43245"/>
                </a:cubicBezTo>
                <a:cubicBezTo>
                  <a:pt x="8329" y="43260"/>
                  <a:pt x="8344" y="43275"/>
                  <a:pt x="8359" y="43290"/>
                </a:cubicBezTo>
                <a:lnTo>
                  <a:pt x="8405" y="43351"/>
                </a:lnTo>
                <a:cubicBezTo>
                  <a:pt x="8405" y="43366"/>
                  <a:pt x="8420" y="43381"/>
                  <a:pt x="8435" y="43396"/>
                </a:cubicBezTo>
                <a:lnTo>
                  <a:pt x="8480" y="43456"/>
                </a:lnTo>
                <a:lnTo>
                  <a:pt x="8525" y="43502"/>
                </a:lnTo>
                <a:lnTo>
                  <a:pt x="8571" y="43547"/>
                </a:lnTo>
                <a:lnTo>
                  <a:pt x="8616" y="43577"/>
                </a:lnTo>
                <a:lnTo>
                  <a:pt x="8661" y="43622"/>
                </a:lnTo>
                <a:lnTo>
                  <a:pt x="8706" y="43653"/>
                </a:lnTo>
                <a:lnTo>
                  <a:pt x="8767" y="43698"/>
                </a:lnTo>
                <a:lnTo>
                  <a:pt x="8797" y="43728"/>
                </a:lnTo>
                <a:cubicBezTo>
                  <a:pt x="8827" y="43728"/>
                  <a:pt x="8842" y="43743"/>
                  <a:pt x="8872" y="43758"/>
                </a:cubicBezTo>
                <a:lnTo>
                  <a:pt x="8903" y="43773"/>
                </a:lnTo>
                <a:lnTo>
                  <a:pt x="8948" y="43803"/>
                </a:lnTo>
                <a:lnTo>
                  <a:pt x="8978" y="43819"/>
                </a:lnTo>
                <a:cubicBezTo>
                  <a:pt x="8993" y="43819"/>
                  <a:pt x="9008" y="43834"/>
                  <a:pt x="9023" y="43834"/>
                </a:cubicBezTo>
                <a:lnTo>
                  <a:pt x="9038" y="43849"/>
                </a:lnTo>
                <a:lnTo>
                  <a:pt x="9084" y="43864"/>
                </a:lnTo>
                <a:lnTo>
                  <a:pt x="5553" y="43864"/>
                </a:lnTo>
                <a:lnTo>
                  <a:pt x="5583" y="43849"/>
                </a:lnTo>
                <a:lnTo>
                  <a:pt x="5613" y="43834"/>
                </a:lnTo>
                <a:cubicBezTo>
                  <a:pt x="5629" y="43834"/>
                  <a:pt x="5644" y="43819"/>
                  <a:pt x="5644" y="43819"/>
                </a:cubicBezTo>
                <a:lnTo>
                  <a:pt x="5689" y="43803"/>
                </a:lnTo>
                <a:lnTo>
                  <a:pt x="5734" y="43773"/>
                </a:lnTo>
                <a:lnTo>
                  <a:pt x="5764" y="43758"/>
                </a:lnTo>
                <a:lnTo>
                  <a:pt x="5825" y="43728"/>
                </a:lnTo>
                <a:lnTo>
                  <a:pt x="5870" y="43698"/>
                </a:lnTo>
                <a:lnTo>
                  <a:pt x="5930" y="43653"/>
                </a:lnTo>
                <a:lnTo>
                  <a:pt x="5960" y="43622"/>
                </a:lnTo>
                <a:lnTo>
                  <a:pt x="6021" y="43577"/>
                </a:lnTo>
                <a:lnTo>
                  <a:pt x="6051" y="43547"/>
                </a:lnTo>
                <a:lnTo>
                  <a:pt x="6111" y="43502"/>
                </a:lnTo>
                <a:lnTo>
                  <a:pt x="6142" y="43456"/>
                </a:lnTo>
                <a:lnTo>
                  <a:pt x="6187" y="43396"/>
                </a:lnTo>
                <a:cubicBezTo>
                  <a:pt x="6202" y="43381"/>
                  <a:pt x="6217" y="43366"/>
                  <a:pt x="6232" y="43351"/>
                </a:cubicBezTo>
                <a:lnTo>
                  <a:pt x="6277" y="43290"/>
                </a:lnTo>
                <a:lnTo>
                  <a:pt x="6308" y="43245"/>
                </a:lnTo>
                <a:cubicBezTo>
                  <a:pt x="6323" y="43215"/>
                  <a:pt x="6338" y="43185"/>
                  <a:pt x="6353" y="43155"/>
                </a:cubicBezTo>
                <a:cubicBezTo>
                  <a:pt x="6368" y="43140"/>
                  <a:pt x="6368" y="43125"/>
                  <a:pt x="6383" y="43109"/>
                </a:cubicBezTo>
                <a:cubicBezTo>
                  <a:pt x="6398" y="43064"/>
                  <a:pt x="6413" y="43019"/>
                  <a:pt x="6443" y="42974"/>
                </a:cubicBezTo>
                <a:cubicBezTo>
                  <a:pt x="6473" y="42853"/>
                  <a:pt x="6504" y="42732"/>
                  <a:pt x="6519" y="42612"/>
                </a:cubicBezTo>
                <a:cubicBezTo>
                  <a:pt x="6534" y="42476"/>
                  <a:pt x="6443" y="42370"/>
                  <a:pt x="6308" y="42370"/>
                </a:cubicBezTo>
                <a:lnTo>
                  <a:pt x="2219" y="42370"/>
                </a:lnTo>
                <a:cubicBezTo>
                  <a:pt x="2083" y="42370"/>
                  <a:pt x="1977" y="42476"/>
                  <a:pt x="2008" y="42612"/>
                </a:cubicBezTo>
                <a:cubicBezTo>
                  <a:pt x="2023" y="42732"/>
                  <a:pt x="2038" y="42853"/>
                  <a:pt x="2083" y="42974"/>
                </a:cubicBezTo>
                <a:cubicBezTo>
                  <a:pt x="2098" y="43019"/>
                  <a:pt x="2128" y="43064"/>
                  <a:pt x="2143" y="43109"/>
                </a:cubicBezTo>
                <a:cubicBezTo>
                  <a:pt x="2158" y="43125"/>
                  <a:pt x="2158" y="43140"/>
                  <a:pt x="2174" y="43170"/>
                </a:cubicBezTo>
                <a:lnTo>
                  <a:pt x="2219" y="43245"/>
                </a:lnTo>
                <a:cubicBezTo>
                  <a:pt x="2219" y="43260"/>
                  <a:pt x="2234" y="43275"/>
                  <a:pt x="2249" y="43290"/>
                </a:cubicBezTo>
                <a:lnTo>
                  <a:pt x="2294" y="43351"/>
                </a:lnTo>
                <a:lnTo>
                  <a:pt x="2324" y="43396"/>
                </a:lnTo>
                <a:lnTo>
                  <a:pt x="2370" y="43456"/>
                </a:lnTo>
                <a:lnTo>
                  <a:pt x="2415" y="43502"/>
                </a:lnTo>
                <a:lnTo>
                  <a:pt x="2460" y="43547"/>
                </a:lnTo>
                <a:lnTo>
                  <a:pt x="2505" y="43577"/>
                </a:lnTo>
                <a:lnTo>
                  <a:pt x="2551" y="43622"/>
                </a:lnTo>
                <a:lnTo>
                  <a:pt x="2596" y="43653"/>
                </a:lnTo>
                <a:lnTo>
                  <a:pt x="2656" y="43698"/>
                </a:lnTo>
                <a:lnTo>
                  <a:pt x="2702" y="43728"/>
                </a:lnTo>
                <a:lnTo>
                  <a:pt x="2762" y="43758"/>
                </a:lnTo>
                <a:lnTo>
                  <a:pt x="2792" y="43773"/>
                </a:lnTo>
                <a:lnTo>
                  <a:pt x="2837" y="43803"/>
                </a:lnTo>
                <a:lnTo>
                  <a:pt x="2868" y="43819"/>
                </a:lnTo>
                <a:lnTo>
                  <a:pt x="2913" y="43834"/>
                </a:lnTo>
                <a:lnTo>
                  <a:pt x="2943" y="43849"/>
                </a:lnTo>
                <a:lnTo>
                  <a:pt x="2973" y="43864"/>
                </a:lnTo>
                <a:lnTo>
                  <a:pt x="1" y="43864"/>
                </a:lnTo>
                <a:lnTo>
                  <a:pt x="1" y="44618"/>
                </a:lnTo>
                <a:lnTo>
                  <a:pt x="15088" y="44618"/>
                </a:lnTo>
                <a:lnTo>
                  <a:pt x="15088" y="53867"/>
                </a:lnTo>
                <a:lnTo>
                  <a:pt x="11317" y="53867"/>
                </a:lnTo>
                <a:lnTo>
                  <a:pt x="11317" y="54893"/>
                </a:lnTo>
                <a:lnTo>
                  <a:pt x="13897" y="54893"/>
                </a:lnTo>
                <a:lnTo>
                  <a:pt x="13897" y="56432"/>
                </a:lnTo>
                <a:cubicBezTo>
                  <a:pt x="13897" y="56658"/>
                  <a:pt x="14078" y="56854"/>
                  <a:pt x="14319" y="56854"/>
                </a:cubicBezTo>
                <a:lnTo>
                  <a:pt x="16733" y="56854"/>
                </a:lnTo>
                <a:cubicBezTo>
                  <a:pt x="16959" y="56854"/>
                  <a:pt x="17155" y="56658"/>
                  <a:pt x="17155" y="56432"/>
                </a:cubicBezTo>
                <a:lnTo>
                  <a:pt x="17155" y="54878"/>
                </a:lnTo>
                <a:lnTo>
                  <a:pt x="40541" y="54878"/>
                </a:lnTo>
                <a:lnTo>
                  <a:pt x="40541" y="56417"/>
                </a:lnTo>
                <a:cubicBezTo>
                  <a:pt x="40541" y="56658"/>
                  <a:pt x="40737" y="56854"/>
                  <a:pt x="40963" y="56854"/>
                </a:cubicBezTo>
                <a:lnTo>
                  <a:pt x="43377" y="56854"/>
                </a:lnTo>
                <a:cubicBezTo>
                  <a:pt x="43604" y="56854"/>
                  <a:pt x="43800" y="56658"/>
                  <a:pt x="43800" y="56417"/>
                </a:cubicBezTo>
                <a:lnTo>
                  <a:pt x="43800" y="54878"/>
                </a:lnTo>
                <a:lnTo>
                  <a:pt x="45972" y="54878"/>
                </a:lnTo>
                <a:lnTo>
                  <a:pt x="45972" y="53852"/>
                </a:lnTo>
                <a:lnTo>
                  <a:pt x="16416" y="53852"/>
                </a:lnTo>
                <a:lnTo>
                  <a:pt x="16416" y="32171"/>
                </a:lnTo>
                <a:lnTo>
                  <a:pt x="17457" y="32171"/>
                </a:lnTo>
                <a:cubicBezTo>
                  <a:pt x="17774" y="32171"/>
                  <a:pt x="18030" y="31915"/>
                  <a:pt x="18030" y="31598"/>
                </a:cubicBezTo>
                <a:lnTo>
                  <a:pt x="18030" y="30828"/>
                </a:lnTo>
                <a:lnTo>
                  <a:pt x="27309" y="30828"/>
                </a:lnTo>
                <a:lnTo>
                  <a:pt x="27309" y="30889"/>
                </a:lnTo>
                <a:cubicBezTo>
                  <a:pt x="27309" y="31205"/>
                  <a:pt x="27566" y="31462"/>
                  <a:pt x="27883" y="31462"/>
                </a:cubicBezTo>
                <a:lnTo>
                  <a:pt x="28818" y="31462"/>
                </a:lnTo>
                <a:lnTo>
                  <a:pt x="28818" y="32593"/>
                </a:lnTo>
                <a:cubicBezTo>
                  <a:pt x="25906" y="33152"/>
                  <a:pt x="23734" y="35475"/>
                  <a:pt x="23734" y="38251"/>
                </a:cubicBezTo>
                <a:cubicBezTo>
                  <a:pt x="23734" y="40243"/>
                  <a:pt x="24865" y="41993"/>
                  <a:pt x="26570" y="43034"/>
                </a:cubicBezTo>
                <a:cubicBezTo>
                  <a:pt x="26781" y="43155"/>
                  <a:pt x="27008" y="43230"/>
                  <a:pt x="27249" y="43230"/>
                </a:cubicBezTo>
                <a:lnTo>
                  <a:pt x="33193" y="43230"/>
                </a:lnTo>
                <a:cubicBezTo>
                  <a:pt x="33435" y="43230"/>
                  <a:pt x="33661" y="43155"/>
                  <a:pt x="33857" y="43034"/>
                </a:cubicBezTo>
                <a:cubicBezTo>
                  <a:pt x="35577" y="41993"/>
                  <a:pt x="36709" y="40243"/>
                  <a:pt x="36709" y="38251"/>
                </a:cubicBezTo>
                <a:cubicBezTo>
                  <a:pt x="36709" y="35475"/>
                  <a:pt x="34521" y="33167"/>
                  <a:pt x="31609" y="32593"/>
                </a:cubicBezTo>
                <a:lnTo>
                  <a:pt x="31609" y="31462"/>
                </a:lnTo>
                <a:lnTo>
                  <a:pt x="32560" y="31462"/>
                </a:lnTo>
                <a:cubicBezTo>
                  <a:pt x="32877" y="31462"/>
                  <a:pt x="33118" y="31205"/>
                  <a:pt x="33118" y="30904"/>
                </a:cubicBezTo>
                <a:lnTo>
                  <a:pt x="33118" y="29923"/>
                </a:lnTo>
                <a:cubicBezTo>
                  <a:pt x="33118" y="29621"/>
                  <a:pt x="32877" y="29365"/>
                  <a:pt x="32575" y="29350"/>
                </a:cubicBezTo>
                <a:lnTo>
                  <a:pt x="32590" y="29350"/>
                </a:lnTo>
                <a:lnTo>
                  <a:pt x="32590" y="28927"/>
                </a:lnTo>
                <a:cubicBezTo>
                  <a:pt x="32590" y="28695"/>
                  <a:pt x="32422" y="28504"/>
                  <a:pt x="32193" y="28504"/>
                </a:cubicBezTo>
                <a:cubicBezTo>
                  <a:pt x="32185" y="28504"/>
                  <a:pt x="32176" y="28504"/>
                  <a:pt x="32167" y="28505"/>
                </a:cubicBezTo>
                <a:lnTo>
                  <a:pt x="31730" y="28505"/>
                </a:lnTo>
                <a:lnTo>
                  <a:pt x="31730" y="27735"/>
                </a:lnTo>
                <a:cubicBezTo>
                  <a:pt x="31730" y="27418"/>
                  <a:pt x="31458" y="27147"/>
                  <a:pt x="31141" y="27147"/>
                </a:cubicBezTo>
                <a:lnTo>
                  <a:pt x="30598" y="27147"/>
                </a:lnTo>
                <a:lnTo>
                  <a:pt x="30598" y="19513"/>
                </a:lnTo>
                <a:cubicBezTo>
                  <a:pt x="30613" y="17778"/>
                  <a:pt x="32017" y="16374"/>
                  <a:pt x="33737" y="16374"/>
                </a:cubicBezTo>
                <a:lnTo>
                  <a:pt x="47904" y="16374"/>
                </a:lnTo>
                <a:cubicBezTo>
                  <a:pt x="49639" y="16374"/>
                  <a:pt x="51042" y="17778"/>
                  <a:pt x="51042" y="19513"/>
                </a:cubicBezTo>
                <a:lnTo>
                  <a:pt x="51042" y="23767"/>
                </a:lnTo>
                <a:cubicBezTo>
                  <a:pt x="51072" y="24310"/>
                  <a:pt x="51057" y="24854"/>
                  <a:pt x="50997" y="25397"/>
                </a:cubicBezTo>
                <a:cubicBezTo>
                  <a:pt x="50488" y="25079"/>
                  <a:pt x="49841" y="24997"/>
                  <a:pt x="49244" y="24997"/>
                </a:cubicBezTo>
                <a:cubicBezTo>
                  <a:pt x="49132" y="24997"/>
                  <a:pt x="49022" y="25000"/>
                  <a:pt x="48915" y="25004"/>
                </a:cubicBezTo>
                <a:cubicBezTo>
                  <a:pt x="48850" y="25001"/>
                  <a:pt x="48787" y="24999"/>
                  <a:pt x="48723" y="24999"/>
                </a:cubicBezTo>
                <a:cubicBezTo>
                  <a:pt x="48217" y="24999"/>
                  <a:pt x="47724" y="25105"/>
                  <a:pt x="47255" y="25306"/>
                </a:cubicBezTo>
                <a:cubicBezTo>
                  <a:pt x="46742" y="25517"/>
                  <a:pt x="46380" y="25985"/>
                  <a:pt x="46289" y="26528"/>
                </a:cubicBezTo>
                <a:cubicBezTo>
                  <a:pt x="46244" y="27026"/>
                  <a:pt x="46470" y="27509"/>
                  <a:pt x="46863" y="27811"/>
                </a:cubicBezTo>
                <a:cubicBezTo>
                  <a:pt x="47255" y="28126"/>
                  <a:pt x="47829" y="28242"/>
                  <a:pt x="48400" y="28242"/>
                </a:cubicBezTo>
                <a:cubicBezTo>
                  <a:pt x="48730" y="28242"/>
                  <a:pt x="49059" y="28203"/>
                  <a:pt x="49352" y="28143"/>
                </a:cubicBezTo>
                <a:cubicBezTo>
                  <a:pt x="50046" y="28007"/>
                  <a:pt x="50861" y="27554"/>
                  <a:pt x="51238" y="26830"/>
                </a:cubicBezTo>
                <a:cubicBezTo>
                  <a:pt x="51283" y="27041"/>
                  <a:pt x="51313" y="27252"/>
                  <a:pt x="51313" y="27464"/>
                </a:cubicBezTo>
                <a:lnTo>
                  <a:pt x="51313" y="30089"/>
                </a:lnTo>
                <a:cubicBezTo>
                  <a:pt x="51329" y="30330"/>
                  <a:pt x="51298" y="30587"/>
                  <a:pt x="51223" y="30813"/>
                </a:cubicBezTo>
                <a:cubicBezTo>
                  <a:pt x="50966" y="30451"/>
                  <a:pt x="50619" y="30149"/>
                  <a:pt x="50212" y="29923"/>
                </a:cubicBezTo>
                <a:cubicBezTo>
                  <a:pt x="49724" y="29642"/>
                  <a:pt x="49174" y="29502"/>
                  <a:pt x="48623" y="29502"/>
                </a:cubicBezTo>
                <a:cubicBezTo>
                  <a:pt x="48050" y="29502"/>
                  <a:pt x="47476" y="29653"/>
                  <a:pt x="46968" y="29953"/>
                </a:cubicBezTo>
                <a:cubicBezTo>
                  <a:pt x="46591" y="30149"/>
                  <a:pt x="46304" y="30496"/>
                  <a:pt x="46154" y="30904"/>
                </a:cubicBezTo>
                <a:cubicBezTo>
                  <a:pt x="45988" y="31522"/>
                  <a:pt x="46350" y="32111"/>
                  <a:pt x="46772" y="32427"/>
                </a:cubicBezTo>
                <a:cubicBezTo>
                  <a:pt x="47195" y="32729"/>
                  <a:pt x="47692" y="32895"/>
                  <a:pt x="48190" y="32956"/>
                </a:cubicBezTo>
                <a:cubicBezTo>
                  <a:pt x="48456" y="33005"/>
                  <a:pt x="48726" y="33028"/>
                  <a:pt x="48996" y="33028"/>
                </a:cubicBezTo>
                <a:cubicBezTo>
                  <a:pt x="49217" y="33028"/>
                  <a:pt x="49437" y="33013"/>
                  <a:pt x="49654" y="32986"/>
                </a:cubicBezTo>
                <a:cubicBezTo>
                  <a:pt x="50227" y="32880"/>
                  <a:pt x="50755" y="32593"/>
                  <a:pt x="51147" y="32156"/>
                </a:cubicBezTo>
                <a:cubicBezTo>
                  <a:pt x="51163" y="32292"/>
                  <a:pt x="51178" y="32427"/>
                  <a:pt x="51178" y="32563"/>
                </a:cubicBezTo>
                <a:lnTo>
                  <a:pt x="51178" y="34147"/>
                </a:lnTo>
                <a:cubicBezTo>
                  <a:pt x="51163" y="34434"/>
                  <a:pt x="51147" y="34706"/>
                  <a:pt x="51117" y="34962"/>
                </a:cubicBezTo>
                <a:cubicBezTo>
                  <a:pt x="50680" y="34570"/>
                  <a:pt x="50046" y="34313"/>
                  <a:pt x="49216" y="34178"/>
                </a:cubicBezTo>
                <a:cubicBezTo>
                  <a:pt x="48979" y="34134"/>
                  <a:pt x="48711" y="34098"/>
                  <a:pt x="48429" y="34098"/>
                </a:cubicBezTo>
                <a:cubicBezTo>
                  <a:pt x="48121" y="34098"/>
                  <a:pt x="47797" y="34142"/>
                  <a:pt x="47481" y="34268"/>
                </a:cubicBezTo>
                <a:cubicBezTo>
                  <a:pt x="46817" y="34525"/>
                  <a:pt x="46365" y="35128"/>
                  <a:pt x="46380" y="35747"/>
                </a:cubicBezTo>
                <a:cubicBezTo>
                  <a:pt x="46425" y="36335"/>
                  <a:pt x="46772" y="36848"/>
                  <a:pt x="47315" y="37105"/>
                </a:cubicBezTo>
                <a:cubicBezTo>
                  <a:pt x="47754" y="37317"/>
                  <a:pt x="48232" y="37423"/>
                  <a:pt x="48713" y="37423"/>
                </a:cubicBezTo>
                <a:cubicBezTo>
                  <a:pt x="48745" y="37423"/>
                  <a:pt x="48777" y="37422"/>
                  <a:pt x="48809" y="37421"/>
                </a:cubicBezTo>
                <a:cubicBezTo>
                  <a:pt x="48865" y="37423"/>
                  <a:pt x="48921" y="37424"/>
                  <a:pt x="48976" y="37424"/>
                </a:cubicBezTo>
                <a:cubicBezTo>
                  <a:pt x="49957" y="37424"/>
                  <a:pt x="50644" y="37168"/>
                  <a:pt x="51087" y="36682"/>
                </a:cubicBezTo>
                <a:cubicBezTo>
                  <a:pt x="51147" y="36607"/>
                  <a:pt x="51208" y="36546"/>
                  <a:pt x="51253" y="36456"/>
                </a:cubicBezTo>
                <a:cubicBezTo>
                  <a:pt x="51313" y="36893"/>
                  <a:pt x="51344" y="37331"/>
                  <a:pt x="51313" y="37768"/>
                </a:cubicBezTo>
                <a:lnTo>
                  <a:pt x="51313" y="44226"/>
                </a:lnTo>
                <a:lnTo>
                  <a:pt x="47436" y="44226"/>
                </a:lnTo>
                <a:cubicBezTo>
                  <a:pt x="47210" y="44226"/>
                  <a:pt x="47029" y="44407"/>
                  <a:pt x="47029" y="44618"/>
                </a:cubicBezTo>
                <a:lnTo>
                  <a:pt x="47029" y="44920"/>
                </a:lnTo>
                <a:cubicBezTo>
                  <a:pt x="47029" y="45146"/>
                  <a:pt x="47210" y="45327"/>
                  <a:pt x="47436" y="45327"/>
                </a:cubicBezTo>
                <a:lnTo>
                  <a:pt x="47451" y="45327"/>
                </a:lnTo>
                <a:lnTo>
                  <a:pt x="47451" y="55391"/>
                </a:lnTo>
                <a:cubicBezTo>
                  <a:pt x="47451" y="56251"/>
                  <a:pt x="48145" y="56945"/>
                  <a:pt x="48990" y="56945"/>
                </a:cubicBezTo>
                <a:lnTo>
                  <a:pt x="54195" y="56945"/>
                </a:lnTo>
                <a:cubicBezTo>
                  <a:pt x="55055" y="56945"/>
                  <a:pt x="55749" y="56251"/>
                  <a:pt x="55749" y="55391"/>
                </a:cubicBezTo>
                <a:lnTo>
                  <a:pt x="55749" y="54878"/>
                </a:lnTo>
                <a:lnTo>
                  <a:pt x="58208" y="54878"/>
                </a:lnTo>
                <a:lnTo>
                  <a:pt x="58208" y="56417"/>
                </a:lnTo>
                <a:cubicBezTo>
                  <a:pt x="58208" y="56658"/>
                  <a:pt x="58405" y="56854"/>
                  <a:pt x="58631" y="56854"/>
                </a:cubicBezTo>
                <a:lnTo>
                  <a:pt x="61045" y="56854"/>
                </a:lnTo>
                <a:cubicBezTo>
                  <a:pt x="61286" y="56854"/>
                  <a:pt x="61467" y="56658"/>
                  <a:pt x="61467" y="56417"/>
                </a:cubicBezTo>
                <a:lnTo>
                  <a:pt x="61467" y="54878"/>
                </a:lnTo>
                <a:lnTo>
                  <a:pt x="93875" y="54878"/>
                </a:lnTo>
                <a:lnTo>
                  <a:pt x="93875" y="56417"/>
                </a:lnTo>
                <a:cubicBezTo>
                  <a:pt x="93875" y="56658"/>
                  <a:pt x="94071" y="56854"/>
                  <a:pt x="94313" y="56854"/>
                </a:cubicBezTo>
                <a:lnTo>
                  <a:pt x="96712" y="56854"/>
                </a:lnTo>
                <a:cubicBezTo>
                  <a:pt x="96953" y="56854"/>
                  <a:pt x="97149" y="56658"/>
                  <a:pt x="97149" y="56417"/>
                </a:cubicBezTo>
                <a:lnTo>
                  <a:pt x="97149" y="54878"/>
                </a:lnTo>
                <a:lnTo>
                  <a:pt x="99307" y="54878"/>
                </a:lnTo>
                <a:lnTo>
                  <a:pt x="99307" y="53852"/>
                </a:lnTo>
                <a:lnTo>
                  <a:pt x="88700" y="53852"/>
                </a:lnTo>
                <a:cubicBezTo>
                  <a:pt x="89530" y="53565"/>
                  <a:pt x="90118" y="52826"/>
                  <a:pt x="90209" y="51966"/>
                </a:cubicBezTo>
                <a:cubicBezTo>
                  <a:pt x="90239" y="51770"/>
                  <a:pt x="90088" y="51589"/>
                  <a:pt x="89892" y="51589"/>
                </a:cubicBezTo>
                <a:lnTo>
                  <a:pt x="88911" y="51589"/>
                </a:lnTo>
                <a:lnTo>
                  <a:pt x="88911" y="51287"/>
                </a:lnTo>
                <a:cubicBezTo>
                  <a:pt x="88911" y="51129"/>
                  <a:pt x="88789" y="50999"/>
                  <a:pt x="88648" y="50999"/>
                </a:cubicBezTo>
                <a:cubicBezTo>
                  <a:pt x="88640" y="50999"/>
                  <a:pt x="88632" y="50999"/>
                  <a:pt x="88625" y="51000"/>
                </a:cubicBezTo>
                <a:lnTo>
                  <a:pt x="88006" y="51000"/>
                </a:lnTo>
                <a:lnTo>
                  <a:pt x="88006" y="49657"/>
                </a:lnTo>
                <a:cubicBezTo>
                  <a:pt x="88006" y="49386"/>
                  <a:pt x="87780" y="49160"/>
                  <a:pt x="87508" y="49160"/>
                </a:cubicBezTo>
                <a:lnTo>
                  <a:pt x="87041" y="49160"/>
                </a:lnTo>
                <a:cubicBezTo>
                  <a:pt x="87222" y="49099"/>
                  <a:pt x="87357" y="48963"/>
                  <a:pt x="87418" y="48782"/>
                </a:cubicBezTo>
                <a:cubicBezTo>
                  <a:pt x="87448" y="48526"/>
                  <a:pt x="87403" y="48254"/>
                  <a:pt x="87312" y="48028"/>
                </a:cubicBezTo>
                <a:cubicBezTo>
                  <a:pt x="87176" y="47741"/>
                  <a:pt x="87071" y="47455"/>
                  <a:pt x="87010" y="47153"/>
                </a:cubicBezTo>
                <a:cubicBezTo>
                  <a:pt x="86694" y="47409"/>
                  <a:pt x="86437" y="47741"/>
                  <a:pt x="86256" y="48103"/>
                </a:cubicBezTo>
                <a:cubicBezTo>
                  <a:pt x="86181" y="48224"/>
                  <a:pt x="86135" y="48360"/>
                  <a:pt x="86105" y="48481"/>
                </a:cubicBezTo>
                <a:cubicBezTo>
                  <a:pt x="86090" y="48586"/>
                  <a:pt x="86090" y="48692"/>
                  <a:pt x="86120" y="48797"/>
                </a:cubicBezTo>
                <a:cubicBezTo>
                  <a:pt x="86165" y="48963"/>
                  <a:pt x="86286" y="49099"/>
                  <a:pt x="86452" y="49144"/>
                </a:cubicBezTo>
                <a:lnTo>
                  <a:pt x="86196" y="49144"/>
                </a:lnTo>
                <a:cubicBezTo>
                  <a:pt x="85909" y="49144"/>
                  <a:pt x="85683" y="49371"/>
                  <a:pt x="85683" y="49657"/>
                </a:cubicBezTo>
                <a:lnTo>
                  <a:pt x="85683" y="50985"/>
                </a:lnTo>
                <a:lnTo>
                  <a:pt x="85064" y="50985"/>
                </a:lnTo>
                <a:cubicBezTo>
                  <a:pt x="84898" y="50985"/>
                  <a:pt x="84777" y="51121"/>
                  <a:pt x="84777" y="51272"/>
                </a:cubicBezTo>
                <a:lnTo>
                  <a:pt x="84777" y="51574"/>
                </a:lnTo>
                <a:lnTo>
                  <a:pt x="83721" y="51574"/>
                </a:lnTo>
                <a:cubicBezTo>
                  <a:pt x="83525" y="51574"/>
                  <a:pt x="83374" y="51755"/>
                  <a:pt x="83404" y="51951"/>
                </a:cubicBezTo>
                <a:cubicBezTo>
                  <a:pt x="83495" y="52826"/>
                  <a:pt x="84083" y="53550"/>
                  <a:pt x="84913" y="53837"/>
                </a:cubicBezTo>
                <a:lnTo>
                  <a:pt x="72949" y="53837"/>
                </a:lnTo>
                <a:lnTo>
                  <a:pt x="72949" y="32141"/>
                </a:lnTo>
                <a:lnTo>
                  <a:pt x="74096" y="32141"/>
                </a:lnTo>
                <a:cubicBezTo>
                  <a:pt x="74412" y="32141"/>
                  <a:pt x="74669" y="31884"/>
                  <a:pt x="74669" y="31568"/>
                </a:cubicBezTo>
                <a:lnTo>
                  <a:pt x="74669" y="30783"/>
                </a:lnTo>
                <a:lnTo>
                  <a:pt x="83495" y="30783"/>
                </a:lnTo>
                <a:lnTo>
                  <a:pt x="83495" y="30858"/>
                </a:lnTo>
                <a:cubicBezTo>
                  <a:pt x="83495" y="31175"/>
                  <a:pt x="83752" y="31432"/>
                  <a:pt x="84068" y="31432"/>
                </a:cubicBezTo>
                <a:lnTo>
                  <a:pt x="84823" y="31432"/>
                </a:lnTo>
                <a:lnTo>
                  <a:pt x="84823" y="34208"/>
                </a:lnTo>
                <a:lnTo>
                  <a:pt x="79738" y="42415"/>
                </a:lnTo>
                <a:cubicBezTo>
                  <a:pt x="79165" y="43351"/>
                  <a:pt x="79829" y="44558"/>
                  <a:pt x="80930" y="44558"/>
                </a:cubicBezTo>
                <a:lnTo>
                  <a:pt x="91884" y="44558"/>
                </a:lnTo>
                <a:cubicBezTo>
                  <a:pt x="92985" y="44558"/>
                  <a:pt x="93649" y="43351"/>
                  <a:pt x="93076" y="42415"/>
                </a:cubicBezTo>
                <a:lnTo>
                  <a:pt x="87991" y="34208"/>
                </a:lnTo>
                <a:lnTo>
                  <a:pt x="87991" y="31432"/>
                </a:lnTo>
                <a:lnTo>
                  <a:pt x="88745" y="31432"/>
                </a:lnTo>
                <a:cubicBezTo>
                  <a:pt x="89062" y="31432"/>
                  <a:pt x="89319" y="31175"/>
                  <a:pt x="89319" y="30858"/>
                </a:cubicBezTo>
                <a:lnTo>
                  <a:pt x="89319" y="29893"/>
                </a:lnTo>
                <a:cubicBezTo>
                  <a:pt x="89319" y="29576"/>
                  <a:pt x="89062" y="29319"/>
                  <a:pt x="88745" y="29319"/>
                </a:cubicBezTo>
                <a:lnTo>
                  <a:pt x="87991" y="29319"/>
                </a:lnTo>
                <a:lnTo>
                  <a:pt x="87991" y="29229"/>
                </a:lnTo>
                <a:lnTo>
                  <a:pt x="88127" y="29229"/>
                </a:lnTo>
                <a:cubicBezTo>
                  <a:pt x="88368" y="29229"/>
                  <a:pt x="88564" y="29033"/>
                  <a:pt x="88564" y="28806"/>
                </a:cubicBezTo>
                <a:lnTo>
                  <a:pt x="88564" y="28097"/>
                </a:lnTo>
                <a:cubicBezTo>
                  <a:pt x="88564" y="27856"/>
                  <a:pt x="88368" y="27660"/>
                  <a:pt x="88127" y="27660"/>
                </a:cubicBezTo>
                <a:lnTo>
                  <a:pt x="87327" y="27660"/>
                </a:lnTo>
                <a:lnTo>
                  <a:pt x="87327" y="13327"/>
                </a:lnTo>
                <a:lnTo>
                  <a:pt x="85502" y="13327"/>
                </a:lnTo>
                <a:lnTo>
                  <a:pt x="85502" y="24024"/>
                </a:lnTo>
                <a:lnTo>
                  <a:pt x="72964" y="24024"/>
                </a:lnTo>
                <a:lnTo>
                  <a:pt x="72964" y="13991"/>
                </a:lnTo>
                <a:lnTo>
                  <a:pt x="73824" y="13991"/>
                </a:lnTo>
                <a:cubicBezTo>
                  <a:pt x="74141" y="13991"/>
                  <a:pt x="74397" y="13734"/>
                  <a:pt x="74397" y="13417"/>
                </a:cubicBezTo>
                <a:lnTo>
                  <a:pt x="74397" y="12633"/>
                </a:lnTo>
                <a:lnTo>
                  <a:pt x="75770" y="12633"/>
                </a:lnTo>
                <a:lnTo>
                  <a:pt x="75770" y="13991"/>
                </a:lnTo>
                <a:lnTo>
                  <a:pt x="76359" y="13991"/>
                </a:lnTo>
                <a:lnTo>
                  <a:pt x="76359" y="10505"/>
                </a:lnTo>
                <a:lnTo>
                  <a:pt x="75770" y="10505"/>
                </a:lnTo>
                <a:lnTo>
                  <a:pt x="75770" y="11848"/>
                </a:lnTo>
                <a:lnTo>
                  <a:pt x="74397" y="11848"/>
                </a:lnTo>
                <a:lnTo>
                  <a:pt x="74397" y="11064"/>
                </a:lnTo>
                <a:cubicBezTo>
                  <a:pt x="74397" y="10762"/>
                  <a:pt x="74141" y="10505"/>
                  <a:pt x="73824" y="10505"/>
                </a:cubicBezTo>
                <a:lnTo>
                  <a:pt x="72964" y="10505"/>
                </a:lnTo>
                <a:lnTo>
                  <a:pt x="72964" y="2373"/>
                </a:lnTo>
                <a:lnTo>
                  <a:pt x="72421" y="2373"/>
                </a:lnTo>
                <a:cubicBezTo>
                  <a:pt x="72315" y="1830"/>
                  <a:pt x="72059" y="1332"/>
                  <a:pt x="71666" y="955"/>
                </a:cubicBezTo>
                <a:cubicBezTo>
                  <a:pt x="70793" y="95"/>
                  <a:pt x="69502" y="1"/>
                  <a:pt x="69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04"/>
        <p:cNvGrpSpPr/>
        <p:nvPr/>
      </p:nvGrpSpPr>
      <p:grpSpPr>
        <a:xfrm>
          <a:off x="0" y="0"/>
          <a:ext cx="0" cy="0"/>
          <a:chOff x="0" y="0"/>
          <a:chExt cx="0" cy="0"/>
        </a:xfrm>
      </p:grpSpPr>
      <p:sp>
        <p:nvSpPr>
          <p:cNvPr id="905" name="Google Shape;905;p47"/>
          <p:cNvSpPr txBox="1">
            <a:spLocks noGrp="1"/>
          </p:cNvSpPr>
          <p:nvPr>
            <p:ph type="title"/>
          </p:nvPr>
        </p:nvSpPr>
        <p:spPr>
          <a:xfrm>
            <a:off x="713225" y="1715725"/>
            <a:ext cx="77268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400,000</a:t>
            </a:r>
            <a:endParaRPr/>
          </a:p>
        </p:txBody>
      </p:sp>
      <p:sp>
        <p:nvSpPr>
          <p:cNvPr id="906" name="Google Shape;906;p47"/>
          <p:cNvSpPr txBox="1">
            <a:spLocks noGrp="1"/>
          </p:cNvSpPr>
          <p:nvPr>
            <p:ph type="subTitle" idx="1"/>
          </p:nvPr>
        </p:nvSpPr>
        <p:spPr>
          <a:xfrm>
            <a:off x="2830050" y="3486817"/>
            <a:ext cx="3483900" cy="726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a lot of attention easily!</a:t>
            </a:r>
            <a:endParaRPr/>
          </a:p>
        </p:txBody>
      </p:sp>
      <p:sp>
        <p:nvSpPr>
          <p:cNvPr id="907" name="Google Shape;907;p47"/>
          <p:cNvSpPr/>
          <p:nvPr/>
        </p:nvSpPr>
        <p:spPr>
          <a:xfrm>
            <a:off x="4070463" y="1050675"/>
            <a:ext cx="1003075" cy="224175"/>
          </a:xfrm>
          <a:custGeom>
            <a:avLst/>
            <a:gdLst/>
            <a:ahLst/>
            <a:cxnLst/>
            <a:rect l="l" t="t" r="r" b="b"/>
            <a:pathLst>
              <a:path w="40123" h="8967" fill="none" extrusionOk="0">
                <a:moveTo>
                  <a:pt x="25442" y="0"/>
                </a:moveTo>
                <a:cubicBezTo>
                  <a:pt x="33892" y="547"/>
                  <a:pt x="40123" y="2310"/>
                  <a:pt x="40123" y="4407"/>
                </a:cubicBezTo>
                <a:cubicBezTo>
                  <a:pt x="40123" y="6900"/>
                  <a:pt x="31126" y="8967"/>
                  <a:pt x="20062" y="8967"/>
                </a:cubicBezTo>
                <a:cubicBezTo>
                  <a:pt x="8967" y="8967"/>
                  <a:pt x="1" y="6900"/>
                  <a:pt x="1" y="4407"/>
                </a:cubicBezTo>
                <a:cubicBezTo>
                  <a:pt x="1" y="2310"/>
                  <a:pt x="6201" y="517"/>
                  <a:pt x="14682" y="0"/>
                </a:cubicBezTo>
              </a:path>
            </a:pathLst>
          </a:custGeom>
          <a:solidFill>
            <a:schemeClr val="dk2"/>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7"/>
          <p:cNvSpPr/>
          <p:nvPr/>
        </p:nvSpPr>
        <p:spPr>
          <a:xfrm>
            <a:off x="4122138" y="1066125"/>
            <a:ext cx="70700" cy="60550"/>
          </a:xfrm>
          <a:custGeom>
            <a:avLst/>
            <a:gdLst/>
            <a:ahLst/>
            <a:cxnLst/>
            <a:rect l="l" t="t" r="r" b="b"/>
            <a:pathLst>
              <a:path w="2828" h="2422" extrusionOk="0">
                <a:moveTo>
                  <a:pt x="1626" y="1"/>
                </a:moveTo>
                <a:cubicBezTo>
                  <a:pt x="1334" y="1"/>
                  <a:pt x="1035" y="110"/>
                  <a:pt x="791" y="355"/>
                </a:cubicBezTo>
                <a:cubicBezTo>
                  <a:pt x="0" y="1115"/>
                  <a:pt x="548" y="2422"/>
                  <a:pt x="1642" y="2422"/>
                </a:cubicBezTo>
                <a:cubicBezTo>
                  <a:pt x="2311" y="2422"/>
                  <a:pt x="2827" y="1874"/>
                  <a:pt x="2827" y="1206"/>
                </a:cubicBezTo>
                <a:cubicBezTo>
                  <a:pt x="2827" y="485"/>
                  <a:pt x="2241" y="1"/>
                  <a:pt x="16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7"/>
          <p:cNvSpPr/>
          <p:nvPr/>
        </p:nvSpPr>
        <p:spPr>
          <a:xfrm>
            <a:off x="4382788" y="986400"/>
            <a:ext cx="378450" cy="347400"/>
          </a:xfrm>
          <a:custGeom>
            <a:avLst/>
            <a:gdLst/>
            <a:ahLst/>
            <a:cxnLst/>
            <a:rect l="l" t="t" r="r" b="b"/>
            <a:pathLst>
              <a:path w="15138" h="13896" extrusionOk="0">
                <a:moveTo>
                  <a:pt x="7578" y="0"/>
                </a:moveTo>
                <a:cubicBezTo>
                  <a:pt x="7123" y="0"/>
                  <a:pt x="6663" y="46"/>
                  <a:pt x="6201" y="139"/>
                </a:cubicBezTo>
                <a:cubicBezTo>
                  <a:pt x="2432" y="899"/>
                  <a:pt x="0" y="4547"/>
                  <a:pt x="760" y="8316"/>
                </a:cubicBezTo>
                <a:cubicBezTo>
                  <a:pt x="1400" y="11619"/>
                  <a:pt x="4304" y="13896"/>
                  <a:pt x="7550" y="13896"/>
                </a:cubicBezTo>
                <a:cubicBezTo>
                  <a:pt x="8007" y="13896"/>
                  <a:pt x="8471" y="13850"/>
                  <a:pt x="8937" y="13757"/>
                </a:cubicBezTo>
                <a:cubicBezTo>
                  <a:pt x="12706" y="12997"/>
                  <a:pt x="15137" y="9349"/>
                  <a:pt x="14377" y="5580"/>
                </a:cubicBezTo>
                <a:cubicBezTo>
                  <a:pt x="13711" y="2277"/>
                  <a:pt x="10803" y="0"/>
                  <a:pt x="7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7"/>
          <p:cNvSpPr/>
          <p:nvPr/>
        </p:nvSpPr>
        <p:spPr>
          <a:xfrm>
            <a:off x="4255113" y="700350"/>
            <a:ext cx="623150" cy="914925"/>
          </a:xfrm>
          <a:custGeom>
            <a:avLst/>
            <a:gdLst/>
            <a:ahLst/>
            <a:cxnLst/>
            <a:rect l="l" t="t" r="r" b="b"/>
            <a:pathLst>
              <a:path w="24926" h="36597" fill="none" extrusionOk="0">
                <a:moveTo>
                  <a:pt x="13557" y="25351"/>
                </a:moveTo>
                <a:cubicBezTo>
                  <a:pt x="8694" y="32250"/>
                  <a:pt x="3952" y="36597"/>
                  <a:pt x="2159" y="35503"/>
                </a:cubicBezTo>
                <a:cubicBezTo>
                  <a:pt x="1" y="34196"/>
                  <a:pt x="2980" y="25472"/>
                  <a:pt x="8755" y="16019"/>
                </a:cubicBezTo>
                <a:cubicBezTo>
                  <a:pt x="14560" y="6566"/>
                  <a:pt x="21004" y="1"/>
                  <a:pt x="23132" y="1308"/>
                </a:cubicBezTo>
                <a:cubicBezTo>
                  <a:pt x="24925" y="2402"/>
                  <a:pt x="23193" y="8633"/>
                  <a:pt x="19211" y="16141"/>
                </a:cubicBezTo>
              </a:path>
            </a:pathLst>
          </a:custGeom>
          <a:solidFill>
            <a:schemeClr val="dk2"/>
          </a:solidFill>
          <a:ln w="28575"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7"/>
          <p:cNvSpPr/>
          <p:nvPr/>
        </p:nvSpPr>
        <p:spPr>
          <a:xfrm>
            <a:off x="4264988" y="700350"/>
            <a:ext cx="622375" cy="915700"/>
          </a:xfrm>
          <a:custGeom>
            <a:avLst/>
            <a:gdLst/>
            <a:ahLst/>
            <a:cxnLst/>
            <a:rect l="l" t="t" r="r" b="b"/>
            <a:pathLst>
              <a:path w="24895" h="36628" fill="none" extrusionOk="0">
                <a:moveTo>
                  <a:pt x="11338" y="25290"/>
                </a:moveTo>
                <a:cubicBezTo>
                  <a:pt x="16232" y="32220"/>
                  <a:pt x="20974" y="36627"/>
                  <a:pt x="22767" y="35503"/>
                </a:cubicBezTo>
                <a:cubicBezTo>
                  <a:pt x="24895" y="34196"/>
                  <a:pt x="21947" y="25472"/>
                  <a:pt x="16171" y="16019"/>
                </a:cubicBezTo>
                <a:cubicBezTo>
                  <a:pt x="10366" y="6566"/>
                  <a:pt x="3922" y="1"/>
                  <a:pt x="1764" y="1308"/>
                </a:cubicBezTo>
                <a:cubicBezTo>
                  <a:pt x="1" y="2402"/>
                  <a:pt x="1733" y="8633"/>
                  <a:pt x="5715" y="16141"/>
                </a:cubicBezTo>
              </a:path>
            </a:pathLst>
          </a:custGeom>
          <a:solidFill>
            <a:schemeClr val="dk2"/>
          </a:solidFill>
          <a:ln w="19050" cap="flat" cmpd="sng">
            <a:solidFill>
              <a:schemeClr val="l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7"/>
          <p:cNvSpPr/>
          <p:nvPr/>
        </p:nvSpPr>
        <p:spPr>
          <a:xfrm>
            <a:off x="4708763" y="739100"/>
            <a:ext cx="60825" cy="60075"/>
          </a:xfrm>
          <a:custGeom>
            <a:avLst/>
            <a:gdLst/>
            <a:ahLst/>
            <a:cxnLst/>
            <a:rect l="l" t="t" r="r" b="b"/>
            <a:pathLst>
              <a:path w="2433" h="2403" extrusionOk="0">
                <a:moveTo>
                  <a:pt x="1217" y="1"/>
                </a:moveTo>
                <a:cubicBezTo>
                  <a:pt x="548" y="1"/>
                  <a:pt x="1" y="518"/>
                  <a:pt x="1" y="1186"/>
                </a:cubicBezTo>
                <a:cubicBezTo>
                  <a:pt x="1" y="1855"/>
                  <a:pt x="548" y="2402"/>
                  <a:pt x="1217" y="2402"/>
                </a:cubicBezTo>
                <a:cubicBezTo>
                  <a:pt x="1886" y="2402"/>
                  <a:pt x="2433" y="1855"/>
                  <a:pt x="2433" y="1186"/>
                </a:cubicBezTo>
                <a:cubicBezTo>
                  <a:pt x="2433" y="518"/>
                  <a:pt x="1886"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7"/>
          <p:cNvSpPr/>
          <p:nvPr/>
        </p:nvSpPr>
        <p:spPr>
          <a:xfrm>
            <a:off x="4626713" y="1453700"/>
            <a:ext cx="70700" cy="60525"/>
          </a:xfrm>
          <a:custGeom>
            <a:avLst/>
            <a:gdLst/>
            <a:ahLst/>
            <a:cxnLst/>
            <a:rect l="l" t="t" r="r" b="b"/>
            <a:pathLst>
              <a:path w="2828" h="2421" extrusionOk="0">
                <a:moveTo>
                  <a:pt x="1599" y="1"/>
                </a:moveTo>
                <a:cubicBezTo>
                  <a:pt x="1304" y="1"/>
                  <a:pt x="1004" y="110"/>
                  <a:pt x="760" y="353"/>
                </a:cubicBezTo>
                <a:cubicBezTo>
                  <a:pt x="0" y="1113"/>
                  <a:pt x="547" y="2420"/>
                  <a:pt x="1611" y="2420"/>
                </a:cubicBezTo>
                <a:cubicBezTo>
                  <a:pt x="2280" y="2420"/>
                  <a:pt x="2827" y="1873"/>
                  <a:pt x="2827" y="1235"/>
                </a:cubicBezTo>
                <a:cubicBezTo>
                  <a:pt x="2827" y="491"/>
                  <a:pt x="2224" y="1"/>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17"/>
        <p:cNvGrpSpPr/>
        <p:nvPr/>
      </p:nvGrpSpPr>
      <p:grpSpPr>
        <a:xfrm>
          <a:off x="0" y="0"/>
          <a:ext cx="0" cy="0"/>
          <a:chOff x="0" y="0"/>
          <a:chExt cx="0" cy="0"/>
        </a:xfrm>
      </p:grpSpPr>
      <p:sp>
        <p:nvSpPr>
          <p:cNvPr id="918" name="Google Shape;918;p48"/>
          <p:cNvSpPr txBox="1">
            <a:spLocks noGrp="1"/>
          </p:cNvSpPr>
          <p:nvPr>
            <p:ph type="title"/>
          </p:nvPr>
        </p:nvSpPr>
        <p:spPr>
          <a:xfrm>
            <a:off x="2576400" y="1652700"/>
            <a:ext cx="3991200" cy="183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22"/>
        <p:cNvGrpSpPr/>
        <p:nvPr/>
      </p:nvGrpSpPr>
      <p:grpSpPr>
        <a:xfrm>
          <a:off x="0" y="0"/>
          <a:ext cx="0" cy="0"/>
          <a:chOff x="0" y="0"/>
          <a:chExt cx="0" cy="0"/>
        </a:xfrm>
      </p:grpSpPr>
      <p:sp>
        <p:nvSpPr>
          <p:cNvPr id="923" name="Google Shape;923;p49"/>
          <p:cNvSpPr/>
          <p:nvPr/>
        </p:nvSpPr>
        <p:spPr>
          <a:xfrm>
            <a:off x="710525" y="4181095"/>
            <a:ext cx="7726873" cy="304973"/>
          </a:xfrm>
          <a:custGeom>
            <a:avLst/>
            <a:gdLst/>
            <a:ahLst/>
            <a:cxnLst/>
            <a:rect l="l" t="t" r="r" b="b"/>
            <a:pathLst>
              <a:path w="272073" h="179396" extrusionOk="0">
                <a:moveTo>
                  <a:pt x="1" y="1"/>
                </a:moveTo>
                <a:lnTo>
                  <a:pt x="1" y="179396"/>
                </a:lnTo>
                <a:lnTo>
                  <a:pt x="272073" y="179396"/>
                </a:lnTo>
                <a:lnTo>
                  <a:pt x="272073"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9"/>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ANOTHER PICTURE IS EVEN BETTER</a:t>
            </a:r>
            <a:endParaRPr/>
          </a:p>
        </p:txBody>
      </p:sp>
      <p:sp>
        <p:nvSpPr>
          <p:cNvPr id="925" name="Google Shape;925;p49"/>
          <p:cNvSpPr txBox="1">
            <a:spLocks noGrp="1"/>
          </p:cNvSpPr>
          <p:nvPr>
            <p:ph type="subTitle" idx="1"/>
          </p:nvPr>
        </p:nvSpPr>
        <p:spPr>
          <a:xfrm>
            <a:off x="736050" y="1138933"/>
            <a:ext cx="76719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 picture always reinforces the concept</a:t>
            </a:r>
            <a:endParaRPr/>
          </a:p>
        </p:txBody>
      </p:sp>
      <p:pic>
        <p:nvPicPr>
          <p:cNvPr id="926" name="Google Shape;926;p49"/>
          <p:cNvPicPr preferRelativeResize="0"/>
          <p:nvPr/>
        </p:nvPicPr>
        <p:blipFill rotWithShape="1">
          <a:blip r:embed="rId3">
            <a:alphaModFix/>
          </a:blip>
          <a:srcRect t="8192" b="24652"/>
          <a:stretch/>
        </p:blipFill>
        <p:spPr>
          <a:xfrm>
            <a:off x="1017475" y="1673250"/>
            <a:ext cx="7096499" cy="2676626"/>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50"/>
          <p:cNvSpPr txBox="1">
            <a:spLocks noGrp="1"/>
          </p:cNvSpPr>
          <p:nvPr>
            <p:ph type="title"/>
          </p:nvPr>
        </p:nvSpPr>
        <p:spPr>
          <a:xfrm>
            <a:off x="311700" y="539496"/>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PRACTICAL USES OF THIS SUBJECT</a:t>
            </a:r>
            <a:endParaRPr/>
          </a:p>
        </p:txBody>
      </p:sp>
      <p:sp>
        <p:nvSpPr>
          <p:cNvPr id="932" name="Google Shape;932;p50"/>
          <p:cNvSpPr txBox="1">
            <a:spLocks noGrp="1"/>
          </p:cNvSpPr>
          <p:nvPr>
            <p:ph type="subTitle" idx="1"/>
          </p:nvPr>
        </p:nvSpPr>
        <p:spPr>
          <a:xfrm>
            <a:off x="508450" y="3445875"/>
            <a:ext cx="2166600" cy="127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a:t>
            </a:r>
            <a:endParaRPr/>
          </a:p>
        </p:txBody>
      </p:sp>
      <p:sp>
        <p:nvSpPr>
          <p:cNvPr id="933" name="Google Shape;933;p50"/>
          <p:cNvSpPr txBox="1">
            <a:spLocks noGrp="1"/>
          </p:cNvSpPr>
          <p:nvPr>
            <p:ph type="subTitle" idx="2"/>
          </p:nvPr>
        </p:nvSpPr>
        <p:spPr>
          <a:xfrm>
            <a:off x="3475700" y="3445875"/>
            <a:ext cx="2192700" cy="127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sp>
        <p:nvSpPr>
          <p:cNvPr id="934" name="Google Shape;934;p50"/>
          <p:cNvSpPr txBox="1">
            <a:spLocks noGrp="1"/>
          </p:cNvSpPr>
          <p:nvPr>
            <p:ph type="subTitle" idx="3"/>
          </p:nvPr>
        </p:nvSpPr>
        <p:spPr>
          <a:xfrm>
            <a:off x="6468900" y="3445875"/>
            <a:ext cx="2166600" cy="127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a:t>
            </a:r>
            <a:endParaRPr/>
          </a:p>
        </p:txBody>
      </p:sp>
      <p:sp>
        <p:nvSpPr>
          <p:cNvPr id="935" name="Google Shape;935;p50"/>
          <p:cNvSpPr txBox="1">
            <a:spLocks noGrp="1"/>
          </p:cNvSpPr>
          <p:nvPr>
            <p:ph type="subTitle" idx="4"/>
          </p:nvPr>
        </p:nvSpPr>
        <p:spPr>
          <a:xfrm>
            <a:off x="704100" y="2982815"/>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936" name="Google Shape;936;p50"/>
          <p:cNvSpPr txBox="1">
            <a:spLocks noGrp="1"/>
          </p:cNvSpPr>
          <p:nvPr>
            <p:ph type="subTitle" idx="5"/>
          </p:nvPr>
        </p:nvSpPr>
        <p:spPr>
          <a:xfrm>
            <a:off x="3684300" y="2982815"/>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937" name="Google Shape;937;p50"/>
          <p:cNvSpPr txBox="1">
            <a:spLocks noGrp="1"/>
          </p:cNvSpPr>
          <p:nvPr>
            <p:ph type="subTitle" idx="6"/>
          </p:nvPr>
        </p:nvSpPr>
        <p:spPr>
          <a:xfrm>
            <a:off x="6664500" y="2982815"/>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938" name="Google Shape;938;p50"/>
          <p:cNvSpPr/>
          <p:nvPr/>
        </p:nvSpPr>
        <p:spPr>
          <a:xfrm>
            <a:off x="710525" y="2473195"/>
            <a:ext cx="7726873" cy="304973"/>
          </a:xfrm>
          <a:custGeom>
            <a:avLst/>
            <a:gdLst/>
            <a:ahLst/>
            <a:cxnLst/>
            <a:rect l="l" t="t" r="r" b="b"/>
            <a:pathLst>
              <a:path w="272073" h="179396" extrusionOk="0">
                <a:moveTo>
                  <a:pt x="1" y="1"/>
                </a:moveTo>
                <a:lnTo>
                  <a:pt x="1" y="179396"/>
                </a:lnTo>
                <a:lnTo>
                  <a:pt x="272073" y="179396"/>
                </a:lnTo>
                <a:lnTo>
                  <a:pt x="272073"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0"/>
          <p:cNvSpPr/>
          <p:nvPr/>
        </p:nvSpPr>
        <p:spPr>
          <a:xfrm>
            <a:off x="1445742" y="2516445"/>
            <a:ext cx="315327" cy="55300"/>
          </a:xfrm>
          <a:custGeom>
            <a:avLst/>
            <a:gdLst/>
            <a:ahLst/>
            <a:cxnLst/>
            <a:rect l="l" t="t" r="r" b="b"/>
            <a:pathLst>
              <a:path w="15259" h="2676" extrusionOk="0">
                <a:moveTo>
                  <a:pt x="2645" y="0"/>
                </a:moveTo>
                <a:cubicBezTo>
                  <a:pt x="1186" y="0"/>
                  <a:pt x="0" y="1216"/>
                  <a:pt x="0" y="2675"/>
                </a:cubicBezTo>
                <a:lnTo>
                  <a:pt x="15259" y="2675"/>
                </a:lnTo>
                <a:cubicBezTo>
                  <a:pt x="15259" y="1216"/>
                  <a:pt x="14073" y="31"/>
                  <a:pt x="12645"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0"/>
          <p:cNvSpPr/>
          <p:nvPr/>
        </p:nvSpPr>
        <p:spPr>
          <a:xfrm>
            <a:off x="1563208" y="2411544"/>
            <a:ext cx="21" cy="104916"/>
          </a:xfrm>
          <a:custGeom>
            <a:avLst/>
            <a:gdLst/>
            <a:ahLst/>
            <a:cxnLst/>
            <a:rect l="l" t="t" r="r" b="b"/>
            <a:pathLst>
              <a:path w="1" h="5077" fill="none" extrusionOk="0">
                <a:moveTo>
                  <a:pt x="0" y="5076"/>
                </a:moveTo>
                <a:lnTo>
                  <a:pt x="0" y="0"/>
                </a:lnTo>
              </a:path>
            </a:pathLst>
          </a:custGeom>
          <a:noFill/>
          <a:ln w="47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0"/>
          <p:cNvSpPr/>
          <p:nvPr/>
        </p:nvSpPr>
        <p:spPr>
          <a:xfrm>
            <a:off x="1193843" y="1676369"/>
            <a:ext cx="731169" cy="698952"/>
          </a:xfrm>
          <a:custGeom>
            <a:avLst/>
            <a:gdLst/>
            <a:ahLst/>
            <a:cxnLst/>
            <a:rect l="l" t="t" r="r" b="b"/>
            <a:pathLst>
              <a:path w="35382" h="33823" extrusionOk="0">
                <a:moveTo>
                  <a:pt x="17678" y="1"/>
                </a:moveTo>
                <a:cubicBezTo>
                  <a:pt x="9034" y="1"/>
                  <a:pt x="1655" y="6585"/>
                  <a:pt x="852" y="15361"/>
                </a:cubicBezTo>
                <a:cubicBezTo>
                  <a:pt x="1" y="24662"/>
                  <a:pt x="6840" y="32900"/>
                  <a:pt x="16141" y="33751"/>
                </a:cubicBezTo>
                <a:cubicBezTo>
                  <a:pt x="16666" y="33799"/>
                  <a:pt x="17187" y="33822"/>
                  <a:pt x="17704" y="33822"/>
                </a:cubicBezTo>
                <a:cubicBezTo>
                  <a:pt x="26348" y="33822"/>
                  <a:pt x="33727" y="27238"/>
                  <a:pt x="34530" y="18462"/>
                </a:cubicBezTo>
                <a:cubicBezTo>
                  <a:pt x="35381" y="9161"/>
                  <a:pt x="28542" y="923"/>
                  <a:pt x="19241" y="72"/>
                </a:cubicBezTo>
                <a:cubicBezTo>
                  <a:pt x="18716" y="24"/>
                  <a:pt x="18195" y="1"/>
                  <a:pt x="17678"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0"/>
          <p:cNvSpPr/>
          <p:nvPr/>
        </p:nvSpPr>
        <p:spPr>
          <a:xfrm>
            <a:off x="1462709" y="1687280"/>
            <a:ext cx="194106" cy="674630"/>
          </a:xfrm>
          <a:custGeom>
            <a:avLst/>
            <a:gdLst/>
            <a:ahLst/>
            <a:cxnLst/>
            <a:rect l="l" t="t" r="r" b="b"/>
            <a:pathLst>
              <a:path w="9393" h="32646" fill="none" extrusionOk="0">
                <a:moveTo>
                  <a:pt x="9392" y="0"/>
                </a:moveTo>
                <a:lnTo>
                  <a:pt x="0" y="32645"/>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0"/>
          <p:cNvSpPr/>
          <p:nvPr/>
        </p:nvSpPr>
        <p:spPr>
          <a:xfrm>
            <a:off x="1463329" y="1687280"/>
            <a:ext cx="361204" cy="674630"/>
          </a:xfrm>
          <a:custGeom>
            <a:avLst/>
            <a:gdLst/>
            <a:ahLst/>
            <a:cxnLst/>
            <a:rect l="l" t="t" r="r" b="b"/>
            <a:pathLst>
              <a:path w="17479" h="32646" fill="none" extrusionOk="0">
                <a:moveTo>
                  <a:pt x="9393" y="0"/>
                </a:moveTo>
                <a:cubicBezTo>
                  <a:pt x="9393" y="0"/>
                  <a:pt x="17478" y="18724"/>
                  <a:pt x="1" y="32645"/>
                </a:cubicBez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0"/>
          <p:cNvSpPr/>
          <p:nvPr/>
        </p:nvSpPr>
        <p:spPr>
          <a:xfrm>
            <a:off x="1309429" y="1687280"/>
            <a:ext cx="347999" cy="674630"/>
          </a:xfrm>
          <a:custGeom>
            <a:avLst/>
            <a:gdLst/>
            <a:ahLst/>
            <a:cxnLst/>
            <a:rect l="l" t="t" r="r" b="b"/>
            <a:pathLst>
              <a:path w="16840" h="32646" fill="none" extrusionOk="0">
                <a:moveTo>
                  <a:pt x="16840" y="0"/>
                </a:moveTo>
                <a:cubicBezTo>
                  <a:pt x="16840" y="0"/>
                  <a:pt x="1" y="11551"/>
                  <a:pt x="7417" y="32645"/>
                </a:cubicBez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0"/>
          <p:cNvSpPr/>
          <p:nvPr/>
        </p:nvSpPr>
        <p:spPr>
          <a:xfrm>
            <a:off x="1218353" y="1669693"/>
            <a:ext cx="441590" cy="692835"/>
          </a:xfrm>
          <a:custGeom>
            <a:avLst/>
            <a:gdLst/>
            <a:ahLst/>
            <a:cxnLst/>
            <a:rect l="l" t="t" r="r" b="b"/>
            <a:pathLst>
              <a:path w="21369" h="33527" fill="none" extrusionOk="0">
                <a:moveTo>
                  <a:pt x="21368" y="882"/>
                </a:moveTo>
                <a:cubicBezTo>
                  <a:pt x="21368" y="882"/>
                  <a:pt x="7842" y="0"/>
                  <a:pt x="3952" y="13526"/>
                </a:cubicBezTo>
                <a:cubicBezTo>
                  <a:pt x="0" y="27174"/>
                  <a:pt x="11976" y="33527"/>
                  <a:pt x="11976" y="33527"/>
                </a:cubicBez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0"/>
          <p:cNvSpPr/>
          <p:nvPr/>
        </p:nvSpPr>
        <p:spPr>
          <a:xfrm>
            <a:off x="1502905" y="1687280"/>
            <a:ext cx="441590" cy="694716"/>
          </a:xfrm>
          <a:custGeom>
            <a:avLst/>
            <a:gdLst/>
            <a:ahLst/>
            <a:cxnLst/>
            <a:rect l="l" t="t" r="r" b="b"/>
            <a:pathLst>
              <a:path w="21369" h="33618" fill="none" extrusionOk="0">
                <a:moveTo>
                  <a:pt x="9423" y="0"/>
                </a:moveTo>
                <a:cubicBezTo>
                  <a:pt x="9423" y="0"/>
                  <a:pt x="21368" y="6444"/>
                  <a:pt x="17478" y="20001"/>
                </a:cubicBezTo>
                <a:cubicBezTo>
                  <a:pt x="13526" y="33618"/>
                  <a:pt x="0" y="32645"/>
                  <a:pt x="0" y="32645"/>
                </a:cubicBez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0"/>
          <p:cNvSpPr/>
          <p:nvPr/>
        </p:nvSpPr>
        <p:spPr>
          <a:xfrm>
            <a:off x="1223995" y="1929115"/>
            <a:ext cx="670869" cy="193486"/>
          </a:xfrm>
          <a:custGeom>
            <a:avLst/>
            <a:gdLst/>
            <a:ahLst/>
            <a:cxnLst/>
            <a:rect l="l" t="t" r="r" b="b"/>
            <a:pathLst>
              <a:path w="32464" h="9363" fill="none" extrusionOk="0">
                <a:moveTo>
                  <a:pt x="1" y="1"/>
                </a:moveTo>
                <a:lnTo>
                  <a:pt x="32463" y="9362"/>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0"/>
          <p:cNvSpPr/>
          <p:nvPr/>
        </p:nvSpPr>
        <p:spPr>
          <a:xfrm>
            <a:off x="1377276" y="1724975"/>
            <a:ext cx="496869" cy="142588"/>
          </a:xfrm>
          <a:custGeom>
            <a:avLst/>
            <a:gdLst/>
            <a:ahLst/>
            <a:cxnLst/>
            <a:rect l="l" t="t" r="r" b="b"/>
            <a:pathLst>
              <a:path w="24044" h="6900" fill="none" extrusionOk="0">
                <a:moveTo>
                  <a:pt x="0" y="0"/>
                </a:moveTo>
                <a:lnTo>
                  <a:pt x="24043" y="6900"/>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0"/>
          <p:cNvSpPr/>
          <p:nvPr/>
        </p:nvSpPr>
        <p:spPr>
          <a:xfrm>
            <a:off x="1245364" y="2184155"/>
            <a:ext cx="496229" cy="143229"/>
          </a:xfrm>
          <a:custGeom>
            <a:avLst/>
            <a:gdLst/>
            <a:ahLst/>
            <a:cxnLst/>
            <a:rect l="l" t="t" r="r" b="b"/>
            <a:pathLst>
              <a:path w="24013" h="6931" fill="none" extrusionOk="0">
                <a:moveTo>
                  <a:pt x="0" y="0"/>
                </a:moveTo>
                <a:lnTo>
                  <a:pt x="24013" y="6930"/>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0"/>
          <p:cNvSpPr/>
          <p:nvPr/>
        </p:nvSpPr>
        <p:spPr>
          <a:xfrm>
            <a:off x="1452645" y="1655248"/>
            <a:ext cx="537083" cy="800252"/>
          </a:xfrm>
          <a:custGeom>
            <a:avLst/>
            <a:gdLst/>
            <a:ahLst/>
            <a:cxnLst/>
            <a:rect l="l" t="t" r="r" b="b"/>
            <a:pathLst>
              <a:path w="25990" h="38725" fill="none" extrusionOk="0">
                <a:moveTo>
                  <a:pt x="1" y="35867"/>
                </a:moveTo>
                <a:cubicBezTo>
                  <a:pt x="9910" y="38724"/>
                  <a:pt x="20275" y="33010"/>
                  <a:pt x="23132" y="23101"/>
                </a:cubicBezTo>
                <a:cubicBezTo>
                  <a:pt x="25989" y="13192"/>
                  <a:pt x="20244" y="2827"/>
                  <a:pt x="10335" y="0"/>
                </a:cubicBezTo>
              </a:path>
            </a:pathLst>
          </a:custGeom>
          <a:noFill/>
          <a:ln w="28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0"/>
          <p:cNvSpPr/>
          <p:nvPr/>
        </p:nvSpPr>
        <p:spPr>
          <a:xfrm>
            <a:off x="4582810" y="2139983"/>
            <a:ext cx="257722" cy="441092"/>
          </a:xfrm>
          <a:custGeom>
            <a:avLst/>
            <a:gdLst/>
            <a:ahLst/>
            <a:cxnLst/>
            <a:rect l="l" t="t" r="r" b="b"/>
            <a:pathLst>
              <a:path w="8631" h="14772" extrusionOk="0">
                <a:moveTo>
                  <a:pt x="2535" y="1"/>
                </a:moveTo>
                <a:cubicBezTo>
                  <a:pt x="1132" y="1"/>
                  <a:pt x="0" y="1132"/>
                  <a:pt x="0" y="2535"/>
                </a:cubicBezTo>
                <a:lnTo>
                  <a:pt x="0" y="14047"/>
                </a:lnTo>
                <a:cubicBezTo>
                  <a:pt x="0" y="14454"/>
                  <a:pt x="332" y="14771"/>
                  <a:pt x="739" y="14771"/>
                </a:cubicBezTo>
                <a:lnTo>
                  <a:pt x="7906" y="14771"/>
                </a:lnTo>
                <a:cubicBezTo>
                  <a:pt x="8313" y="14771"/>
                  <a:pt x="8630" y="14454"/>
                  <a:pt x="8630" y="14047"/>
                </a:cubicBezTo>
                <a:lnTo>
                  <a:pt x="8630" y="2535"/>
                </a:lnTo>
                <a:cubicBezTo>
                  <a:pt x="8630" y="1132"/>
                  <a:pt x="7499" y="1"/>
                  <a:pt x="6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0"/>
          <p:cNvSpPr/>
          <p:nvPr/>
        </p:nvSpPr>
        <p:spPr>
          <a:xfrm>
            <a:off x="4582332" y="2559437"/>
            <a:ext cx="258199" cy="22096"/>
          </a:xfrm>
          <a:custGeom>
            <a:avLst/>
            <a:gdLst/>
            <a:ahLst/>
            <a:cxnLst/>
            <a:rect l="l" t="t" r="r" b="b"/>
            <a:pathLst>
              <a:path w="8647" h="740" extrusionOk="0">
                <a:moveTo>
                  <a:pt x="1" y="0"/>
                </a:moveTo>
                <a:cubicBezTo>
                  <a:pt x="1" y="407"/>
                  <a:pt x="333" y="739"/>
                  <a:pt x="740" y="739"/>
                </a:cubicBezTo>
                <a:lnTo>
                  <a:pt x="7907" y="739"/>
                </a:lnTo>
                <a:cubicBezTo>
                  <a:pt x="8314" y="739"/>
                  <a:pt x="8646" y="407"/>
                  <a:pt x="8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0"/>
          <p:cNvSpPr/>
          <p:nvPr/>
        </p:nvSpPr>
        <p:spPr>
          <a:xfrm>
            <a:off x="4658477" y="2075126"/>
            <a:ext cx="106361" cy="64886"/>
          </a:xfrm>
          <a:custGeom>
            <a:avLst/>
            <a:gdLst/>
            <a:ahLst/>
            <a:cxnLst/>
            <a:rect l="l" t="t" r="r" b="b"/>
            <a:pathLst>
              <a:path w="3562" h="2173" extrusionOk="0">
                <a:moveTo>
                  <a:pt x="649" y="0"/>
                </a:moveTo>
                <a:cubicBezTo>
                  <a:pt x="287" y="0"/>
                  <a:pt x="1" y="287"/>
                  <a:pt x="1" y="634"/>
                </a:cubicBezTo>
                <a:lnTo>
                  <a:pt x="1" y="2173"/>
                </a:lnTo>
                <a:lnTo>
                  <a:pt x="3561" y="2173"/>
                </a:lnTo>
                <a:lnTo>
                  <a:pt x="3561" y="634"/>
                </a:lnTo>
                <a:cubicBezTo>
                  <a:pt x="3561" y="287"/>
                  <a:pt x="3275" y="0"/>
                  <a:pt x="2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0"/>
          <p:cNvSpPr/>
          <p:nvPr/>
        </p:nvSpPr>
        <p:spPr>
          <a:xfrm>
            <a:off x="4658477" y="2075126"/>
            <a:ext cx="106361" cy="18931"/>
          </a:xfrm>
          <a:custGeom>
            <a:avLst/>
            <a:gdLst/>
            <a:ahLst/>
            <a:cxnLst/>
            <a:rect l="l" t="t" r="r" b="b"/>
            <a:pathLst>
              <a:path w="3562" h="634" extrusionOk="0">
                <a:moveTo>
                  <a:pt x="649" y="0"/>
                </a:moveTo>
                <a:cubicBezTo>
                  <a:pt x="287" y="0"/>
                  <a:pt x="1" y="287"/>
                  <a:pt x="1" y="634"/>
                </a:cubicBezTo>
                <a:lnTo>
                  <a:pt x="3561" y="634"/>
                </a:lnTo>
                <a:cubicBezTo>
                  <a:pt x="3561" y="287"/>
                  <a:pt x="3275" y="0"/>
                  <a:pt x="2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0"/>
          <p:cNvSpPr/>
          <p:nvPr/>
        </p:nvSpPr>
        <p:spPr>
          <a:xfrm>
            <a:off x="4582332" y="2268385"/>
            <a:ext cx="166738" cy="201854"/>
          </a:xfrm>
          <a:custGeom>
            <a:avLst/>
            <a:gdLst/>
            <a:ahLst/>
            <a:cxnLst/>
            <a:rect l="l" t="t" r="r" b="b"/>
            <a:pathLst>
              <a:path w="5584" h="6760" extrusionOk="0">
                <a:moveTo>
                  <a:pt x="1" y="1"/>
                </a:moveTo>
                <a:lnTo>
                  <a:pt x="1" y="6760"/>
                </a:lnTo>
                <a:lnTo>
                  <a:pt x="5583" y="6760"/>
                </a:lnTo>
                <a:lnTo>
                  <a:pt x="55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0"/>
          <p:cNvSpPr/>
          <p:nvPr/>
        </p:nvSpPr>
        <p:spPr>
          <a:xfrm>
            <a:off x="4598576" y="2299470"/>
            <a:ext cx="121202" cy="15796"/>
          </a:xfrm>
          <a:custGeom>
            <a:avLst/>
            <a:gdLst/>
            <a:ahLst/>
            <a:cxnLst/>
            <a:rect l="l" t="t" r="r" b="b"/>
            <a:pathLst>
              <a:path w="4059" h="529" extrusionOk="0">
                <a:moveTo>
                  <a:pt x="0" y="1"/>
                </a:moveTo>
                <a:lnTo>
                  <a:pt x="0" y="529"/>
                </a:lnTo>
                <a:lnTo>
                  <a:pt x="4059" y="529"/>
                </a:lnTo>
                <a:lnTo>
                  <a:pt x="4059"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0"/>
          <p:cNvSpPr/>
          <p:nvPr/>
        </p:nvSpPr>
        <p:spPr>
          <a:xfrm>
            <a:off x="4598576" y="2335511"/>
            <a:ext cx="121202" cy="15796"/>
          </a:xfrm>
          <a:custGeom>
            <a:avLst/>
            <a:gdLst/>
            <a:ahLst/>
            <a:cxnLst/>
            <a:rect l="l" t="t" r="r" b="b"/>
            <a:pathLst>
              <a:path w="4059" h="529" extrusionOk="0">
                <a:moveTo>
                  <a:pt x="0" y="1"/>
                </a:moveTo>
                <a:lnTo>
                  <a:pt x="0" y="529"/>
                </a:lnTo>
                <a:lnTo>
                  <a:pt x="4059" y="529"/>
                </a:lnTo>
                <a:lnTo>
                  <a:pt x="40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0"/>
          <p:cNvSpPr/>
          <p:nvPr/>
        </p:nvSpPr>
        <p:spPr>
          <a:xfrm>
            <a:off x="4598576" y="2361192"/>
            <a:ext cx="121202" cy="15796"/>
          </a:xfrm>
          <a:custGeom>
            <a:avLst/>
            <a:gdLst/>
            <a:ahLst/>
            <a:cxnLst/>
            <a:rect l="l" t="t" r="r" b="b"/>
            <a:pathLst>
              <a:path w="4059" h="529" extrusionOk="0">
                <a:moveTo>
                  <a:pt x="0" y="1"/>
                </a:moveTo>
                <a:lnTo>
                  <a:pt x="0" y="529"/>
                </a:lnTo>
                <a:lnTo>
                  <a:pt x="4059" y="529"/>
                </a:lnTo>
                <a:lnTo>
                  <a:pt x="40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0"/>
          <p:cNvSpPr/>
          <p:nvPr/>
        </p:nvSpPr>
        <p:spPr>
          <a:xfrm>
            <a:off x="4598576" y="2387320"/>
            <a:ext cx="121202" cy="15796"/>
          </a:xfrm>
          <a:custGeom>
            <a:avLst/>
            <a:gdLst/>
            <a:ahLst/>
            <a:cxnLst/>
            <a:rect l="l" t="t" r="r" b="b"/>
            <a:pathLst>
              <a:path w="4059" h="529" extrusionOk="0">
                <a:moveTo>
                  <a:pt x="0" y="1"/>
                </a:moveTo>
                <a:lnTo>
                  <a:pt x="0" y="529"/>
                </a:lnTo>
                <a:lnTo>
                  <a:pt x="4059" y="529"/>
                </a:lnTo>
                <a:lnTo>
                  <a:pt x="40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0"/>
          <p:cNvSpPr/>
          <p:nvPr/>
        </p:nvSpPr>
        <p:spPr>
          <a:xfrm>
            <a:off x="4598576" y="2413000"/>
            <a:ext cx="121202" cy="15796"/>
          </a:xfrm>
          <a:custGeom>
            <a:avLst/>
            <a:gdLst/>
            <a:ahLst/>
            <a:cxnLst/>
            <a:rect l="l" t="t" r="r" b="b"/>
            <a:pathLst>
              <a:path w="4059" h="529" extrusionOk="0">
                <a:moveTo>
                  <a:pt x="0" y="1"/>
                </a:moveTo>
                <a:lnTo>
                  <a:pt x="0" y="529"/>
                </a:lnTo>
                <a:lnTo>
                  <a:pt x="4059" y="529"/>
                </a:lnTo>
                <a:lnTo>
                  <a:pt x="40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0"/>
          <p:cNvSpPr/>
          <p:nvPr/>
        </p:nvSpPr>
        <p:spPr>
          <a:xfrm>
            <a:off x="4379159" y="1956161"/>
            <a:ext cx="106361" cy="64916"/>
          </a:xfrm>
          <a:custGeom>
            <a:avLst/>
            <a:gdLst/>
            <a:ahLst/>
            <a:cxnLst/>
            <a:rect l="l" t="t" r="r" b="b"/>
            <a:pathLst>
              <a:path w="3562" h="2174" extrusionOk="0">
                <a:moveTo>
                  <a:pt x="649" y="1"/>
                </a:moveTo>
                <a:cubicBezTo>
                  <a:pt x="287" y="1"/>
                  <a:pt x="0" y="288"/>
                  <a:pt x="0" y="650"/>
                </a:cubicBezTo>
                <a:lnTo>
                  <a:pt x="0" y="2174"/>
                </a:lnTo>
                <a:lnTo>
                  <a:pt x="3561" y="2174"/>
                </a:lnTo>
                <a:lnTo>
                  <a:pt x="3561" y="650"/>
                </a:lnTo>
                <a:cubicBezTo>
                  <a:pt x="3561" y="288"/>
                  <a:pt x="3274" y="1"/>
                  <a:pt x="2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0"/>
          <p:cNvSpPr/>
          <p:nvPr/>
        </p:nvSpPr>
        <p:spPr>
          <a:xfrm>
            <a:off x="4379159" y="1956161"/>
            <a:ext cx="106361" cy="19409"/>
          </a:xfrm>
          <a:custGeom>
            <a:avLst/>
            <a:gdLst/>
            <a:ahLst/>
            <a:cxnLst/>
            <a:rect l="l" t="t" r="r" b="b"/>
            <a:pathLst>
              <a:path w="3562" h="650" extrusionOk="0">
                <a:moveTo>
                  <a:pt x="649" y="1"/>
                </a:moveTo>
                <a:cubicBezTo>
                  <a:pt x="287" y="1"/>
                  <a:pt x="0" y="288"/>
                  <a:pt x="0" y="650"/>
                </a:cubicBezTo>
                <a:lnTo>
                  <a:pt x="3561" y="650"/>
                </a:lnTo>
                <a:cubicBezTo>
                  <a:pt x="3561" y="288"/>
                  <a:pt x="3274" y="1"/>
                  <a:pt x="2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0"/>
          <p:cNvSpPr/>
          <p:nvPr/>
        </p:nvSpPr>
        <p:spPr>
          <a:xfrm>
            <a:off x="4303463" y="2006178"/>
            <a:ext cx="257722" cy="575342"/>
          </a:xfrm>
          <a:custGeom>
            <a:avLst/>
            <a:gdLst/>
            <a:ahLst/>
            <a:cxnLst/>
            <a:rect l="l" t="t" r="r" b="b"/>
            <a:pathLst>
              <a:path w="8631" h="19268" extrusionOk="0">
                <a:moveTo>
                  <a:pt x="4029" y="1"/>
                </a:moveTo>
                <a:cubicBezTo>
                  <a:pt x="1796" y="1"/>
                  <a:pt x="1" y="1796"/>
                  <a:pt x="1" y="4029"/>
                </a:cubicBezTo>
                <a:lnTo>
                  <a:pt x="1" y="18528"/>
                </a:lnTo>
                <a:cubicBezTo>
                  <a:pt x="1" y="18935"/>
                  <a:pt x="318" y="19267"/>
                  <a:pt x="725" y="19267"/>
                </a:cubicBezTo>
                <a:lnTo>
                  <a:pt x="7892" y="19267"/>
                </a:lnTo>
                <a:cubicBezTo>
                  <a:pt x="8299" y="19267"/>
                  <a:pt x="8631" y="18935"/>
                  <a:pt x="8631" y="18528"/>
                </a:cubicBezTo>
                <a:lnTo>
                  <a:pt x="8631" y="4029"/>
                </a:lnTo>
                <a:cubicBezTo>
                  <a:pt x="8631" y="1811"/>
                  <a:pt x="6820" y="1"/>
                  <a:pt x="46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0"/>
          <p:cNvSpPr/>
          <p:nvPr/>
        </p:nvSpPr>
        <p:spPr>
          <a:xfrm>
            <a:off x="4303463" y="2559437"/>
            <a:ext cx="257722" cy="22096"/>
          </a:xfrm>
          <a:custGeom>
            <a:avLst/>
            <a:gdLst/>
            <a:ahLst/>
            <a:cxnLst/>
            <a:rect l="l" t="t" r="r" b="b"/>
            <a:pathLst>
              <a:path w="8631" h="740" extrusionOk="0">
                <a:moveTo>
                  <a:pt x="1" y="0"/>
                </a:moveTo>
                <a:cubicBezTo>
                  <a:pt x="1" y="407"/>
                  <a:pt x="318" y="739"/>
                  <a:pt x="725" y="739"/>
                </a:cubicBezTo>
                <a:lnTo>
                  <a:pt x="7892" y="739"/>
                </a:lnTo>
                <a:cubicBezTo>
                  <a:pt x="8299" y="739"/>
                  <a:pt x="8631" y="407"/>
                  <a:pt x="8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0"/>
          <p:cNvSpPr/>
          <p:nvPr/>
        </p:nvSpPr>
        <p:spPr>
          <a:xfrm>
            <a:off x="4303463" y="2158467"/>
            <a:ext cx="166290" cy="311768"/>
          </a:xfrm>
          <a:custGeom>
            <a:avLst/>
            <a:gdLst/>
            <a:ahLst/>
            <a:cxnLst/>
            <a:rect l="l" t="t" r="r" b="b"/>
            <a:pathLst>
              <a:path w="5569" h="10441" extrusionOk="0">
                <a:moveTo>
                  <a:pt x="1" y="0"/>
                </a:moveTo>
                <a:lnTo>
                  <a:pt x="1" y="10441"/>
                </a:lnTo>
                <a:lnTo>
                  <a:pt x="5568" y="10441"/>
                </a:lnTo>
                <a:lnTo>
                  <a:pt x="55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0"/>
          <p:cNvSpPr/>
          <p:nvPr/>
        </p:nvSpPr>
        <p:spPr>
          <a:xfrm>
            <a:off x="4319229" y="2203497"/>
            <a:ext cx="121232" cy="15826"/>
          </a:xfrm>
          <a:custGeom>
            <a:avLst/>
            <a:gdLst/>
            <a:ahLst/>
            <a:cxnLst/>
            <a:rect l="l" t="t" r="r" b="b"/>
            <a:pathLst>
              <a:path w="4060" h="530" extrusionOk="0">
                <a:moveTo>
                  <a:pt x="1" y="1"/>
                </a:moveTo>
                <a:lnTo>
                  <a:pt x="1" y="529"/>
                </a:lnTo>
                <a:lnTo>
                  <a:pt x="4059" y="529"/>
                </a:lnTo>
                <a:lnTo>
                  <a:pt x="4059"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0"/>
          <p:cNvSpPr/>
          <p:nvPr/>
        </p:nvSpPr>
        <p:spPr>
          <a:xfrm>
            <a:off x="4319229" y="2271550"/>
            <a:ext cx="121232" cy="15796"/>
          </a:xfrm>
          <a:custGeom>
            <a:avLst/>
            <a:gdLst/>
            <a:ahLst/>
            <a:cxnLst/>
            <a:rect l="l" t="t" r="r" b="b"/>
            <a:pathLst>
              <a:path w="4060" h="529" extrusionOk="0">
                <a:moveTo>
                  <a:pt x="1" y="0"/>
                </a:moveTo>
                <a:lnTo>
                  <a:pt x="1" y="528"/>
                </a:lnTo>
                <a:lnTo>
                  <a:pt x="4059" y="528"/>
                </a:lnTo>
                <a:lnTo>
                  <a:pt x="40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0"/>
          <p:cNvSpPr/>
          <p:nvPr/>
        </p:nvSpPr>
        <p:spPr>
          <a:xfrm>
            <a:off x="4319229" y="2297678"/>
            <a:ext cx="121232" cy="15796"/>
          </a:xfrm>
          <a:custGeom>
            <a:avLst/>
            <a:gdLst/>
            <a:ahLst/>
            <a:cxnLst/>
            <a:rect l="l" t="t" r="r" b="b"/>
            <a:pathLst>
              <a:path w="4060" h="529" extrusionOk="0">
                <a:moveTo>
                  <a:pt x="1" y="0"/>
                </a:moveTo>
                <a:lnTo>
                  <a:pt x="1" y="528"/>
                </a:lnTo>
                <a:lnTo>
                  <a:pt x="4059" y="528"/>
                </a:lnTo>
                <a:lnTo>
                  <a:pt x="40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0"/>
          <p:cNvSpPr/>
          <p:nvPr/>
        </p:nvSpPr>
        <p:spPr>
          <a:xfrm>
            <a:off x="4319229" y="2323358"/>
            <a:ext cx="121232" cy="15796"/>
          </a:xfrm>
          <a:custGeom>
            <a:avLst/>
            <a:gdLst/>
            <a:ahLst/>
            <a:cxnLst/>
            <a:rect l="l" t="t" r="r" b="b"/>
            <a:pathLst>
              <a:path w="4060" h="529" extrusionOk="0">
                <a:moveTo>
                  <a:pt x="1" y="0"/>
                </a:moveTo>
                <a:lnTo>
                  <a:pt x="1" y="528"/>
                </a:lnTo>
                <a:lnTo>
                  <a:pt x="4059" y="528"/>
                </a:lnTo>
                <a:lnTo>
                  <a:pt x="40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0"/>
          <p:cNvSpPr/>
          <p:nvPr/>
        </p:nvSpPr>
        <p:spPr>
          <a:xfrm>
            <a:off x="4319229" y="2349038"/>
            <a:ext cx="121232" cy="15796"/>
          </a:xfrm>
          <a:custGeom>
            <a:avLst/>
            <a:gdLst/>
            <a:ahLst/>
            <a:cxnLst/>
            <a:rect l="l" t="t" r="r" b="b"/>
            <a:pathLst>
              <a:path w="4060" h="529" extrusionOk="0">
                <a:moveTo>
                  <a:pt x="1" y="0"/>
                </a:moveTo>
                <a:lnTo>
                  <a:pt x="1" y="528"/>
                </a:lnTo>
                <a:lnTo>
                  <a:pt x="4059" y="528"/>
                </a:lnTo>
                <a:lnTo>
                  <a:pt x="40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0"/>
          <p:cNvSpPr/>
          <p:nvPr/>
        </p:nvSpPr>
        <p:spPr>
          <a:xfrm>
            <a:off x="7328625" y="2145752"/>
            <a:ext cx="496233" cy="446674"/>
          </a:xfrm>
          <a:custGeom>
            <a:avLst/>
            <a:gdLst/>
            <a:ahLst/>
            <a:cxnLst/>
            <a:rect l="l" t="t" r="r" b="b"/>
            <a:pathLst>
              <a:path w="13127" h="11816" extrusionOk="0">
                <a:moveTo>
                  <a:pt x="9838" y="1"/>
                </a:moveTo>
                <a:lnTo>
                  <a:pt x="9370" y="393"/>
                </a:lnTo>
                <a:lnTo>
                  <a:pt x="9762" y="861"/>
                </a:lnTo>
                <a:lnTo>
                  <a:pt x="876" y="8450"/>
                </a:lnTo>
                <a:lnTo>
                  <a:pt x="845" y="8465"/>
                </a:lnTo>
                <a:cubicBezTo>
                  <a:pt x="76" y="9159"/>
                  <a:pt x="1" y="10351"/>
                  <a:pt x="680" y="11135"/>
                </a:cubicBezTo>
                <a:cubicBezTo>
                  <a:pt x="1061" y="11585"/>
                  <a:pt x="1601" y="11815"/>
                  <a:pt x="2144" y="11815"/>
                </a:cubicBezTo>
                <a:cubicBezTo>
                  <a:pt x="2568" y="11815"/>
                  <a:pt x="2993" y="11676"/>
                  <a:pt x="3350" y="11392"/>
                </a:cubicBezTo>
                <a:lnTo>
                  <a:pt x="3365" y="11377"/>
                </a:lnTo>
                <a:lnTo>
                  <a:pt x="12252" y="3788"/>
                </a:lnTo>
                <a:lnTo>
                  <a:pt x="12659" y="4255"/>
                </a:lnTo>
                <a:lnTo>
                  <a:pt x="13127" y="3863"/>
                </a:lnTo>
                <a:lnTo>
                  <a:pt x="98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0"/>
          <p:cNvSpPr/>
          <p:nvPr/>
        </p:nvSpPr>
        <p:spPr>
          <a:xfrm>
            <a:off x="7341175" y="2239879"/>
            <a:ext cx="382183" cy="340827"/>
          </a:xfrm>
          <a:custGeom>
            <a:avLst/>
            <a:gdLst/>
            <a:ahLst/>
            <a:cxnLst/>
            <a:rect l="l" t="t" r="r" b="b"/>
            <a:pathLst>
              <a:path w="10110" h="9016" extrusionOk="0">
                <a:moveTo>
                  <a:pt x="8057" y="0"/>
                </a:moveTo>
                <a:lnTo>
                  <a:pt x="755" y="6216"/>
                </a:lnTo>
                <a:lnTo>
                  <a:pt x="740" y="6231"/>
                </a:lnTo>
                <a:cubicBezTo>
                  <a:pt x="76" y="6805"/>
                  <a:pt x="1" y="7800"/>
                  <a:pt x="559" y="8464"/>
                </a:cubicBezTo>
                <a:cubicBezTo>
                  <a:pt x="865" y="8828"/>
                  <a:pt x="1308" y="9016"/>
                  <a:pt x="1754" y="9016"/>
                </a:cubicBezTo>
                <a:cubicBezTo>
                  <a:pt x="2122" y="9016"/>
                  <a:pt x="2492" y="8889"/>
                  <a:pt x="2792" y="8630"/>
                </a:cubicBezTo>
                <a:lnTo>
                  <a:pt x="10109" y="2384"/>
                </a:lnTo>
                <a:lnTo>
                  <a:pt x="80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0"/>
          <p:cNvSpPr/>
          <p:nvPr/>
        </p:nvSpPr>
        <p:spPr>
          <a:xfrm>
            <a:off x="7878328" y="1978175"/>
            <a:ext cx="185750" cy="58900"/>
          </a:xfrm>
          <a:custGeom>
            <a:avLst/>
            <a:gdLst/>
            <a:ahLst/>
            <a:cxnLst/>
            <a:rect l="l" t="t" r="r" b="b"/>
            <a:pathLst>
              <a:path w="7430" h="2356" extrusionOk="0">
                <a:moveTo>
                  <a:pt x="6229" y="1"/>
                </a:moveTo>
                <a:cubicBezTo>
                  <a:pt x="6140" y="1"/>
                  <a:pt x="6045" y="15"/>
                  <a:pt x="5945" y="45"/>
                </a:cubicBezTo>
                <a:lnTo>
                  <a:pt x="393" y="1674"/>
                </a:lnTo>
                <a:cubicBezTo>
                  <a:pt x="0" y="1790"/>
                  <a:pt x="98" y="2355"/>
                  <a:pt x="484" y="2355"/>
                </a:cubicBezTo>
                <a:cubicBezTo>
                  <a:pt x="499" y="2355"/>
                  <a:pt x="514" y="2355"/>
                  <a:pt x="529" y="2353"/>
                </a:cubicBezTo>
                <a:lnTo>
                  <a:pt x="6292" y="1704"/>
                </a:lnTo>
                <a:cubicBezTo>
                  <a:pt x="6337" y="1704"/>
                  <a:pt x="6383" y="1689"/>
                  <a:pt x="6428" y="1674"/>
                </a:cubicBezTo>
                <a:cubicBezTo>
                  <a:pt x="7429" y="1386"/>
                  <a:pt x="7121" y="1"/>
                  <a:pt x="62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0"/>
          <p:cNvSpPr/>
          <p:nvPr/>
        </p:nvSpPr>
        <p:spPr>
          <a:xfrm>
            <a:off x="7912278" y="1947400"/>
            <a:ext cx="259150" cy="97375"/>
          </a:xfrm>
          <a:custGeom>
            <a:avLst/>
            <a:gdLst/>
            <a:ahLst/>
            <a:cxnLst/>
            <a:rect l="l" t="t" r="r" b="b"/>
            <a:pathLst>
              <a:path w="10366" h="3895" extrusionOk="0">
                <a:moveTo>
                  <a:pt x="9543" y="0"/>
                </a:moveTo>
                <a:cubicBezTo>
                  <a:pt x="9491" y="0"/>
                  <a:pt x="9438" y="8"/>
                  <a:pt x="9385" y="23"/>
                </a:cubicBezTo>
                <a:lnTo>
                  <a:pt x="1268" y="1653"/>
                </a:lnTo>
                <a:cubicBezTo>
                  <a:pt x="1072" y="1698"/>
                  <a:pt x="906" y="1819"/>
                  <a:pt x="815" y="2000"/>
                </a:cubicBezTo>
                <a:cubicBezTo>
                  <a:pt x="710" y="2287"/>
                  <a:pt x="544" y="2543"/>
                  <a:pt x="317" y="2754"/>
                </a:cubicBezTo>
                <a:lnTo>
                  <a:pt x="1" y="3071"/>
                </a:lnTo>
                <a:lnTo>
                  <a:pt x="423" y="3222"/>
                </a:lnTo>
                <a:cubicBezTo>
                  <a:pt x="695" y="3343"/>
                  <a:pt x="951" y="3509"/>
                  <a:pt x="1177" y="3735"/>
                </a:cubicBezTo>
                <a:cubicBezTo>
                  <a:pt x="1299" y="3844"/>
                  <a:pt x="1449" y="3895"/>
                  <a:pt x="1606" y="3895"/>
                </a:cubicBezTo>
                <a:cubicBezTo>
                  <a:pt x="1644" y="3895"/>
                  <a:pt x="1682" y="3892"/>
                  <a:pt x="1721" y="3886"/>
                </a:cubicBezTo>
                <a:lnTo>
                  <a:pt x="9838" y="2241"/>
                </a:lnTo>
                <a:cubicBezTo>
                  <a:pt x="10139" y="2196"/>
                  <a:pt x="10366" y="1909"/>
                  <a:pt x="10320" y="1593"/>
                </a:cubicBezTo>
                <a:lnTo>
                  <a:pt x="10079" y="431"/>
                </a:lnTo>
                <a:cubicBezTo>
                  <a:pt x="10017" y="169"/>
                  <a:pt x="9790" y="0"/>
                  <a:pt x="9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0"/>
          <p:cNvSpPr/>
          <p:nvPr/>
        </p:nvSpPr>
        <p:spPr>
          <a:xfrm>
            <a:off x="8150278" y="1911350"/>
            <a:ext cx="180325" cy="98875"/>
          </a:xfrm>
          <a:custGeom>
            <a:avLst/>
            <a:gdLst/>
            <a:ahLst/>
            <a:cxnLst/>
            <a:rect l="l" t="t" r="r" b="b"/>
            <a:pathLst>
              <a:path w="7213" h="3955" extrusionOk="0">
                <a:moveTo>
                  <a:pt x="5653" y="1"/>
                </a:moveTo>
                <a:cubicBezTo>
                  <a:pt x="5556" y="1"/>
                  <a:pt x="5457" y="11"/>
                  <a:pt x="5357" y="32"/>
                </a:cubicBezTo>
                <a:lnTo>
                  <a:pt x="1" y="1103"/>
                </a:lnTo>
                <a:lnTo>
                  <a:pt x="574" y="3955"/>
                </a:lnTo>
                <a:lnTo>
                  <a:pt x="5930" y="2869"/>
                </a:lnTo>
                <a:cubicBezTo>
                  <a:pt x="6715" y="2718"/>
                  <a:pt x="7213" y="1948"/>
                  <a:pt x="7062" y="1164"/>
                </a:cubicBezTo>
                <a:cubicBezTo>
                  <a:pt x="6917" y="479"/>
                  <a:pt x="6324" y="1"/>
                  <a:pt x="5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0"/>
          <p:cNvSpPr/>
          <p:nvPr/>
        </p:nvSpPr>
        <p:spPr>
          <a:xfrm>
            <a:off x="8140478" y="1926100"/>
            <a:ext cx="34350" cy="98850"/>
          </a:xfrm>
          <a:custGeom>
            <a:avLst/>
            <a:gdLst/>
            <a:ahLst/>
            <a:cxnLst/>
            <a:rect l="l" t="t" r="r" b="b"/>
            <a:pathLst>
              <a:path w="1374" h="3954" extrusionOk="0">
                <a:moveTo>
                  <a:pt x="604" y="0"/>
                </a:moveTo>
                <a:lnTo>
                  <a:pt x="1" y="121"/>
                </a:lnTo>
                <a:lnTo>
                  <a:pt x="770" y="3953"/>
                </a:lnTo>
                <a:lnTo>
                  <a:pt x="1373" y="3833"/>
                </a:lnTo>
                <a:lnTo>
                  <a:pt x="604" y="0"/>
                </a:lnTo>
                <a:close/>
              </a:path>
            </a:pathLst>
          </a:custGeom>
          <a:solidFill>
            <a:srgbClr val="BF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0"/>
          <p:cNvSpPr/>
          <p:nvPr/>
        </p:nvSpPr>
        <p:spPr>
          <a:xfrm>
            <a:off x="7853828" y="2047550"/>
            <a:ext cx="61500" cy="92825"/>
          </a:xfrm>
          <a:custGeom>
            <a:avLst/>
            <a:gdLst/>
            <a:ahLst/>
            <a:cxnLst/>
            <a:rect l="l" t="t" r="r" b="b"/>
            <a:pathLst>
              <a:path w="2460" h="3713" extrusionOk="0">
                <a:moveTo>
                  <a:pt x="1222" y="1"/>
                </a:moveTo>
                <a:cubicBezTo>
                  <a:pt x="1222" y="1"/>
                  <a:pt x="0" y="1871"/>
                  <a:pt x="0" y="2550"/>
                </a:cubicBezTo>
                <a:cubicBezTo>
                  <a:pt x="30" y="3199"/>
                  <a:pt x="573" y="3712"/>
                  <a:pt x="1222" y="3712"/>
                </a:cubicBezTo>
                <a:cubicBezTo>
                  <a:pt x="1871" y="3712"/>
                  <a:pt x="2414" y="3199"/>
                  <a:pt x="2459" y="2550"/>
                </a:cubicBezTo>
                <a:cubicBezTo>
                  <a:pt x="2459" y="1871"/>
                  <a:pt x="1222" y="1"/>
                  <a:pt x="1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1"/>
        <p:cNvGrpSpPr/>
        <p:nvPr/>
      </p:nvGrpSpPr>
      <p:grpSpPr>
        <a:xfrm>
          <a:off x="0" y="0"/>
          <a:ext cx="0" cy="0"/>
          <a:chOff x="0" y="0"/>
          <a:chExt cx="0" cy="0"/>
        </a:xfrm>
      </p:grpSpPr>
      <p:sp>
        <p:nvSpPr>
          <p:cNvPr id="982" name="Google Shape;982;p51"/>
          <p:cNvSpPr/>
          <p:nvPr/>
        </p:nvSpPr>
        <p:spPr>
          <a:xfrm>
            <a:off x="3604800" y="1144100"/>
            <a:ext cx="4835100" cy="2910900"/>
          </a:xfrm>
          <a:prstGeom prst="rect">
            <a:avLst/>
          </a:prstGeom>
          <a:solidFill>
            <a:schemeClr val="accent2"/>
          </a:solidFill>
          <a:ln w="1143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83" name="Google Shape;983;p51"/>
          <p:cNvPicPr preferRelativeResize="0"/>
          <p:nvPr/>
        </p:nvPicPr>
        <p:blipFill rotWithShape="1">
          <a:blip r:embed="rId3">
            <a:alphaModFix/>
          </a:blip>
          <a:srcRect l="3152" r="1590"/>
          <a:stretch/>
        </p:blipFill>
        <p:spPr>
          <a:xfrm>
            <a:off x="3653425" y="1198000"/>
            <a:ext cx="4735352" cy="2800701"/>
          </a:xfrm>
          <a:prstGeom prst="rect">
            <a:avLst/>
          </a:prstGeom>
          <a:noFill/>
          <a:ln>
            <a:noFill/>
          </a:ln>
        </p:spPr>
      </p:pic>
      <p:sp>
        <p:nvSpPr>
          <p:cNvPr id="984" name="Google Shape;984;p51"/>
          <p:cNvSpPr/>
          <p:nvPr/>
        </p:nvSpPr>
        <p:spPr>
          <a:xfrm>
            <a:off x="3652750" y="1198000"/>
            <a:ext cx="4736700" cy="2800800"/>
          </a:xfrm>
          <a:prstGeom prst="rect">
            <a:avLst/>
          </a:prstGeom>
          <a:solidFill>
            <a:srgbClr val="464342">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1"/>
          <p:cNvSpPr txBox="1">
            <a:spLocks noGrp="1"/>
          </p:cNvSpPr>
          <p:nvPr>
            <p:ph type="subTitle" idx="1"/>
          </p:nvPr>
        </p:nvSpPr>
        <p:spPr>
          <a:xfrm>
            <a:off x="713225" y="1786197"/>
            <a:ext cx="2436300" cy="207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Despite being red, Mars is a cold place. It’s full of iron oxide dust, which gives the planet its reddish cast</a:t>
            </a:r>
            <a:endParaRPr/>
          </a:p>
          <a:p>
            <a:pPr marL="0" lvl="0" indent="0" algn="ctr" rtl="0">
              <a:spcBef>
                <a:spcPts val="1600"/>
              </a:spcBef>
              <a:spcAft>
                <a:spcPts val="1600"/>
              </a:spcAft>
              <a:buNone/>
            </a:pPr>
            <a:endParaRPr/>
          </a:p>
        </p:txBody>
      </p:sp>
      <p:sp>
        <p:nvSpPr>
          <p:cNvPr id="986" name="Google Shape;986;p51"/>
          <p:cNvSpPr txBox="1">
            <a:spLocks noGrp="1"/>
          </p:cNvSpPr>
          <p:nvPr>
            <p:ph type="title"/>
          </p:nvPr>
        </p:nvSpPr>
        <p:spPr>
          <a:xfrm>
            <a:off x="713225" y="1149096"/>
            <a:ext cx="1342500" cy="62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DEMO</a:t>
            </a:r>
            <a:endParaRPr/>
          </a:p>
        </p:txBody>
      </p:sp>
      <p:sp>
        <p:nvSpPr>
          <p:cNvPr id="987" name="Google Shape;987;p51"/>
          <p:cNvSpPr/>
          <p:nvPr/>
        </p:nvSpPr>
        <p:spPr>
          <a:xfrm rot="5400000">
            <a:off x="5571025" y="2179250"/>
            <a:ext cx="769500" cy="797100"/>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91"/>
        <p:cNvGrpSpPr/>
        <p:nvPr/>
      </p:nvGrpSpPr>
      <p:grpSpPr>
        <a:xfrm>
          <a:off x="0" y="0"/>
          <a:ext cx="0" cy="0"/>
          <a:chOff x="0" y="0"/>
          <a:chExt cx="0" cy="0"/>
        </a:xfrm>
      </p:grpSpPr>
      <p:sp>
        <p:nvSpPr>
          <p:cNvPr id="992" name="Google Shape;992;p52"/>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sp>
        <p:nvSpPr>
          <p:cNvPr id="993" name="Google Shape;993;p52"/>
          <p:cNvSpPr txBox="1"/>
          <p:nvPr/>
        </p:nvSpPr>
        <p:spPr>
          <a:xfrm>
            <a:off x="568875" y="1983263"/>
            <a:ext cx="2031000" cy="1241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chemeClr val="dk1"/>
              </a:buClr>
              <a:buSzPts val="1100"/>
              <a:buFont typeface="Arial"/>
              <a:buNone/>
            </a:pPr>
            <a:r>
              <a:rPr lang="en">
                <a:latin typeface="Montserrat"/>
                <a:ea typeface="Montserrat"/>
                <a:cs typeface="Montserrat"/>
                <a:sym typeface="Montserrat"/>
              </a:rPr>
              <a:t>90% of Earth’s population lives</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in the Northern Hemisphere</a:t>
            </a:r>
            <a:endParaRPr>
              <a:latin typeface="Montserrat"/>
              <a:ea typeface="Montserrat"/>
              <a:cs typeface="Montserrat"/>
              <a:sym typeface="Montserrat"/>
            </a:endParaRPr>
          </a:p>
        </p:txBody>
      </p:sp>
      <p:sp>
        <p:nvSpPr>
          <p:cNvPr id="994" name="Google Shape;994;p52"/>
          <p:cNvSpPr/>
          <p:nvPr/>
        </p:nvSpPr>
        <p:spPr>
          <a:xfrm>
            <a:off x="3927832" y="1897685"/>
            <a:ext cx="711705" cy="1197540"/>
          </a:xfrm>
          <a:custGeom>
            <a:avLst/>
            <a:gdLst/>
            <a:ahLst/>
            <a:cxnLst/>
            <a:rect l="l" t="t" r="r" b="b"/>
            <a:pathLst>
              <a:path w="21395" h="36000" fill="none" extrusionOk="0">
                <a:moveTo>
                  <a:pt x="0" y="11754"/>
                </a:moveTo>
                <a:lnTo>
                  <a:pt x="0" y="3441"/>
                </a:lnTo>
                <a:cubicBezTo>
                  <a:pt x="0" y="1540"/>
                  <a:pt x="1539" y="1"/>
                  <a:pt x="3440" y="1"/>
                </a:cubicBezTo>
                <a:lnTo>
                  <a:pt x="17607" y="1"/>
                </a:lnTo>
                <a:cubicBezTo>
                  <a:pt x="19508" y="1"/>
                  <a:pt x="21047" y="1540"/>
                  <a:pt x="21047" y="3441"/>
                </a:cubicBezTo>
                <a:lnTo>
                  <a:pt x="21047" y="7680"/>
                </a:lnTo>
                <a:cubicBezTo>
                  <a:pt x="21078" y="8571"/>
                  <a:pt x="21078" y="9446"/>
                  <a:pt x="20806" y="10290"/>
                </a:cubicBezTo>
                <a:cubicBezTo>
                  <a:pt x="20565" y="11075"/>
                  <a:pt x="19765" y="11618"/>
                  <a:pt x="18980" y="11769"/>
                </a:cubicBezTo>
                <a:cubicBezTo>
                  <a:pt x="18332" y="11905"/>
                  <a:pt x="17321" y="11935"/>
                  <a:pt x="16763" y="11497"/>
                </a:cubicBezTo>
                <a:cubicBezTo>
                  <a:pt x="15978" y="10864"/>
                  <a:pt x="16189" y="9928"/>
                  <a:pt x="17079" y="9506"/>
                </a:cubicBezTo>
                <a:cubicBezTo>
                  <a:pt x="17562" y="9280"/>
                  <a:pt x="18090" y="9249"/>
                  <a:pt x="18618" y="9234"/>
                </a:cubicBezTo>
                <a:cubicBezTo>
                  <a:pt x="19463" y="9204"/>
                  <a:pt x="20414" y="9280"/>
                  <a:pt x="20927" y="9943"/>
                </a:cubicBezTo>
                <a:cubicBezTo>
                  <a:pt x="21228" y="10351"/>
                  <a:pt x="21289" y="10879"/>
                  <a:pt x="21319" y="11377"/>
                </a:cubicBezTo>
                <a:lnTo>
                  <a:pt x="21319" y="13987"/>
                </a:lnTo>
                <a:cubicBezTo>
                  <a:pt x="21394" y="15179"/>
                  <a:pt x="20474" y="16446"/>
                  <a:pt x="19297" y="16627"/>
                </a:cubicBezTo>
                <a:cubicBezTo>
                  <a:pt x="18845" y="16688"/>
                  <a:pt x="18392" y="16672"/>
                  <a:pt x="17939" y="16582"/>
                </a:cubicBezTo>
                <a:cubicBezTo>
                  <a:pt x="17472" y="16537"/>
                  <a:pt x="17034" y="16386"/>
                  <a:pt x="16642" y="16129"/>
                </a:cubicBezTo>
                <a:cubicBezTo>
                  <a:pt x="16265" y="15843"/>
                  <a:pt x="16038" y="15375"/>
                  <a:pt x="16159" y="14922"/>
                </a:cubicBezTo>
                <a:cubicBezTo>
                  <a:pt x="16265" y="14590"/>
                  <a:pt x="16506" y="14304"/>
                  <a:pt x="16823" y="14153"/>
                </a:cubicBezTo>
                <a:cubicBezTo>
                  <a:pt x="18679" y="13036"/>
                  <a:pt x="21183" y="14304"/>
                  <a:pt x="21183" y="16507"/>
                </a:cubicBezTo>
                <a:lnTo>
                  <a:pt x="21183" y="18106"/>
                </a:lnTo>
                <a:cubicBezTo>
                  <a:pt x="21168" y="18513"/>
                  <a:pt x="21123" y="18921"/>
                  <a:pt x="21047" y="19313"/>
                </a:cubicBezTo>
                <a:cubicBezTo>
                  <a:pt x="20972" y="19720"/>
                  <a:pt x="20806" y="20097"/>
                  <a:pt x="20550" y="20414"/>
                </a:cubicBezTo>
                <a:cubicBezTo>
                  <a:pt x="20067" y="20957"/>
                  <a:pt x="19252" y="21063"/>
                  <a:pt x="18513" y="21048"/>
                </a:cubicBezTo>
                <a:cubicBezTo>
                  <a:pt x="18045" y="21063"/>
                  <a:pt x="17577" y="20972"/>
                  <a:pt x="17155" y="20776"/>
                </a:cubicBezTo>
                <a:cubicBezTo>
                  <a:pt x="16717" y="20565"/>
                  <a:pt x="16431" y="20158"/>
                  <a:pt x="16400" y="19675"/>
                </a:cubicBezTo>
                <a:cubicBezTo>
                  <a:pt x="16385" y="19147"/>
                  <a:pt x="16808" y="18679"/>
                  <a:pt x="17306" y="18483"/>
                </a:cubicBezTo>
                <a:cubicBezTo>
                  <a:pt x="17804" y="18317"/>
                  <a:pt x="18347" y="18302"/>
                  <a:pt x="18875" y="18423"/>
                </a:cubicBezTo>
                <a:cubicBezTo>
                  <a:pt x="19629" y="18543"/>
                  <a:pt x="20429" y="18800"/>
                  <a:pt x="20881" y="19418"/>
                </a:cubicBezTo>
                <a:cubicBezTo>
                  <a:pt x="21319" y="20037"/>
                  <a:pt x="21349" y="20912"/>
                  <a:pt x="21334" y="21712"/>
                </a:cubicBezTo>
                <a:lnTo>
                  <a:pt x="21334" y="36000"/>
                </a:lnTo>
              </a:path>
            </a:pathLst>
          </a:custGeom>
          <a:solidFill>
            <a:schemeClr val="lt2"/>
          </a:solidFill>
          <a:ln w="15475" cap="flat" cmpd="sng">
            <a:solidFill>
              <a:schemeClr val="l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2"/>
          <p:cNvSpPr/>
          <p:nvPr/>
        </p:nvSpPr>
        <p:spPr>
          <a:xfrm>
            <a:off x="3880164" y="2266088"/>
            <a:ext cx="94872" cy="44675"/>
          </a:xfrm>
          <a:custGeom>
            <a:avLst/>
            <a:gdLst/>
            <a:ahLst/>
            <a:cxnLst/>
            <a:rect l="l" t="t" r="r" b="b"/>
            <a:pathLst>
              <a:path w="2852" h="1343" extrusionOk="0">
                <a:moveTo>
                  <a:pt x="588" y="0"/>
                </a:moveTo>
                <a:cubicBezTo>
                  <a:pt x="272" y="0"/>
                  <a:pt x="0" y="272"/>
                  <a:pt x="0" y="588"/>
                </a:cubicBezTo>
                <a:lnTo>
                  <a:pt x="0" y="1343"/>
                </a:lnTo>
                <a:lnTo>
                  <a:pt x="2852" y="1343"/>
                </a:lnTo>
                <a:lnTo>
                  <a:pt x="2852" y="588"/>
                </a:lnTo>
                <a:cubicBezTo>
                  <a:pt x="2852" y="272"/>
                  <a:pt x="2595" y="0"/>
                  <a:pt x="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2"/>
          <p:cNvSpPr/>
          <p:nvPr/>
        </p:nvSpPr>
        <p:spPr>
          <a:xfrm>
            <a:off x="3709517" y="2345358"/>
            <a:ext cx="431647" cy="455265"/>
          </a:xfrm>
          <a:custGeom>
            <a:avLst/>
            <a:gdLst/>
            <a:ahLst/>
            <a:cxnLst/>
            <a:rect l="l" t="t" r="r" b="b"/>
            <a:pathLst>
              <a:path w="12976" h="13686" extrusionOk="0">
                <a:moveTo>
                  <a:pt x="5085" y="1"/>
                </a:moveTo>
                <a:lnTo>
                  <a:pt x="5085" y="3049"/>
                </a:lnTo>
                <a:cubicBezTo>
                  <a:pt x="2173" y="3622"/>
                  <a:pt x="0" y="5945"/>
                  <a:pt x="0" y="8706"/>
                </a:cubicBezTo>
                <a:cubicBezTo>
                  <a:pt x="0" y="10698"/>
                  <a:pt x="1132" y="12448"/>
                  <a:pt x="2852" y="13489"/>
                </a:cubicBezTo>
                <a:cubicBezTo>
                  <a:pt x="3048" y="13625"/>
                  <a:pt x="3274" y="13685"/>
                  <a:pt x="3516" y="13685"/>
                </a:cubicBezTo>
                <a:lnTo>
                  <a:pt x="9460" y="13685"/>
                </a:lnTo>
                <a:cubicBezTo>
                  <a:pt x="9702" y="13685"/>
                  <a:pt x="9928" y="13625"/>
                  <a:pt x="10124" y="13489"/>
                </a:cubicBezTo>
                <a:cubicBezTo>
                  <a:pt x="11844" y="12448"/>
                  <a:pt x="12976" y="10698"/>
                  <a:pt x="12976" y="8706"/>
                </a:cubicBezTo>
                <a:cubicBezTo>
                  <a:pt x="12976" y="5945"/>
                  <a:pt x="10788" y="3622"/>
                  <a:pt x="7876" y="3049"/>
                </a:cubicBezTo>
                <a:lnTo>
                  <a:pt x="7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2"/>
          <p:cNvSpPr/>
          <p:nvPr/>
        </p:nvSpPr>
        <p:spPr>
          <a:xfrm>
            <a:off x="3709517" y="2634957"/>
            <a:ext cx="431647" cy="165660"/>
          </a:xfrm>
          <a:custGeom>
            <a:avLst/>
            <a:gdLst/>
            <a:ahLst/>
            <a:cxnLst/>
            <a:rect l="l" t="t" r="r" b="b"/>
            <a:pathLst>
              <a:path w="12976" h="4980" extrusionOk="0">
                <a:moveTo>
                  <a:pt x="0" y="0"/>
                </a:moveTo>
                <a:cubicBezTo>
                  <a:pt x="0" y="1992"/>
                  <a:pt x="1132" y="3742"/>
                  <a:pt x="2837" y="4798"/>
                </a:cubicBezTo>
                <a:cubicBezTo>
                  <a:pt x="3048" y="4919"/>
                  <a:pt x="3274" y="4979"/>
                  <a:pt x="3516" y="4979"/>
                </a:cubicBezTo>
                <a:lnTo>
                  <a:pt x="9460" y="4979"/>
                </a:lnTo>
                <a:cubicBezTo>
                  <a:pt x="9702" y="4979"/>
                  <a:pt x="9928" y="4919"/>
                  <a:pt x="10124" y="4798"/>
                </a:cubicBezTo>
                <a:cubicBezTo>
                  <a:pt x="11844" y="3742"/>
                  <a:pt x="12976" y="1992"/>
                  <a:pt x="12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2"/>
          <p:cNvSpPr/>
          <p:nvPr/>
        </p:nvSpPr>
        <p:spPr>
          <a:xfrm>
            <a:off x="3846534" y="2311228"/>
            <a:ext cx="157610" cy="28142"/>
          </a:xfrm>
          <a:custGeom>
            <a:avLst/>
            <a:gdLst/>
            <a:ahLst/>
            <a:cxnLst/>
            <a:rect l="l" t="t" r="r" b="b"/>
            <a:pathLst>
              <a:path w="4738" h="846" extrusionOk="0">
                <a:moveTo>
                  <a:pt x="397" y="0"/>
                </a:moveTo>
                <a:cubicBezTo>
                  <a:pt x="168" y="0"/>
                  <a:pt x="0" y="191"/>
                  <a:pt x="0" y="423"/>
                </a:cubicBezTo>
                <a:lnTo>
                  <a:pt x="0" y="846"/>
                </a:lnTo>
                <a:lnTo>
                  <a:pt x="4738" y="846"/>
                </a:lnTo>
                <a:lnTo>
                  <a:pt x="4738" y="423"/>
                </a:lnTo>
                <a:cubicBezTo>
                  <a:pt x="4738" y="182"/>
                  <a:pt x="4542" y="1"/>
                  <a:pt x="4300" y="1"/>
                </a:cubicBezTo>
                <a:lnTo>
                  <a:pt x="423" y="1"/>
                </a:lnTo>
                <a:cubicBezTo>
                  <a:pt x="414" y="0"/>
                  <a:pt x="40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2"/>
          <p:cNvSpPr/>
          <p:nvPr/>
        </p:nvSpPr>
        <p:spPr>
          <a:xfrm>
            <a:off x="3769227" y="2651523"/>
            <a:ext cx="67794" cy="67794"/>
          </a:xfrm>
          <a:custGeom>
            <a:avLst/>
            <a:gdLst/>
            <a:ahLst/>
            <a:cxnLst/>
            <a:rect l="l" t="t" r="r" b="b"/>
            <a:pathLst>
              <a:path w="2038" h="2038" fill="none" extrusionOk="0">
                <a:moveTo>
                  <a:pt x="2038" y="1162"/>
                </a:moveTo>
                <a:cubicBezTo>
                  <a:pt x="2038" y="392"/>
                  <a:pt x="1102" y="0"/>
                  <a:pt x="544" y="558"/>
                </a:cubicBezTo>
                <a:cubicBezTo>
                  <a:pt x="1" y="1102"/>
                  <a:pt x="393" y="2037"/>
                  <a:pt x="1162" y="2037"/>
                </a:cubicBezTo>
                <a:cubicBezTo>
                  <a:pt x="1645" y="2037"/>
                  <a:pt x="2038" y="1645"/>
                  <a:pt x="2038" y="1162"/>
                </a:cubicBezTo>
                <a:close/>
              </a:path>
            </a:pathLst>
          </a:custGeom>
          <a:noFill/>
          <a:ln w="56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2"/>
          <p:cNvSpPr/>
          <p:nvPr/>
        </p:nvSpPr>
        <p:spPr>
          <a:xfrm>
            <a:off x="3888181" y="2703715"/>
            <a:ext cx="39685" cy="39685"/>
          </a:xfrm>
          <a:custGeom>
            <a:avLst/>
            <a:gdLst/>
            <a:ahLst/>
            <a:cxnLst/>
            <a:rect l="l" t="t" r="r" b="b"/>
            <a:pathLst>
              <a:path w="1193" h="1193" fill="none" extrusionOk="0">
                <a:moveTo>
                  <a:pt x="1192" y="589"/>
                </a:moveTo>
                <a:cubicBezTo>
                  <a:pt x="1192" y="921"/>
                  <a:pt x="921" y="1192"/>
                  <a:pt x="589" y="1192"/>
                </a:cubicBezTo>
                <a:cubicBezTo>
                  <a:pt x="257" y="1192"/>
                  <a:pt x="0" y="921"/>
                  <a:pt x="0" y="589"/>
                </a:cubicBezTo>
                <a:cubicBezTo>
                  <a:pt x="0" y="272"/>
                  <a:pt x="257" y="0"/>
                  <a:pt x="589" y="0"/>
                </a:cubicBezTo>
                <a:cubicBezTo>
                  <a:pt x="921" y="0"/>
                  <a:pt x="1192" y="272"/>
                  <a:pt x="1192" y="589"/>
                </a:cubicBezTo>
                <a:close/>
              </a:path>
            </a:pathLst>
          </a:custGeom>
          <a:noFill/>
          <a:ln w="56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2"/>
          <p:cNvSpPr/>
          <p:nvPr/>
        </p:nvSpPr>
        <p:spPr>
          <a:xfrm>
            <a:off x="3869619" y="2646999"/>
            <a:ext cx="33664" cy="33165"/>
          </a:xfrm>
          <a:custGeom>
            <a:avLst/>
            <a:gdLst/>
            <a:ahLst/>
            <a:cxnLst/>
            <a:rect l="l" t="t" r="r" b="b"/>
            <a:pathLst>
              <a:path w="1012" h="997" fill="none" extrusionOk="0">
                <a:moveTo>
                  <a:pt x="1011" y="574"/>
                </a:moveTo>
                <a:cubicBezTo>
                  <a:pt x="1011" y="181"/>
                  <a:pt x="543" y="0"/>
                  <a:pt x="272" y="272"/>
                </a:cubicBezTo>
                <a:cubicBezTo>
                  <a:pt x="0" y="544"/>
                  <a:pt x="196" y="996"/>
                  <a:pt x="589" y="996"/>
                </a:cubicBezTo>
                <a:cubicBezTo>
                  <a:pt x="815" y="996"/>
                  <a:pt x="1011" y="800"/>
                  <a:pt x="1011" y="574"/>
                </a:cubicBezTo>
                <a:close/>
              </a:path>
            </a:pathLst>
          </a:custGeom>
          <a:noFill/>
          <a:ln w="56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2"/>
          <p:cNvSpPr/>
          <p:nvPr/>
        </p:nvSpPr>
        <p:spPr>
          <a:xfrm>
            <a:off x="3827440" y="2732821"/>
            <a:ext cx="39186" cy="39186"/>
          </a:xfrm>
          <a:custGeom>
            <a:avLst/>
            <a:gdLst/>
            <a:ahLst/>
            <a:cxnLst/>
            <a:rect l="l" t="t" r="r" b="b"/>
            <a:pathLst>
              <a:path w="1178" h="1178" fill="none" extrusionOk="0">
                <a:moveTo>
                  <a:pt x="1178" y="679"/>
                </a:moveTo>
                <a:cubicBezTo>
                  <a:pt x="1178" y="227"/>
                  <a:pt x="635" y="0"/>
                  <a:pt x="318" y="317"/>
                </a:cubicBezTo>
                <a:cubicBezTo>
                  <a:pt x="1" y="634"/>
                  <a:pt x="227" y="1177"/>
                  <a:pt x="680" y="1177"/>
                </a:cubicBezTo>
                <a:cubicBezTo>
                  <a:pt x="951" y="1177"/>
                  <a:pt x="1178" y="951"/>
                  <a:pt x="1178" y="679"/>
                </a:cubicBezTo>
                <a:close/>
              </a:path>
            </a:pathLst>
          </a:custGeom>
          <a:noFill/>
          <a:ln w="56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2"/>
          <p:cNvSpPr/>
          <p:nvPr/>
        </p:nvSpPr>
        <p:spPr>
          <a:xfrm>
            <a:off x="3956939" y="2743366"/>
            <a:ext cx="23119" cy="23618"/>
          </a:xfrm>
          <a:custGeom>
            <a:avLst/>
            <a:gdLst/>
            <a:ahLst/>
            <a:cxnLst/>
            <a:rect l="l" t="t" r="r" b="b"/>
            <a:pathLst>
              <a:path w="695" h="710" fill="none" extrusionOk="0">
                <a:moveTo>
                  <a:pt x="694" y="347"/>
                </a:moveTo>
                <a:cubicBezTo>
                  <a:pt x="694" y="543"/>
                  <a:pt x="544" y="709"/>
                  <a:pt x="347" y="709"/>
                </a:cubicBezTo>
                <a:cubicBezTo>
                  <a:pt x="151" y="709"/>
                  <a:pt x="0" y="543"/>
                  <a:pt x="0" y="347"/>
                </a:cubicBezTo>
                <a:cubicBezTo>
                  <a:pt x="0" y="151"/>
                  <a:pt x="151" y="0"/>
                  <a:pt x="347" y="0"/>
                </a:cubicBezTo>
                <a:cubicBezTo>
                  <a:pt x="544" y="0"/>
                  <a:pt x="694" y="151"/>
                  <a:pt x="694" y="347"/>
                </a:cubicBezTo>
                <a:close/>
              </a:path>
            </a:pathLst>
          </a:custGeom>
          <a:noFill/>
          <a:ln w="56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2"/>
          <p:cNvSpPr/>
          <p:nvPr/>
        </p:nvSpPr>
        <p:spPr>
          <a:xfrm>
            <a:off x="4706755" y="2234953"/>
            <a:ext cx="225869" cy="599801"/>
          </a:xfrm>
          <a:custGeom>
            <a:avLst/>
            <a:gdLst/>
            <a:ahLst/>
            <a:cxnLst/>
            <a:rect l="l" t="t" r="r" b="b"/>
            <a:pathLst>
              <a:path w="6790" h="18031" fill="none" extrusionOk="0">
                <a:moveTo>
                  <a:pt x="0" y="18030"/>
                </a:moveTo>
                <a:lnTo>
                  <a:pt x="0" y="11271"/>
                </a:lnTo>
                <a:cubicBezTo>
                  <a:pt x="15" y="10139"/>
                  <a:pt x="936" y="9234"/>
                  <a:pt x="2082" y="9234"/>
                </a:cubicBezTo>
                <a:lnTo>
                  <a:pt x="4723" y="9234"/>
                </a:lnTo>
                <a:cubicBezTo>
                  <a:pt x="5854" y="9249"/>
                  <a:pt x="6774" y="8329"/>
                  <a:pt x="6790" y="7197"/>
                </a:cubicBezTo>
                <a:lnTo>
                  <a:pt x="6790" y="1"/>
                </a:lnTo>
              </a:path>
            </a:pathLst>
          </a:custGeom>
          <a:solidFill>
            <a:schemeClr val="lt2"/>
          </a:solidFill>
          <a:ln w="154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2"/>
          <p:cNvSpPr/>
          <p:nvPr/>
        </p:nvSpPr>
        <p:spPr>
          <a:xfrm>
            <a:off x="4904978" y="2230928"/>
            <a:ext cx="56251" cy="26180"/>
          </a:xfrm>
          <a:custGeom>
            <a:avLst/>
            <a:gdLst/>
            <a:ahLst/>
            <a:cxnLst/>
            <a:rect l="l" t="t" r="r" b="b"/>
            <a:pathLst>
              <a:path w="1691" h="787" extrusionOk="0">
                <a:moveTo>
                  <a:pt x="1" y="1"/>
                </a:moveTo>
                <a:lnTo>
                  <a:pt x="1" y="454"/>
                </a:lnTo>
                <a:cubicBezTo>
                  <a:pt x="1" y="635"/>
                  <a:pt x="152" y="785"/>
                  <a:pt x="348" y="785"/>
                </a:cubicBezTo>
                <a:lnTo>
                  <a:pt x="1343" y="785"/>
                </a:lnTo>
                <a:cubicBezTo>
                  <a:pt x="1353" y="786"/>
                  <a:pt x="1362" y="786"/>
                  <a:pt x="1370" y="786"/>
                </a:cubicBezTo>
                <a:cubicBezTo>
                  <a:pt x="1553" y="786"/>
                  <a:pt x="1690" y="641"/>
                  <a:pt x="1690" y="454"/>
                </a:cubicBezTo>
                <a:lnTo>
                  <a:pt x="1690" y="1"/>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2"/>
          <p:cNvSpPr/>
          <p:nvPr/>
        </p:nvSpPr>
        <p:spPr>
          <a:xfrm>
            <a:off x="2957206" y="1664335"/>
            <a:ext cx="180197" cy="514443"/>
          </a:xfrm>
          <a:custGeom>
            <a:avLst/>
            <a:gdLst/>
            <a:ahLst/>
            <a:cxnLst/>
            <a:rect l="l" t="t" r="r" b="b"/>
            <a:pathLst>
              <a:path w="5417" h="15465" extrusionOk="0">
                <a:moveTo>
                  <a:pt x="468" y="0"/>
                </a:moveTo>
                <a:cubicBezTo>
                  <a:pt x="196" y="0"/>
                  <a:pt x="0" y="211"/>
                  <a:pt x="0" y="468"/>
                </a:cubicBezTo>
                <a:lnTo>
                  <a:pt x="0" y="800"/>
                </a:lnTo>
                <a:cubicBezTo>
                  <a:pt x="0" y="1056"/>
                  <a:pt x="196" y="1267"/>
                  <a:pt x="468" y="1267"/>
                </a:cubicBezTo>
                <a:lnTo>
                  <a:pt x="543" y="1267"/>
                </a:lnTo>
                <a:lnTo>
                  <a:pt x="543" y="13277"/>
                </a:lnTo>
                <a:cubicBezTo>
                  <a:pt x="543" y="14484"/>
                  <a:pt x="1524" y="15465"/>
                  <a:pt x="2731" y="15465"/>
                </a:cubicBezTo>
                <a:cubicBezTo>
                  <a:pt x="3953" y="15465"/>
                  <a:pt x="4934" y="14484"/>
                  <a:pt x="4934" y="13277"/>
                </a:cubicBezTo>
                <a:lnTo>
                  <a:pt x="4934" y="1267"/>
                </a:lnTo>
                <a:lnTo>
                  <a:pt x="4949" y="1267"/>
                </a:lnTo>
                <a:cubicBezTo>
                  <a:pt x="5205" y="1267"/>
                  <a:pt x="5417" y="1056"/>
                  <a:pt x="5417" y="800"/>
                </a:cubicBezTo>
                <a:lnTo>
                  <a:pt x="5417" y="468"/>
                </a:lnTo>
                <a:cubicBezTo>
                  <a:pt x="5417" y="211"/>
                  <a:pt x="5205" y="0"/>
                  <a:pt x="4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2"/>
          <p:cNvSpPr/>
          <p:nvPr/>
        </p:nvSpPr>
        <p:spPr>
          <a:xfrm>
            <a:off x="2975269" y="1879623"/>
            <a:ext cx="146067" cy="299152"/>
          </a:xfrm>
          <a:custGeom>
            <a:avLst/>
            <a:gdLst/>
            <a:ahLst/>
            <a:cxnLst/>
            <a:rect l="l" t="t" r="r" b="b"/>
            <a:pathLst>
              <a:path w="4391" h="8993" extrusionOk="0">
                <a:moveTo>
                  <a:pt x="0" y="1"/>
                </a:moveTo>
                <a:lnTo>
                  <a:pt x="0" y="6805"/>
                </a:lnTo>
                <a:cubicBezTo>
                  <a:pt x="0" y="8012"/>
                  <a:pt x="981" y="8993"/>
                  <a:pt x="2203" y="8993"/>
                </a:cubicBezTo>
                <a:cubicBezTo>
                  <a:pt x="3410" y="8993"/>
                  <a:pt x="4391" y="8012"/>
                  <a:pt x="4391" y="6805"/>
                </a:cubicBezTo>
                <a:lnTo>
                  <a:pt x="43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2"/>
          <p:cNvSpPr/>
          <p:nvPr/>
        </p:nvSpPr>
        <p:spPr>
          <a:xfrm>
            <a:off x="3085175" y="1825435"/>
            <a:ext cx="36159" cy="33"/>
          </a:xfrm>
          <a:custGeom>
            <a:avLst/>
            <a:gdLst/>
            <a:ahLst/>
            <a:cxnLst/>
            <a:rect l="l" t="t" r="r" b="b"/>
            <a:pathLst>
              <a:path w="1087" h="1" fill="none" extrusionOk="0">
                <a:moveTo>
                  <a:pt x="1087" y="0"/>
                </a:moveTo>
                <a:lnTo>
                  <a:pt x="1" y="0"/>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2"/>
          <p:cNvSpPr/>
          <p:nvPr/>
        </p:nvSpPr>
        <p:spPr>
          <a:xfrm>
            <a:off x="3085175" y="1865086"/>
            <a:ext cx="36159" cy="33"/>
          </a:xfrm>
          <a:custGeom>
            <a:avLst/>
            <a:gdLst/>
            <a:ahLst/>
            <a:cxnLst/>
            <a:rect l="l" t="t" r="r" b="b"/>
            <a:pathLst>
              <a:path w="1087" h="1" fill="none" extrusionOk="0">
                <a:moveTo>
                  <a:pt x="1087" y="0"/>
                </a:moveTo>
                <a:lnTo>
                  <a:pt x="1" y="0"/>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2"/>
          <p:cNvSpPr/>
          <p:nvPr/>
        </p:nvSpPr>
        <p:spPr>
          <a:xfrm>
            <a:off x="3085175" y="1905236"/>
            <a:ext cx="36159" cy="33"/>
          </a:xfrm>
          <a:custGeom>
            <a:avLst/>
            <a:gdLst/>
            <a:ahLst/>
            <a:cxnLst/>
            <a:rect l="l" t="t" r="r" b="b"/>
            <a:pathLst>
              <a:path w="1087" h="1" fill="none" extrusionOk="0">
                <a:moveTo>
                  <a:pt x="1087" y="0"/>
                </a:moveTo>
                <a:lnTo>
                  <a:pt x="1" y="0"/>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2"/>
          <p:cNvSpPr/>
          <p:nvPr/>
        </p:nvSpPr>
        <p:spPr>
          <a:xfrm>
            <a:off x="3085175" y="1944887"/>
            <a:ext cx="36159" cy="33"/>
          </a:xfrm>
          <a:custGeom>
            <a:avLst/>
            <a:gdLst/>
            <a:ahLst/>
            <a:cxnLst/>
            <a:rect l="l" t="t" r="r" b="b"/>
            <a:pathLst>
              <a:path w="1087" h="1" fill="none" extrusionOk="0">
                <a:moveTo>
                  <a:pt x="1087" y="0"/>
                </a:moveTo>
                <a:lnTo>
                  <a:pt x="1" y="0"/>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2"/>
          <p:cNvSpPr/>
          <p:nvPr/>
        </p:nvSpPr>
        <p:spPr>
          <a:xfrm>
            <a:off x="3085175" y="1984505"/>
            <a:ext cx="36159" cy="33"/>
          </a:xfrm>
          <a:custGeom>
            <a:avLst/>
            <a:gdLst/>
            <a:ahLst/>
            <a:cxnLst/>
            <a:rect l="l" t="t" r="r" b="b"/>
            <a:pathLst>
              <a:path w="1087" h="1" fill="none" extrusionOk="0">
                <a:moveTo>
                  <a:pt x="1087" y="1"/>
                </a:moveTo>
                <a:lnTo>
                  <a:pt x="1" y="1"/>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2"/>
          <p:cNvSpPr/>
          <p:nvPr/>
        </p:nvSpPr>
        <p:spPr>
          <a:xfrm>
            <a:off x="3085175" y="2024655"/>
            <a:ext cx="36159" cy="33"/>
          </a:xfrm>
          <a:custGeom>
            <a:avLst/>
            <a:gdLst/>
            <a:ahLst/>
            <a:cxnLst/>
            <a:rect l="l" t="t" r="r" b="b"/>
            <a:pathLst>
              <a:path w="1087" h="1" fill="none" extrusionOk="0">
                <a:moveTo>
                  <a:pt x="1087" y="1"/>
                </a:moveTo>
                <a:lnTo>
                  <a:pt x="1" y="1"/>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2"/>
          <p:cNvSpPr/>
          <p:nvPr/>
        </p:nvSpPr>
        <p:spPr>
          <a:xfrm>
            <a:off x="3085175" y="2064307"/>
            <a:ext cx="36159" cy="33"/>
          </a:xfrm>
          <a:custGeom>
            <a:avLst/>
            <a:gdLst/>
            <a:ahLst/>
            <a:cxnLst/>
            <a:rect l="l" t="t" r="r" b="b"/>
            <a:pathLst>
              <a:path w="1087" h="1" fill="none" extrusionOk="0">
                <a:moveTo>
                  <a:pt x="1087" y="1"/>
                </a:moveTo>
                <a:lnTo>
                  <a:pt x="1" y="1"/>
                </a:lnTo>
              </a:path>
            </a:pathLst>
          </a:custGeom>
          <a:no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2"/>
          <p:cNvSpPr/>
          <p:nvPr/>
        </p:nvSpPr>
        <p:spPr>
          <a:xfrm>
            <a:off x="5794305" y="1805842"/>
            <a:ext cx="33" cy="917482"/>
          </a:xfrm>
          <a:custGeom>
            <a:avLst/>
            <a:gdLst/>
            <a:ahLst/>
            <a:cxnLst/>
            <a:rect l="l" t="t" r="r" b="b"/>
            <a:pathLst>
              <a:path w="1" h="27581" fill="none" extrusionOk="0">
                <a:moveTo>
                  <a:pt x="1" y="27581"/>
                </a:moveTo>
                <a:lnTo>
                  <a:pt x="1" y="1"/>
                </a:lnTo>
              </a:path>
            </a:pathLst>
          </a:custGeom>
          <a:solidFill>
            <a:schemeClr val="lt2"/>
          </a:solidFill>
          <a:ln w="45650" cap="flat" cmpd="sng">
            <a:solidFill>
              <a:schemeClr val="l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2"/>
          <p:cNvSpPr/>
          <p:nvPr/>
        </p:nvSpPr>
        <p:spPr>
          <a:xfrm>
            <a:off x="4933087" y="1822961"/>
            <a:ext cx="388502" cy="335810"/>
          </a:xfrm>
          <a:custGeom>
            <a:avLst/>
            <a:gdLst/>
            <a:ahLst/>
            <a:cxnLst/>
            <a:rect l="l" t="t" r="r" b="b"/>
            <a:pathLst>
              <a:path w="11679" h="10095" fill="none" extrusionOk="0">
                <a:moveTo>
                  <a:pt x="1" y="10094"/>
                </a:moveTo>
                <a:lnTo>
                  <a:pt x="1" y="4557"/>
                </a:lnTo>
                <a:cubicBezTo>
                  <a:pt x="1" y="4557"/>
                  <a:pt x="61" y="76"/>
                  <a:pt x="3878" y="76"/>
                </a:cubicBezTo>
                <a:lnTo>
                  <a:pt x="8555" y="76"/>
                </a:lnTo>
                <a:cubicBezTo>
                  <a:pt x="8555" y="76"/>
                  <a:pt x="11678" y="1"/>
                  <a:pt x="11678" y="2868"/>
                </a:cubicBezTo>
              </a:path>
            </a:pathLst>
          </a:custGeom>
          <a:solidFill>
            <a:schemeClr val="dk2"/>
          </a:solidFill>
          <a:ln w="15475" cap="flat" cmpd="sng">
            <a:solidFill>
              <a:schemeClr val="l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2"/>
          <p:cNvSpPr/>
          <p:nvPr/>
        </p:nvSpPr>
        <p:spPr>
          <a:xfrm>
            <a:off x="3296471" y="3154381"/>
            <a:ext cx="1152865" cy="33664"/>
          </a:xfrm>
          <a:custGeom>
            <a:avLst/>
            <a:gdLst/>
            <a:ahLst/>
            <a:cxnLst/>
            <a:rect l="l" t="t" r="r" b="b"/>
            <a:pathLst>
              <a:path w="34657" h="1012" extrusionOk="0">
                <a:moveTo>
                  <a:pt x="0" y="1"/>
                </a:moveTo>
                <a:lnTo>
                  <a:pt x="0" y="1012"/>
                </a:lnTo>
                <a:lnTo>
                  <a:pt x="34656" y="1012"/>
                </a:lnTo>
                <a:lnTo>
                  <a:pt x="346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2"/>
          <p:cNvSpPr/>
          <p:nvPr/>
        </p:nvSpPr>
        <p:spPr>
          <a:xfrm>
            <a:off x="3382793" y="3188011"/>
            <a:ext cx="108444" cy="65798"/>
          </a:xfrm>
          <a:custGeom>
            <a:avLst/>
            <a:gdLst/>
            <a:ahLst/>
            <a:cxnLst/>
            <a:rect l="l" t="t" r="r" b="b"/>
            <a:pathLst>
              <a:path w="3260" h="1978" extrusionOk="0">
                <a:moveTo>
                  <a:pt x="0" y="1"/>
                </a:moveTo>
                <a:lnTo>
                  <a:pt x="0" y="1540"/>
                </a:lnTo>
                <a:cubicBezTo>
                  <a:pt x="0" y="1781"/>
                  <a:pt x="181" y="1977"/>
                  <a:pt x="423" y="1977"/>
                </a:cubicBezTo>
                <a:lnTo>
                  <a:pt x="2822" y="1977"/>
                </a:lnTo>
                <a:cubicBezTo>
                  <a:pt x="3063" y="1977"/>
                  <a:pt x="3259" y="1781"/>
                  <a:pt x="3259" y="1540"/>
                </a:cubicBezTo>
                <a:lnTo>
                  <a:pt x="32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2"/>
          <p:cNvSpPr/>
          <p:nvPr/>
        </p:nvSpPr>
        <p:spPr>
          <a:xfrm>
            <a:off x="4268594" y="3188011"/>
            <a:ext cx="108943" cy="65798"/>
          </a:xfrm>
          <a:custGeom>
            <a:avLst/>
            <a:gdLst/>
            <a:ahLst/>
            <a:cxnLst/>
            <a:rect l="l" t="t" r="r" b="b"/>
            <a:pathLst>
              <a:path w="3275" h="1978" extrusionOk="0">
                <a:moveTo>
                  <a:pt x="1" y="1"/>
                </a:moveTo>
                <a:lnTo>
                  <a:pt x="1" y="1540"/>
                </a:lnTo>
                <a:cubicBezTo>
                  <a:pt x="1" y="1781"/>
                  <a:pt x="197" y="1977"/>
                  <a:pt x="438" y="1977"/>
                </a:cubicBezTo>
                <a:lnTo>
                  <a:pt x="2837" y="1977"/>
                </a:lnTo>
                <a:cubicBezTo>
                  <a:pt x="3079" y="1977"/>
                  <a:pt x="3275" y="1781"/>
                  <a:pt x="3275" y="1540"/>
                </a:cubicBezTo>
                <a:lnTo>
                  <a:pt x="3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2"/>
          <p:cNvSpPr/>
          <p:nvPr/>
        </p:nvSpPr>
        <p:spPr>
          <a:xfrm>
            <a:off x="4770988" y="3154381"/>
            <a:ext cx="1452982" cy="33664"/>
          </a:xfrm>
          <a:custGeom>
            <a:avLst/>
            <a:gdLst/>
            <a:ahLst/>
            <a:cxnLst/>
            <a:rect l="l" t="t" r="r" b="b"/>
            <a:pathLst>
              <a:path w="43679" h="1012" extrusionOk="0">
                <a:moveTo>
                  <a:pt x="0" y="1"/>
                </a:moveTo>
                <a:lnTo>
                  <a:pt x="0" y="1012"/>
                </a:lnTo>
                <a:lnTo>
                  <a:pt x="43679" y="1012"/>
                </a:lnTo>
                <a:lnTo>
                  <a:pt x="436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2"/>
          <p:cNvSpPr/>
          <p:nvPr/>
        </p:nvSpPr>
        <p:spPr>
          <a:xfrm>
            <a:off x="4856811" y="3188011"/>
            <a:ext cx="108444" cy="65798"/>
          </a:xfrm>
          <a:custGeom>
            <a:avLst/>
            <a:gdLst/>
            <a:ahLst/>
            <a:cxnLst/>
            <a:rect l="l" t="t" r="r" b="b"/>
            <a:pathLst>
              <a:path w="3260" h="1978" extrusionOk="0">
                <a:moveTo>
                  <a:pt x="0" y="1"/>
                </a:moveTo>
                <a:lnTo>
                  <a:pt x="0" y="1540"/>
                </a:lnTo>
                <a:cubicBezTo>
                  <a:pt x="0" y="1781"/>
                  <a:pt x="181" y="1977"/>
                  <a:pt x="423" y="1977"/>
                </a:cubicBezTo>
                <a:lnTo>
                  <a:pt x="2822" y="1977"/>
                </a:lnTo>
                <a:cubicBezTo>
                  <a:pt x="3063" y="1977"/>
                  <a:pt x="3259" y="1781"/>
                  <a:pt x="3259" y="1540"/>
                </a:cubicBezTo>
                <a:lnTo>
                  <a:pt x="32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2"/>
          <p:cNvSpPr/>
          <p:nvPr/>
        </p:nvSpPr>
        <p:spPr>
          <a:xfrm>
            <a:off x="6043257" y="3188011"/>
            <a:ext cx="108411" cy="65798"/>
          </a:xfrm>
          <a:custGeom>
            <a:avLst/>
            <a:gdLst/>
            <a:ahLst/>
            <a:cxnLst/>
            <a:rect l="l" t="t" r="r" b="b"/>
            <a:pathLst>
              <a:path w="3259" h="1978" extrusionOk="0">
                <a:moveTo>
                  <a:pt x="0" y="1"/>
                </a:moveTo>
                <a:lnTo>
                  <a:pt x="0" y="1540"/>
                </a:lnTo>
                <a:cubicBezTo>
                  <a:pt x="0" y="1781"/>
                  <a:pt x="196" y="1977"/>
                  <a:pt x="423" y="1977"/>
                </a:cubicBezTo>
                <a:lnTo>
                  <a:pt x="2837" y="1977"/>
                </a:lnTo>
                <a:cubicBezTo>
                  <a:pt x="3063" y="1977"/>
                  <a:pt x="3259" y="1781"/>
                  <a:pt x="3259" y="1540"/>
                </a:cubicBezTo>
                <a:lnTo>
                  <a:pt x="32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2"/>
          <p:cNvSpPr/>
          <p:nvPr/>
        </p:nvSpPr>
        <p:spPr>
          <a:xfrm>
            <a:off x="3421945" y="1441996"/>
            <a:ext cx="44176" cy="1712449"/>
          </a:xfrm>
          <a:custGeom>
            <a:avLst/>
            <a:gdLst/>
            <a:ahLst/>
            <a:cxnLst/>
            <a:rect l="l" t="t" r="r" b="b"/>
            <a:pathLst>
              <a:path w="1328" h="51479" extrusionOk="0">
                <a:moveTo>
                  <a:pt x="0" y="0"/>
                </a:moveTo>
                <a:lnTo>
                  <a:pt x="0" y="51479"/>
                </a:lnTo>
                <a:lnTo>
                  <a:pt x="1328" y="51479"/>
                </a:lnTo>
                <a:lnTo>
                  <a:pt x="13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2"/>
          <p:cNvSpPr/>
          <p:nvPr/>
        </p:nvSpPr>
        <p:spPr>
          <a:xfrm>
            <a:off x="5302988" y="1441996"/>
            <a:ext cx="44176" cy="1712449"/>
          </a:xfrm>
          <a:custGeom>
            <a:avLst/>
            <a:gdLst/>
            <a:ahLst/>
            <a:cxnLst/>
            <a:rect l="l" t="t" r="r" b="b"/>
            <a:pathLst>
              <a:path w="1328" h="51479" extrusionOk="0">
                <a:moveTo>
                  <a:pt x="0" y="0"/>
                </a:moveTo>
                <a:lnTo>
                  <a:pt x="0" y="51479"/>
                </a:lnTo>
                <a:lnTo>
                  <a:pt x="1328" y="51479"/>
                </a:lnTo>
                <a:lnTo>
                  <a:pt x="13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2"/>
          <p:cNvSpPr/>
          <p:nvPr/>
        </p:nvSpPr>
        <p:spPr>
          <a:xfrm>
            <a:off x="2920050" y="2821637"/>
            <a:ext cx="524024" cy="25647"/>
          </a:xfrm>
          <a:custGeom>
            <a:avLst/>
            <a:gdLst/>
            <a:ahLst/>
            <a:cxnLst/>
            <a:rect l="l" t="t" r="r" b="b"/>
            <a:pathLst>
              <a:path w="15753" h="771" extrusionOk="0">
                <a:moveTo>
                  <a:pt x="1" y="1"/>
                </a:moveTo>
                <a:lnTo>
                  <a:pt x="1" y="770"/>
                </a:lnTo>
                <a:lnTo>
                  <a:pt x="15752" y="770"/>
                </a:lnTo>
                <a:lnTo>
                  <a:pt x="157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2"/>
          <p:cNvSpPr/>
          <p:nvPr/>
        </p:nvSpPr>
        <p:spPr>
          <a:xfrm>
            <a:off x="3773751" y="3052525"/>
            <a:ext cx="303177" cy="101891"/>
          </a:xfrm>
          <a:custGeom>
            <a:avLst/>
            <a:gdLst/>
            <a:ahLst/>
            <a:cxnLst/>
            <a:rect l="l" t="t" r="r" b="b"/>
            <a:pathLst>
              <a:path w="9114" h="3063" extrusionOk="0">
                <a:moveTo>
                  <a:pt x="468" y="0"/>
                </a:moveTo>
                <a:cubicBezTo>
                  <a:pt x="197" y="0"/>
                  <a:pt x="1" y="242"/>
                  <a:pt x="31" y="498"/>
                </a:cubicBezTo>
                <a:cubicBezTo>
                  <a:pt x="166" y="1705"/>
                  <a:pt x="1011" y="2716"/>
                  <a:pt x="2173" y="3063"/>
                </a:cubicBezTo>
                <a:lnTo>
                  <a:pt x="6941" y="3063"/>
                </a:lnTo>
                <a:cubicBezTo>
                  <a:pt x="8103" y="2716"/>
                  <a:pt x="8947" y="1705"/>
                  <a:pt x="9068" y="498"/>
                </a:cubicBezTo>
                <a:cubicBezTo>
                  <a:pt x="9113" y="226"/>
                  <a:pt x="8902" y="0"/>
                  <a:pt x="8646" y="0"/>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2"/>
          <p:cNvSpPr/>
          <p:nvPr/>
        </p:nvSpPr>
        <p:spPr>
          <a:xfrm>
            <a:off x="3835989" y="3026413"/>
            <a:ext cx="182226" cy="26146"/>
          </a:xfrm>
          <a:custGeom>
            <a:avLst/>
            <a:gdLst/>
            <a:ahLst/>
            <a:cxnLst/>
            <a:rect l="l" t="t" r="r" b="b"/>
            <a:pathLst>
              <a:path w="5478" h="786" extrusionOk="0">
                <a:moveTo>
                  <a:pt x="378" y="1"/>
                </a:moveTo>
                <a:cubicBezTo>
                  <a:pt x="166" y="1"/>
                  <a:pt x="0" y="167"/>
                  <a:pt x="0" y="378"/>
                </a:cubicBezTo>
                <a:lnTo>
                  <a:pt x="0" y="785"/>
                </a:lnTo>
                <a:lnTo>
                  <a:pt x="5477" y="785"/>
                </a:lnTo>
                <a:lnTo>
                  <a:pt x="5477" y="378"/>
                </a:lnTo>
                <a:cubicBezTo>
                  <a:pt x="5477" y="167"/>
                  <a:pt x="5296" y="1"/>
                  <a:pt x="5085"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2"/>
          <p:cNvSpPr/>
          <p:nvPr/>
        </p:nvSpPr>
        <p:spPr>
          <a:xfrm>
            <a:off x="3887915" y="2845754"/>
            <a:ext cx="67561" cy="100893"/>
          </a:xfrm>
          <a:custGeom>
            <a:avLst/>
            <a:gdLst/>
            <a:ahLst/>
            <a:cxnLst/>
            <a:rect l="l" t="t" r="r" b="b"/>
            <a:pathLst>
              <a:path w="2031" h="3033" extrusionOk="0">
                <a:moveTo>
                  <a:pt x="989" y="0"/>
                </a:moveTo>
                <a:cubicBezTo>
                  <a:pt x="959" y="257"/>
                  <a:pt x="884" y="498"/>
                  <a:pt x="763" y="724"/>
                </a:cubicBezTo>
                <a:cubicBezTo>
                  <a:pt x="521" y="1177"/>
                  <a:pt x="69" y="1554"/>
                  <a:pt x="39" y="2082"/>
                </a:cubicBezTo>
                <a:cubicBezTo>
                  <a:pt x="0" y="2700"/>
                  <a:pt x="521" y="3032"/>
                  <a:pt x="1059" y="3032"/>
                </a:cubicBezTo>
                <a:cubicBezTo>
                  <a:pt x="1152" y="3032"/>
                  <a:pt x="1245" y="3022"/>
                  <a:pt x="1336" y="3002"/>
                </a:cubicBezTo>
                <a:cubicBezTo>
                  <a:pt x="1547" y="2972"/>
                  <a:pt x="1728" y="2852"/>
                  <a:pt x="1849" y="2671"/>
                </a:cubicBezTo>
                <a:cubicBezTo>
                  <a:pt x="1894" y="2565"/>
                  <a:pt x="1940" y="2444"/>
                  <a:pt x="1940" y="2324"/>
                </a:cubicBezTo>
                <a:cubicBezTo>
                  <a:pt x="2030" y="1433"/>
                  <a:pt x="1668" y="558"/>
                  <a:pt x="989" y="0"/>
                </a:cubicBezTo>
                <a:close/>
              </a:path>
            </a:pathLst>
          </a:custGeom>
          <a:solidFill>
            <a:srgbClr val="FCCE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2"/>
          <p:cNvSpPr/>
          <p:nvPr/>
        </p:nvSpPr>
        <p:spPr>
          <a:xfrm>
            <a:off x="3316031" y="2362422"/>
            <a:ext cx="524024" cy="25647"/>
          </a:xfrm>
          <a:custGeom>
            <a:avLst/>
            <a:gdLst/>
            <a:ahLst/>
            <a:cxnLst/>
            <a:rect l="l" t="t" r="r" b="b"/>
            <a:pathLst>
              <a:path w="15753" h="771" extrusionOk="0">
                <a:moveTo>
                  <a:pt x="1" y="1"/>
                </a:moveTo>
                <a:lnTo>
                  <a:pt x="1" y="770"/>
                </a:lnTo>
                <a:lnTo>
                  <a:pt x="15752" y="770"/>
                </a:lnTo>
                <a:lnTo>
                  <a:pt x="157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2"/>
          <p:cNvSpPr/>
          <p:nvPr/>
        </p:nvSpPr>
        <p:spPr>
          <a:xfrm>
            <a:off x="3361703" y="2317781"/>
            <a:ext cx="158641" cy="115463"/>
          </a:xfrm>
          <a:custGeom>
            <a:avLst/>
            <a:gdLst/>
            <a:ahLst/>
            <a:cxnLst/>
            <a:rect l="l" t="t" r="r" b="b"/>
            <a:pathLst>
              <a:path w="4769" h="3471" extrusionOk="0">
                <a:moveTo>
                  <a:pt x="574" y="0"/>
                </a:moveTo>
                <a:cubicBezTo>
                  <a:pt x="257" y="0"/>
                  <a:pt x="1" y="257"/>
                  <a:pt x="1" y="558"/>
                </a:cubicBezTo>
                <a:lnTo>
                  <a:pt x="1" y="2897"/>
                </a:lnTo>
                <a:cubicBezTo>
                  <a:pt x="1" y="3214"/>
                  <a:pt x="257" y="3470"/>
                  <a:pt x="574" y="3470"/>
                </a:cubicBezTo>
                <a:lnTo>
                  <a:pt x="4195" y="3470"/>
                </a:lnTo>
                <a:cubicBezTo>
                  <a:pt x="4512" y="3470"/>
                  <a:pt x="4768" y="3214"/>
                  <a:pt x="4768" y="2897"/>
                </a:cubicBezTo>
                <a:lnTo>
                  <a:pt x="4768" y="558"/>
                </a:lnTo>
                <a:cubicBezTo>
                  <a:pt x="4768" y="257"/>
                  <a:pt x="4512" y="0"/>
                  <a:pt x="4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2"/>
          <p:cNvSpPr/>
          <p:nvPr/>
        </p:nvSpPr>
        <p:spPr>
          <a:xfrm>
            <a:off x="3828970" y="2339337"/>
            <a:ext cx="192737" cy="70322"/>
          </a:xfrm>
          <a:custGeom>
            <a:avLst/>
            <a:gdLst/>
            <a:ahLst/>
            <a:cxnLst/>
            <a:rect l="l" t="t" r="r" b="b"/>
            <a:pathLst>
              <a:path w="5794" h="2114" extrusionOk="0">
                <a:moveTo>
                  <a:pt x="558" y="1"/>
                </a:moveTo>
                <a:cubicBezTo>
                  <a:pt x="242" y="1"/>
                  <a:pt x="0" y="257"/>
                  <a:pt x="0" y="574"/>
                </a:cubicBezTo>
                <a:lnTo>
                  <a:pt x="0" y="1540"/>
                </a:lnTo>
                <a:cubicBezTo>
                  <a:pt x="0" y="1857"/>
                  <a:pt x="242" y="2113"/>
                  <a:pt x="558" y="2113"/>
                </a:cubicBezTo>
                <a:lnTo>
                  <a:pt x="5220" y="2113"/>
                </a:lnTo>
                <a:cubicBezTo>
                  <a:pt x="5537" y="2113"/>
                  <a:pt x="5794" y="1857"/>
                  <a:pt x="5794" y="1540"/>
                </a:cubicBezTo>
                <a:lnTo>
                  <a:pt x="5794" y="574"/>
                </a:lnTo>
                <a:cubicBezTo>
                  <a:pt x="5794" y="257"/>
                  <a:pt x="5537" y="1"/>
                  <a:pt x="5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2"/>
          <p:cNvSpPr/>
          <p:nvPr/>
        </p:nvSpPr>
        <p:spPr>
          <a:xfrm>
            <a:off x="3296471" y="2317781"/>
            <a:ext cx="19593" cy="115463"/>
          </a:xfrm>
          <a:custGeom>
            <a:avLst/>
            <a:gdLst/>
            <a:ahLst/>
            <a:cxnLst/>
            <a:rect l="l" t="t" r="r" b="b"/>
            <a:pathLst>
              <a:path w="589" h="3471" extrusionOk="0">
                <a:moveTo>
                  <a:pt x="0" y="0"/>
                </a:moveTo>
                <a:lnTo>
                  <a:pt x="0" y="3470"/>
                </a:lnTo>
                <a:lnTo>
                  <a:pt x="589" y="3470"/>
                </a:lnTo>
                <a:lnTo>
                  <a:pt x="5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2"/>
          <p:cNvSpPr/>
          <p:nvPr/>
        </p:nvSpPr>
        <p:spPr>
          <a:xfrm>
            <a:off x="3149908" y="1754648"/>
            <a:ext cx="416112" cy="25647"/>
          </a:xfrm>
          <a:custGeom>
            <a:avLst/>
            <a:gdLst/>
            <a:ahLst/>
            <a:cxnLst/>
            <a:rect l="l" t="t" r="r" b="b"/>
            <a:pathLst>
              <a:path w="12509" h="771" extrusionOk="0">
                <a:moveTo>
                  <a:pt x="1" y="1"/>
                </a:moveTo>
                <a:lnTo>
                  <a:pt x="1" y="770"/>
                </a:lnTo>
                <a:lnTo>
                  <a:pt x="12508" y="770"/>
                </a:lnTo>
                <a:lnTo>
                  <a:pt x="12508" y="1"/>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2"/>
          <p:cNvSpPr/>
          <p:nvPr/>
        </p:nvSpPr>
        <p:spPr>
          <a:xfrm>
            <a:off x="3362202" y="1710007"/>
            <a:ext cx="158142" cy="115463"/>
          </a:xfrm>
          <a:custGeom>
            <a:avLst/>
            <a:gdLst/>
            <a:ahLst/>
            <a:cxnLst/>
            <a:rect l="l" t="t" r="r" b="b"/>
            <a:pathLst>
              <a:path w="4754" h="3471" extrusionOk="0">
                <a:moveTo>
                  <a:pt x="559" y="0"/>
                </a:moveTo>
                <a:cubicBezTo>
                  <a:pt x="257" y="0"/>
                  <a:pt x="1" y="257"/>
                  <a:pt x="1" y="558"/>
                </a:cubicBezTo>
                <a:lnTo>
                  <a:pt x="1" y="2897"/>
                </a:lnTo>
                <a:cubicBezTo>
                  <a:pt x="1" y="3214"/>
                  <a:pt x="257" y="3470"/>
                  <a:pt x="559" y="3470"/>
                </a:cubicBezTo>
                <a:lnTo>
                  <a:pt x="4195" y="3470"/>
                </a:lnTo>
                <a:cubicBezTo>
                  <a:pt x="4497" y="3470"/>
                  <a:pt x="4753" y="3214"/>
                  <a:pt x="4753" y="2897"/>
                </a:cubicBezTo>
                <a:lnTo>
                  <a:pt x="4753" y="558"/>
                </a:lnTo>
                <a:cubicBezTo>
                  <a:pt x="4753" y="257"/>
                  <a:pt x="4497" y="0"/>
                  <a:pt x="41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2"/>
          <p:cNvSpPr/>
          <p:nvPr/>
        </p:nvSpPr>
        <p:spPr>
          <a:xfrm>
            <a:off x="2957206" y="1733592"/>
            <a:ext cx="192737" cy="69790"/>
          </a:xfrm>
          <a:custGeom>
            <a:avLst/>
            <a:gdLst/>
            <a:ahLst/>
            <a:cxnLst/>
            <a:rect l="l" t="t" r="r" b="b"/>
            <a:pathLst>
              <a:path w="5794" h="2098" extrusionOk="0">
                <a:moveTo>
                  <a:pt x="558" y="0"/>
                </a:moveTo>
                <a:cubicBezTo>
                  <a:pt x="242" y="0"/>
                  <a:pt x="0" y="257"/>
                  <a:pt x="0" y="558"/>
                </a:cubicBezTo>
                <a:lnTo>
                  <a:pt x="0" y="1539"/>
                </a:lnTo>
                <a:cubicBezTo>
                  <a:pt x="0" y="1856"/>
                  <a:pt x="242" y="2097"/>
                  <a:pt x="558" y="2097"/>
                </a:cubicBezTo>
                <a:lnTo>
                  <a:pt x="5220" y="2097"/>
                </a:lnTo>
                <a:cubicBezTo>
                  <a:pt x="5537" y="2097"/>
                  <a:pt x="5794" y="1856"/>
                  <a:pt x="5794" y="1539"/>
                </a:cubicBezTo>
                <a:lnTo>
                  <a:pt x="5794" y="558"/>
                </a:lnTo>
                <a:cubicBezTo>
                  <a:pt x="5794" y="257"/>
                  <a:pt x="5537" y="0"/>
                  <a:pt x="5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2"/>
          <p:cNvSpPr/>
          <p:nvPr/>
        </p:nvSpPr>
        <p:spPr>
          <a:xfrm>
            <a:off x="3565981" y="1710007"/>
            <a:ext cx="19593" cy="115463"/>
          </a:xfrm>
          <a:custGeom>
            <a:avLst/>
            <a:gdLst/>
            <a:ahLst/>
            <a:cxnLst/>
            <a:rect l="l" t="t" r="r" b="b"/>
            <a:pathLst>
              <a:path w="589" h="3471" extrusionOk="0">
                <a:moveTo>
                  <a:pt x="0" y="0"/>
                </a:moveTo>
                <a:lnTo>
                  <a:pt x="0" y="3470"/>
                </a:lnTo>
                <a:lnTo>
                  <a:pt x="589" y="3470"/>
                </a:lnTo>
                <a:lnTo>
                  <a:pt x="5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2"/>
          <p:cNvSpPr/>
          <p:nvPr/>
        </p:nvSpPr>
        <p:spPr>
          <a:xfrm>
            <a:off x="3907242" y="2888399"/>
            <a:ext cx="31668" cy="50297"/>
          </a:xfrm>
          <a:custGeom>
            <a:avLst/>
            <a:gdLst/>
            <a:ahLst/>
            <a:cxnLst/>
            <a:rect l="l" t="t" r="r" b="b"/>
            <a:pathLst>
              <a:path w="952" h="1512" extrusionOk="0">
                <a:moveTo>
                  <a:pt x="604" y="1"/>
                </a:moveTo>
                <a:cubicBezTo>
                  <a:pt x="574" y="106"/>
                  <a:pt x="529" y="212"/>
                  <a:pt x="469" y="302"/>
                </a:cubicBezTo>
                <a:cubicBezTo>
                  <a:pt x="393" y="438"/>
                  <a:pt x="287" y="574"/>
                  <a:pt x="197" y="695"/>
                </a:cubicBezTo>
                <a:cubicBezTo>
                  <a:pt x="137" y="770"/>
                  <a:pt x="76" y="860"/>
                  <a:pt x="46" y="951"/>
                </a:cubicBezTo>
                <a:cubicBezTo>
                  <a:pt x="1" y="1072"/>
                  <a:pt x="16" y="1192"/>
                  <a:pt x="76" y="1298"/>
                </a:cubicBezTo>
                <a:cubicBezTo>
                  <a:pt x="145" y="1436"/>
                  <a:pt x="278" y="1511"/>
                  <a:pt x="415" y="1511"/>
                </a:cubicBezTo>
                <a:cubicBezTo>
                  <a:pt x="428" y="1511"/>
                  <a:pt x="441" y="1511"/>
                  <a:pt x="453" y="1509"/>
                </a:cubicBezTo>
                <a:cubicBezTo>
                  <a:pt x="619" y="1509"/>
                  <a:pt x="770" y="1419"/>
                  <a:pt x="876" y="1283"/>
                </a:cubicBezTo>
                <a:cubicBezTo>
                  <a:pt x="936" y="1102"/>
                  <a:pt x="951" y="921"/>
                  <a:pt x="876" y="755"/>
                </a:cubicBezTo>
                <a:cubicBezTo>
                  <a:pt x="800" y="498"/>
                  <a:pt x="710" y="242"/>
                  <a:pt x="604" y="1"/>
                </a:cubicBezTo>
                <a:close/>
              </a:path>
            </a:pathLst>
          </a:custGeom>
          <a:solidFill>
            <a:srgbClr val="FC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2"/>
          <p:cNvSpPr/>
          <p:nvPr/>
        </p:nvSpPr>
        <p:spPr>
          <a:xfrm>
            <a:off x="3875640" y="2945081"/>
            <a:ext cx="102423" cy="81366"/>
          </a:xfrm>
          <a:custGeom>
            <a:avLst/>
            <a:gdLst/>
            <a:ahLst/>
            <a:cxnLst/>
            <a:rect l="l" t="t" r="r" b="b"/>
            <a:pathLst>
              <a:path w="3079" h="2446" extrusionOk="0">
                <a:moveTo>
                  <a:pt x="653" y="1"/>
                </a:moveTo>
                <a:cubicBezTo>
                  <a:pt x="302" y="1"/>
                  <a:pt x="1" y="297"/>
                  <a:pt x="15" y="665"/>
                </a:cubicBezTo>
                <a:lnTo>
                  <a:pt x="15" y="2446"/>
                </a:lnTo>
                <a:lnTo>
                  <a:pt x="3078" y="2446"/>
                </a:lnTo>
                <a:lnTo>
                  <a:pt x="3078" y="665"/>
                </a:lnTo>
                <a:cubicBezTo>
                  <a:pt x="3078" y="303"/>
                  <a:pt x="2776" y="1"/>
                  <a:pt x="2414" y="1"/>
                </a:cubicBezTo>
                <a:lnTo>
                  <a:pt x="679" y="1"/>
                </a:lnTo>
                <a:cubicBezTo>
                  <a:pt x="671" y="1"/>
                  <a:pt x="662" y="1"/>
                  <a:pt x="653"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2"/>
          <p:cNvSpPr/>
          <p:nvPr/>
        </p:nvSpPr>
        <p:spPr>
          <a:xfrm>
            <a:off x="5693946" y="3079104"/>
            <a:ext cx="228364" cy="76343"/>
          </a:xfrm>
          <a:custGeom>
            <a:avLst/>
            <a:gdLst/>
            <a:ahLst/>
            <a:cxnLst/>
            <a:rect l="l" t="t" r="r" b="b"/>
            <a:pathLst>
              <a:path w="6865" h="2295" extrusionOk="0">
                <a:moveTo>
                  <a:pt x="362" y="1"/>
                </a:moveTo>
                <a:cubicBezTo>
                  <a:pt x="151" y="1"/>
                  <a:pt x="0" y="182"/>
                  <a:pt x="30" y="378"/>
                </a:cubicBezTo>
                <a:cubicBezTo>
                  <a:pt x="136" y="1283"/>
                  <a:pt x="770" y="2038"/>
                  <a:pt x="1645" y="2294"/>
                </a:cubicBezTo>
                <a:lnTo>
                  <a:pt x="5220" y="2294"/>
                </a:lnTo>
                <a:cubicBezTo>
                  <a:pt x="6096" y="2038"/>
                  <a:pt x="6729" y="1283"/>
                  <a:pt x="6835" y="378"/>
                </a:cubicBezTo>
                <a:cubicBezTo>
                  <a:pt x="6865" y="182"/>
                  <a:pt x="6714" y="1"/>
                  <a:pt x="6503"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2"/>
          <p:cNvSpPr/>
          <p:nvPr/>
        </p:nvSpPr>
        <p:spPr>
          <a:xfrm>
            <a:off x="5693946" y="3079104"/>
            <a:ext cx="228364" cy="76343"/>
          </a:xfrm>
          <a:custGeom>
            <a:avLst/>
            <a:gdLst/>
            <a:ahLst/>
            <a:cxnLst/>
            <a:rect l="l" t="t" r="r" b="b"/>
            <a:pathLst>
              <a:path w="6865" h="2295" extrusionOk="0">
                <a:moveTo>
                  <a:pt x="362" y="1"/>
                </a:moveTo>
                <a:cubicBezTo>
                  <a:pt x="151" y="1"/>
                  <a:pt x="0" y="182"/>
                  <a:pt x="30" y="378"/>
                </a:cubicBezTo>
                <a:cubicBezTo>
                  <a:pt x="136" y="1283"/>
                  <a:pt x="770" y="2038"/>
                  <a:pt x="1645" y="2294"/>
                </a:cubicBezTo>
                <a:lnTo>
                  <a:pt x="5220" y="2294"/>
                </a:lnTo>
                <a:cubicBezTo>
                  <a:pt x="6096" y="2038"/>
                  <a:pt x="6729" y="1283"/>
                  <a:pt x="6835" y="378"/>
                </a:cubicBezTo>
                <a:cubicBezTo>
                  <a:pt x="6865" y="182"/>
                  <a:pt x="6714" y="1"/>
                  <a:pt x="6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2"/>
          <p:cNvSpPr/>
          <p:nvPr/>
        </p:nvSpPr>
        <p:spPr>
          <a:xfrm>
            <a:off x="5740616" y="3059045"/>
            <a:ext cx="137052" cy="20092"/>
          </a:xfrm>
          <a:custGeom>
            <a:avLst/>
            <a:gdLst/>
            <a:ahLst/>
            <a:cxnLst/>
            <a:rect l="l" t="t" r="r" b="b"/>
            <a:pathLst>
              <a:path w="4120" h="604" extrusionOk="0">
                <a:moveTo>
                  <a:pt x="287" y="0"/>
                </a:moveTo>
                <a:cubicBezTo>
                  <a:pt x="136" y="0"/>
                  <a:pt x="0" y="136"/>
                  <a:pt x="0" y="302"/>
                </a:cubicBezTo>
                <a:lnTo>
                  <a:pt x="0" y="604"/>
                </a:lnTo>
                <a:lnTo>
                  <a:pt x="4119" y="604"/>
                </a:lnTo>
                <a:lnTo>
                  <a:pt x="4119" y="302"/>
                </a:lnTo>
                <a:cubicBezTo>
                  <a:pt x="4119" y="136"/>
                  <a:pt x="3983" y="0"/>
                  <a:pt x="3833" y="0"/>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2"/>
          <p:cNvSpPr/>
          <p:nvPr/>
        </p:nvSpPr>
        <p:spPr>
          <a:xfrm>
            <a:off x="5740616" y="3059045"/>
            <a:ext cx="137052" cy="20092"/>
          </a:xfrm>
          <a:custGeom>
            <a:avLst/>
            <a:gdLst/>
            <a:ahLst/>
            <a:cxnLst/>
            <a:rect l="l" t="t" r="r" b="b"/>
            <a:pathLst>
              <a:path w="4120" h="604" extrusionOk="0">
                <a:moveTo>
                  <a:pt x="287" y="0"/>
                </a:moveTo>
                <a:cubicBezTo>
                  <a:pt x="136" y="0"/>
                  <a:pt x="0" y="136"/>
                  <a:pt x="0" y="302"/>
                </a:cubicBezTo>
                <a:lnTo>
                  <a:pt x="0" y="604"/>
                </a:lnTo>
                <a:lnTo>
                  <a:pt x="4119" y="604"/>
                </a:lnTo>
                <a:lnTo>
                  <a:pt x="4119" y="302"/>
                </a:lnTo>
                <a:cubicBezTo>
                  <a:pt x="4119" y="136"/>
                  <a:pt x="3983" y="0"/>
                  <a:pt x="3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2"/>
          <p:cNvSpPr/>
          <p:nvPr/>
        </p:nvSpPr>
        <p:spPr>
          <a:xfrm>
            <a:off x="5784259" y="2931576"/>
            <a:ext cx="45207" cy="67994"/>
          </a:xfrm>
          <a:custGeom>
            <a:avLst/>
            <a:gdLst/>
            <a:ahLst/>
            <a:cxnLst/>
            <a:rect l="l" t="t" r="r" b="b"/>
            <a:pathLst>
              <a:path w="1359" h="2044" extrusionOk="0">
                <a:moveTo>
                  <a:pt x="921" y="0"/>
                </a:moveTo>
                <a:cubicBezTo>
                  <a:pt x="604" y="257"/>
                  <a:pt x="348" y="588"/>
                  <a:pt x="167" y="951"/>
                </a:cubicBezTo>
                <a:cubicBezTo>
                  <a:pt x="91" y="1071"/>
                  <a:pt x="46" y="1207"/>
                  <a:pt x="31" y="1343"/>
                </a:cubicBezTo>
                <a:cubicBezTo>
                  <a:pt x="1" y="1448"/>
                  <a:pt x="16" y="1554"/>
                  <a:pt x="31" y="1645"/>
                </a:cubicBezTo>
                <a:cubicBezTo>
                  <a:pt x="124" y="1948"/>
                  <a:pt x="380" y="2044"/>
                  <a:pt x="645" y="2044"/>
                </a:cubicBezTo>
                <a:cubicBezTo>
                  <a:pt x="722" y="2044"/>
                  <a:pt x="801" y="2035"/>
                  <a:pt x="876" y="2022"/>
                </a:cubicBezTo>
                <a:cubicBezTo>
                  <a:pt x="1087" y="1992"/>
                  <a:pt x="1268" y="1826"/>
                  <a:pt x="1329" y="1629"/>
                </a:cubicBezTo>
                <a:cubicBezTo>
                  <a:pt x="1359" y="1373"/>
                  <a:pt x="1314" y="1101"/>
                  <a:pt x="1223" y="875"/>
                </a:cubicBezTo>
                <a:cubicBezTo>
                  <a:pt x="1087" y="588"/>
                  <a:pt x="982" y="302"/>
                  <a:pt x="921" y="0"/>
                </a:cubicBezTo>
                <a:close/>
              </a:path>
            </a:pathLst>
          </a:custGeom>
          <a:solidFill>
            <a:srgbClr val="FCCE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2"/>
          <p:cNvSpPr/>
          <p:nvPr/>
        </p:nvSpPr>
        <p:spPr>
          <a:xfrm>
            <a:off x="5796833" y="2952133"/>
            <a:ext cx="22620" cy="40683"/>
          </a:xfrm>
          <a:custGeom>
            <a:avLst/>
            <a:gdLst/>
            <a:ahLst/>
            <a:cxnLst/>
            <a:rect l="l" t="t" r="r" b="b"/>
            <a:pathLst>
              <a:path w="680" h="1223" extrusionOk="0">
                <a:moveTo>
                  <a:pt x="468" y="1"/>
                </a:moveTo>
                <a:cubicBezTo>
                  <a:pt x="423" y="46"/>
                  <a:pt x="377" y="76"/>
                  <a:pt x="317" y="121"/>
                </a:cubicBezTo>
                <a:cubicBezTo>
                  <a:pt x="272" y="167"/>
                  <a:pt x="211" y="212"/>
                  <a:pt x="181" y="272"/>
                </a:cubicBezTo>
                <a:cubicBezTo>
                  <a:pt x="91" y="393"/>
                  <a:pt x="45" y="529"/>
                  <a:pt x="15" y="680"/>
                </a:cubicBezTo>
                <a:cubicBezTo>
                  <a:pt x="0" y="815"/>
                  <a:pt x="30" y="936"/>
                  <a:pt x="91" y="1057"/>
                </a:cubicBezTo>
                <a:cubicBezTo>
                  <a:pt x="136" y="1147"/>
                  <a:pt x="226" y="1208"/>
                  <a:pt x="332" y="1223"/>
                </a:cubicBezTo>
                <a:cubicBezTo>
                  <a:pt x="498" y="1208"/>
                  <a:pt x="634" y="1087"/>
                  <a:pt x="664" y="936"/>
                </a:cubicBezTo>
                <a:cubicBezTo>
                  <a:pt x="679" y="770"/>
                  <a:pt x="649" y="604"/>
                  <a:pt x="589" y="468"/>
                </a:cubicBezTo>
                <a:cubicBezTo>
                  <a:pt x="528" y="317"/>
                  <a:pt x="483" y="167"/>
                  <a:pt x="468" y="1"/>
                </a:cubicBezTo>
                <a:close/>
              </a:path>
            </a:pathLst>
          </a:custGeom>
          <a:solidFill>
            <a:srgbClr val="FC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2"/>
          <p:cNvSpPr/>
          <p:nvPr/>
        </p:nvSpPr>
        <p:spPr>
          <a:xfrm>
            <a:off x="5771220" y="2997805"/>
            <a:ext cx="76310" cy="61274"/>
          </a:xfrm>
          <a:custGeom>
            <a:avLst/>
            <a:gdLst/>
            <a:ahLst/>
            <a:cxnLst/>
            <a:rect l="l" t="t" r="r" b="b"/>
            <a:pathLst>
              <a:path w="2294" h="1842" extrusionOk="0">
                <a:moveTo>
                  <a:pt x="499" y="1"/>
                </a:moveTo>
                <a:cubicBezTo>
                  <a:pt x="227" y="1"/>
                  <a:pt x="1" y="227"/>
                  <a:pt x="1" y="514"/>
                </a:cubicBezTo>
                <a:lnTo>
                  <a:pt x="1" y="1841"/>
                </a:lnTo>
                <a:lnTo>
                  <a:pt x="2294" y="1841"/>
                </a:lnTo>
                <a:lnTo>
                  <a:pt x="2294" y="514"/>
                </a:lnTo>
                <a:cubicBezTo>
                  <a:pt x="2294" y="227"/>
                  <a:pt x="2068" y="1"/>
                  <a:pt x="1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2"/>
          <p:cNvSpPr/>
          <p:nvPr/>
        </p:nvSpPr>
        <p:spPr>
          <a:xfrm>
            <a:off x="5553404" y="2283153"/>
            <a:ext cx="482343" cy="562112"/>
          </a:xfrm>
          <a:custGeom>
            <a:avLst/>
            <a:gdLst/>
            <a:ahLst/>
            <a:cxnLst/>
            <a:rect l="l" t="t" r="r" b="b"/>
            <a:pathLst>
              <a:path w="14500" h="16898" extrusionOk="0">
                <a:moveTo>
                  <a:pt x="5523" y="0"/>
                </a:moveTo>
                <a:cubicBezTo>
                  <a:pt x="5296" y="0"/>
                  <a:pt x="5100" y="181"/>
                  <a:pt x="5100" y="422"/>
                </a:cubicBezTo>
                <a:lnTo>
                  <a:pt x="5100" y="1132"/>
                </a:lnTo>
                <a:cubicBezTo>
                  <a:pt x="5100" y="1358"/>
                  <a:pt x="5296" y="1554"/>
                  <a:pt x="5523" y="1554"/>
                </a:cubicBezTo>
                <a:lnTo>
                  <a:pt x="5659" y="1554"/>
                </a:lnTo>
                <a:lnTo>
                  <a:pt x="5659" y="6548"/>
                </a:lnTo>
                <a:lnTo>
                  <a:pt x="589" y="14756"/>
                </a:lnTo>
                <a:cubicBezTo>
                  <a:pt x="1" y="15691"/>
                  <a:pt x="680" y="16898"/>
                  <a:pt x="1766" y="16898"/>
                </a:cubicBezTo>
                <a:lnTo>
                  <a:pt x="12719" y="16898"/>
                </a:lnTo>
                <a:cubicBezTo>
                  <a:pt x="13821" y="16898"/>
                  <a:pt x="14500" y="15691"/>
                  <a:pt x="13911" y="14756"/>
                </a:cubicBezTo>
                <a:lnTo>
                  <a:pt x="8842" y="6548"/>
                </a:lnTo>
                <a:lnTo>
                  <a:pt x="8842" y="1554"/>
                </a:lnTo>
                <a:lnTo>
                  <a:pt x="8978" y="1554"/>
                </a:lnTo>
                <a:cubicBezTo>
                  <a:pt x="9204" y="1554"/>
                  <a:pt x="9400" y="1358"/>
                  <a:pt x="9400" y="1132"/>
                </a:cubicBezTo>
                <a:lnTo>
                  <a:pt x="9400" y="422"/>
                </a:lnTo>
                <a:cubicBezTo>
                  <a:pt x="9400" y="181"/>
                  <a:pt x="9204" y="0"/>
                  <a:pt x="8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2"/>
          <p:cNvSpPr/>
          <p:nvPr/>
        </p:nvSpPr>
        <p:spPr>
          <a:xfrm>
            <a:off x="5553404" y="2630932"/>
            <a:ext cx="482343" cy="214326"/>
          </a:xfrm>
          <a:custGeom>
            <a:avLst/>
            <a:gdLst/>
            <a:ahLst/>
            <a:cxnLst/>
            <a:rect l="l" t="t" r="r" b="b"/>
            <a:pathLst>
              <a:path w="14500" h="6443" extrusionOk="0">
                <a:moveTo>
                  <a:pt x="3245" y="1"/>
                </a:moveTo>
                <a:lnTo>
                  <a:pt x="589" y="4301"/>
                </a:lnTo>
                <a:cubicBezTo>
                  <a:pt x="1" y="5236"/>
                  <a:pt x="680" y="6443"/>
                  <a:pt x="1766" y="6443"/>
                </a:cubicBezTo>
                <a:lnTo>
                  <a:pt x="12719" y="6443"/>
                </a:lnTo>
                <a:cubicBezTo>
                  <a:pt x="13821" y="6443"/>
                  <a:pt x="14500" y="5236"/>
                  <a:pt x="13911" y="4301"/>
                </a:cubicBezTo>
                <a:lnTo>
                  <a:pt x="1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2"/>
          <p:cNvSpPr/>
          <p:nvPr/>
        </p:nvSpPr>
        <p:spPr>
          <a:xfrm>
            <a:off x="5838481" y="2678101"/>
            <a:ext cx="68792" cy="68792"/>
          </a:xfrm>
          <a:custGeom>
            <a:avLst/>
            <a:gdLst/>
            <a:ahLst/>
            <a:cxnLst/>
            <a:rect l="l" t="t" r="r" b="b"/>
            <a:pathLst>
              <a:path w="2068" h="2068" fill="none" extrusionOk="0">
                <a:moveTo>
                  <a:pt x="2067" y="1193"/>
                </a:moveTo>
                <a:cubicBezTo>
                  <a:pt x="2067" y="393"/>
                  <a:pt x="1102" y="1"/>
                  <a:pt x="559" y="559"/>
                </a:cubicBezTo>
                <a:cubicBezTo>
                  <a:pt x="0" y="1117"/>
                  <a:pt x="393" y="2068"/>
                  <a:pt x="1177" y="2068"/>
                </a:cubicBezTo>
                <a:cubicBezTo>
                  <a:pt x="1660" y="2068"/>
                  <a:pt x="2067" y="1676"/>
                  <a:pt x="2067" y="1193"/>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2"/>
          <p:cNvSpPr/>
          <p:nvPr/>
        </p:nvSpPr>
        <p:spPr>
          <a:xfrm>
            <a:off x="5899188" y="2781986"/>
            <a:ext cx="22121" cy="22121"/>
          </a:xfrm>
          <a:custGeom>
            <a:avLst/>
            <a:gdLst/>
            <a:ahLst/>
            <a:cxnLst/>
            <a:rect l="l" t="t" r="r" b="b"/>
            <a:pathLst>
              <a:path w="665" h="665" fill="none" extrusionOk="0">
                <a:moveTo>
                  <a:pt x="665" y="378"/>
                </a:moveTo>
                <a:cubicBezTo>
                  <a:pt x="665" y="137"/>
                  <a:pt x="363" y="1"/>
                  <a:pt x="182" y="182"/>
                </a:cubicBezTo>
                <a:cubicBezTo>
                  <a:pt x="1" y="363"/>
                  <a:pt x="137" y="665"/>
                  <a:pt x="378" y="665"/>
                </a:cubicBezTo>
                <a:cubicBezTo>
                  <a:pt x="529" y="665"/>
                  <a:pt x="665" y="529"/>
                  <a:pt x="665" y="378"/>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2"/>
          <p:cNvSpPr/>
          <p:nvPr/>
        </p:nvSpPr>
        <p:spPr>
          <a:xfrm>
            <a:off x="5778239" y="2687648"/>
            <a:ext cx="35161" cy="35660"/>
          </a:xfrm>
          <a:custGeom>
            <a:avLst/>
            <a:gdLst/>
            <a:ahLst/>
            <a:cxnLst/>
            <a:rect l="l" t="t" r="r" b="b"/>
            <a:pathLst>
              <a:path w="1057" h="1072" fill="none" extrusionOk="0">
                <a:moveTo>
                  <a:pt x="1057" y="529"/>
                </a:moveTo>
                <a:cubicBezTo>
                  <a:pt x="1057" y="830"/>
                  <a:pt x="816" y="1072"/>
                  <a:pt x="529" y="1072"/>
                </a:cubicBezTo>
                <a:cubicBezTo>
                  <a:pt x="227" y="1072"/>
                  <a:pt x="1" y="830"/>
                  <a:pt x="1" y="529"/>
                </a:cubicBezTo>
                <a:cubicBezTo>
                  <a:pt x="1" y="242"/>
                  <a:pt x="227" y="1"/>
                  <a:pt x="529" y="1"/>
                </a:cubicBezTo>
                <a:cubicBezTo>
                  <a:pt x="816" y="1"/>
                  <a:pt x="1057" y="242"/>
                  <a:pt x="1057" y="529"/>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2"/>
          <p:cNvSpPr/>
          <p:nvPr/>
        </p:nvSpPr>
        <p:spPr>
          <a:xfrm>
            <a:off x="5661314" y="2757404"/>
            <a:ext cx="64767" cy="64767"/>
          </a:xfrm>
          <a:custGeom>
            <a:avLst/>
            <a:gdLst/>
            <a:ahLst/>
            <a:cxnLst/>
            <a:rect l="l" t="t" r="r" b="b"/>
            <a:pathLst>
              <a:path w="1947" h="1947" fill="none" extrusionOk="0">
                <a:moveTo>
                  <a:pt x="1947" y="1117"/>
                </a:moveTo>
                <a:cubicBezTo>
                  <a:pt x="1947" y="378"/>
                  <a:pt x="1042" y="1"/>
                  <a:pt x="513" y="529"/>
                </a:cubicBezTo>
                <a:cubicBezTo>
                  <a:pt x="1" y="1057"/>
                  <a:pt x="363" y="1947"/>
                  <a:pt x="1102" y="1947"/>
                </a:cubicBezTo>
                <a:cubicBezTo>
                  <a:pt x="1570" y="1947"/>
                  <a:pt x="1947" y="1585"/>
                  <a:pt x="1947" y="1117"/>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2"/>
          <p:cNvSpPr/>
          <p:nvPr/>
        </p:nvSpPr>
        <p:spPr>
          <a:xfrm>
            <a:off x="5708483" y="2589285"/>
            <a:ext cx="83362" cy="83329"/>
          </a:xfrm>
          <a:custGeom>
            <a:avLst/>
            <a:gdLst/>
            <a:ahLst/>
            <a:cxnLst/>
            <a:rect l="l" t="t" r="r" b="b"/>
            <a:pathLst>
              <a:path w="2506" h="2505" extrusionOk="0">
                <a:moveTo>
                  <a:pt x="1253" y="0"/>
                </a:moveTo>
                <a:cubicBezTo>
                  <a:pt x="559" y="0"/>
                  <a:pt x="1" y="559"/>
                  <a:pt x="1" y="1253"/>
                </a:cubicBezTo>
                <a:cubicBezTo>
                  <a:pt x="1" y="1947"/>
                  <a:pt x="559" y="2505"/>
                  <a:pt x="1253" y="2505"/>
                </a:cubicBezTo>
                <a:cubicBezTo>
                  <a:pt x="1947" y="2505"/>
                  <a:pt x="2505" y="1947"/>
                  <a:pt x="2505" y="1253"/>
                </a:cubicBezTo>
                <a:cubicBezTo>
                  <a:pt x="2505" y="559"/>
                  <a:pt x="1947"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2"/>
          <p:cNvSpPr/>
          <p:nvPr/>
        </p:nvSpPr>
        <p:spPr>
          <a:xfrm>
            <a:off x="5767727" y="2610708"/>
            <a:ext cx="47203" cy="40849"/>
          </a:xfrm>
          <a:custGeom>
            <a:avLst/>
            <a:gdLst/>
            <a:ahLst/>
            <a:cxnLst/>
            <a:rect l="l" t="t" r="r" b="b"/>
            <a:pathLst>
              <a:path w="1419" h="1228" extrusionOk="0">
                <a:moveTo>
                  <a:pt x="806" y="1"/>
                </a:moveTo>
                <a:cubicBezTo>
                  <a:pt x="655" y="1"/>
                  <a:pt x="501" y="58"/>
                  <a:pt x="377" y="186"/>
                </a:cubicBezTo>
                <a:cubicBezTo>
                  <a:pt x="0" y="563"/>
                  <a:pt x="272" y="1227"/>
                  <a:pt x="800" y="1227"/>
                </a:cubicBezTo>
                <a:cubicBezTo>
                  <a:pt x="1147" y="1227"/>
                  <a:pt x="1418" y="941"/>
                  <a:pt x="1418" y="609"/>
                </a:cubicBezTo>
                <a:cubicBezTo>
                  <a:pt x="1418" y="243"/>
                  <a:pt x="1118" y="1"/>
                  <a:pt x="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2"/>
          <p:cNvSpPr/>
          <p:nvPr/>
        </p:nvSpPr>
        <p:spPr>
          <a:xfrm>
            <a:off x="5778737" y="2566932"/>
            <a:ext cx="29672" cy="25381"/>
          </a:xfrm>
          <a:custGeom>
            <a:avLst/>
            <a:gdLst/>
            <a:ahLst/>
            <a:cxnLst/>
            <a:rect l="l" t="t" r="r" b="b"/>
            <a:pathLst>
              <a:path w="892" h="763" extrusionOk="0">
                <a:moveTo>
                  <a:pt x="511" y="0"/>
                </a:moveTo>
                <a:cubicBezTo>
                  <a:pt x="417" y="0"/>
                  <a:pt x="321" y="35"/>
                  <a:pt x="242" y="114"/>
                </a:cubicBezTo>
                <a:cubicBezTo>
                  <a:pt x="1" y="356"/>
                  <a:pt x="167" y="763"/>
                  <a:pt x="514" y="763"/>
                </a:cubicBezTo>
                <a:cubicBezTo>
                  <a:pt x="710" y="763"/>
                  <a:pt x="891" y="582"/>
                  <a:pt x="891" y="386"/>
                </a:cubicBezTo>
                <a:cubicBezTo>
                  <a:pt x="891" y="152"/>
                  <a:pt x="706" y="0"/>
                  <a:pt x="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2"/>
          <p:cNvSpPr/>
          <p:nvPr/>
        </p:nvSpPr>
        <p:spPr>
          <a:xfrm>
            <a:off x="5821416" y="2579439"/>
            <a:ext cx="47203" cy="40484"/>
          </a:xfrm>
          <a:custGeom>
            <a:avLst/>
            <a:gdLst/>
            <a:ahLst/>
            <a:cxnLst/>
            <a:rect l="l" t="t" r="r" b="b"/>
            <a:pathLst>
              <a:path w="1419" h="1217" extrusionOk="0">
                <a:moveTo>
                  <a:pt x="797" y="1"/>
                </a:moveTo>
                <a:cubicBezTo>
                  <a:pt x="649" y="1"/>
                  <a:pt x="499" y="55"/>
                  <a:pt x="378" y="176"/>
                </a:cubicBezTo>
                <a:cubicBezTo>
                  <a:pt x="0" y="553"/>
                  <a:pt x="257" y="1217"/>
                  <a:pt x="800" y="1217"/>
                </a:cubicBezTo>
                <a:cubicBezTo>
                  <a:pt x="1147" y="1217"/>
                  <a:pt x="1419" y="945"/>
                  <a:pt x="1419" y="613"/>
                </a:cubicBezTo>
                <a:cubicBezTo>
                  <a:pt x="1419" y="244"/>
                  <a:pt x="1112" y="1"/>
                  <a:pt x="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2"/>
          <p:cNvSpPr/>
          <p:nvPr/>
        </p:nvSpPr>
        <p:spPr>
          <a:xfrm>
            <a:off x="5753157" y="2529044"/>
            <a:ext cx="26146" cy="26146"/>
          </a:xfrm>
          <a:custGeom>
            <a:avLst/>
            <a:gdLst/>
            <a:ahLst/>
            <a:cxnLst/>
            <a:rect l="l" t="t" r="r" b="b"/>
            <a:pathLst>
              <a:path w="786" h="786" extrusionOk="0">
                <a:moveTo>
                  <a:pt x="393" y="1"/>
                </a:moveTo>
                <a:cubicBezTo>
                  <a:pt x="182" y="1"/>
                  <a:pt x="1" y="182"/>
                  <a:pt x="1" y="393"/>
                </a:cubicBezTo>
                <a:cubicBezTo>
                  <a:pt x="1" y="619"/>
                  <a:pt x="182" y="785"/>
                  <a:pt x="393" y="785"/>
                </a:cubicBezTo>
                <a:cubicBezTo>
                  <a:pt x="619" y="785"/>
                  <a:pt x="785" y="619"/>
                  <a:pt x="785" y="393"/>
                </a:cubicBezTo>
                <a:cubicBezTo>
                  <a:pt x="785" y="182"/>
                  <a:pt x="619"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2"/>
          <p:cNvSpPr/>
          <p:nvPr/>
        </p:nvSpPr>
        <p:spPr>
          <a:xfrm>
            <a:off x="5775744" y="2490956"/>
            <a:ext cx="28142" cy="24084"/>
          </a:xfrm>
          <a:custGeom>
            <a:avLst/>
            <a:gdLst/>
            <a:ahLst/>
            <a:cxnLst/>
            <a:rect l="l" t="t" r="r" b="b"/>
            <a:pathLst>
              <a:path w="846" h="724" extrusionOk="0">
                <a:moveTo>
                  <a:pt x="477" y="0"/>
                </a:moveTo>
                <a:cubicBezTo>
                  <a:pt x="389" y="0"/>
                  <a:pt x="299" y="32"/>
                  <a:pt x="227" y="105"/>
                </a:cubicBezTo>
                <a:cubicBezTo>
                  <a:pt x="0" y="331"/>
                  <a:pt x="166" y="723"/>
                  <a:pt x="483" y="723"/>
                </a:cubicBezTo>
                <a:cubicBezTo>
                  <a:pt x="679" y="723"/>
                  <a:pt x="845" y="557"/>
                  <a:pt x="845" y="361"/>
                </a:cubicBezTo>
                <a:cubicBezTo>
                  <a:pt x="845" y="146"/>
                  <a:pt x="664" y="0"/>
                  <a:pt x="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2"/>
          <p:cNvSpPr/>
          <p:nvPr/>
        </p:nvSpPr>
        <p:spPr>
          <a:xfrm>
            <a:off x="4741882" y="1685891"/>
            <a:ext cx="382448" cy="549105"/>
          </a:xfrm>
          <a:custGeom>
            <a:avLst/>
            <a:gdLst/>
            <a:ahLst/>
            <a:cxnLst/>
            <a:rect l="l" t="t" r="r" b="b"/>
            <a:pathLst>
              <a:path w="11497" h="16507" extrusionOk="0">
                <a:moveTo>
                  <a:pt x="4195" y="1"/>
                </a:moveTo>
                <a:cubicBezTo>
                  <a:pt x="3983" y="1"/>
                  <a:pt x="3817" y="167"/>
                  <a:pt x="3817" y="378"/>
                </a:cubicBezTo>
                <a:lnTo>
                  <a:pt x="3817" y="861"/>
                </a:lnTo>
                <a:cubicBezTo>
                  <a:pt x="3817" y="1072"/>
                  <a:pt x="3983" y="1238"/>
                  <a:pt x="4195" y="1238"/>
                </a:cubicBezTo>
                <a:lnTo>
                  <a:pt x="4421" y="1238"/>
                </a:lnTo>
                <a:lnTo>
                  <a:pt x="4421" y="5764"/>
                </a:lnTo>
                <a:cubicBezTo>
                  <a:pt x="1750" y="6428"/>
                  <a:pt x="0" y="8978"/>
                  <a:pt x="332" y="11724"/>
                </a:cubicBezTo>
                <a:cubicBezTo>
                  <a:pt x="664" y="14455"/>
                  <a:pt x="2988" y="16507"/>
                  <a:pt x="5749" y="16507"/>
                </a:cubicBezTo>
                <a:cubicBezTo>
                  <a:pt x="8495" y="16507"/>
                  <a:pt x="10818" y="14455"/>
                  <a:pt x="11150" y="11724"/>
                </a:cubicBezTo>
                <a:cubicBezTo>
                  <a:pt x="11497" y="8978"/>
                  <a:pt x="9732" y="6428"/>
                  <a:pt x="7061" y="5764"/>
                </a:cubicBezTo>
                <a:lnTo>
                  <a:pt x="7076" y="5764"/>
                </a:lnTo>
                <a:lnTo>
                  <a:pt x="7076" y="1238"/>
                </a:lnTo>
                <a:lnTo>
                  <a:pt x="7303" y="1238"/>
                </a:lnTo>
                <a:cubicBezTo>
                  <a:pt x="7514" y="1238"/>
                  <a:pt x="7680" y="1072"/>
                  <a:pt x="7680" y="861"/>
                </a:cubicBezTo>
                <a:lnTo>
                  <a:pt x="7680" y="378"/>
                </a:lnTo>
                <a:cubicBezTo>
                  <a:pt x="7680" y="167"/>
                  <a:pt x="7514" y="1"/>
                  <a:pt x="7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2"/>
          <p:cNvSpPr/>
          <p:nvPr/>
        </p:nvSpPr>
        <p:spPr>
          <a:xfrm>
            <a:off x="4749899" y="2053795"/>
            <a:ext cx="366414" cy="184721"/>
          </a:xfrm>
          <a:custGeom>
            <a:avLst/>
            <a:gdLst/>
            <a:ahLst/>
            <a:cxnLst/>
            <a:rect l="l" t="t" r="r" b="b"/>
            <a:pathLst>
              <a:path w="11015" h="5553" extrusionOk="0">
                <a:moveTo>
                  <a:pt x="46" y="0"/>
                </a:moveTo>
                <a:cubicBezTo>
                  <a:pt x="1" y="3048"/>
                  <a:pt x="2460" y="5552"/>
                  <a:pt x="5508" y="5552"/>
                </a:cubicBezTo>
                <a:cubicBezTo>
                  <a:pt x="8555" y="5552"/>
                  <a:pt x="11015" y="3048"/>
                  <a:pt x="109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2"/>
          <p:cNvSpPr/>
          <p:nvPr/>
        </p:nvSpPr>
        <p:spPr>
          <a:xfrm>
            <a:off x="2986313" y="2771973"/>
            <a:ext cx="151589" cy="50729"/>
          </a:xfrm>
          <a:custGeom>
            <a:avLst/>
            <a:gdLst/>
            <a:ahLst/>
            <a:cxnLst/>
            <a:rect l="l" t="t" r="r" b="b"/>
            <a:pathLst>
              <a:path w="4557" h="1525" extrusionOk="0">
                <a:moveTo>
                  <a:pt x="227" y="0"/>
                </a:moveTo>
                <a:cubicBezTo>
                  <a:pt x="106" y="0"/>
                  <a:pt x="0" y="121"/>
                  <a:pt x="15" y="242"/>
                </a:cubicBezTo>
                <a:cubicBezTo>
                  <a:pt x="76" y="845"/>
                  <a:pt x="498" y="1358"/>
                  <a:pt x="1087" y="1524"/>
                </a:cubicBezTo>
                <a:lnTo>
                  <a:pt x="3470" y="1524"/>
                </a:lnTo>
                <a:cubicBezTo>
                  <a:pt x="4044" y="1358"/>
                  <a:pt x="4466" y="845"/>
                  <a:pt x="4542" y="242"/>
                </a:cubicBezTo>
                <a:cubicBezTo>
                  <a:pt x="4557" y="121"/>
                  <a:pt x="4451" y="0"/>
                  <a:pt x="4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2"/>
          <p:cNvSpPr/>
          <p:nvPr/>
        </p:nvSpPr>
        <p:spPr>
          <a:xfrm>
            <a:off x="2989806" y="2792032"/>
            <a:ext cx="145102" cy="30670"/>
          </a:xfrm>
          <a:custGeom>
            <a:avLst/>
            <a:gdLst/>
            <a:ahLst/>
            <a:cxnLst/>
            <a:rect l="l" t="t" r="r" b="b"/>
            <a:pathLst>
              <a:path w="4362" h="922" extrusionOk="0">
                <a:moveTo>
                  <a:pt x="1" y="1"/>
                </a:moveTo>
                <a:cubicBezTo>
                  <a:pt x="167" y="453"/>
                  <a:pt x="529" y="785"/>
                  <a:pt x="997" y="921"/>
                </a:cubicBezTo>
                <a:lnTo>
                  <a:pt x="3380" y="921"/>
                </a:lnTo>
                <a:cubicBezTo>
                  <a:pt x="3833" y="785"/>
                  <a:pt x="4195" y="453"/>
                  <a:pt x="4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2"/>
          <p:cNvSpPr/>
          <p:nvPr/>
        </p:nvSpPr>
        <p:spPr>
          <a:xfrm>
            <a:off x="3189559" y="2771973"/>
            <a:ext cx="151622" cy="50729"/>
          </a:xfrm>
          <a:custGeom>
            <a:avLst/>
            <a:gdLst/>
            <a:ahLst/>
            <a:cxnLst/>
            <a:rect l="l" t="t" r="r" b="b"/>
            <a:pathLst>
              <a:path w="4558" h="1525" extrusionOk="0">
                <a:moveTo>
                  <a:pt x="227" y="0"/>
                </a:moveTo>
                <a:cubicBezTo>
                  <a:pt x="91" y="0"/>
                  <a:pt x="1" y="121"/>
                  <a:pt x="16" y="242"/>
                </a:cubicBezTo>
                <a:cubicBezTo>
                  <a:pt x="76" y="845"/>
                  <a:pt x="499" y="1358"/>
                  <a:pt x="1087" y="1524"/>
                </a:cubicBezTo>
                <a:lnTo>
                  <a:pt x="3471" y="1524"/>
                </a:lnTo>
                <a:cubicBezTo>
                  <a:pt x="4059" y="1358"/>
                  <a:pt x="4467" y="845"/>
                  <a:pt x="4542" y="242"/>
                </a:cubicBezTo>
                <a:cubicBezTo>
                  <a:pt x="4557" y="121"/>
                  <a:pt x="4452" y="0"/>
                  <a:pt x="4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2"/>
          <p:cNvSpPr/>
          <p:nvPr/>
        </p:nvSpPr>
        <p:spPr>
          <a:xfrm>
            <a:off x="3193085" y="2792032"/>
            <a:ext cx="144570" cy="30670"/>
          </a:xfrm>
          <a:custGeom>
            <a:avLst/>
            <a:gdLst/>
            <a:ahLst/>
            <a:cxnLst/>
            <a:rect l="l" t="t" r="r" b="b"/>
            <a:pathLst>
              <a:path w="4346" h="922" extrusionOk="0">
                <a:moveTo>
                  <a:pt x="0" y="1"/>
                </a:moveTo>
                <a:cubicBezTo>
                  <a:pt x="151" y="453"/>
                  <a:pt x="528" y="785"/>
                  <a:pt x="981" y="921"/>
                </a:cubicBezTo>
                <a:lnTo>
                  <a:pt x="3365" y="921"/>
                </a:lnTo>
                <a:cubicBezTo>
                  <a:pt x="3817" y="785"/>
                  <a:pt x="4180" y="453"/>
                  <a:pt x="43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2"/>
          <p:cNvSpPr/>
          <p:nvPr/>
        </p:nvSpPr>
        <p:spPr>
          <a:xfrm>
            <a:off x="2980292" y="3010845"/>
            <a:ext cx="174176" cy="53257"/>
          </a:xfrm>
          <a:custGeom>
            <a:avLst/>
            <a:gdLst/>
            <a:ahLst/>
            <a:cxnLst/>
            <a:rect l="l" t="t" r="r" b="b"/>
            <a:pathLst>
              <a:path w="5236" h="1601" extrusionOk="0">
                <a:moveTo>
                  <a:pt x="679" y="1"/>
                </a:moveTo>
                <a:cubicBezTo>
                  <a:pt x="302" y="1"/>
                  <a:pt x="0" y="318"/>
                  <a:pt x="0" y="695"/>
                </a:cubicBezTo>
                <a:lnTo>
                  <a:pt x="0" y="1298"/>
                </a:lnTo>
                <a:cubicBezTo>
                  <a:pt x="0" y="1464"/>
                  <a:pt x="136" y="1600"/>
                  <a:pt x="317" y="1600"/>
                </a:cubicBezTo>
                <a:lnTo>
                  <a:pt x="4919" y="1600"/>
                </a:lnTo>
                <a:cubicBezTo>
                  <a:pt x="5100" y="1600"/>
                  <a:pt x="5236" y="1464"/>
                  <a:pt x="5236" y="1298"/>
                </a:cubicBezTo>
                <a:lnTo>
                  <a:pt x="5236" y="695"/>
                </a:lnTo>
                <a:cubicBezTo>
                  <a:pt x="5236" y="303"/>
                  <a:pt x="4934" y="1"/>
                  <a:pt x="4557" y="1"/>
                </a:cubicBez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2"/>
          <p:cNvSpPr/>
          <p:nvPr/>
        </p:nvSpPr>
        <p:spPr>
          <a:xfrm>
            <a:off x="2980292" y="3010845"/>
            <a:ext cx="174176" cy="23119"/>
          </a:xfrm>
          <a:custGeom>
            <a:avLst/>
            <a:gdLst/>
            <a:ahLst/>
            <a:cxnLst/>
            <a:rect l="l" t="t" r="r" b="b"/>
            <a:pathLst>
              <a:path w="5236" h="695" extrusionOk="0">
                <a:moveTo>
                  <a:pt x="679" y="1"/>
                </a:moveTo>
                <a:cubicBezTo>
                  <a:pt x="302" y="1"/>
                  <a:pt x="0" y="318"/>
                  <a:pt x="0" y="695"/>
                </a:cubicBezTo>
                <a:lnTo>
                  <a:pt x="5236" y="695"/>
                </a:lnTo>
                <a:cubicBezTo>
                  <a:pt x="5236" y="318"/>
                  <a:pt x="4919" y="1"/>
                  <a:pt x="4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2"/>
          <p:cNvSpPr/>
          <p:nvPr/>
        </p:nvSpPr>
        <p:spPr>
          <a:xfrm>
            <a:off x="2992334" y="3064068"/>
            <a:ext cx="150591" cy="185718"/>
          </a:xfrm>
          <a:custGeom>
            <a:avLst/>
            <a:gdLst/>
            <a:ahLst/>
            <a:cxnLst/>
            <a:rect l="l" t="t" r="r" b="b"/>
            <a:pathLst>
              <a:path w="4527" h="5583" extrusionOk="0">
                <a:moveTo>
                  <a:pt x="0" y="0"/>
                </a:moveTo>
                <a:lnTo>
                  <a:pt x="0" y="5281"/>
                </a:lnTo>
                <a:cubicBezTo>
                  <a:pt x="0" y="5447"/>
                  <a:pt x="136" y="5582"/>
                  <a:pt x="302" y="5582"/>
                </a:cubicBezTo>
                <a:lnTo>
                  <a:pt x="4225" y="5582"/>
                </a:lnTo>
                <a:cubicBezTo>
                  <a:pt x="4391" y="5582"/>
                  <a:pt x="4527" y="5447"/>
                  <a:pt x="4527" y="5281"/>
                </a:cubicBezTo>
                <a:lnTo>
                  <a:pt x="45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2"/>
          <p:cNvSpPr/>
          <p:nvPr/>
        </p:nvSpPr>
        <p:spPr>
          <a:xfrm>
            <a:off x="2992334" y="3240203"/>
            <a:ext cx="150092" cy="10079"/>
          </a:xfrm>
          <a:custGeom>
            <a:avLst/>
            <a:gdLst/>
            <a:ahLst/>
            <a:cxnLst/>
            <a:rect l="l" t="t" r="r" b="b"/>
            <a:pathLst>
              <a:path w="4512" h="303" extrusionOk="0">
                <a:moveTo>
                  <a:pt x="0" y="1"/>
                </a:moveTo>
                <a:cubicBezTo>
                  <a:pt x="0" y="167"/>
                  <a:pt x="136" y="303"/>
                  <a:pt x="302" y="303"/>
                </a:cubicBezTo>
                <a:lnTo>
                  <a:pt x="4210" y="303"/>
                </a:lnTo>
                <a:cubicBezTo>
                  <a:pt x="4376" y="303"/>
                  <a:pt x="4511" y="167"/>
                  <a:pt x="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2"/>
          <p:cNvSpPr/>
          <p:nvPr/>
        </p:nvSpPr>
        <p:spPr>
          <a:xfrm>
            <a:off x="3012891" y="3081133"/>
            <a:ext cx="110972" cy="137551"/>
          </a:xfrm>
          <a:custGeom>
            <a:avLst/>
            <a:gdLst/>
            <a:ahLst/>
            <a:cxnLst/>
            <a:rect l="l" t="t" r="r" b="b"/>
            <a:pathLst>
              <a:path w="3336" h="4135" extrusionOk="0">
                <a:moveTo>
                  <a:pt x="1" y="0"/>
                </a:moveTo>
                <a:lnTo>
                  <a:pt x="1" y="4134"/>
                </a:lnTo>
                <a:lnTo>
                  <a:pt x="3335" y="4134"/>
                </a:lnTo>
                <a:lnTo>
                  <a:pt x="33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2"/>
          <p:cNvSpPr/>
          <p:nvPr/>
        </p:nvSpPr>
        <p:spPr>
          <a:xfrm>
            <a:off x="3027461" y="3095170"/>
            <a:ext cx="80335" cy="10578"/>
          </a:xfrm>
          <a:custGeom>
            <a:avLst/>
            <a:gdLst/>
            <a:ahLst/>
            <a:cxnLst/>
            <a:rect l="l" t="t" r="r" b="b"/>
            <a:pathLst>
              <a:path w="2415" h="318" extrusionOk="0">
                <a:moveTo>
                  <a:pt x="0" y="1"/>
                </a:moveTo>
                <a:lnTo>
                  <a:pt x="0" y="317"/>
                </a:lnTo>
                <a:lnTo>
                  <a:pt x="2414" y="317"/>
                </a:lnTo>
                <a:lnTo>
                  <a:pt x="2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2"/>
          <p:cNvSpPr/>
          <p:nvPr/>
        </p:nvSpPr>
        <p:spPr>
          <a:xfrm>
            <a:off x="3027461" y="3140343"/>
            <a:ext cx="80335" cy="10578"/>
          </a:xfrm>
          <a:custGeom>
            <a:avLst/>
            <a:gdLst/>
            <a:ahLst/>
            <a:cxnLst/>
            <a:rect l="l" t="t" r="r" b="b"/>
            <a:pathLst>
              <a:path w="2415" h="318" extrusionOk="0">
                <a:moveTo>
                  <a:pt x="0" y="0"/>
                </a:moveTo>
                <a:lnTo>
                  <a:pt x="0" y="317"/>
                </a:lnTo>
                <a:lnTo>
                  <a:pt x="2414" y="317"/>
                </a:lnTo>
                <a:lnTo>
                  <a:pt x="24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2"/>
          <p:cNvSpPr/>
          <p:nvPr/>
        </p:nvSpPr>
        <p:spPr>
          <a:xfrm>
            <a:off x="3027461" y="3157408"/>
            <a:ext cx="80335" cy="10578"/>
          </a:xfrm>
          <a:custGeom>
            <a:avLst/>
            <a:gdLst/>
            <a:ahLst/>
            <a:cxnLst/>
            <a:rect l="l" t="t" r="r" b="b"/>
            <a:pathLst>
              <a:path w="2415" h="318" extrusionOk="0">
                <a:moveTo>
                  <a:pt x="0" y="0"/>
                </a:moveTo>
                <a:lnTo>
                  <a:pt x="0" y="317"/>
                </a:lnTo>
                <a:lnTo>
                  <a:pt x="2414" y="317"/>
                </a:lnTo>
                <a:lnTo>
                  <a:pt x="24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2"/>
          <p:cNvSpPr/>
          <p:nvPr/>
        </p:nvSpPr>
        <p:spPr>
          <a:xfrm>
            <a:off x="3027461" y="3174972"/>
            <a:ext cx="80335" cy="10079"/>
          </a:xfrm>
          <a:custGeom>
            <a:avLst/>
            <a:gdLst/>
            <a:ahLst/>
            <a:cxnLst/>
            <a:rect l="l" t="t" r="r" b="b"/>
            <a:pathLst>
              <a:path w="2415" h="303" extrusionOk="0">
                <a:moveTo>
                  <a:pt x="0" y="0"/>
                </a:moveTo>
                <a:lnTo>
                  <a:pt x="0" y="302"/>
                </a:lnTo>
                <a:lnTo>
                  <a:pt x="2414" y="302"/>
                </a:lnTo>
                <a:lnTo>
                  <a:pt x="24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2"/>
          <p:cNvSpPr/>
          <p:nvPr/>
        </p:nvSpPr>
        <p:spPr>
          <a:xfrm>
            <a:off x="3027461" y="3191537"/>
            <a:ext cx="80335" cy="10578"/>
          </a:xfrm>
          <a:custGeom>
            <a:avLst/>
            <a:gdLst/>
            <a:ahLst/>
            <a:cxnLst/>
            <a:rect l="l" t="t" r="r" b="b"/>
            <a:pathLst>
              <a:path w="2415" h="318" extrusionOk="0">
                <a:moveTo>
                  <a:pt x="0" y="0"/>
                </a:moveTo>
                <a:lnTo>
                  <a:pt x="0" y="317"/>
                </a:lnTo>
                <a:lnTo>
                  <a:pt x="2414" y="317"/>
                </a:lnTo>
                <a:lnTo>
                  <a:pt x="24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2"/>
          <p:cNvSpPr/>
          <p:nvPr/>
        </p:nvSpPr>
        <p:spPr>
          <a:xfrm>
            <a:off x="4498452" y="2849746"/>
            <a:ext cx="276066" cy="408062"/>
          </a:xfrm>
          <a:custGeom>
            <a:avLst/>
            <a:gdLst/>
            <a:ahLst/>
            <a:cxnLst/>
            <a:rect l="l" t="t" r="r" b="b"/>
            <a:pathLst>
              <a:path w="8299" h="12267" extrusionOk="0">
                <a:moveTo>
                  <a:pt x="1" y="1"/>
                </a:moveTo>
                <a:lnTo>
                  <a:pt x="1" y="10713"/>
                </a:lnTo>
                <a:cubicBezTo>
                  <a:pt x="1" y="11573"/>
                  <a:pt x="695" y="12267"/>
                  <a:pt x="1555" y="12267"/>
                </a:cubicBezTo>
                <a:lnTo>
                  <a:pt x="6760" y="12267"/>
                </a:lnTo>
                <a:cubicBezTo>
                  <a:pt x="7605" y="12267"/>
                  <a:pt x="8299" y="11573"/>
                  <a:pt x="8299" y="10713"/>
                </a:cubicBezTo>
                <a:lnTo>
                  <a:pt x="82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2"/>
          <p:cNvSpPr/>
          <p:nvPr/>
        </p:nvSpPr>
        <p:spPr>
          <a:xfrm>
            <a:off x="4498452" y="2961181"/>
            <a:ext cx="276066" cy="296624"/>
          </a:xfrm>
          <a:custGeom>
            <a:avLst/>
            <a:gdLst/>
            <a:ahLst/>
            <a:cxnLst/>
            <a:rect l="l" t="t" r="r" b="b"/>
            <a:pathLst>
              <a:path w="8299" h="8917" extrusionOk="0">
                <a:moveTo>
                  <a:pt x="1" y="0"/>
                </a:moveTo>
                <a:lnTo>
                  <a:pt x="1" y="7363"/>
                </a:lnTo>
                <a:cubicBezTo>
                  <a:pt x="1" y="8223"/>
                  <a:pt x="695" y="8917"/>
                  <a:pt x="1555" y="8917"/>
                </a:cubicBezTo>
                <a:lnTo>
                  <a:pt x="6760" y="8917"/>
                </a:lnTo>
                <a:cubicBezTo>
                  <a:pt x="7605" y="8917"/>
                  <a:pt x="8299" y="8223"/>
                  <a:pt x="8299" y="7363"/>
                </a:cubicBezTo>
                <a:lnTo>
                  <a:pt x="82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2"/>
          <p:cNvSpPr/>
          <p:nvPr/>
        </p:nvSpPr>
        <p:spPr>
          <a:xfrm>
            <a:off x="4484913" y="2834710"/>
            <a:ext cx="304674" cy="36658"/>
          </a:xfrm>
          <a:custGeom>
            <a:avLst/>
            <a:gdLst/>
            <a:ahLst/>
            <a:cxnLst/>
            <a:rect l="l" t="t" r="r" b="b"/>
            <a:pathLst>
              <a:path w="9159" h="1102" extrusionOk="0">
                <a:moveTo>
                  <a:pt x="393" y="0"/>
                </a:moveTo>
                <a:cubicBezTo>
                  <a:pt x="182" y="0"/>
                  <a:pt x="0" y="166"/>
                  <a:pt x="0" y="392"/>
                </a:cubicBezTo>
                <a:lnTo>
                  <a:pt x="0" y="694"/>
                </a:lnTo>
                <a:cubicBezTo>
                  <a:pt x="0" y="920"/>
                  <a:pt x="182" y="1102"/>
                  <a:pt x="393" y="1102"/>
                </a:cubicBezTo>
                <a:lnTo>
                  <a:pt x="8766" y="1102"/>
                </a:lnTo>
                <a:cubicBezTo>
                  <a:pt x="8978" y="1102"/>
                  <a:pt x="9159" y="920"/>
                  <a:pt x="9159" y="694"/>
                </a:cubicBezTo>
                <a:lnTo>
                  <a:pt x="9159" y="392"/>
                </a:lnTo>
                <a:cubicBezTo>
                  <a:pt x="9159" y="166"/>
                  <a:pt x="8978" y="0"/>
                  <a:pt x="8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2"/>
          <p:cNvSpPr/>
          <p:nvPr/>
        </p:nvSpPr>
        <p:spPr>
          <a:xfrm>
            <a:off x="4524066" y="2992783"/>
            <a:ext cx="76809" cy="76842"/>
          </a:xfrm>
          <a:custGeom>
            <a:avLst/>
            <a:gdLst/>
            <a:ahLst/>
            <a:cxnLst/>
            <a:rect l="l" t="t" r="r" b="b"/>
            <a:pathLst>
              <a:path w="2309" h="2310" fill="none" extrusionOk="0">
                <a:moveTo>
                  <a:pt x="2309" y="1328"/>
                </a:moveTo>
                <a:cubicBezTo>
                  <a:pt x="2309" y="453"/>
                  <a:pt x="1253" y="1"/>
                  <a:pt x="619" y="634"/>
                </a:cubicBezTo>
                <a:cubicBezTo>
                  <a:pt x="0" y="1253"/>
                  <a:pt x="438" y="2309"/>
                  <a:pt x="1328" y="2309"/>
                </a:cubicBezTo>
                <a:cubicBezTo>
                  <a:pt x="1871" y="2309"/>
                  <a:pt x="2309" y="1872"/>
                  <a:pt x="2309" y="1328"/>
                </a:cubicBezTo>
                <a:close/>
              </a:path>
            </a:pathLst>
          </a:custGeom>
          <a:noFill/>
          <a:ln w="5650" cap="flat" cmpd="sng">
            <a:solidFill>
              <a:srgbClr val="02020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2"/>
          <p:cNvSpPr/>
          <p:nvPr/>
        </p:nvSpPr>
        <p:spPr>
          <a:xfrm>
            <a:off x="4632974" y="3027910"/>
            <a:ext cx="51727" cy="51727"/>
          </a:xfrm>
          <a:custGeom>
            <a:avLst/>
            <a:gdLst/>
            <a:ahLst/>
            <a:cxnLst/>
            <a:rect l="l" t="t" r="r" b="b"/>
            <a:pathLst>
              <a:path w="1555" h="1555" fill="none" extrusionOk="0">
                <a:moveTo>
                  <a:pt x="1554" y="770"/>
                </a:moveTo>
                <a:cubicBezTo>
                  <a:pt x="1554" y="1208"/>
                  <a:pt x="1207" y="1555"/>
                  <a:pt x="785" y="1555"/>
                </a:cubicBezTo>
                <a:cubicBezTo>
                  <a:pt x="347" y="1555"/>
                  <a:pt x="0" y="1208"/>
                  <a:pt x="0" y="770"/>
                </a:cubicBezTo>
                <a:cubicBezTo>
                  <a:pt x="0" y="348"/>
                  <a:pt x="347" y="1"/>
                  <a:pt x="785" y="1"/>
                </a:cubicBezTo>
                <a:cubicBezTo>
                  <a:pt x="1207" y="1"/>
                  <a:pt x="1554" y="348"/>
                  <a:pt x="1554" y="770"/>
                </a:cubicBezTo>
                <a:close/>
              </a:path>
            </a:pathLst>
          </a:custGeom>
          <a:noFill/>
          <a:ln w="5650" cap="flat" cmpd="sng">
            <a:solidFill>
              <a:srgbClr val="02020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2"/>
          <p:cNvSpPr/>
          <p:nvPr/>
        </p:nvSpPr>
        <p:spPr>
          <a:xfrm>
            <a:off x="4577256" y="3094671"/>
            <a:ext cx="47203" cy="47702"/>
          </a:xfrm>
          <a:custGeom>
            <a:avLst/>
            <a:gdLst/>
            <a:ahLst/>
            <a:cxnLst/>
            <a:rect l="l" t="t" r="r" b="b"/>
            <a:pathLst>
              <a:path w="1419" h="1434" fill="none" extrusionOk="0">
                <a:moveTo>
                  <a:pt x="1419" y="725"/>
                </a:moveTo>
                <a:cubicBezTo>
                  <a:pt x="1419" y="1117"/>
                  <a:pt x="1102" y="1434"/>
                  <a:pt x="710" y="1434"/>
                </a:cubicBezTo>
                <a:cubicBezTo>
                  <a:pt x="317" y="1434"/>
                  <a:pt x="1" y="1117"/>
                  <a:pt x="1" y="725"/>
                </a:cubicBezTo>
                <a:cubicBezTo>
                  <a:pt x="1" y="332"/>
                  <a:pt x="317" y="0"/>
                  <a:pt x="710" y="0"/>
                </a:cubicBezTo>
                <a:cubicBezTo>
                  <a:pt x="1102" y="0"/>
                  <a:pt x="1419" y="332"/>
                  <a:pt x="1419" y="725"/>
                </a:cubicBezTo>
                <a:close/>
              </a:path>
            </a:pathLst>
          </a:custGeom>
          <a:noFill/>
          <a:ln w="5650" cap="flat" cmpd="sng">
            <a:solidFill>
              <a:srgbClr val="02020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2"/>
          <p:cNvSpPr/>
          <p:nvPr/>
        </p:nvSpPr>
        <p:spPr>
          <a:xfrm>
            <a:off x="4629448" y="3148360"/>
            <a:ext cx="38188" cy="38687"/>
          </a:xfrm>
          <a:custGeom>
            <a:avLst/>
            <a:gdLst/>
            <a:ahLst/>
            <a:cxnLst/>
            <a:rect l="l" t="t" r="r" b="b"/>
            <a:pathLst>
              <a:path w="1148" h="1163" fill="none" extrusionOk="0">
                <a:moveTo>
                  <a:pt x="1147" y="665"/>
                </a:moveTo>
                <a:cubicBezTo>
                  <a:pt x="1147" y="227"/>
                  <a:pt x="619" y="1"/>
                  <a:pt x="302" y="318"/>
                </a:cubicBezTo>
                <a:cubicBezTo>
                  <a:pt x="1" y="634"/>
                  <a:pt x="212" y="1163"/>
                  <a:pt x="665" y="1163"/>
                </a:cubicBezTo>
                <a:cubicBezTo>
                  <a:pt x="936" y="1163"/>
                  <a:pt x="1147" y="936"/>
                  <a:pt x="1147" y="665"/>
                </a:cubicBezTo>
                <a:close/>
              </a:path>
            </a:pathLst>
          </a:custGeom>
          <a:noFill/>
          <a:ln w="5650" cap="flat" cmpd="sng">
            <a:solidFill>
              <a:srgbClr val="02020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2"/>
          <p:cNvSpPr/>
          <p:nvPr/>
        </p:nvSpPr>
        <p:spPr>
          <a:xfrm>
            <a:off x="4547151" y="3158905"/>
            <a:ext cx="21090" cy="20624"/>
          </a:xfrm>
          <a:custGeom>
            <a:avLst/>
            <a:gdLst/>
            <a:ahLst/>
            <a:cxnLst/>
            <a:rect l="l" t="t" r="r" b="b"/>
            <a:pathLst>
              <a:path w="634" h="620" fill="none" extrusionOk="0">
                <a:moveTo>
                  <a:pt x="634" y="348"/>
                </a:moveTo>
                <a:cubicBezTo>
                  <a:pt x="634" y="121"/>
                  <a:pt x="347" y="1"/>
                  <a:pt x="181" y="167"/>
                </a:cubicBezTo>
                <a:cubicBezTo>
                  <a:pt x="0" y="333"/>
                  <a:pt x="121" y="619"/>
                  <a:pt x="362" y="619"/>
                </a:cubicBezTo>
                <a:cubicBezTo>
                  <a:pt x="513" y="619"/>
                  <a:pt x="634" y="499"/>
                  <a:pt x="634" y="348"/>
                </a:cubicBezTo>
                <a:close/>
              </a:path>
            </a:pathLst>
          </a:custGeom>
          <a:noFill/>
          <a:ln w="5650" cap="flat" cmpd="sng">
            <a:solidFill>
              <a:srgbClr val="02020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2"/>
          <p:cNvSpPr/>
          <p:nvPr/>
        </p:nvSpPr>
        <p:spPr>
          <a:xfrm>
            <a:off x="4733333" y="2906960"/>
            <a:ext cx="41182" cy="33"/>
          </a:xfrm>
          <a:custGeom>
            <a:avLst/>
            <a:gdLst/>
            <a:ahLst/>
            <a:cxnLst/>
            <a:rect l="l" t="t" r="r" b="b"/>
            <a:pathLst>
              <a:path w="1238" h="1" fill="none" extrusionOk="0">
                <a:moveTo>
                  <a:pt x="1238" y="1"/>
                </a:moveTo>
                <a:lnTo>
                  <a:pt x="1" y="1"/>
                </a:lnTo>
              </a:path>
            </a:pathLst>
          </a:custGeom>
          <a:solidFill>
            <a:schemeClr val="dk2"/>
          </a:solid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2"/>
          <p:cNvSpPr/>
          <p:nvPr/>
        </p:nvSpPr>
        <p:spPr>
          <a:xfrm>
            <a:off x="4733333" y="2961181"/>
            <a:ext cx="41182" cy="33"/>
          </a:xfrm>
          <a:custGeom>
            <a:avLst/>
            <a:gdLst/>
            <a:ahLst/>
            <a:cxnLst/>
            <a:rect l="l" t="t" r="r" b="b"/>
            <a:pathLst>
              <a:path w="1238" h="1" fill="none" extrusionOk="0">
                <a:moveTo>
                  <a:pt x="1238" y="0"/>
                </a:moveTo>
                <a:lnTo>
                  <a:pt x="1" y="0"/>
                </a:lnTo>
              </a:path>
            </a:pathLst>
          </a:custGeom>
          <a:solidFill>
            <a:schemeClr val="dk2"/>
          </a:solid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2"/>
          <p:cNvSpPr/>
          <p:nvPr/>
        </p:nvSpPr>
        <p:spPr>
          <a:xfrm>
            <a:off x="4733333" y="3015369"/>
            <a:ext cx="41182" cy="33"/>
          </a:xfrm>
          <a:custGeom>
            <a:avLst/>
            <a:gdLst/>
            <a:ahLst/>
            <a:cxnLst/>
            <a:rect l="l" t="t" r="r" b="b"/>
            <a:pathLst>
              <a:path w="1238" h="1" fill="none" extrusionOk="0">
                <a:moveTo>
                  <a:pt x="1238" y="1"/>
                </a:moveTo>
                <a:lnTo>
                  <a:pt x="1" y="1"/>
                </a:lnTo>
              </a:path>
            </a:pathLst>
          </a:custGeom>
          <a:solidFill>
            <a:schemeClr val="dk2"/>
          </a:solid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2"/>
          <p:cNvSpPr/>
          <p:nvPr/>
        </p:nvSpPr>
        <p:spPr>
          <a:xfrm>
            <a:off x="4733333" y="3069091"/>
            <a:ext cx="41182" cy="0"/>
          </a:xfrm>
          <a:custGeom>
            <a:avLst/>
            <a:gdLst/>
            <a:ahLst/>
            <a:cxnLst/>
            <a:rect l="l" t="t" r="r" b="b"/>
            <a:pathLst>
              <a:path w="1238" fill="none" extrusionOk="0">
                <a:moveTo>
                  <a:pt x="1238" y="0"/>
                </a:moveTo>
                <a:lnTo>
                  <a:pt x="1" y="0"/>
                </a:lnTo>
              </a:path>
            </a:pathLst>
          </a:custGeom>
          <a:solidFill>
            <a:schemeClr val="dk2"/>
          </a:solid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2"/>
          <p:cNvSpPr/>
          <p:nvPr/>
        </p:nvSpPr>
        <p:spPr>
          <a:xfrm>
            <a:off x="4733333" y="3123279"/>
            <a:ext cx="41182" cy="33"/>
          </a:xfrm>
          <a:custGeom>
            <a:avLst/>
            <a:gdLst/>
            <a:ahLst/>
            <a:cxnLst/>
            <a:rect l="l" t="t" r="r" b="b"/>
            <a:pathLst>
              <a:path w="1238" h="1" fill="none" extrusionOk="0">
                <a:moveTo>
                  <a:pt x="1238" y="0"/>
                </a:moveTo>
                <a:lnTo>
                  <a:pt x="1" y="0"/>
                </a:lnTo>
              </a:path>
            </a:pathLst>
          </a:custGeom>
          <a:solidFill>
            <a:schemeClr val="dk2"/>
          </a:solidFill>
          <a:ln w="1132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2"/>
          <p:cNvSpPr/>
          <p:nvPr/>
        </p:nvSpPr>
        <p:spPr>
          <a:xfrm>
            <a:off x="5347130" y="2171717"/>
            <a:ext cx="419106" cy="33"/>
          </a:xfrm>
          <a:custGeom>
            <a:avLst/>
            <a:gdLst/>
            <a:ahLst/>
            <a:cxnLst/>
            <a:rect l="l" t="t" r="r" b="b"/>
            <a:pathLst>
              <a:path w="12599" h="1" fill="none" extrusionOk="0">
                <a:moveTo>
                  <a:pt x="1" y="1"/>
                </a:moveTo>
                <a:lnTo>
                  <a:pt x="12599" y="1"/>
                </a:lnTo>
              </a:path>
            </a:pathLst>
          </a:custGeom>
          <a:solidFill>
            <a:schemeClr val="lt2"/>
          </a:solidFill>
          <a:ln w="15475" cap="flat" cmpd="sng">
            <a:solidFill>
              <a:schemeClr val="l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2"/>
          <p:cNvSpPr/>
          <p:nvPr/>
        </p:nvSpPr>
        <p:spPr>
          <a:xfrm>
            <a:off x="5024431" y="1757176"/>
            <a:ext cx="416112" cy="25614"/>
          </a:xfrm>
          <a:custGeom>
            <a:avLst/>
            <a:gdLst/>
            <a:ahLst/>
            <a:cxnLst/>
            <a:rect l="l" t="t" r="r" b="b"/>
            <a:pathLst>
              <a:path w="12509" h="770" extrusionOk="0">
                <a:moveTo>
                  <a:pt x="1" y="0"/>
                </a:moveTo>
                <a:lnTo>
                  <a:pt x="1" y="770"/>
                </a:lnTo>
                <a:lnTo>
                  <a:pt x="12508" y="770"/>
                </a:lnTo>
                <a:lnTo>
                  <a:pt x="125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2"/>
          <p:cNvSpPr/>
          <p:nvPr/>
        </p:nvSpPr>
        <p:spPr>
          <a:xfrm>
            <a:off x="5236725" y="1712502"/>
            <a:ext cx="158142" cy="114964"/>
          </a:xfrm>
          <a:custGeom>
            <a:avLst/>
            <a:gdLst/>
            <a:ahLst/>
            <a:cxnLst/>
            <a:rect l="l" t="t" r="r" b="b"/>
            <a:pathLst>
              <a:path w="4754" h="3456" extrusionOk="0">
                <a:moveTo>
                  <a:pt x="574" y="1"/>
                </a:moveTo>
                <a:cubicBezTo>
                  <a:pt x="257" y="1"/>
                  <a:pt x="1" y="242"/>
                  <a:pt x="1" y="559"/>
                </a:cubicBezTo>
                <a:lnTo>
                  <a:pt x="1" y="2897"/>
                </a:lnTo>
                <a:cubicBezTo>
                  <a:pt x="1" y="3214"/>
                  <a:pt x="257" y="3456"/>
                  <a:pt x="574" y="3456"/>
                </a:cubicBezTo>
                <a:lnTo>
                  <a:pt x="4195" y="3456"/>
                </a:lnTo>
                <a:cubicBezTo>
                  <a:pt x="4512" y="3456"/>
                  <a:pt x="4753" y="3214"/>
                  <a:pt x="4753" y="2897"/>
                </a:cubicBezTo>
                <a:lnTo>
                  <a:pt x="4753" y="559"/>
                </a:lnTo>
                <a:cubicBezTo>
                  <a:pt x="4753" y="242"/>
                  <a:pt x="4512" y="1"/>
                  <a:pt x="4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2"/>
          <p:cNvSpPr/>
          <p:nvPr/>
        </p:nvSpPr>
        <p:spPr>
          <a:xfrm>
            <a:off x="5440504" y="1712502"/>
            <a:ext cx="19593" cy="114964"/>
          </a:xfrm>
          <a:custGeom>
            <a:avLst/>
            <a:gdLst/>
            <a:ahLst/>
            <a:cxnLst/>
            <a:rect l="l" t="t" r="r" b="b"/>
            <a:pathLst>
              <a:path w="589" h="3456" extrusionOk="0">
                <a:moveTo>
                  <a:pt x="0" y="1"/>
                </a:moveTo>
                <a:lnTo>
                  <a:pt x="0" y="3456"/>
                </a:lnTo>
                <a:lnTo>
                  <a:pt x="588" y="3456"/>
                </a:lnTo>
                <a:lnTo>
                  <a:pt x="5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2"/>
          <p:cNvSpPr/>
          <p:nvPr/>
        </p:nvSpPr>
        <p:spPr>
          <a:xfrm>
            <a:off x="4840245" y="1736087"/>
            <a:ext cx="192737" cy="69790"/>
          </a:xfrm>
          <a:custGeom>
            <a:avLst/>
            <a:gdLst/>
            <a:ahLst/>
            <a:cxnLst/>
            <a:rect l="l" t="t" r="r" b="b"/>
            <a:pathLst>
              <a:path w="5794" h="2098" extrusionOk="0">
                <a:moveTo>
                  <a:pt x="559" y="1"/>
                </a:moveTo>
                <a:cubicBezTo>
                  <a:pt x="257" y="1"/>
                  <a:pt x="0" y="242"/>
                  <a:pt x="0" y="559"/>
                </a:cubicBezTo>
                <a:lnTo>
                  <a:pt x="0" y="1540"/>
                </a:lnTo>
                <a:cubicBezTo>
                  <a:pt x="0" y="1856"/>
                  <a:pt x="257" y="2098"/>
                  <a:pt x="559" y="2098"/>
                </a:cubicBezTo>
                <a:lnTo>
                  <a:pt x="5236" y="2098"/>
                </a:lnTo>
                <a:cubicBezTo>
                  <a:pt x="5538" y="2098"/>
                  <a:pt x="5794" y="1856"/>
                  <a:pt x="5794" y="1540"/>
                </a:cubicBezTo>
                <a:lnTo>
                  <a:pt x="5794" y="559"/>
                </a:lnTo>
                <a:cubicBezTo>
                  <a:pt x="5794" y="242"/>
                  <a:pt x="5538" y="1"/>
                  <a:pt x="5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2"/>
          <p:cNvSpPr/>
          <p:nvPr/>
        </p:nvSpPr>
        <p:spPr>
          <a:xfrm>
            <a:off x="5200101" y="2361424"/>
            <a:ext cx="497877" cy="25647"/>
          </a:xfrm>
          <a:custGeom>
            <a:avLst/>
            <a:gdLst/>
            <a:ahLst/>
            <a:cxnLst/>
            <a:rect l="l" t="t" r="r" b="b"/>
            <a:pathLst>
              <a:path w="14967" h="771" extrusionOk="0">
                <a:moveTo>
                  <a:pt x="0" y="1"/>
                </a:moveTo>
                <a:lnTo>
                  <a:pt x="0" y="770"/>
                </a:lnTo>
                <a:lnTo>
                  <a:pt x="14967" y="770"/>
                </a:lnTo>
                <a:lnTo>
                  <a:pt x="14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2"/>
          <p:cNvSpPr/>
          <p:nvPr/>
        </p:nvSpPr>
        <p:spPr>
          <a:xfrm>
            <a:off x="5245773" y="2316750"/>
            <a:ext cx="158608" cy="115463"/>
          </a:xfrm>
          <a:custGeom>
            <a:avLst/>
            <a:gdLst/>
            <a:ahLst/>
            <a:cxnLst/>
            <a:rect l="l" t="t" r="r" b="b"/>
            <a:pathLst>
              <a:path w="4768" h="3471" extrusionOk="0">
                <a:moveTo>
                  <a:pt x="573" y="1"/>
                </a:moveTo>
                <a:cubicBezTo>
                  <a:pt x="257" y="1"/>
                  <a:pt x="0" y="257"/>
                  <a:pt x="0" y="559"/>
                </a:cubicBezTo>
                <a:lnTo>
                  <a:pt x="0" y="2898"/>
                </a:lnTo>
                <a:cubicBezTo>
                  <a:pt x="0" y="3215"/>
                  <a:pt x="257" y="3471"/>
                  <a:pt x="573" y="3471"/>
                </a:cubicBezTo>
                <a:lnTo>
                  <a:pt x="4194" y="3471"/>
                </a:lnTo>
                <a:cubicBezTo>
                  <a:pt x="4511" y="3471"/>
                  <a:pt x="4768" y="3215"/>
                  <a:pt x="4768" y="2898"/>
                </a:cubicBezTo>
                <a:lnTo>
                  <a:pt x="4768" y="559"/>
                </a:lnTo>
                <a:cubicBezTo>
                  <a:pt x="4768" y="257"/>
                  <a:pt x="4511" y="1"/>
                  <a:pt x="4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2"/>
          <p:cNvSpPr/>
          <p:nvPr/>
        </p:nvSpPr>
        <p:spPr>
          <a:xfrm>
            <a:off x="5181007" y="2316750"/>
            <a:ext cx="19127" cy="115463"/>
          </a:xfrm>
          <a:custGeom>
            <a:avLst/>
            <a:gdLst/>
            <a:ahLst/>
            <a:cxnLst/>
            <a:rect l="l" t="t" r="r" b="b"/>
            <a:pathLst>
              <a:path w="575" h="3471" extrusionOk="0">
                <a:moveTo>
                  <a:pt x="1" y="1"/>
                </a:moveTo>
                <a:lnTo>
                  <a:pt x="1" y="3471"/>
                </a:lnTo>
                <a:lnTo>
                  <a:pt x="574" y="3471"/>
                </a:lnTo>
                <a:lnTo>
                  <a:pt x="5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2"/>
          <p:cNvSpPr/>
          <p:nvPr/>
        </p:nvSpPr>
        <p:spPr>
          <a:xfrm>
            <a:off x="5697938" y="2338339"/>
            <a:ext cx="193270" cy="70289"/>
          </a:xfrm>
          <a:custGeom>
            <a:avLst/>
            <a:gdLst/>
            <a:ahLst/>
            <a:cxnLst/>
            <a:rect l="l" t="t" r="r" b="b"/>
            <a:pathLst>
              <a:path w="5810" h="2113" extrusionOk="0">
                <a:moveTo>
                  <a:pt x="574" y="1"/>
                </a:moveTo>
                <a:cubicBezTo>
                  <a:pt x="257" y="1"/>
                  <a:pt x="1" y="257"/>
                  <a:pt x="1" y="574"/>
                </a:cubicBezTo>
                <a:lnTo>
                  <a:pt x="1" y="1540"/>
                </a:lnTo>
                <a:cubicBezTo>
                  <a:pt x="1" y="1856"/>
                  <a:pt x="257" y="2113"/>
                  <a:pt x="574" y="2113"/>
                </a:cubicBezTo>
                <a:lnTo>
                  <a:pt x="5236" y="2113"/>
                </a:lnTo>
                <a:cubicBezTo>
                  <a:pt x="5553" y="2113"/>
                  <a:pt x="5810" y="1856"/>
                  <a:pt x="5810" y="1540"/>
                </a:cubicBezTo>
                <a:lnTo>
                  <a:pt x="5810" y="574"/>
                </a:lnTo>
                <a:cubicBezTo>
                  <a:pt x="5810" y="257"/>
                  <a:pt x="5553" y="1"/>
                  <a:pt x="5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2"/>
          <p:cNvSpPr/>
          <p:nvPr/>
        </p:nvSpPr>
        <p:spPr>
          <a:xfrm>
            <a:off x="3773751" y="3052525"/>
            <a:ext cx="303177" cy="101891"/>
          </a:xfrm>
          <a:custGeom>
            <a:avLst/>
            <a:gdLst/>
            <a:ahLst/>
            <a:cxnLst/>
            <a:rect l="l" t="t" r="r" b="b"/>
            <a:pathLst>
              <a:path w="9114" h="3063" extrusionOk="0">
                <a:moveTo>
                  <a:pt x="468" y="0"/>
                </a:moveTo>
                <a:cubicBezTo>
                  <a:pt x="197" y="0"/>
                  <a:pt x="1" y="242"/>
                  <a:pt x="31" y="498"/>
                </a:cubicBezTo>
                <a:cubicBezTo>
                  <a:pt x="166" y="1705"/>
                  <a:pt x="1011" y="2716"/>
                  <a:pt x="2173" y="3063"/>
                </a:cubicBezTo>
                <a:lnTo>
                  <a:pt x="6941" y="3063"/>
                </a:lnTo>
                <a:cubicBezTo>
                  <a:pt x="8103" y="2716"/>
                  <a:pt x="8947" y="1705"/>
                  <a:pt x="9068" y="498"/>
                </a:cubicBezTo>
                <a:cubicBezTo>
                  <a:pt x="9113" y="226"/>
                  <a:pt x="8902" y="0"/>
                  <a:pt x="8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2"/>
          <p:cNvSpPr/>
          <p:nvPr/>
        </p:nvSpPr>
        <p:spPr>
          <a:xfrm>
            <a:off x="3835989" y="3026413"/>
            <a:ext cx="182226" cy="26146"/>
          </a:xfrm>
          <a:custGeom>
            <a:avLst/>
            <a:gdLst/>
            <a:ahLst/>
            <a:cxnLst/>
            <a:rect l="l" t="t" r="r" b="b"/>
            <a:pathLst>
              <a:path w="5478" h="786" extrusionOk="0">
                <a:moveTo>
                  <a:pt x="378" y="1"/>
                </a:moveTo>
                <a:cubicBezTo>
                  <a:pt x="166" y="1"/>
                  <a:pt x="0" y="167"/>
                  <a:pt x="0" y="378"/>
                </a:cubicBezTo>
                <a:lnTo>
                  <a:pt x="0" y="785"/>
                </a:lnTo>
                <a:lnTo>
                  <a:pt x="5477" y="785"/>
                </a:lnTo>
                <a:lnTo>
                  <a:pt x="5477" y="378"/>
                </a:lnTo>
                <a:cubicBezTo>
                  <a:pt x="5477" y="167"/>
                  <a:pt x="5296" y="1"/>
                  <a:pt x="5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2"/>
          <p:cNvSpPr/>
          <p:nvPr/>
        </p:nvSpPr>
        <p:spPr>
          <a:xfrm>
            <a:off x="5041995" y="2651024"/>
            <a:ext cx="171182" cy="503433"/>
          </a:xfrm>
          <a:custGeom>
            <a:avLst/>
            <a:gdLst/>
            <a:ahLst/>
            <a:cxnLst/>
            <a:rect l="l" t="t" r="r" b="b"/>
            <a:pathLst>
              <a:path w="5146" h="15134" extrusionOk="0">
                <a:moveTo>
                  <a:pt x="1" y="0"/>
                </a:moveTo>
                <a:lnTo>
                  <a:pt x="1" y="14182"/>
                </a:lnTo>
                <a:cubicBezTo>
                  <a:pt x="1" y="14710"/>
                  <a:pt x="423" y="15133"/>
                  <a:pt x="966" y="15133"/>
                </a:cubicBezTo>
                <a:lnTo>
                  <a:pt x="4180" y="15133"/>
                </a:lnTo>
                <a:cubicBezTo>
                  <a:pt x="4189" y="15133"/>
                  <a:pt x="4197" y="15133"/>
                  <a:pt x="4206" y="15133"/>
                </a:cubicBezTo>
                <a:cubicBezTo>
                  <a:pt x="4722" y="15133"/>
                  <a:pt x="5145" y="14702"/>
                  <a:pt x="5145" y="14182"/>
                </a:cubicBezTo>
                <a:lnTo>
                  <a:pt x="5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2"/>
          <p:cNvSpPr/>
          <p:nvPr/>
        </p:nvSpPr>
        <p:spPr>
          <a:xfrm>
            <a:off x="5041995" y="2720281"/>
            <a:ext cx="171182" cy="434175"/>
          </a:xfrm>
          <a:custGeom>
            <a:avLst/>
            <a:gdLst/>
            <a:ahLst/>
            <a:cxnLst/>
            <a:rect l="l" t="t" r="r" b="b"/>
            <a:pathLst>
              <a:path w="5146" h="13052" extrusionOk="0">
                <a:moveTo>
                  <a:pt x="1" y="0"/>
                </a:moveTo>
                <a:lnTo>
                  <a:pt x="1" y="12100"/>
                </a:lnTo>
                <a:cubicBezTo>
                  <a:pt x="1" y="12628"/>
                  <a:pt x="423" y="13051"/>
                  <a:pt x="966" y="13051"/>
                </a:cubicBezTo>
                <a:lnTo>
                  <a:pt x="4180" y="13051"/>
                </a:lnTo>
                <a:cubicBezTo>
                  <a:pt x="4189" y="13051"/>
                  <a:pt x="4197" y="13051"/>
                  <a:pt x="4206" y="13051"/>
                </a:cubicBezTo>
                <a:cubicBezTo>
                  <a:pt x="4722" y="13051"/>
                  <a:pt x="5145" y="12620"/>
                  <a:pt x="5145" y="12100"/>
                </a:cubicBezTo>
                <a:lnTo>
                  <a:pt x="51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2"/>
          <p:cNvSpPr/>
          <p:nvPr/>
        </p:nvSpPr>
        <p:spPr>
          <a:xfrm>
            <a:off x="5032947" y="2641477"/>
            <a:ext cx="188746" cy="23119"/>
          </a:xfrm>
          <a:custGeom>
            <a:avLst/>
            <a:gdLst/>
            <a:ahLst/>
            <a:cxnLst/>
            <a:rect l="l" t="t" r="r" b="b"/>
            <a:pathLst>
              <a:path w="5674" h="695" extrusionOk="0">
                <a:moveTo>
                  <a:pt x="242" y="0"/>
                </a:moveTo>
                <a:cubicBezTo>
                  <a:pt x="107" y="0"/>
                  <a:pt x="1" y="121"/>
                  <a:pt x="1" y="257"/>
                </a:cubicBezTo>
                <a:lnTo>
                  <a:pt x="1" y="438"/>
                </a:lnTo>
                <a:cubicBezTo>
                  <a:pt x="1" y="574"/>
                  <a:pt x="107" y="694"/>
                  <a:pt x="242" y="694"/>
                </a:cubicBezTo>
                <a:lnTo>
                  <a:pt x="5417" y="694"/>
                </a:lnTo>
                <a:cubicBezTo>
                  <a:pt x="5553" y="694"/>
                  <a:pt x="5674" y="574"/>
                  <a:pt x="5674" y="438"/>
                </a:cubicBezTo>
                <a:lnTo>
                  <a:pt x="5674" y="257"/>
                </a:lnTo>
                <a:cubicBezTo>
                  <a:pt x="5674" y="121"/>
                  <a:pt x="5553" y="0"/>
                  <a:pt x="5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2"/>
          <p:cNvSpPr/>
          <p:nvPr/>
        </p:nvSpPr>
        <p:spPr>
          <a:xfrm>
            <a:off x="5041995" y="2750884"/>
            <a:ext cx="25647" cy="33"/>
          </a:xfrm>
          <a:custGeom>
            <a:avLst/>
            <a:gdLst/>
            <a:ahLst/>
            <a:cxnLst/>
            <a:rect l="l" t="t" r="r" b="b"/>
            <a:pathLst>
              <a:path w="771" h="1" fill="none" extrusionOk="0">
                <a:moveTo>
                  <a:pt x="1" y="1"/>
                </a:moveTo>
                <a:lnTo>
                  <a:pt x="770" y="1"/>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2"/>
          <p:cNvSpPr/>
          <p:nvPr/>
        </p:nvSpPr>
        <p:spPr>
          <a:xfrm>
            <a:off x="5041995" y="2784514"/>
            <a:ext cx="25647" cy="33"/>
          </a:xfrm>
          <a:custGeom>
            <a:avLst/>
            <a:gdLst/>
            <a:ahLst/>
            <a:cxnLst/>
            <a:rect l="l" t="t" r="r" b="b"/>
            <a:pathLst>
              <a:path w="771" h="1" fill="none" extrusionOk="0">
                <a:moveTo>
                  <a:pt x="1" y="0"/>
                </a:moveTo>
                <a:lnTo>
                  <a:pt x="770" y="0"/>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2"/>
          <p:cNvSpPr/>
          <p:nvPr/>
        </p:nvSpPr>
        <p:spPr>
          <a:xfrm>
            <a:off x="5041995" y="2818144"/>
            <a:ext cx="25647" cy="33"/>
          </a:xfrm>
          <a:custGeom>
            <a:avLst/>
            <a:gdLst/>
            <a:ahLst/>
            <a:cxnLst/>
            <a:rect l="l" t="t" r="r" b="b"/>
            <a:pathLst>
              <a:path w="771" h="1" fill="none" extrusionOk="0">
                <a:moveTo>
                  <a:pt x="1" y="0"/>
                </a:moveTo>
                <a:lnTo>
                  <a:pt x="770" y="0"/>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2"/>
          <p:cNvSpPr/>
          <p:nvPr/>
        </p:nvSpPr>
        <p:spPr>
          <a:xfrm>
            <a:off x="5041995" y="2851276"/>
            <a:ext cx="25647" cy="33"/>
          </a:xfrm>
          <a:custGeom>
            <a:avLst/>
            <a:gdLst/>
            <a:ahLst/>
            <a:cxnLst/>
            <a:rect l="l" t="t" r="r" b="b"/>
            <a:pathLst>
              <a:path w="771" h="1" fill="none" extrusionOk="0">
                <a:moveTo>
                  <a:pt x="1" y="0"/>
                </a:moveTo>
                <a:lnTo>
                  <a:pt x="770" y="0"/>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2"/>
          <p:cNvSpPr/>
          <p:nvPr/>
        </p:nvSpPr>
        <p:spPr>
          <a:xfrm>
            <a:off x="5041995" y="2884873"/>
            <a:ext cx="25647" cy="33"/>
          </a:xfrm>
          <a:custGeom>
            <a:avLst/>
            <a:gdLst/>
            <a:ahLst/>
            <a:cxnLst/>
            <a:rect l="l" t="t" r="r" b="b"/>
            <a:pathLst>
              <a:path w="771" h="1" fill="none" extrusionOk="0">
                <a:moveTo>
                  <a:pt x="1" y="1"/>
                </a:moveTo>
                <a:lnTo>
                  <a:pt x="770" y="1"/>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2"/>
          <p:cNvSpPr/>
          <p:nvPr/>
        </p:nvSpPr>
        <p:spPr>
          <a:xfrm>
            <a:off x="5041995" y="2921031"/>
            <a:ext cx="25647" cy="33"/>
          </a:xfrm>
          <a:custGeom>
            <a:avLst/>
            <a:gdLst/>
            <a:ahLst/>
            <a:cxnLst/>
            <a:rect l="l" t="t" r="r" b="b"/>
            <a:pathLst>
              <a:path w="771" h="1" fill="none" extrusionOk="0">
                <a:moveTo>
                  <a:pt x="1" y="0"/>
                </a:moveTo>
                <a:lnTo>
                  <a:pt x="770" y="0"/>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2"/>
          <p:cNvSpPr/>
          <p:nvPr/>
        </p:nvSpPr>
        <p:spPr>
          <a:xfrm>
            <a:off x="5041995" y="2954662"/>
            <a:ext cx="25647" cy="33"/>
          </a:xfrm>
          <a:custGeom>
            <a:avLst/>
            <a:gdLst/>
            <a:ahLst/>
            <a:cxnLst/>
            <a:rect l="l" t="t" r="r" b="b"/>
            <a:pathLst>
              <a:path w="771" h="1" fill="none" extrusionOk="0">
                <a:moveTo>
                  <a:pt x="1" y="0"/>
                </a:moveTo>
                <a:lnTo>
                  <a:pt x="770" y="0"/>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2"/>
          <p:cNvSpPr/>
          <p:nvPr/>
        </p:nvSpPr>
        <p:spPr>
          <a:xfrm>
            <a:off x="5041995" y="2987760"/>
            <a:ext cx="25647" cy="33"/>
          </a:xfrm>
          <a:custGeom>
            <a:avLst/>
            <a:gdLst/>
            <a:ahLst/>
            <a:cxnLst/>
            <a:rect l="l" t="t" r="r" b="b"/>
            <a:pathLst>
              <a:path w="771" h="1" fill="none" extrusionOk="0">
                <a:moveTo>
                  <a:pt x="1" y="1"/>
                </a:moveTo>
                <a:lnTo>
                  <a:pt x="770" y="1"/>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2"/>
          <p:cNvSpPr/>
          <p:nvPr/>
        </p:nvSpPr>
        <p:spPr>
          <a:xfrm>
            <a:off x="5041995" y="3021390"/>
            <a:ext cx="25647" cy="33"/>
          </a:xfrm>
          <a:custGeom>
            <a:avLst/>
            <a:gdLst/>
            <a:ahLst/>
            <a:cxnLst/>
            <a:rect l="l" t="t" r="r" b="b"/>
            <a:pathLst>
              <a:path w="771" h="1" fill="none" extrusionOk="0">
                <a:moveTo>
                  <a:pt x="1" y="1"/>
                </a:moveTo>
                <a:lnTo>
                  <a:pt x="770" y="1"/>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2"/>
          <p:cNvSpPr/>
          <p:nvPr/>
        </p:nvSpPr>
        <p:spPr>
          <a:xfrm>
            <a:off x="5041995" y="3055020"/>
            <a:ext cx="25647" cy="33"/>
          </a:xfrm>
          <a:custGeom>
            <a:avLst/>
            <a:gdLst/>
            <a:ahLst/>
            <a:cxnLst/>
            <a:rect l="l" t="t" r="r" b="b"/>
            <a:pathLst>
              <a:path w="771" h="1" fill="none" extrusionOk="0">
                <a:moveTo>
                  <a:pt x="1" y="1"/>
                </a:moveTo>
                <a:lnTo>
                  <a:pt x="770" y="1"/>
                </a:lnTo>
              </a:path>
            </a:pathLst>
          </a:custGeom>
          <a:solidFill>
            <a:schemeClr val="dk2"/>
          </a:solidFill>
          <a:ln w="7175" cap="flat" cmpd="sng">
            <a:solidFill>
              <a:srgbClr val="363D4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2"/>
          <p:cNvSpPr/>
          <p:nvPr/>
        </p:nvSpPr>
        <p:spPr>
          <a:xfrm>
            <a:off x="5788783" y="1814445"/>
            <a:ext cx="245961" cy="245961"/>
          </a:xfrm>
          <a:custGeom>
            <a:avLst/>
            <a:gdLst/>
            <a:ahLst/>
            <a:cxnLst/>
            <a:rect l="l" t="t" r="r" b="b"/>
            <a:pathLst>
              <a:path w="7394" h="7394" fill="none" extrusionOk="0">
                <a:moveTo>
                  <a:pt x="6986" y="2973"/>
                </a:moveTo>
                <a:cubicBezTo>
                  <a:pt x="7394" y="4783"/>
                  <a:pt x="6247" y="6579"/>
                  <a:pt x="4436" y="6986"/>
                </a:cubicBezTo>
                <a:cubicBezTo>
                  <a:pt x="2611" y="7393"/>
                  <a:pt x="815" y="6247"/>
                  <a:pt x="408" y="4436"/>
                </a:cubicBezTo>
                <a:cubicBezTo>
                  <a:pt x="1" y="2626"/>
                  <a:pt x="1147" y="815"/>
                  <a:pt x="2958" y="408"/>
                </a:cubicBezTo>
                <a:cubicBezTo>
                  <a:pt x="4783" y="0"/>
                  <a:pt x="6579" y="1147"/>
                  <a:pt x="6986" y="2973"/>
                </a:cubicBezTo>
                <a:close/>
              </a:path>
            </a:pathLst>
          </a:custGeom>
          <a:solidFill>
            <a:schemeClr val="accent2"/>
          </a:solidFill>
          <a:ln w="56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2"/>
          <p:cNvSpPr/>
          <p:nvPr/>
        </p:nvSpPr>
        <p:spPr>
          <a:xfrm>
            <a:off x="5745639" y="2043304"/>
            <a:ext cx="147065" cy="146566"/>
          </a:xfrm>
          <a:custGeom>
            <a:avLst/>
            <a:gdLst/>
            <a:ahLst/>
            <a:cxnLst/>
            <a:rect l="l" t="t" r="r" b="b"/>
            <a:pathLst>
              <a:path w="4421" h="4406" fill="none" extrusionOk="0">
                <a:moveTo>
                  <a:pt x="4164" y="1751"/>
                </a:moveTo>
                <a:cubicBezTo>
                  <a:pt x="4421" y="2822"/>
                  <a:pt x="3742" y="3908"/>
                  <a:pt x="2671" y="4165"/>
                </a:cubicBezTo>
                <a:cubicBezTo>
                  <a:pt x="1584" y="4406"/>
                  <a:pt x="513" y="3742"/>
                  <a:pt x="257" y="2656"/>
                </a:cubicBezTo>
                <a:cubicBezTo>
                  <a:pt x="0" y="1585"/>
                  <a:pt x="664" y="498"/>
                  <a:pt x="1750" y="242"/>
                </a:cubicBezTo>
                <a:cubicBezTo>
                  <a:pt x="2822" y="0"/>
                  <a:pt x="3908" y="664"/>
                  <a:pt x="4164" y="1751"/>
                </a:cubicBezTo>
                <a:close/>
              </a:path>
            </a:pathLst>
          </a:custGeom>
          <a:solidFill>
            <a:schemeClr val="accent2"/>
          </a:solidFill>
          <a:ln w="56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2"/>
          <p:cNvSpPr/>
          <p:nvPr/>
        </p:nvSpPr>
        <p:spPr>
          <a:xfrm>
            <a:off x="5580015" y="1894246"/>
            <a:ext cx="147597" cy="147597"/>
          </a:xfrm>
          <a:custGeom>
            <a:avLst/>
            <a:gdLst/>
            <a:ahLst/>
            <a:cxnLst/>
            <a:rect l="l" t="t" r="r" b="b"/>
            <a:pathLst>
              <a:path w="4437" h="4437" fill="none" extrusionOk="0">
                <a:moveTo>
                  <a:pt x="4436" y="2218"/>
                </a:moveTo>
                <a:cubicBezTo>
                  <a:pt x="4436" y="3440"/>
                  <a:pt x="3440" y="4436"/>
                  <a:pt x="2218" y="4436"/>
                </a:cubicBezTo>
                <a:cubicBezTo>
                  <a:pt x="996" y="4436"/>
                  <a:pt x="0" y="3440"/>
                  <a:pt x="0" y="2218"/>
                </a:cubicBezTo>
                <a:cubicBezTo>
                  <a:pt x="0" y="996"/>
                  <a:pt x="996" y="0"/>
                  <a:pt x="2218" y="0"/>
                </a:cubicBezTo>
                <a:cubicBezTo>
                  <a:pt x="3440" y="0"/>
                  <a:pt x="4436" y="996"/>
                  <a:pt x="4436" y="2218"/>
                </a:cubicBezTo>
                <a:close/>
              </a:path>
            </a:pathLst>
          </a:custGeom>
          <a:solidFill>
            <a:schemeClr val="accent2"/>
          </a:solid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2"/>
          <p:cNvSpPr/>
          <p:nvPr/>
        </p:nvSpPr>
        <p:spPr>
          <a:xfrm>
            <a:off x="5664341" y="1759725"/>
            <a:ext cx="88851" cy="88884"/>
          </a:xfrm>
          <a:custGeom>
            <a:avLst/>
            <a:gdLst/>
            <a:ahLst/>
            <a:cxnLst/>
            <a:rect l="l" t="t" r="r" b="b"/>
            <a:pathLst>
              <a:path w="2671" h="2672" fill="none" extrusionOk="0">
                <a:moveTo>
                  <a:pt x="2671" y="1329"/>
                </a:moveTo>
                <a:cubicBezTo>
                  <a:pt x="2671" y="2068"/>
                  <a:pt x="2067" y="2671"/>
                  <a:pt x="1328" y="2671"/>
                </a:cubicBezTo>
                <a:cubicBezTo>
                  <a:pt x="588" y="2671"/>
                  <a:pt x="0" y="2068"/>
                  <a:pt x="0" y="1329"/>
                </a:cubicBezTo>
                <a:cubicBezTo>
                  <a:pt x="0" y="589"/>
                  <a:pt x="588" y="1"/>
                  <a:pt x="1328" y="1"/>
                </a:cubicBezTo>
                <a:cubicBezTo>
                  <a:pt x="2067" y="1"/>
                  <a:pt x="2671" y="589"/>
                  <a:pt x="2671" y="1329"/>
                </a:cubicBezTo>
                <a:close/>
              </a:path>
            </a:pathLst>
          </a:custGeom>
          <a:solidFill>
            <a:schemeClr val="accent2"/>
          </a:solid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2"/>
          <p:cNvSpPr/>
          <p:nvPr/>
        </p:nvSpPr>
        <p:spPr>
          <a:xfrm>
            <a:off x="4478394" y="2642974"/>
            <a:ext cx="99396" cy="99928"/>
          </a:xfrm>
          <a:custGeom>
            <a:avLst/>
            <a:gdLst/>
            <a:ahLst/>
            <a:cxnLst/>
            <a:rect l="l" t="t" r="r" b="b"/>
            <a:pathLst>
              <a:path w="2988" h="3004" fill="none" extrusionOk="0">
                <a:moveTo>
                  <a:pt x="2988" y="1721"/>
                </a:moveTo>
                <a:cubicBezTo>
                  <a:pt x="2988" y="574"/>
                  <a:pt x="1615" y="1"/>
                  <a:pt x="800" y="815"/>
                </a:cubicBezTo>
                <a:cubicBezTo>
                  <a:pt x="0" y="1615"/>
                  <a:pt x="574" y="3003"/>
                  <a:pt x="1705" y="3003"/>
                </a:cubicBezTo>
                <a:cubicBezTo>
                  <a:pt x="2414" y="3003"/>
                  <a:pt x="2988" y="2430"/>
                  <a:pt x="2988" y="1721"/>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2"/>
          <p:cNvSpPr/>
          <p:nvPr/>
        </p:nvSpPr>
        <p:spPr>
          <a:xfrm>
            <a:off x="4537604" y="2761429"/>
            <a:ext cx="53756" cy="53723"/>
          </a:xfrm>
          <a:custGeom>
            <a:avLst/>
            <a:gdLst/>
            <a:ahLst/>
            <a:cxnLst/>
            <a:rect l="l" t="t" r="r" b="b"/>
            <a:pathLst>
              <a:path w="1616" h="1615" fill="none" extrusionOk="0">
                <a:moveTo>
                  <a:pt x="1615" y="921"/>
                </a:moveTo>
                <a:cubicBezTo>
                  <a:pt x="1615" y="302"/>
                  <a:pt x="861" y="0"/>
                  <a:pt x="423" y="438"/>
                </a:cubicBezTo>
                <a:cubicBezTo>
                  <a:pt x="1" y="875"/>
                  <a:pt x="302" y="1615"/>
                  <a:pt x="921" y="1615"/>
                </a:cubicBezTo>
                <a:cubicBezTo>
                  <a:pt x="1298" y="1615"/>
                  <a:pt x="1615" y="1298"/>
                  <a:pt x="1615" y="921"/>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2"/>
          <p:cNvSpPr/>
          <p:nvPr/>
        </p:nvSpPr>
        <p:spPr>
          <a:xfrm>
            <a:off x="4439241" y="2734817"/>
            <a:ext cx="60243" cy="60276"/>
          </a:xfrm>
          <a:custGeom>
            <a:avLst/>
            <a:gdLst/>
            <a:ahLst/>
            <a:cxnLst/>
            <a:rect l="l" t="t" r="r" b="b"/>
            <a:pathLst>
              <a:path w="1811" h="1812" fill="none" extrusionOk="0">
                <a:moveTo>
                  <a:pt x="1811" y="1027"/>
                </a:moveTo>
                <a:cubicBezTo>
                  <a:pt x="1811" y="348"/>
                  <a:pt x="966" y="1"/>
                  <a:pt x="483" y="484"/>
                </a:cubicBezTo>
                <a:cubicBezTo>
                  <a:pt x="1" y="966"/>
                  <a:pt x="348" y="1811"/>
                  <a:pt x="1026" y="1811"/>
                </a:cubicBezTo>
                <a:cubicBezTo>
                  <a:pt x="1464" y="1811"/>
                  <a:pt x="1811" y="1464"/>
                  <a:pt x="1811" y="1027"/>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2"/>
          <p:cNvSpPr/>
          <p:nvPr/>
        </p:nvSpPr>
        <p:spPr>
          <a:xfrm>
            <a:off x="4722289" y="2653519"/>
            <a:ext cx="55752" cy="55752"/>
          </a:xfrm>
          <a:custGeom>
            <a:avLst/>
            <a:gdLst/>
            <a:ahLst/>
            <a:cxnLst/>
            <a:rect l="l" t="t" r="r" b="b"/>
            <a:pathLst>
              <a:path w="1676" h="1676" fill="none" extrusionOk="0">
                <a:moveTo>
                  <a:pt x="1676" y="951"/>
                </a:moveTo>
                <a:cubicBezTo>
                  <a:pt x="1676" y="317"/>
                  <a:pt x="906" y="1"/>
                  <a:pt x="453" y="453"/>
                </a:cubicBezTo>
                <a:cubicBezTo>
                  <a:pt x="1" y="906"/>
                  <a:pt x="318" y="1675"/>
                  <a:pt x="951" y="1675"/>
                </a:cubicBezTo>
                <a:cubicBezTo>
                  <a:pt x="1359" y="1675"/>
                  <a:pt x="1676" y="1343"/>
                  <a:pt x="1676" y="951"/>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2"/>
          <p:cNvSpPr/>
          <p:nvPr/>
        </p:nvSpPr>
        <p:spPr>
          <a:xfrm>
            <a:off x="4787055" y="2700189"/>
            <a:ext cx="85325" cy="85358"/>
          </a:xfrm>
          <a:custGeom>
            <a:avLst/>
            <a:gdLst/>
            <a:ahLst/>
            <a:cxnLst/>
            <a:rect l="l" t="t" r="r" b="b"/>
            <a:pathLst>
              <a:path w="2565" h="2566" fill="none" extrusionOk="0">
                <a:moveTo>
                  <a:pt x="2565" y="1283"/>
                </a:moveTo>
                <a:cubicBezTo>
                  <a:pt x="2565" y="1992"/>
                  <a:pt x="1992" y="2566"/>
                  <a:pt x="1283" y="2566"/>
                </a:cubicBezTo>
                <a:cubicBezTo>
                  <a:pt x="573" y="2566"/>
                  <a:pt x="0" y="1992"/>
                  <a:pt x="0" y="1283"/>
                </a:cubicBezTo>
                <a:cubicBezTo>
                  <a:pt x="0" y="574"/>
                  <a:pt x="573" y="1"/>
                  <a:pt x="1283" y="1"/>
                </a:cubicBezTo>
                <a:cubicBezTo>
                  <a:pt x="1992" y="1"/>
                  <a:pt x="2565" y="574"/>
                  <a:pt x="2565" y="1283"/>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2"/>
          <p:cNvSpPr/>
          <p:nvPr/>
        </p:nvSpPr>
        <p:spPr>
          <a:xfrm>
            <a:off x="4730838" y="2780489"/>
            <a:ext cx="23119" cy="23119"/>
          </a:xfrm>
          <a:custGeom>
            <a:avLst/>
            <a:gdLst/>
            <a:ahLst/>
            <a:cxnLst/>
            <a:rect l="l" t="t" r="r" b="b"/>
            <a:pathLst>
              <a:path w="695" h="695" fill="none" extrusionOk="0">
                <a:moveTo>
                  <a:pt x="694" y="348"/>
                </a:moveTo>
                <a:cubicBezTo>
                  <a:pt x="694" y="544"/>
                  <a:pt x="543" y="695"/>
                  <a:pt x="347" y="695"/>
                </a:cubicBezTo>
                <a:cubicBezTo>
                  <a:pt x="151" y="695"/>
                  <a:pt x="0" y="544"/>
                  <a:pt x="0" y="348"/>
                </a:cubicBezTo>
                <a:cubicBezTo>
                  <a:pt x="0" y="152"/>
                  <a:pt x="151" y="1"/>
                  <a:pt x="347" y="1"/>
                </a:cubicBezTo>
                <a:cubicBezTo>
                  <a:pt x="543" y="1"/>
                  <a:pt x="694" y="152"/>
                  <a:pt x="694" y="348"/>
                </a:cubicBezTo>
                <a:close/>
              </a:path>
            </a:pathLst>
          </a:custGeom>
          <a:noFill/>
          <a:ln w="5650"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2"/>
          <p:cNvSpPr txBox="1"/>
          <p:nvPr/>
        </p:nvSpPr>
        <p:spPr>
          <a:xfrm>
            <a:off x="6656525" y="1983263"/>
            <a:ext cx="2031000" cy="1241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Africa is the only continent</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that lies in all four</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hemispheres</a:t>
            </a:r>
            <a:endParaRPr>
              <a:latin typeface="Montserrat"/>
              <a:ea typeface="Montserrat"/>
              <a:cs typeface="Montserrat"/>
              <a:sym typeface="Montserrat"/>
            </a:endParaRPr>
          </a:p>
        </p:txBody>
      </p:sp>
      <p:sp>
        <p:nvSpPr>
          <p:cNvPr id="1122" name="Google Shape;1122;p52"/>
          <p:cNvSpPr txBox="1"/>
          <p:nvPr/>
        </p:nvSpPr>
        <p:spPr>
          <a:xfrm>
            <a:off x="2705400" y="3761300"/>
            <a:ext cx="3733200" cy="820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Australia is wider than the Moon</a:t>
            </a:r>
            <a:endParaRPr>
              <a:latin typeface="Montserrat"/>
              <a:ea typeface="Montserrat"/>
              <a:cs typeface="Montserrat"/>
              <a:sym typeface="Montserrat"/>
            </a:endParaRPr>
          </a:p>
          <a:p>
            <a:pPr marL="0" lvl="0" indent="0" algn="l" rtl="0">
              <a:lnSpc>
                <a:spcPct val="115000"/>
              </a:lnSpc>
              <a:spcBef>
                <a:spcPts val="0"/>
              </a:spcBef>
              <a:spcAft>
                <a:spcPts val="0"/>
              </a:spcAft>
              <a:buNone/>
            </a:pPr>
            <a:endParaRPr>
              <a:latin typeface="Montserrat"/>
              <a:ea typeface="Montserrat"/>
              <a:cs typeface="Montserrat"/>
              <a:sym typeface="Montserrat"/>
            </a:endParaRPr>
          </a:p>
        </p:txBody>
      </p:sp>
      <p:cxnSp>
        <p:nvCxnSpPr>
          <p:cNvPr id="1123" name="Google Shape;1123;p52"/>
          <p:cNvCxnSpPr/>
          <p:nvPr/>
        </p:nvCxnSpPr>
        <p:spPr>
          <a:xfrm rot="10800000" flipH="1">
            <a:off x="2374650" y="2008500"/>
            <a:ext cx="647700" cy="187800"/>
          </a:xfrm>
          <a:prstGeom prst="straightConnector1">
            <a:avLst/>
          </a:prstGeom>
          <a:noFill/>
          <a:ln w="9525" cap="flat" cmpd="sng">
            <a:solidFill>
              <a:schemeClr val="dk2"/>
            </a:solidFill>
            <a:prstDash val="solid"/>
            <a:round/>
            <a:headEnd type="none" w="med" len="med"/>
            <a:tailEnd type="none" w="med" len="med"/>
          </a:ln>
        </p:spPr>
      </p:cxnSp>
      <p:cxnSp>
        <p:nvCxnSpPr>
          <p:cNvPr id="1124" name="Google Shape;1124;p52"/>
          <p:cNvCxnSpPr/>
          <p:nvPr/>
        </p:nvCxnSpPr>
        <p:spPr>
          <a:xfrm rot="10800000" flipH="1">
            <a:off x="3496275" y="2745550"/>
            <a:ext cx="309600" cy="1032300"/>
          </a:xfrm>
          <a:prstGeom prst="straightConnector1">
            <a:avLst/>
          </a:prstGeom>
          <a:noFill/>
          <a:ln w="9525" cap="flat" cmpd="sng">
            <a:solidFill>
              <a:schemeClr val="dk2"/>
            </a:solidFill>
            <a:prstDash val="solid"/>
            <a:round/>
            <a:headEnd type="none" w="med" len="med"/>
            <a:tailEnd type="none" w="med" len="med"/>
          </a:ln>
        </p:spPr>
      </p:cxnSp>
      <p:cxnSp>
        <p:nvCxnSpPr>
          <p:cNvPr id="1125" name="Google Shape;1125;p52"/>
          <p:cNvCxnSpPr/>
          <p:nvPr/>
        </p:nvCxnSpPr>
        <p:spPr>
          <a:xfrm flipH="1">
            <a:off x="5856700" y="2233850"/>
            <a:ext cx="952800" cy="4224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53"/>
          <p:cNvSpPr txBox="1">
            <a:spLocks noGrp="1"/>
          </p:cNvSpPr>
          <p:nvPr>
            <p:ph type="title"/>
          </p:nvPr>
        </p:nvSpPr>
        <p:spPr>
          <a:xfrm>
            <a:off x="997500" y="539500"/>
            <a:ext cx="313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PROBLEM</a:t>
            </a:r>
            <a:endParaRPr/>
          </a:p>
        </p:txBody>
      </p:sp>
      <p:sp>
        <p:nvSpPr>
          <p:cNvPr id="1131" name="Google Shape;1131;p53"/>
          <p:cNvSpPr txBox="1">
            <a:spLocks noGrp="1"/>
          </p:cNvSpPr>
          <p:nvPr>
            <p:ph type="subTitle" idx="1"/>
          </p:nvPr>
        </p:nvSpPr>
        <p:spPr>
          <a:xfrm>
            <a:off x="997500" y="1075565"/>
            <a:ext cx="3136500" cy="11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if you start counting from the Sun</a:t>
            </a:r>
            <a:endParaRPr/>
          </a:p>
          <a:p>
            <a:pPr marL="0" lvl="0" indent="0" algn="ctr" rtl="0">
              <a:spcBef>
                <a:spcPts val="1600"/>
              </a:spcBef>
              <a:spcAft>
                <a:spcPts val="1600"/>
              </a:spcAft>
              <a:buNone/>
            </a:pPr>
            <a:endParaRPr/>
          </a:p>
        </p:txBody>
      </p:sp>
      <p:sp>
        <p:nvSpPr>
          <p:cNvPr id="1132" name="Google Shape;1132;p53"/>
          <p:cNvSpPr txBox="1">
            <a:spLocks noGrp="1"/>
          </p:cNvSpPr>
          <p:nvPr>
            <p:ph type="subTitle" idx="2"/>
          </p:nvPr>
        </p:nvSpPr>
        <p:spPr>
          <a:xfrm>
            <a:off x="4960675" y="3404881"/>
            <a:ext cx="3136500" cy="11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place. It’s full of iron oxide dust </a:t>
            </a:r>
            <a:endParaRPr/>
          </a:p>
          <a:p>
            <a:pPr marL="0" lvl="0" indent="0" algn="ctr" rtl="0">
              <a:spcBef>
                <a:spcPts val="1600"/>
              </a:spcBef>
              <a:spcAft>
                <a:spcPts val="1600"/>
              </a:spcAft>
              <a:buNone/>
            </a:pPr>
            <a:endParaRPr/>
          </a:p>
        </p:txBody>
      </p:sp>
      <p:sp>
        <p:nvSpPr>
          <p:cNvPr id="1133" name="Google Shape;1133;p53"/>
          <p:cNvSpPr txBox="1">
            <a:spLocks noGrp="1"/>
          </p:cNvSpPr>
          <p:nvPr>
            <p:ph type="subTitle" idx="3"/>
          </p:nvPr>
        </p:nvSpPr>
        <p:spPr>
          <a:xfrm>
            <a:off x="4967383" y="2862475"/>
            <a:ext cx="3136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SOLUTION</a:t>
            </a:r>
            <a:endParaRPr/>
          </a:p>
        </p:txBody>
      </p:sp>
      <p:sp>
        <p:nvSpPr>
          <p:cNvPr id="1134" name="Google Shape;1134;p53"/>
          <p:cNvSpPr/>
          <p:nvPr/>
        </p:nvSpPr>
        <p:spPr>
          <a:xfrm>
            <a:off x="2027303" y="2503543"/>
            <a:ext cx="1084241" cy="991886"/>
          </a:xfrm>
          <a:custGeom>
            <a:avLst/>
            <a:gdLst/>
            <a:ahLst/>
            <a:cxnLst/>
            <a:rect l="l" t="t" r="r" b="b"/>
            <a:pathLst>
              <a:path w="20897" h="19117" extrusionOk="0">
                <a:moveTo>
                  <a:pt x="10698" y="1"/>
                </a:moveTo>
                <a:lnTo>
                  <a:pt x="1" y="18498"/>
                </a:lnTo>
                <a:lnTo>
                  <a:pt x="20897" y="19116"/>
                </a:lnTo>
                <a:lnTo>
                  <a:pt x="106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3"/>
          <p:cNvSpPr/>
          <p:nvPr/>
        </p:nvSpPr>
        <p:spPr>
          <a:xfrm>
            <a:off x="2616003" y="3797687"/>
            <a:ext cx="88620" cy="104548"/>
          </a:xfrm>
          <a:custGeom>
            <a:avLst/>
            <a:gdLst/>
            <a:ahLst/>
            <a:cxnLst/>
            <a:rect l="l" t="t" r="r" b="b"/>
            <a:pathLst>
              <a:path w="1708" h="2015" extrusionOk="0">
                <a:moveTo>
                  <a:pt x="1182" y="1"/>
                </a:moveTo>
                <a:cubicBezTo>
                  <a:pt x="742" y="1"/>
                  <a:pt x="411" y="601"/>
                  <a:pt x="257" y="949"/>
                </a:cubicBezTo>
                <a:cubicBezTo>
                  <a:pt x="151" y="1190"/>
                  <a:pt x="0" y="1522"/>
                  <a:pt x="136" y="1763"/>
                </a:cubicBezTo>
                <a:cubicBezTo>
                  <a:pt x="245" y="1957"/>
                  <a:pt x="440" y="2015"/>
                  <a:pt x="638" y="2015"/>
                </a:cubicBezTo>
                <a:cubicBezTo>
                  <a:pt x="687" y="2015"/>
                  <a:pt x="737" y="2011"/>
                  <a:pt x="785" y="2005"/>
                </a:cubicBezTo>
                <a:cubicBezTo>
                  <a:pt x="1087" y="1960"/>
                  <a:pt x="1388" y="1824"/>
                  <a:pt x="1615" y="1613"/>
                </a:cubicBezTo>
                <a:cubicBezTo>
                  <a:pt x="1707" y="1520"/>
                  <a:pt x="1622" y="1392"/>
                  <a:pt x="1523" y="1392"/>
                </a:cubicBezTo>
                <a:cubicBezTo>
                  <a:pt x="1493" y="1392"/>
                  <a:pt x="1462" y="1404"/>
                  <a:pt x="1434" y="1432"/>
                </a:cubicBezTo>
                <a:cubicBezTo>
                  <a:pt x="1237" y="1613"/>
                  <a:pt x="996" y="1733"/>
                  <a:pt x="725" y="1748"/>
                </a:cubicBezTo>
                <a:cubicBezTo>
                  <a:pt x="695" y="1757"/>
                  <a:pt x="666" y="1761"/>
                  <a:pt x="636" y="1761"/>
                </a:cubicBezTo>
                <a:cubicBezTo>
                  <a:pt x="561" y="1761"/>
                  <a:pt x="488" y="1736"/>
                  <a:pt x="423" y="1703"/>
                </a:cubicBezTo>
                <a:cubicBezTo>
                  <a:pt x="317" y="1643"/>
                  <a:pt x="332" y="1507"/>
                  <a:pt x="362" y="1401"/>
                </a:cubicBezTo>
                <a:cubicBezTo>
                  <a:pt x="438" y="1130"/>
                  <a:pt x="559" y="858"/>
                  <a:pt x="725" y="632"/>
                </a:cubicBezTo>
                <a:cubicBezTo>
                  <a:pt x="815" y="490"/>
                  <a:pt x="1005" y="248"/>
                  <a:pt x="1200" y="248"/>
                </a:cubicBezTo>
                <a:cubicBezTo>
                  <a:pt x="1233" y="248"/>
                  <a:pt x="1265" y="255"/>
                  <a:pt x="1298" y="270"/>
                </a:cubicBezTo>
                <a:cubicBezTo>
                  <a:pt x="1317" y="280"/>
                  <a:pt x="1336" y="285"/>
                  <a:pt x="1354" y="285"/>
                </a:cubicBezTo>
                <a:cubicBezTo>
                  <a:pt x="1466" y="285"/>
                  <a:pt x="1548" y="110"/>
                  <a:pt x="1419" y="59"/>
                </a:cubicBezTo>
                <a:cubicBezTo>
                  <a:pt x="1337" y="19"/>
                  <a:pt x="1258" y="1"/>
                  <a:pt x="1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3"/>
          <p:cNvSpPr/>
          <p:nvPr/>
        </p:nvSpPr>
        <p:spPr>
          <a:xfrm>
            <a:off x="3181977" y="3352141"/>
            <a:ext cx="56399" cy="101435"/>
          </a:xfrm>
          <a:custGeom>
            <a:avLst/>
            <a:gdLst/>
            <a:ahLst/>
            <a:cxnLst/>
            <a:rect l="l" t="t" r="r" b="b"/>
            <a:pathLst>
              <a:path w="1087" h="1955" extrusionOk="0">
                <a:moveTo>
                  <a:pt x="966" y="0"/>
                </a:moveTo>
                <a:cubicBezTo>
                  <a:pt x="695" y="16"/>
                  <a:pt x="408" y="46"/>
                  <a:pt x="136" y="91"/>
                </a:cubicBezTo>
                <a:cubicBezTo>
                  <a:pt x="76" y="121"/>
                  <a:pt x="31" y="182"/>
                  <a:pt x="46" y="257"/>
                </a:cubicBezTo>
                <a:cubicBezTo>
                  <a:pt x="61" y="272"/>
                  <a:pt x="61" y="287"/>
                  <a:pt x="76" y="302"/>
                </a:cubicBezTo>
                <a:cubicBezTo>
                  <a:pt x="61" y="332"/>
                  <a:pt x="46" y="363"/>
                  <a:pt x="46" y="393"/>
                </a:cubicBezTo>
                <a:lnTo>
                  <a:pt x="1" y="1841"/>
                </a:lnTo>
                <a:cubicBezTo>
                  <a:pt x="8" y="1917"/>
                  <a:pt x="68" y="1954"/>
                  <a:pt x="129" y="1954"/>
                </a:cubicBezTo>
                <a:cubicBezTo>
                  <a:pt x="189" y="1954"/>
                  <a:pt x="250" y="1917"/>
                  <a:pt x="257" y="1841"/>
                </a:cubicBezTo>
                <a:cubicBezTo>
                  <a:pt x="257" y="1585"/>
                  <a:pt x="272" y="1343"/>
                  <a:pt x="272" y="1087"/>
                </a:cubicBezTo>
                <a:lnTo>
                  <a:pt x="966" y="1042"/>
                </a:lnTo>
                <a:cubicBezTo>
                  <a:pt x="1042" y="1042"/>
                  <a:pt x="1087" y="996"/>
                  <a:pt x="1087" y="921"/>
                </a:cubicBezTo>
                <a:cubicBezTo>
                  <a:pt x="1087" y="845"/>
                  <a:pt x="1042" y="785"/>
                  <a:pt x="966" y="785"/>
                </a:cubicBezTo>
                <a:lnTo>
                  <a:pt x="287" y="830"/>
                </a:lnTo>
                <a:lnTo>
                  <a:pt x="302" y="393"/>
                </a:lnTo>
                <a:cubicBezTo>
                  <a:pt x="302" y="363"/>
                  <a:pt x="302" y="347"/>
                  <a:pt x="287" y="332"/>
                </a:cubicBezTo>
                <a:cubicBezTo>
                  <a:pt x="514" y="287"/>
                  <a:pt x="740" y="257"/>
                  <a:pt x="966" y="257"/>
                </a:cubicBezTo>
                <a:cubicBezTo>
                  <a:pt x="1042" y="257"/>
                  <a:pt x="1087" y="197"/>
                  <a:pt x="1087" y="121"/>
                </a:cubicBezTo>
                <a:cubicBezTo>
                  <a:pt x="1087" y="61"/>
                  <a:pt x="1042" y="0"/>
                  <a:pt x="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3"/>
          <p:cNvSpPr/>
          <p:nvPr/>
        </p:nvSpPr>
        <p:spPr>
          <a:xfrm>
            <a:off x="3168642" y="2648202"/>
            <a:ext cx="83068" cy="108803"/>
          </a:xfrm>
          <a:custGeom>
            <a:avLst/>
            <a:gdLst/>
            <a:ahLst/>
            <a:cxnLst/>
            <a:rect l="l" t="t" r="r" b="b"/>
            <a:pathLst>
              <a:path w="1601" h="2097" extrusionOk="0">
                <a:moveTo>
                  <a:pt x="816" y="260"/>
                </a:moveTo>
                <a:lnTo>
                  <a:pt x="816" y="306"/>
                </a:lnTo>
                <a:cubicBezTo>
                  <a:pt x="801" y="336"/>
                  <a:pt x="786" y="366"/>
                  <a:pt x="786" y="396"/>
                </a:cubicBezTo>
                <a:cubicBezTo>
                  <a:pt x="710" y="547"/>
                  <a:pt x="620" y="668"/>
                  <a:pt x="499" y="773"/>
                </a:cubicBezTo>
                <a:lnTo>
                  <a:pt x="499" y="396"/>
                </a:lnTo>
                <a:cubicBezTo>
                  <a:pt x="544" y="366"/>
                  <a:pt x="589" y="336"/>
                  <a:pt x="635" y="321"/>
                </a:cubicBezTo>
                <a:cubicBezTo>
                  <a:pt x="695" y="290"/>
                  <a:pt x="740" y="275"/>
                  <a:pt x="816" y="260"/>
                </a:cubicBezTo>
                <a:close/>
                <a:moveTo>
                  <a:pt x="846" y="1030"/>
                </a:moveTo>
                <a:cubicBezTo>
                  <a:pt x="936" y="1030"/>
                  <a:pt x="1027" y="1045"/>
                  <a:pt x="1102" y="1060"/>
                </a:cubicBezTo>
                <a:cubicBezTo>
                  <a:pt x="1148" y="1075"/>
                  <a:pt x="1299" y="1090"/>
                  <a:pt x="1299" y="1150"/>
                </a:cubicBezTo>
                <a:cubicBezTo>
                  <a:pt x="1299" y="1211"/>
                  <a:pt x="1193" y="1271"/>
                  <a:pt x="1148" y="1316"/>
                </a:cubicBezTo>
                <a:cubicBezTo>
                  <a:pt x="1087" y="1392"/>
                  <a:pt x="1012" y="1452"/>
                  <a:pt x="936" y="1513"/>
                </a:cubicBezTo>
                <a:cubicBezTo>
                  <a:pt x="786" y="1618"/>
                  <a:pt x="635" y="1709"/>
                  <a:pt x="469" y="1784"/>
                </a:cubicBezTo>
                <a:cubicBezTo>
                  <a:pt x="469" y="1558"/>
                  <a:pt x="469" y="1332"/>
                  <a:pt x="484" y="1105"/>
                </a:cubicBezTo>
                <a:cubicBezTo>
                  <a:pt x="589" y="1060"/>
                  <a:pt x="710" y="1030"/>
                  <a:pt x="846" y="1030"/>
                </a:cubicBezTo>
                <a:close/>
                <a:moveTo>
                  <a:pt x="793" y="0"/>
                </a:moveTo>
                <a:cubicBezTo>
                  <a:pt x="740" y="0"/>
                  <a:pt x="688" y="11"/>
                  <a:pt x="635" y="34"/>
                </a:cubicBezTo>
                <a:cubicBezTo>
                  <a:pt x="424" y="109"/>
                  <a:pt x="227" y="230"/>
                  <a:pt x="77" y="396"/>
                </a:cubicBezTo>
                <a:cubicBezTo>
                  <a:pt x="0" y="485"/>
                  <a:pt x="74" y="606"/>
                  <a:pt x="171" y="606"/>
                </a:cubicBezTo>
                <a:cubicBezTo>
                  <a:pt x="189" y="606"/>
                  <a:pt x="208" y="602"/>
                  <a:pt x="227" y="592"/>
                </a:cubicBezTo>
                <a:lnTo>
                  <a:pt x="227" y="924"/>
                </a:lnTo>
                <a:lnTo>
                  <a:pt x="212" y="924"/>
                </a:lnTo>
                <a:cubicBezTo>
                  <a:pt x="122" y="985"/>
                  <a:pt x="137" y="1105"/>
                  <a:pt x="227" y="1150"/>
                </a:cubicBezTo>
                <a:cubicBezTo>
                  <a:pt x="227" y="1422"/>
                  <a:pt x="212" y="1709"/>
                  <a:pt x="212" y="1980"/>
                </a:cubicBezTo>
                <a:cubicBezTo>
                  <a:pt x="212" y="2053"/>
                  <a:pt x="274" y="2096"/>
                  <a:pt x="335" y="2096"/>
                </a:cubicBezTo>
                <a:cubicBezTo>
                  <a:pt x="387" y="2096"/>
                  <a:pt x="440" y="2065"/>
                  <a:pt x="454" y="1995"/>
                </a:cubicBezTo>
                <a:cubicBezTo>
                  <a:pt x="469" y="2003"/>
                  <a:pt x="484" y="2007"/>
                  <a:pt x="497" y="2007"/>
                </a:cubicBezTo>
                <a:cubicBezTo>
                  <a:pt x="510" y="2007"/>
                  <a:pt x="522" y="2003"/>
                  <a:pt x="529" y="1995"/>
                </a:cubicBezTo>
                <a:cubicBezTo>
                  <a:pt x="755" y="1905"/>
                  <a:pt x="982" y="1784"/>
                  <a:pt x="1163" y="1618"/>
                </a:cubicBezTo>
                <a:cubicBezTo>
                  <a:pt x="1329" y="1513"/>
                  <a:pt x="1600" y="1301"/>
                  <a:pt x="1540" y="1060"/>
                </a:cubicBezTo>
                <a:cubicBezTo>
                  <a:pt x="1480" y="819"/>
                  <a:pt x="1133" y="788"/>
                  <a:pt x="921" y="773"/>
                </a:cubicBezTo>
                <a:lnTo>
                  <a:pt x="846" y="773"/>
                </a:lnTo>
                <a:cubicBezTo>
                  <a:pt x="952" y="638"/>
                  <a:pt x="1027" y="487"/>
                  <a:pt x="1057" y="321"/>
                </a:cubicBezTo>
                <a:cubicBezTo>
                  <a:pt x="1087" y="215"/>
                  <a:pt x="1042" y="94"/>
                  <a:pt x="952" y="34"/>
                </a:cubicBezTo>
                <a:cubicBezTo>
                  <a:pt x="899" y="11"/>
                  <a:pt x="846" y="0"/>
                  <a:pt x="7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3"/>
          <p:cNvSpPr/>
          <p:nvPr/>
        </p:nvSpPr>
        <p:spPr>
          <a:xfrm>
            <a:off x="1882489" y="3326301"/>
            <a:ext cx="71290" cy="102888"/>
          </a:xfrm>
          <a:custGeom>
            <a:avLst/>
            <a:gdLst/>
            <a:ahLst/>
            <a:cxnLst/>
            <a:rect l="l" t="t" r="r" b="b"/>
            <a:pathLst>
              <a:path w="1374" h="1983" extrusionOk="0">
                <a:moveTo>
                  <a:pt x="302" y="1"/>
                </a:moveTo>
                <a:cubicBezTo>
                  <a:pt x="242" y="1"/>
                  <a:pt x="181" y="61"/>
                  <a:pt x="181" y="121"/>
                </a:cubicBezTo>
                <a:cubicBezTo>
                  <a:pt x="181" y="151"/>
                  <a:pt x="196" y="182"/>
                  <a:pt x="212" y="212"/>
                </a:cubicBezTo>
                <a:cubicBezTo>
                  <a:pt x="166" y="227"/>
                  <a:pt x="151" y="272"/>
                  <a:pt x="136" y="317"/>
                </a:cubicBezTo>
                <a:cubicBezTo>
                  <a:pt x="91" y="815"/>
                  <a:pt x="46" y="1313"/>
                  <a:pt x="0" y="1811"/>
                </a:cubicBezTo>
                <a:cubicBezTo>
                  <a:pt x="0" y="1826"/>
                  <a:pt x="0" y="1826"/>
                  <a:pt x="0" y="1841"/>
                </a:cubicBezTo>
                <a:lnTo>
                  <a:pt x="0" y="1856"/>
                </a:lnTo>
                <a:cubicBezTo>
                  <a:pt x="0" y="1932"/>
                  <a:pt x="61" y="1977"/>
                  <a:pt x="136" y="1977"/>
                </a:cubicBezTo>
                <a:cubicBezTo>
                  <a:pt x="208" y="1981"/>
                  <a:pt x="279" y="1983"/>
                  <a:pt x="351" y="1983"/>
                </a:cubicBezTo>
                <a:cubicBezTo>
                  <a:pt x="566" y="1983"/>
                  <a:pt x="781" y="1966"/>
                  <a:pt x="996" y="1932"/>
                </a:cubicBezTo>
                <a:cubicBezTo>
                  <a:pt x="1072" y="1917"/>
                  <a:pt x="1102" y="1841"/>
                  <a:pt x="1087" y="1781"/>
                </a:cubicBezTo>
                <a:cubicBezTo>
                  <a:pt x="1074" y="1718"/>
                  <a:pt x="1020" y="1687"/>
                  <a:pt x="967" y="1687"/>
                </a:cubicBezTo>
                <a:cubicBezTo>
                  <a:pt x="956" y="1687"/>
                  <a:pt x="946" y="1688"/>
                  <a:pt x="936" y="1690"/>
                </a:cubicBezTo>
                <a:cubicBezTo>
                  <a:pt x="709" y="1721"/>
                  <a:pt x="483" y="1736"/>
                  <a:pt x="257" y="1736"/>
                </a:cubicBezTo>
                <a:cubicBezTo>
                  <a:pt x="287" y="1479"/>
                  <a:pt x="302" y="1238"/>
                  <a:pt x="332" y="981"/>
                </a:cubicBezTo>
                <a:cubicBezTo>
                  <a:pt x="544" y="1027"/>
                  <a:pt x="755" y="1057"/>
                  <a:pt x="966" y="1057"/>
                </a:cubicBezTo>
                <a:cubicBezTo>
                  <a:pt x="1041" y="1057"/>
                  <a:pt x="1087" y="996"/>
                  <a:pt x="1102" y="936"/>
                </a:cubicBezTo>
                <a:cubicBezTo>
                  <a:pt x="1087" y="861"/>
                  <a:pt x="1041" y="815"/>
                  <a:pt x="966" y="800"/>
                </a:cubicBezTo>
                <a:cubicBezTo>
                  <a:pt x="755" y="800"/>
                  <a:pt x="559" y="770"/>
                  <a:pt x="362" y="725"/>
                </a:cubicBezTo>
                <a:cubicBezTo>
                  <a:pt x="362" y="589"/>
                  <a:pt x="378" y="453"/>
                  <a:pt x="393" y="317"/>
                </a:cubicBezTo>
                <a:cubicBezTo>
                  <a:pt x="393" y="302"/>
                  <a:pt x="393" y="272"/>
                  <a:pt x="378" y="257"/>
                </a:cubicBezTo>
                <a:lnTo>
                  <a:pt x="378" y="257"/>
                </a:lnTo>
                <a:lnTo>
                  <a:pt x="1238" y="317"/>
                </a:lnTo>
                <a:cubicBezTo>
                  <a:pt x="1244" y="319"/>
                  <a:pt x="1250" y="320"/>
                  <a:pt x="1256" y="320"/>
                </a:cubicBezTo>
                <a:cubicBezTo>
                  <a:pt x="1310" y="320"/>
                  <a:pt x="1360" y="264"/>
                  <a:pt x="1373" y="197"/>
                </a:cubicBezTo>
                <a:cubicBezTo>
                  <a:pt x="1360" y="129"/>
                  <a:pt x="1310" y="74"/>
                  <a:pt x="1256" y="74"/>
                </a:cubicBezTo>
                <a:cubicBezTo>
                  <a:pt x="1250" y="74"/>
                  <a:pt x="1244" y="74"/>
                  <a:pt x="1238" y="76"/>
                </a:cubicBezTo>
                <a:lnTo>
                  <a:pt x="30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3"/>
          <p:cNvSpPr/>
          <p:nvPr/>
        </p:nvSpPr>
        <p:spPr>
          <a:xfrm>
            <a:off x="2000841" y="2614372"/>
            <a:ext cx="82082" cy="113732"/>
          </a:xfrm>
          <a:custGeom>
            <a:avLst/>
            <a:gdLst/>
            <a:ahLst/>
            <a:cxnLst/>
            <a:rect l="l" t="t" r="r" b="b"/>
            <a:pathLst>
              <a:path w="1582" h="2192" extrusionOk="0">
                <a:moveTo>
                  <a:pt x="1114" y="279"/>
                </a:moveTo>
                <a:cubicBezTo>
                  <a:pt x="1129" y="354"/>
                  <a:pt x="1129" y="430"/>
                  <a:pt x="1144" y="490"/>
                </a:cubicBezTo>
                <a:cubicBezTo>
                  <a:pt x="1144" y="565"/>
                  <a:pt x="1159" y="641"/>
                  <a:pt x="1159" y="716"/>
                </a:cubicBezTo>
                <a:lnTo>
                  <a:pt x="1159" y="1033"/>
                </a:lnTo>
                <a:cubicBezTo>
                  <a:pt x="993" y="1033"/>
                  <a:pt x="827" y="1063"/>
                  <a:pt x="676" y="1093"/>
                </a:cubicBezTo>
                <a:cubicBezTo>
                  <a:pt x="767" y="912"/>
                  <a:pt x="858" y="716"/>
                  <a:pt x="963" y="535"/>
                </a:cubicBezTo>
                <a:lnTo>
                  <a:pt x="1084" y="339"/>
                </a:lnTo>
                <a:cubicBezTo>
                  <a:pt x="1084" y="324"/>
                  <a:pt x="1114" y="309"/>
                  <a:pt x="1114" y="279"/>
                </a:cubicBezTo>
                <a:close/>
                <a:moveTo>
                  <a:pt x="1129" y="1"/>
                </a:moveTo>
                <a:cubicBezTo>
                  <a:pt x="1051" y="1"/>
                  <a:pt x="974" y="39"/>
                  <a:pt x="933" y="113"/>
                </a:cubicBezTo>
                <a:cubicBezTo>
                  <a:pt x="827" y="248"/>
                  <a:pt x="737" y="399"/>
                  <a:pt x="661" y="550"/>
                </a:cubicBezTo>
                <a:cubicBezTo>
                  <a:pt x="586" y="701"/>
                  <a:pt x="495" y="867"/>
                  <a:pt x="420" y="1018"/>
                </a:cubicBezTo>
                <a:cubicBezTo>
                  <a:pt x="269" y="1350"/>
                  <a:pt x="133" y="1697"/>
                  <a:pt x="28" y="2044"/>
                </a:cubicBezTo>
                <a:cubicBezTo>
                  <a:pt x="1" y="2134"/>
                  <a:pt x="76" y="2192"/>
                  <a:pt x="150" y="2192"/>
                </a:cubicBezTo>
                <a:cubicBezTo>
                  <a:pt x="201" y="2192"/>
                  <a:pt x="251" y="2165"/>
                  <a:pt x="269" y="2104"/>
                </a:cubicBezTo>
                <a:cubicBezTo>
                  <a:pt x="360" y="1863"/>
                  <a:pt x="450" y="1637"/>
                  <a:pt x="541" y="1395"/>
                </a:cubicBezTo>
                <a:cubicBezTo>
                  <a:pt x="752" y="1335"/>
                  <a:pt x="948" y="1305"/>
                  <a:pt x="1159" y="1290"/>
                </a:cubicBezTo>
                <a:lnTo>
                  <a:pt x="1159" y="1290"/>
                </a:lnTo>
                <a:cubicBezTo>
                  <a:pt x="1159" y="1410"/>
                  <a:pt x="1144" y="1531"/>
                  <a:pt x="1129" y="1652"/>
                </a:cubicBezTo>
                <a:cubicBezTo>
                  <a:pt x="1099" y="1712"/>
                  <a:pt x="1144" y="1787"/>
                  <a:pt x="1205" y="1802"/>
                </a:cubicBezTo>
                <a:cubicBezTo>
                  <a:pt x="1217" y="1805"/>
                  <a:pt x="1229" y="1806"/>
                  <a:pt x="1241" y="1806"/>
                </a:cubicBezTo>
                <a:cubicBezTo>
                  <a:pt x="1299" y="1806"/>
                  <a:pt x="1345" y="1775"/>
                  <a:pt x="1371" y="1712"/>
                </a:cubicBezTo>
                <a:cubicBezTo>
                  <a:pt x="1386" y="1576"/>
                  <a:pt x="1401" y="1425"/>
                  <a:pt x="1416" y="1290"/>
                </a:cubicBezTo>
                <a:lnTo>
                  <a:pt x="1431" y="1290"/>
                </a:lnTo>
                <a:cubicBezTo>
                  <a:pt x="1582" y="1274"/>
                  <a:pt x="1582" y="1048"/>
                  <a:pt x="1431" y="1033"/>
                </a:cubicBezTo>
                <a:lnTo>
                  <a:pt x="1416" y="1033"/>
                </a:lnTo>
                <a:cubicBezTo>
                  <a:pt x="1416" y="882"/>
                  <a:pt x="1416" y="716"/>
                  <a:pt x="1401" y="565"/>
                </a:cubicBezTo>
                <a:cubicBezTo>
                  <a:pt x="1401" y="475"/>
                  <a:pt x="1386" y="399"/>
                  <a:pt x="1386" y="309"/>
                </a:cubicBezTo>
                <a:cubicBezTo>
                  <a:pt x="1386" y="233"/>
                  <a:pt x="1355" y="143"/>
                  <a:pt x="1310" y="83"/>
                </a:cubicBezTo>
                <a:cubicBezTo>
                  <a:pt x="1262" y="27"/>
                  <a:pt x="1195" y="1"/>
                  <a:pt x="11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3"/>
          <p:cNvSpPr/>
          <p:nvPr/>
        </p:nvSpPr>
        <p:spPr>
          <a:xfrm>
            <a:off x="2434868" y="2395413"/>
            <a:ext cx="79384" cy="111138"/>
          </a:xfrm>
          <a:custGeom>
            <a:avLst/>
            <a:gdLst/>
            <a:ahLst/>
            <a:cxnLst/>
            <a:rect l="l" t="t" r="r" b="b"/>
            <a:pathLst>
              <a:path w="1530" h="2142" extrusionOk="0">
                <a:moveTo>
                  <a:pt x="325" y="1"/>
                </a:moveTo>
                <a:cubicBezTo>
                  <a:pt x="304" y="1"/>
                  <a:pt x="283" y="1"/>
                  <a:pt x="263" y="3"/>
                </a:cubicBezTo>
                <a:cubicBezTo>
                  <a:pt x="101" y="17"/>
                  <a:pt x="97" y="260"/>
                  <a:pt x="249" y="260"/>
                </a:cubicBezTo>
                <a:cubicBezTo>
                  <a:pt x="253" y="260"/>
                  <a:pt x="258" y="259"/>
                  <a:pt x="263" y="259"/>
                </a:cubicBezTo>
                <a:cubicBezTo>
                  <a:pt x="285" y="258"/>
                  <a:pt x="308" y="257"/>
                  <a:pt x="330" y="257"/>
                </a:cubicBezTo>
                <a:cubicBezTo>
                  <a:pt x="534" y="257"/>
                  <a:pt x="735" y="318"/>
                  <a:pt x="911" y="440"/>
                </a:cubicBezTo>
                <a:cubicBezTo>
                  <a:pt x="1017" y="500"/>
                  <a:pt x="1092" y="591"/>
                  <a:pt x="1153" y="682"/>
                </a:cubicBezTo>
                <a:cubicBezTo>
                  <a:pt x="1213" y="787"/>
                  <a:pt x="1198" y="923"/>
                  <a:pt x="1138" y="1013"/>
                </a:cubicBezTo>
                <a:cubicBezTo>
                  <a:pt x="972" y="1315"/>
                  <a:pt x="730" y="1557"/>
                  <a:pt x="429" y="1707"/>
                </a:cubicBezTo>
                <a:cubicBezTo>
                  <a:pt x="459" y="1285"/>
                  <a:pt x="489" y="863"/>
                  <a:pt x="534" y="425"/>
                </a:cubicBezTo>
                <a:cubicBezTo>
                  <a:pt x="534" y="365"/>
                  <a:pt x="474" y="304"/>
                  <a:pt x="398" y="304"/>
                </a:cubicBezTo>
                <a:cubicBezTo>
                  <a:pt x="338" y="304"/>
                  <a:pt x="278" y="365"/>
                  <a:pt x="278" y="425"/>
                </a:cubicBezTo>
                <a:cubicBezTo>
                  <a:pt x="232" y="893"/>
                  <a:pt x="202" y="1360"/>
                  <a:pt x="172" y="1828"/>
                </a:cubicBezTo>
                <a:lnTo>
                  <a:pt x="97" y="1843"/>
                </a:lnTo>
                <a:cubicBezTo>
                  <a:pt x="1" y="1993"/>
                  <a:pt x="131" y="2142"/>
                  <a:pt x="263" y="2142"/>
                </a:cubicBezTo>
                <a:cubicBezTo>
                  <a:pt x="318" y="2142"/>
                  <a:pt x="374" y="2116"/>
                  <a:pt x="413" y="2054"/>
                </a:cubicBezTo>
                <a:lnTo>
                  <a:pt x="413" y="1994"/>
                </a:lnTo>
                <a:cubicBezTo>
                  <a:pt x="595" y="1919"/>
                  <a:pt x="760" y="1813"/>
                  <a:pt x="896" y="1692"/>
                </a:cubicBezTo>
                <a:cubicBezTo>
                  <a:pt x="1138" y="1511"/>
                  <a:pt x="1304" y="1270"/>
                  <a:pt x="1409" y="998"/>
                </a:cubicBezTo>
                <a:cubicBezTo>
                  <a:pt x="1530" y="697"/>
                  <a:pt x="1319" y="410"/>
                  <a:pt x="1077" y="244"/>
                </a:cubicBezTo>
                <a:cubicBezTo>
                  <a:pt x="853" y="90"/>
                  <a:pt x="590" y="1"/>
                  <a:pt x="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3"/>
          <p:cNvSpPr/>
          <p:nvPr/>
        </p:nvSpPr>
        <p:spPr>
          <a:xfrm>
            <a:off x="2104821" y="2787724"/>
            <a:ext cx="1013003" cy="999720"/>
          </a:xfrm>
          <a:custGeom>
            <a:avLst/>
            <a:gdLst/>
            <a:ahLst/>
            <a:cxnLst/>
            <a:rect l="l" t="t" r="r" b="b"/>
            <a:pathLst>
              <a:path w="19524" h="19268" extrusionOk="0">
                <a:moveTo>
                  <a:pt x="483" y="0"/>
                </a:moveTo>
                <a:lnTo>
                  <a:pt x="483" y="91"/>
                </a:lnTo>
                <a:lnTo>
                  <a:pt x="1449" y="121"/>
                </a:lnTo>
                <a:lnTo>
                  <a:pt x="1449" y="15"/>
                </a:lnTo>
                <a:lnTo>
                  <a:pt x="483" y="0"/>
                </a:lnTo>
                <a:close/>
                <a:moveTo>
                  <a:pt x="2218" y="31"/>
                </a:moveTo>
                <a:lnTo>
                  <a:pt x="2218" y="136"/>
                </a:lnTo>
                <a:lnTo>
                  <a:pt x="3184" y="151"/>
                </a:lnTo>
                <a:lnTo>
                  <a:pt x="3184" y="61"/>
                </a:lnTo>
                <a:lnTo>
                  <a:pt x="2218" y="31"/>
                </a:lnTo>
                <a:close/>
                <a:moveTo>
                  <a:pt x="3968" y="76"/>
                </a:moveTo>
                <a:lnTo>
                  <a:pt x="3968" y="166"/>
                </a:lnTo>
                <a:lnTo>
                  <a:pt x="4934" y="197"/>
                </a:lnTo>
                <a:lnTo>
                  <a:pt x="4934" y="91"/>
                </a:lnTo>
                <a:lnTo>
                  <a:pt x="3968" y="76"/>
                </a:lnTo>
                <a:close/>
                <a:moveTo>
                  <a:pt x="5703" y="106"/>
                </a:moveTo>
                <a:lnTo>
                  <a:pt x="5703" y="212"/>
                </a:lnTo>
                <a:lnTo>
                  <a:pt x="6669" y="227"/>
                </a:lnTo>
                <a:lnTo>
                  <a:pt x="6669" y="121"/>
                </a:lnTo>
                <a:lnTo>
                  <a:pt x="5703" y="106"/>
                </a:lnTo>
                <a:close/>
                <a:moveTo>
                  <a:pt x="7453" y="151"/>
                </a:moveTo>
                <a:lnTo>
                  <a:pt x="7453" y="242"/>
                </a:lnTo>
                <a:lnTo>
                  <a:pt x="8419" y="257"/>
                </a:lnTo>
                <a:lnTo>
                  <a:pt x="8419" y="166"/>
                </a:lnTo>
                <a:lnTo>
                  <a:pt x="7453" y="151"/>
                </a:lnTo>
                <a:close/>
                <a:moveTo>
                  <a:pt x="9188" y="181"/>
                </a:moveTo>
                <a:lnTo>
                  <a:pt x="9188" y="287"/>
                </a:lnTo>
                <a:lnTo>
                  <a:pt x="10154" y="302"/>
                </a:lnTo>
                <a:lnTo>
                  <a:pt x="10154" y="212"/>
                </a:lnTo>
                <a:lnTo>
                  <a:pt x="9188" y="181"/>
                </a:lnTo>
                <a:close/>
                <a:moveTo>
                  <a:pt x="10924" y="227"/>
                </a:moveTo>
                <a:lnTo>
                  <a:pt x="10924" y="317"/>
                </a:lnTo>
                <a:lnTo>
                  <a:pt x="11889" y="332"/>
                </a:lnTo>
                <a:lnTo>
                  <a:pt x="11904" y="242"/>
                </a:lnTo>
                <a:lnTo>
                  <a:pt x="10924" y="227"/>
                </a:lnTo>
                <a:close/>
                <a:moveTo>
                  <a:pt x="12674" y="257"/>
                </a:moveTo>
                <a:lnTo>
                  <a:pt x="12674" y="347"/>
                </a:lnTo>
                <a:lnTo>
                  <a:pt x="13639" y="378"/>
                </a:lnTo>
                <a:lnTo>
                  <a:pt x="13639" y="272"/>
                </a:lnTo>
                <a:lnTo>
                  <a:pt x="12674" y="257"/>
                </a:lnTo>
                <a:close/>
                <a:moveTo>
                  <a:pt x="14409" y="287"/>
                </a:moveTo>
                <a:lnTo>
                  <a:pt x="14409" y="393"/>
                </a:lnTo>
                <a:lnTo>
                  <a:pt x="15374" y="408"/>
                </a:lnTo>
                <a:lnTo>
                  <a:pt x="15374" y="317"/>
                </a:lnTo>
                <a:lnTo>
                  <a:pt x="14409" y="287"/>
                </a:lnTo>
                <a:close/>
                <a:moveTo>
                  <a:pt x="16159" y="332"/>
                </a:moveTo>
                <a:lnTo>
                  <a:pt x="16159" y="423"/>
                </a:lnTo>
                <a:lnTo>
                  <a:pt x="17124" y="453"/>
                </a:lnTo>
                <a:lnTo>
                  <a:pt x="17124" y="347"/>
                </a:lnTo>
                <a:lnTo>
                  <a:pt x="16159" y="332"/>
                </a:lnTo>
                <a:close/>
                <a:moveTo>
                  <a:pt x="17894" y="363"/>
                </a:moveTo>
                <a:lnTo>
                  <a:pt x="17894" y="468"/>
                </a:lnTo>
                <a:lnTo>
                  <a:pt x="18860" y="483"/>
                </a:lnTo>
                <a:lnTo>
                  <a:pt x="18860" y="393"/>
                </a:lnTo>
                <a:lnTo>
                  <a:pt x="17894" y="363"/>
                </a:lnTo>
                <a:close/>
                <a:moveTo>
                  <a:pt x="91" y="242"/>
                </a:moveTo>
                <a:lnTo>
                  <a:pt x="0" y="272"/>
                </a:lnTo>
                <a:lnTo>
                  <a:pt x="377" y="1177"/>
                </a:lnTo>
                <a:lnTo>
                  <a:pt x="468" y="1132"/>
                </a:lnTo>
                <a:lnTo>
                  <a:pt x="91" y="242"/>
                </a:lnTo>
                <a:close/>
                <a:moveTo>
                  <a:pt x="19448" y="528"/>
                </a:moveTo>
                <a:lnTo>
                  <a:pt x="18950" y="1343"/>
                </a:lnTo>
                <a:lnTo>
                  <a:pt x="19025" y="1404"/>
                </a:lnTo>
                <a:lnTo>
                  <a:pt x="19523" y="574"/>
                </a:lnTo>
                <a:lnTo>
                  <a:pt x="19448" y="528"/>
                </a:lnTo>
                <a:close/>
                <a:moveTo>
                  <a:pt x="785" y="1856"/>
                </a:moveTo>
                <a:lnTo>
                  <a:pt x="694" y="1886"/>
                </a:lnTo>
                <a:lnTo>
                  <a:pt x="1071" y="2777"/>
                </a:lnTo>
                <a:lnTo>
                  <a:pt x="1162" y="2746"/>
                </a:lnTo>
                <a:lnTo>
                  <a:pt x="785" y="1856"/>
                </a:lnTo>
                <a:close/>
                <a:moveTo>
                  <a:pt x="18543" y="2007"/>
                </a:moveTo>
                <a:lnTo>
                  <a:pt x="18045" y="2837"/>
                </a:lnTo>
                <a:lnTo>
                  <a:pt x="18120" y="2882"/>
                </a:lnTo>
                <a:lnTo>
                  <a:pt x="18618" y="2067"/>
                </a:lnTo>
                <a:lnTo>
                  <a:pt x="18543" y="2007"/>
                </a:lnTo>
                <a:close/>
                <a:moveTo>
                  <a:pt x="1464" y="3455"/>
                </a:moveTo>
                <a:lnTo>
                  <a:pt x="1373" y="3486"/>
                </a:lnTo>
                <a:lnTo>
                  <a:pt x="1750" y="4376"/>
                </a:lnTo>
                <a:lnTo>
                  <a:pt x="1841" y="4346"/>
                </a:lnTo>
                <a:lnTo>
                  <a:pt x="1464" y="3455"/>
                </a:lnTo>
                <a:close/>
                <a:moveTo>
                  <a:pt x="17637" y="3501"/>
                </a:moveTo>
                <a:lnTo>
                  <a:pt x="17140" y="4331"/>
                </a:lnTo>
                <a:lnTo>
                  <a:pt x="17215" y="4376"/>
                </a:lnTo>
                <a:lnTo>
                  <a:pt x="17713" y="3546"/>
                </a:lnTo>
                <a:lnTo>
                  <a:pt x="17637" y="3501"/>
                </a:lnTo>
                <a:close/>
                <a:moveTo>
                  <a:pt x="16732" y="4979"/>
                </a:moveTo>
                <a:lnTo>
                  <a:pt x="16234" y="5809"/>
                </a:lnTo>
                <a:lnTo>
                  <a:pt x="16310" y="5869"/>
                </a:lnTo>
                <a:lnTo>
                  <a:pt x="16823" y="5040"/>
                </a:lnTo>
                <a:lnTo>
                  <a:pt x="16732" y="4979"/>
                </a:lnTo>
                <a:close/>
                <a:moveTo>
                  <a:pt x="2143" y="5055"/>
                </a:moveTo>
                <a:lnTo>
                  <a:pt x="2052" y="5085"/>
                </a:lnTo>
                <a:lnTo>
                  <a:pt x="2429" y="5975"/>
                </a:lnTo>
                <a:lnTo>
                  <a:pt x="2520" y="5945"/>
                </a:lnTo>
                <a:lnTo>
                  <a:pt x="2143" y="5055"/>
                </a:lnTo>
                <a:close/>
                <a:moveTo>
                  <a:pt x="15827" y="6473"/>
                </a:moveTo>
                <a:lnTo>
                  <a:pt x="15329" y="7303"/>
                </a:lnTo>
                <a:lnTo>
                  <a:pt x="15405" y="7348"/>
                </a:lnTo>
                <a:lnTo>
                  <a:pt x="15917" y="6518"/>
                </a:lnTo>
                <a:lnTo>
                  <a:pt x="15827" y="6473"/>
                </a:lnTo>
                <a:close/>
                <a:moveTo>
                  <a:pt x="2822" y="6654"/>
                </a:moveTo>
                <a:lnTo>
                  <a:pt x="2746" y="6684"/>
                </a:lnTo>
                <a:lnTo>
                  <a:pt x="3123" y="7589"/>
                </a:lnTo>
                <a:lnTo>
                  <a:pt x="3199" y="7544"/>
                </a:lnTo>
                <a:lnTo>
                  <a:pt x="2822" y="6654"/>
                </a:lnTo>
                <a:close/>
                <a:moveTo>
                  <a:pt x="14922" y="7967"/>
                </a:moveTo>
                <a:lnTo>
                  <a:pt x="14409" y="8796"/>
                </a:lnTo>
                <a:lnTo>
                  <a:pt x="14499" y="8842"/>
                </a:lnTo>
                <a:lnTo>
                  <a:pt x="14997" y="8012"/>
                </a:lnTo>
                <a:lnTo>
                  <a:pt x="14922" y="7967"/>
                </a:lnTo>
                <a:close/>
                <a:moveTo>
                  <a:pt x="3500" y="8253"/>
                </a:moveTo>
                <a:lnTo>
                  <a:pt x="3410" y="8299"/>
                </a:lnTo>
                <a:lnTo>
                  <a:pt x="3787" y="9189"/>
                </a:lnTo>
                <a:lnTo>
                  <a:pt x="3878" y="9143"/>
                </a:lnTo>
                <a:lnTo>
                  <a:pt x="3500" y="8253"/>
                </a:lnTo>
                <a:close/>
                <a:moveTo>
                  <a:pt x="14016" y="9445"/>
                </a:moveTo>
                <a:lnTo>
                  <a:pt x="13519" y="10275"/>
                </a:lnTo>
                <a:lnTo>
                  <a:pt x="13594" y="10335"/>
                </a:lnTo>
                <a:lnTo>
                  <a:pt x="14107" y="9506"/>
                </a:lnTo>
                <a:lnTo>
                  <a:pt x="14016" y="9445"/>
                </a:lnTo>
                <a:close/>
                <a:moveTo>
                  <a:pt x="4195" y="9868"/>
                </a:moveTo>
                <a:lnTo>
                  <a:pt x="4104" y="9898"/>
                </a:lnTo>
                <a:lnTo>
                  <a:pt x="4481" y="10788"/>
                </a:lnTo>
                <a:lnTo>
                  <a:pt x="4572" y="10758"/>
                </a:lnTo>
                <a:lnTo>
                  <a:pt x="4195" y="9868"/>
                </a:lnTo>
                <a:close/>
                <a:moveTo>
                  <a:pt x="13111" y="10939"/>
                </a:moveTo>
                <a:lnTo>
                  <a:pt x="12613" y="11769"/>
                </a:lnTo>
                <a:lnTo>
                  <a:pt x="12689" y="11814"/>
                </a:lnTo>
                <a:lnTo>
                  <a:pt x="13202" y="10984"/>
                </a:lnTo>
                <a:lnTo>
                  <a:pt x="13111" y="10939"/>
                </a:lnTo>
                <a:close/>
                <a:moveTo>
                  <a:pt x="4873" y="11467"/>
                </a:moveTo>
                <a:lnTo>
                  <a:pt x="4783" y="11497"/>
                </a:lnTo>
                <a:lnTo>
                  <a:pt x="5160" y="12387"/>
                </a:lnTo>
                <a:lnTo>
                  <a:pt x="5251" y="12357"/>
                </a:lnTo>
                <a:lnTo>
                  <a:pt x="4873" y="11467"/>
                </a:lnTo>
                <a:close/>
                <a:moveTo>
                  <a:pt x="12206" y="12432"/>
                </a:moveTo>
                <a:lnTo>
                  <a:pt x="11708" y="13262"/>
                </a:lnTo>
                <a:lnTo>
                  <a:pt x="11799" y="13308"/>
                </a:lnTo>
                <a:lnTo>
                  <a:pt x="12296" y="12478"/>
                </a:lnTo>
                <a:lnTo>
                  <a:pt x="12206" y="12432"/>
                </a:lnTo>
                <a:close/>
                <a:moveTo>
                  <a:pt x="5552" y="13066"/>
                </a:moveTo>
                <a:lnTo>
                  <a:pt x="5462" y="13111"/>
                </a:lnTo>
                <a:lnTo>
                  <a:pt x="5839" y="14002"/>
                </a:lnTo>
                <a:lnTo>
                  <a:pt x="5930" y="13971"/>
                </a:lnTo>
                <a:lnTo>
                  <a:pt x="5552" y="13066"/>
                </a:lnTo>
                <a:close/>
                <a:moveTo>
                  <a:pt x="11301" y="13926"/>
                </a:moveTo>
                <a:lnTo>
                  <a:pt x="10803" y="14756"/>
                </a:lnTo>
                <a:lnTo>
                  <a:pt x="10878" y="14801"/>
                </a:lnTo>
                <a:lnTo>
                  <a:pt x="11376" y="13971"/>
                </a:lnTo>
                <a:lnTo>
                  <a:pt x="11301" y="13926"/>
                </a:lnTo>
                <a:close/>
                <a:moveTo>
                  <a:pt x="6231" y="14681"/>
                </a:moveTo>
                <a:lnTo>
                  <a:pt x="6141" y="14711"/>
                </a:lnTo>
                <a:lnTo>
                  <a:pt x="6518" y="15601"/>
                </a:lnTo>
                <a:lnTo>
                  <a:pt x="6609" y="15571"/>
                </a:lnTo>
                <a:lnTo>
                  <a:pt x="6231" y="14681"/>
                </a:lnTo>
                <a:close/>
                <a:moveTo>
                  <a:pt x="10395" y="15420"/>
                </a:moveTo>
                <a:lnTo>
                  <a:pt x="9898" y="16235"/>
                </a:lnTo>
                <a:lnTo>
                  <a:pt x="9973" y="16295"/>
                </a:lnTo>
                <a:lnTo>
                  <a:pt x="10471" y="15465"/>
                </a:lnTo>
                <a:lnTo>
                  <a:pt x="10395" y="15420"/>
                </a:lnTo>
                <a:close/>
                <a:moveTo>
                  <a:pt x="6910" y="16280"/>
                </a:moveTo>
                <a:lnTo>
                  <a:pt x="6835" y="16310"/>
                </a:lnTo>
                <a:lnTo>
                  <a:pt x="7212" y="17215"/>
                </a:lnTo>
                <a:lnTo>
                  <a:pt x="7287" y="17170"/>
                </a:lnTo>
                <a:lnTo>
                  <a:pt x="6910" y="16280"/>
                </a:lnTo>
                <a:close/>
                <a:moveTo>
                  <a:pt x="9490" y="16898"/>
                </a:moveTo>
                <a:lnTo>
                  <a:pt x="8992" y="17728"/>
                </a:lnTo>
                <a:lnTo>
                  <a:pt x="9068" y="17773"/>
                </a:lnTo>
                <a:lnTo>
                  <a:pt x="9566" y="16944"/>
                </a:lnTo>
                <a:lnTo>
                  <a:pt x="9490" y="16898"/>
                </a:lnTo>
                <a:close/>
                <a:moveTo>
                  <a:pt x="7604" y="17879"/>
                </a:moveTo>
                <a:lnTo>
                  <a:pt x="7514" y="17909"/>
                </a:lnTo>
                <a:lnTo>
                  <a:pt x="7891" y="18799"/>
                </a:lnTo>
                <a:lnTo>
                  <a:pt x="7981" y="18769"/>
                </a:lnTo>
                <a:lnTo>
                  <a:pt x="7604" y="17879"/>
                </a:lnTo>
                <a:close/>
                <a:moveTo>
                  <a:pt x="8585" y="18392"/>
                </a:moveTo>
                <a:lnTo>
                  <a:pt x="8087" y="19207"/>
                </a:lnTo>
                <a:lnTo>
                  <a:pt x="8163" y="19267"/>
                </a:lnTo>
                <a:lnTo>
                  <a:pt x="8675" y="18437"/>
                </a:lnTo>
                <a:lnTo>
                  <a:pt x="8585" y="1839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3"/>
          <p:cNvSpPr/>
          <p:nvPr/>
        </p:nvSpPr>
        <p:spPr>
          <a:xfrm>
            <a:off x="2027303" y="2503543"/>
            <a:ext cx="1090519" cy="1328515"/>
          </a:xfrm>
          <a:custGeom>
            <a:avLst/>
            <a:gdLst/>
            <a:ahLst/>
            <a:cxnLst/>
            <a:rect l="l" t="t" r="r" b="b"/>
            <a:pathLst>
              <a:path w="21018" h="25605" fill="none" extrusionOk="0">
                <a:moveTo>
                  <a:pt x="10698" y="1"/>
                </a:moveTo>
                <a:lnTo>
                  <a:pt x="21017" y="6051"/>
                </a:lnTo>
                <a:lnTo>
                  <a:pt x="20897" y="19116"/>
                </a:lnTo>
                <a:lnTo>
                  <a:pt x="10381" y="25604"/>
                </a:lnTo>
                <a:lnTo>
                  <a:pt x="1" y="18498"/>
                </a:lnTo>
                <a:lnTo>
                  <a:pt x="1147" y="5402"/>
                </a:lnTo>
                <a:close/>
              </a:path>
            </a:pathLst>
          </a:custGeom>
          <a:noFill/>
          <a:ln w="19050" cap="flat" cmpd="sng">
            <a:solidFill>
              <a:schemeClr val="l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3"/>
          <p:cNvSpPr/>
          <p:nvPr/>
        </p:nvSpPr>
        <p:spPr>
          <a:xfrm>
            <a:off x="3052054" y="3428621"/>
            <a:ext cx="103355" cy="118402"/>
          </a:xfrm>
          <a:custGeom>
            <a:avLst/>
            <a:gdLst/>
            <a:ahLst/>
            <a:cxnLst/>
            <a:rect l="l" t="t" r="r" b="b"/>
            <a:pathLst>
              <a:path w="1992" h="2282" extrusionOk="0">
                <a:moveTo>
                  <a:pt x="1524" y="171"/>
                </a:moveTo>
                <a:cubicBezTo>
                  <a:pt x="1569" y="186"/>
                  <a:pt x="1614" y="201"/>
                  <a:pt x="1645" y="246"/>
                </a:cubicBezTo>
                <a:cubicBezTo>
                  <a:pt x="1690" y="322"/>
                  <a:pt x="1735" y="428"/>
                  <a:pt x="1750" y="518"/>
                </a:cubicBezTo>
                <a:cubicBezTo>
                  <a:pt x="1795" y="714"/>
                  <a:pt x="1811" y="925"/>
                  <a:pt x="1795" y="1122"/>
                </a:cubicBezTo>
                <a:cubicBezTo>
                  <a:pt x="1780" y="1484"/>
                  <a:pt x="1599" y="1816"/>
                  <a:pt x="1282" y="1997"/>
                </a:cubicBezTo>
                <a:cubicBezTo>
                  <a:pt x="1173" y="2064"/>
                  <a:pt x="1050" y="2096"/>
                  <a:pt x="929" y="2096"/>
                </a:cubicBezTo>
                <a:cubicBezTo>
                  <a:pt x="750" y="2096"/>
                  <a:pt x="572" y="2026"/>
                  <a:pt x="438" y="1891"/>
                </a:cubicBezTo>
                <a:cubicBezTo>
                  <a:pt x="196" y="1619"/>
                  <a:pt x="272" y="1106"/>
                  <a:pt x="422" y="820"/>
                </a:cubicBezTo>
                <a:cubicBezTo>
                  <a:pt x="567" y="478"/>
                  <a:pt x="895" y="262"/>
                  <a:pt x="1246" y="262"/>
                </a:cubicBezTo>
                <a:cubicBezTo>
                  <a:pt x="1298" y="262"/>
                  <a:pt x="1351" y="267"/>
                  <a:pt x="1403" y="277"/>
                </a:cubicBezTo>
                <a:cubicBezTo>
                  <a:pt x="1410" y="278"/>
                  <a:pt x="1416" y="279"/>
                  <a:pt x="1422" y="279"/>
                </a:cubicBezTo>
                <a:cubicBezTo>
                  <a:pt x="1476" y="279"/>
                  <a:pt x="1524" y="225"/>
                  <a:pt x="1524" y="171"/>
                </a:cubicBezTo>
                <a:close/>
                <a:moveTo>
                  <a:pt x="1533" y="1"/>
                </a:moveTo>
                <a:cubicBezTo>
                  <a:pt x="1461" y="1"/>
                  <a:pt x="1388" y="26"/>
                  <a:pt x="1328" y="80"/>
                </a:cubicBezTo>
                <a:cubicBezTo>
                  <a:pt x="1314" y="80"/>
                  <a:pt x="1299" y="80"/>
                  <a:pt x="1285" y="80"/>
                </a:cubicBezTo>
                <a:cubicBezTo>
                  <a:pt x="879" y="80"/>
                  <a:pt x="506" y="289"/>
                  <a:pt x="302" y="639"/>
                </a:cubicBezTo>
                <a:cubicBezTo>
                  <a:pt x="91" y="1016"/>
                  <a:pt x="0" y="1619"/>
                  <a:pt x="287" y="1982"/>
                </a:cubicBezTo>
                <a:cubicBezTo>
                  <a:pt x="455" y="2178"/>
                  <a:pt x="699" y="2282"/>
                  <a:pt x="946" y="2282"/>
                </a:cubicBezTo>
                <a:cubicBezTo>
                  <a:pt x="1098" y="2282"/>
                  <a:pt x="1251" y="2243"/>
                  <a:pt x="1388" y="2163"/>
                </a:cubicBezTo>
                <a:cubicBezTo>
                  <a:pt x="1765" y="1921"/>
                  <a:pt x="1992" y="1484"/>
                  <a:pt x="1992" y="1031"/>
                </a:cubicBezTo>
                <a:cubicBezTo>
                  <a:pt x="1992" y="744"/>
                  <a:pt x="1946" y="458"/>
                  <a:pt x="1841" y="201"/>
                </a:cubicBezTo>
                <a:cubicBezTo>
                  <a:pt x="1783" y="77"/>
                  <a:pt x="1659" y="1"/>
                  <a:pt x="1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3"/>
          <p:cNvSpPr/>
          <p:nvPr/>
        </p:nvSpPr>
        <p:spPr>
          <a:xfrm>
            <a:off x="2529093" y="2443770"/>
            <a:ext cx="116689" cy="124680"/>
          </a:xfrm>
          <a:custGeom>
            <a:avLst/>
            <a:gdLst/>
            <a:ahLst/>
            <a:cxnLst/>
            <a:rect l="l" t="t" r="r" b="b"/>
            <a:pathLst>
              <a:path w="2249" h="2403" extrusionOk="0">
                <a:moveTo>
                  <a:pt x="1364" y="206"/>
                </a:moveTo>
                <a:cubicBezTo>
                  <a:pt x="1640" y="206"/>
                  <a:pt x="1898" y="444"/>
                  <a:pt x="1977" y="715"/>
                </a:cubicBezTo>
                <a:cubicBezTo>
                  <a:pt x="2068" y="1153"/>
                  <a:pt x="1947" y="1605"/>
                  <a:pt x="1630" y="1937"/>
                </a:cubicBezTo>
                <a:cubicBezTo>
                  <a:pt x="1470" y="2107"/>
                  <a:pt x="1244" y="2218"/>
                  <a:pt x="1016" y="2218"/>
                </a:cubicBezTo>
                <a:cubicBezTo>
                  <a:pt x="880" y="2218"/>
                  <a:pt x="743" y="2178"/>
                  <a:pt x="619" y="2088"/>
                </a:cubicBezTo>
                <a:cubicBezTo>
                  <a:pt x="333" y="1847"/>
                  <a:pt x="197" y="1469"/>
                  <a:pt x="302" y="1107"/>
                </a:cubicBezTo>
                <a:cubicBezTo>
                  <a:pt x="408" y="745"/>
                  <a:pt x="664" y="459"/>
                  <a:pt x="996" y="293"/>
                </a:cubicBezTo>
                <a:cubicBezTo>
                  <a:pt x="1011" y="300"/>
                  <a:pt x="1027" y="304"/>
                  <a:pt x="1042" y="304"/>
                </a:cubicBezTo>
                <a:cubicBezTo>
                  <a:pt x="1057" y="304"/>
                  <a:pt x="1072" y="300"/>
                  <a:pt x="1087" y="293"/>
                </a:cubicBezTo>
                <a:cubicBezTo>
                  <a:pt x="1177" y="232"/>
                  <a:pt x="1272" y="206"/>
                  <a:pt x="1364" y="206"/>
                </a:cubicBezTo>
                <a:close/>
                <a:moveTo>
                  <a:pt x="1232" y="0"/>
                </a:moveTo>
                <a:cubicBezTo>
                  <a:pt x="1224" y="0"/>
                  <a:pt x="1216" y="2"/>
                  <a:pt x="1208" y="6"/>
                </a:cubicBezTo>
                <a:cubicBezTo>
                  <a:pt x="725" y="157"/>
                  <a:pt x="348" y="504"/>
                  <a:pt x="151" y="972"/>
                </a:cubicBezTo>
                <a:cubicBezTo>
                  <a:pt x="1" y="1394"/>
                  <a:pt x="121" y="1877"/>
                  <a:pt x="453" y="2194"/>
                </a:cubicBezTo>
                <a:cubicBezTo>
                  <a:pt x="621" y="2334"/>
                  <a:pt x="829" y="2402"/>
                  <a:pt x="1035" y="2402"/>
                </a:cubicBezTo>
                <a:cubicBezTo>
                  <a:pt x="1274" y="2402"/>
                  <a:pt x="1513" y="2311"/>
                  <a:pt x="1690" y="2133"/>
                </a:cubicBezTo>
                <a:cubicBezTo>
                  <a:pt x="2068" y="1771"/>
                  <a:pt x="2249" y="1258"/>
                  <a:pt x="2173" y="745"/>
                </a:cubicBezTo>
                <a:cubicBezTo>
                  <a:pt x="2113" y="474"/>
                  <a:pt x="1947" y="247"/>
                  <a:pt x="1705" y="112"/>
                </a:cubicBezTo>
                <a:cubicBezTo>
                  <a:pt x="1606" y="62"/>
                  <a:pt x="1485" y="32"/>
                  <a:pt x="1369" y="32"/>
                </a:cubicBezTo>
                <a:cubicBezTo>
                  <a:pt x="1345" y="32"/>
                  <a:pt x="1321" y="34"/>
                  <a:pt x="1298" y="36"/>
                </a:cubicBezTo>
                <a:cubicBezTo>
                  <a:pt x="1276" y="14"/>
                  <a:pt x="1254" y="0"/>
                  <a:pt x="1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3"/>
          <p:cNvSpPr/>
          <p:nvPr/>
        </p:nvSpPr>
        <p:spPr>
          <a:xfrm>
            <a:off x="3052832" y="2753582"/>
            <a:ext cx="128415" cy="128623"/>
          </a:xfrm>
          <a:custGeom>
            <a:avLst/>
            <a:gdLst/>
            <a:ahLst/>
            <a:cxnLst/>
            <a:rect l="l" t="t" r="r" b="b"/>
            <a:pathLst>
              <a:path w="2475" h="2479" extrusionOk="0">
                <a:moveTo>
                  <a:pt x="1407" y="190"/>
                </a:moveTo>
                <a:cubicBezTo>
                  <a:pt x="1711" y="190"/>
                  <a:pt x="1997" y="382"/>
                  <a:pt x="2127" y="658"/>
                </a:cubicBezTo>
                <a:cubicBezTo>
                  <a:pt x="2278" y="1081"/>
                  <a:pt x="2203" y="1549"/>
                  <a:pt x="1916" y="1896"/>
                </a:cubicBezTo>
                <a:cubicBezTo>
                  <a:pt x="1724" y="2133"/>
                  <a:pt x="1438" y="2303"/>
                  <a:pt x="1142" y="2303"/>
                </a:cubicBezTo>
                <a:cubicBezTo>
                  <a:pt x="1043" y="2303"/>
                  <a:pt x="943" y="2284"/>
                  <a:pt x="845" y="2243"/>
                </a:cubicBezTo>
                <a:cubicBezTo>
                  <a:pt x="438" y="2046"/>
                  <a:pt x="226" y="1609"/>
                  <a:pt x="302" y="1186"/>
                </a:cubicBezTo>
                <a:cubicBezTo>
                  <a:pt x="377" y="704"/>
                  <a:pt x="770" y="236"/>
                  <a:pt x="1283" y="236"/>
                </a:cubicBezTo>
                <a:cubicBezTo>
                  <a:pt x="1328" y="236"/>
                  <a:pt x="1358" y="221"/>
                  <a:pt x="1373" y="191"/>
                </a:cubicBezTo>
                <a:cubicBezTo>
                  <a:pt x="1385" y="190"/>
                  <a:pt x="1396" y="190"/>
                  <a:pt x="1407" y="190"/>
                </a:cubicBezTo>
                <a:close/>
                <a:moveTo>
                  <a:pt x="1422" y="0"/>
                </a:moveTo>
                <a:cubicBezTo>
                  <a:pt x="1305" y="0"/>
                  <a:pt x="1186" y="23"/>
                  <a:pt x="1071" y="70"/>
                </a:cubicBezTo>
                <a:lnTo>
                  <a:pt x="1041" y="85"/>
                </a:lnTo>
                <a:cubicBezTo>
                  <a:pt x="619" y="206"/>
                  <a:pt x="287" y="538"/>
                  <a:pt x="166" y="975"/>
                </a:cubicBezTo>
                <a:cubicBezTo>
                  <a:pt x="0" y="1473"/>
                  <a:pt x="181" y="2031"/>
                  <a:pt x="634" y="2333"/>
                </a:cubicBezTo>
                <a:cubicBezTo>
                  <a:pt x="801" y="2431"/>
                  <a:pt x="984" y="2479"/>
                  <a:pt x="1164" y="2479"/>
                </a:cubicBezTo>
                <a:cubicBezTo>
                  <a:pt x="1456" y="2479"/>
                  <a:pt x="1741" y="2355"/>
                  <a:pt x="1946" y="2122"/>
                </a:cubicBezTo>
                <a:cubicBezTo>
                  <a:pt x="2324" y="1745"/>
                  <a:pt x="2474" y="1202"/>
                  <a:pt x="2324" y="689"/>
                </a:cubicBezTo>
                <a:cubicBezTo>
                  <a:pt x="2207" y="267"/>
                  <a:pt x="1826" y="0"/>
                  <a:pt x="14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3"/>
          <p:cNvSpPr/>
          <p:nvPr/>
        </p:nvSpPr>
        <p:spPr>
          <a:xfrm>
            <a:off x="2040637" y="2727224"/>
            <a:ext cx="113524" cy="124991"/>
          </a:xfrm>
          <a:custGeom>
            <a:avLst/>
            <a:gdLst/>
            <a:ahLst/>
            <a:cxnLst/>
            <a:rect l="l" t="t" r="r" b="b"/>
            <a:pathLst>
              <a:path w="2188" h="2409" extrusionOk="0">
                <a:moveTo>
                  <a:pt x="1412" y="224"/>
                </a:moveTo>
                <a:cubicBezTo>
                  <a:pt x="1476" y="224"/>
                  <a:pt x="1540" y="241"/>
                  <a:pt x="1599" y="276"/>
                </a:cubicBezTo>
                <a:cubicBezTo>
                  <a:pt x="1780" y="367"/>
                  <a:pt x="1901" y="533"/>
                  <a:pt x="1916" y="729"/>
                </a:cubicBezTo>
                <a:cubicBezTo>
                  <a:pt x="1992" y="1106"/>
                  <a:pt x="1901" y="1513"/>
                  <a:pt x="1690" y="1845"/>
                </a:cubicBezTo>
                <a:cubicBezTo>
                  <a:pt x="1565" y="2084"/>
                  <a:pt x="1320" y="2222"/>
                  <a:pt x="1061" y="2222"/>
                </a:cubicBezTo>
                <a:cubicBezTo>
                  <a:pt x="943" y="2222"/>
                  <a:pt x="823" y="2193"/>
                  <a:pt x="709" y="2132"/>
                </a:cubicBezTo>
                <a:cubicBezTo>
                  <a:pt x="347" y="1891"/>
                  <a:pt x="196" y="1423"/>
                  <a:pt x="332" y="1016"/>
                </a:cubicBezTo>
                <a:cubicBezTo>
                  <a:pt x="438" y="684"/>
                  <a:pt x="679" y="427"/>
                  <a:pt x="996" y="276"/>
                </a:cubicBezTo>
                <a:lnTo>
                  <a:pt x="996" y="276"/>
                </a:lnTo>
                <a:cubicBezTo>
                  <a:pt x="986" y="327"/>
                  <a:pt x="1031" y="365"/>
                  <a:pt x="1080" y="365"/>
                </a:cubicBezTo>
                <a:cubicBezTo>
                  <a:pt x="1103" y="365"/>
                  <a:pt x="1127" y="356"/>
                  <a:pt x="1147" y="337"/>
                </a:cubicBezTo>
                <a:cubicBezTo>
                  <a:pt x="1220" y="264"/>
                  <a:pt x="1315" y="224"/>
                  <a:pt x="1412" y="224"/>
                </a:cubicBezTo>
                <a:close/>
                <a:moveTo>
                  <a:pt x="1240" y="1"/>
                </a:moveTo>
                <a:cubicBezTo>
                  <a:pt x="1234" y="1"/>
                  <a:pt x="1228" y="2"/>
                  <a:pt x="1222" y="5"/>
                </a:cubicBezTo>
                <a:cubicBezTo>
                  <a:pt x="739" y="110"/>
                  <a:pt x="362" y="442"/>
                  <a:pt x="196" y="910"/>
                </a:cubicBezTo>
                <a:cubicBezTo>
                  <a:pt x="0" y="1393"/>
                  <a:pt x="151" y="1936"/>
                  <a:pt x="573" y="2253"/>
                </a:cubicBezTo>
                <a:cubicBezTo>
                  <a:pt x="725" y="2358"/>
                  <a:pt x="898" y="2409"/>
                  <a:pt x="1069" y="2409"/>
                </a:cubicBezTo>
                <a:cubicBezTo>
                  <a:pt x="1339" y="2409"/>
                  <a:pt x="1605" y="2282"/>
                  <a:pt x="1780" y="2041"/>
                </a:cubicBezTo>
                <a:cubicBezTo>
                  <a:pt x="2082" y="1649"/>
                  <a:pt x="2188" y="1151"/>
                  <a:pt x="2112" y="653"/>
                </a:cubicBezTo>
                <a:cubicBezTo>
                  <a:pt x="2067" y="412"/>
                  <a:pt x="1901" y="186"/>
                  <a:pt x="1660" y="95"/>
                </a:cubicBezTo>
                <a:cubicBezTo>
                  <a:pt x="1580" y="61"/>
                  <a:pt x="1493" y="44"/>
                  <a:pt x="1403" y="44"/>
                </a:cubicBezTo>
                <a:cubicBezTo>
                  <a:pt x="1373" y="44"/>
                  <a:pt x="1343" y="46"/>
                  <a:pt x="1313" y="50"/>
                </a:cubicBezTo>
                <a:cubicBezTo>
                  <a:pt x="1300" y="25"/>
                  <a:pt x="1268" y="1"/>
                  <a:pt x="12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3"/>
          <p:cNvSpPr/>
          <p:nvPr/>
        </p:nvSpPr>
        <p:spPr>
          <a:xfrm>
            <a:off x="1975624" y="3381716"/>
            <a:ext cx="141750" cy="131788"/>
          </a:xfrm>
          <a:custGeom>
            <a:avLst/>
            <a:gdLst/>
            <a:ahLst/>
            <a:cxnLst/>
            <a:rect l="l" t="t" r="r" b="b"/>
            <a:pathLst>
              <a:path w="2732" h="2540" extrusionOk="0">
                <a:moveTo>
                  <a:pt x="1361" y="191"/>
                </a:moveTo>
                <a:cubicBezTo>
                  <a:pt x="1742" y="191"/>
                  <a:pt x="2116" y="377"/>
                  <a:pt x="2339" y="713"/>
                </a:cubicBezTo>
                <a:cubicBezTo>
                  <a:pt x="2361" y="739"/>
                  <a:pt x="2389" y="750"/>
                  <a:pt x="2416" y="750"/>
                </a:cubicBezTo>
                <a:cubicBezTo>
                  <a:pt x="2459" y="750"/>
                  <a:pt x="2501" y="723"/>
                  <a:pt x="2514" y="684"/>
                </a:cubicBezTo>
                <a:lnTo>
                  <a:pt x="2514" y="684"/>
                </a:lnTo>
                <a:cubicBezTo>
                  <a:pt x="2533" y="1081"/>
                  <a:pt x="2440" y="1474"/>
                  <a:pt x="2249" y="1829"/>
                </a:cubicBezTo>
                <a:cubicBezTo>
                  <a:pt x="2039" y="2206"/>
                  <a:pt x="1683" y="2377"/>
                  <a:pt x="1328" y="2377"/>
                </a:cubicBezTo>
                <a:cubicBezTo>
                  <a:pt x="788" y="2377"/>
                  <a:pt x="251" y="1981"/>
                  <a:pt x="242" y="1316"/>
                </a:cubicBezTo>
                <a:cubicBezTo>
                  <a:pt x="242" y="849"/>
                  <a:pt x="529" y="426"/>
                  <a:pt x="966" y="260"/>
                </a:cubicBezTo>
                <a:cubicBezTo>
                  <a:pt x="1095" y="214"/>
                  <a:pt x="1229" y="191"/>
                  <a:pt x="1361" y="191"/>
                </a:cubicBezTo>
                <a:close/>
                <a:moveTo>
                  <a:pt x="1355" y="0"/>
                </a:moveTo>
                <a:cubicBezTo>
                  <a:pt x="1281" y="0"/>
                  <a:pt x="1206" y="6"/>
                  <a:pt x="1132" y="19"/>
                </a:cubicBezTo>
                <a:cubicBezTo>
                  <a:pt x="604" y="125"/>
                  <a:pt x="197" y="532"/>
                  <a:pt x="91" y="1060"/>
                </a:cubicBezTo>
                <a:cubicBezTo>
                  <a:pt x="1" y="1573"/>
                  <a:pt x="242" y="2101"/>
                  <a:pt x="695" y="2373"/>
                </a:cubicBezTo>
                <a:cubicBezTo>
                  <a:pt x="890" y="2485"/>
                  <a:pt x="1106" y="2539"/>
                  <a:pt x="1321" y="2539"/>
                </a:cubicBezTo>
                <a:cubicBezTo>
                  <a:pt x="1653" y="2539"/>
                  <a:pt x="1980" y="2409"/>
                  <a:pt x="2219" y="2161"/>
                </a:cubicBezTo>
                <a:cubicBezTo>
                  <a:pt x="2626" y="1754"/>
                  <a:pt x="2732" y="1120"/>
                  <a:pt x="2701" y="562"/>
                </a:cubicBezTo>
                <a:cubicBezTo>
                  <a:pt x="2701" y="502"/>
                  <a:pt x="2652" y="472"/>
                  <a:pt x="2603" y="472"/>
                </a:cubicBezTo>
                <a:cubicBezTo>
                  <a:pt x="2554" y="472"/>
                  <a:pt x="2505" y="502"/>
                  <a:pt x="2505" y="562"/>
                </a:cubicBezTo>
                <a:cubicBezTo>
                  <a:pt x="2507" y="580"/>
                  <a:pt x="2509" y="599"/>
                  <a:pt x="2510" y="617"/>
                </a:cubicBezTo>
                <a:lnTo>
                  <a:pt x="2510" y="617"/>
                </a:lnTo>
                <a:cubicBezTo>
                  <a:pt x="2509" y="614"/>
                  <a:pt x="2507" y="611"/>
                  <a:pt x="2505" y="607"/>
                </a:cubicBezTo>
                <a:cubicBezTo>
                  <a:pt x="2246" y="231"/>
                  <a:pt x="1808" y="0"/>
                  <a:pt x="1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3"/>
          <p:cNvSpPr/>
          <p:nvPr/>
        </p:nvSpPr>
        <p:spPr>
          <a:xfrm>
            <a:off x="6209413" y="2270177"/>
            <a:ext cx="652467" cy="154706"/>
          </a:xfrm>
          <a:custGeom>
            <a:avLst/>
            <a:gdLst/>
            <a:ahLst/>
            <a:cxnLst/>
            <a:rect l="l" t="t" r="r" b="b"/>
            <a:pathLst>
              <a:path w="16039" h="3803" extrusionOk="0">
                <a:moveTo>
                  <a:pt x="724" y="0"/>
                </a:moveTo>
                <a:cubicBezTo>
                  <a:pt x="332" y="0"/>
                  <a:pt x="0" y="317"/>
                  <a:pt x="0" y="709"/>
                </a:cubicBezTo>
                <a:lnTo>
                  <a:pt x="0" y="3802"/>
                </a:lnTo>
                <a:lnTo>
                  <a:pt x="16038" y="3802"/>
                </a:lnTo>
                <a:lnTo>
                  <a:pt x="16038" y="709"/>
                </a:lnTo>
                <a:cubicBezTo>
                  <a:pt x="16023" y="317"/>
                  <a:pt x="15706" y="0"/>
                  <a:pt x="15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3"/>
          <p:cNvSpPr/>
          <p:nvPr/>
        </p:nvSpPr>
        <p:spPr>
          <a:xfrm>
            <a:off x="6150467" y="2383106"/>
            <a:ext cx="770316" cy="48531"/>
          </a:xfrm>
          <a:custGeom>
            <a:avLst/>
            <a:gdLst/>
            <a:ahLst/>
            <a:cxnLst/>
            <a:rect l="l" t="t" r="r" b="b"/>
            <a:pathLst>
              <a:path w="18936" h="1193" extrusionOk="0">
                <a:moveTo>
                  <a:pt x="604" y="0"/>
                </a:moveTo>
                <a:cubicBezTo>
                  <a:pt x="272" y="0"/>
                  <a:pt x="1" y="257"/>
                  <a:pt x="1" y="589"/>
                </a:cubicBezTo>
                <a:cubicBezTo>
                  <a:pt x="1" y="921"/>
                  <a:pt x="272" y="1192"/>
                  <a:pt x="604" y="1192"/>
                </a:cubicBezTo>
                <a:lnTo>
                  <a:pt x="18332" y="1192"/>
                </a:lnTo>
                <a:cubicBezTo>
                  <a:pt x="18664" y="1192"/>
                  <a:pt x="18936" y="921"/>
                  <a:pt x="18936" y="589"/>
                </a:cubicBezTo>
                <a:cubicBezTo>
                  <a:pt x="18936" y="257"/>
                  <a:pt x="18664" y="0"/>
                  <a:pt x="18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3"/>
          <p:cNvSpPr/>
          <p:nvPr/>
        </p:nvSpPr>
        <p:spPr>
          <a:xfrm>
            <a:off x="6665443" y="1576002"/>
            <a:ext cx="145472" cy="805911"/>
          </a:xfrm>
          <a:custGeom>
            <a:avLst/>
            <a:gdLst/>
            <a:ahLst/>
            <a:cxnLst/>
            <a:rect l="l" t="t" r="r" b="b"/>
            <a:pathLst>
              <a:path w="3576" h="19811" extrusionOk="0">
                <a:moveTo>
                  <a:pt x="0" y="0"/>
                </a:moveTo>
                <a:lnTo>
                  <a:pt x="0" y="18015"/>
                </a:lnTo>
                <a:cubicBezTo>
                  <a:pt x="0" y="19011"/>
                  <a:pt x="800" y="19810"/>
                  <a:pt x="1780" y="19810"/>
                </a:cubicBezTo>
                <a:cubicBezTo>
                  <a:pt x="2776" y="19810"/>
                  <a:pt x="3576" y="19011"/>
                  <a:pt x="3576" y="18015"/>
                </a:cubicBezTo>
                <a:lnTo>
                  <a:pt x="35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3"/>
          <p:cNvSpPr/>
          <p:nvPr/>
        </p:nvSpPr>
        <p:spPr>
          <a:xfrm>
            <a:off x="6648845" y="1573561"/>
            <a:ext cx="178667" cy="25181"/>
          </a:xfrm>
          <a:custGeom>
            <a:avLst/>
            <a:gdLst/>
            <a:ahLst/>
            <a:cxnLst/>
            <a:rect l="l" t="t" r="r" b="b"/>
            <a:pathLst>
              <a:path w="4392" h="619" extrusionOk="0">
                <a:moveTo>
                  <a:pt x="182" y="0"/>
                </a:moveTo>
                <a:cubicBezTo>
                  <a:pt x="76" y="0"/>
                  <a:pt x="1" y="91"/>
                  <a:pt x="1" y="196"/>
                </a:cubicBezTo>
                <a:lnTo>
                  <a:pt x="1" y="438"/>
                </a:lnTo>
                <a:cubicBezTo>
                  <a:pt x="1" y="543"/>
                  <a:pt x="76" y="619"/>
                  <a:pt x="182" y="619"/>
                </a:cubicBezTo>
                <a:lnTo>
                  <a:pt x="4210" y="619"/>
                </a:lnTo>
                <a:cubicBezTo>
                  <a:pt x="4316" y="619"/>
                  <a:pt x="4391" y="543"/>
                  <a:pt x="4391" y="438"/>
                </a:cubicBezTo>
                <a:lnTo>
                  <a:pt x="4391" y="196"/>
                </a:lnTo>
                <a:cubicBezTo>
                  <a:pt x="4391" y="91"/>
                  <a:pt x="4316" y="0"/>
                  <a:pt x="4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3"/>
          <p:cNvSpPr/>
          <p:nvPr/>
        </p:nvSpPr>
        <p:spPr>
          <a:xfrm>
            <a:off x="6464115" y="1833185"/>
            <a:ext cx="144902" cy="548733"/>
          </a:xfrm>
          <a:custGeom>
            <a:avLst/>
            <a:gdLst/>
            <a:ahLst/>
            <a:cxnLst/>
            <a:rect l="l" t="t" r="r" b="b"/>
            <a:pathLst>
              <a:path w="3562" h="13489" extrusionOk="0">
                <a:moveTo>
                  <a:pt x="0" y="0"/>
                </a:moveTo>
                <a:lnTo>
                  <a:pt x="0" y="11693"/>
                </a:lnTo>
                <a:cubicBezTo>
                  <a:pt x="0" y="12689"/>
                  <a:pt x="800" y="13488"/>
                  <a:pt x="1781" y="13488"/>
                </a:cubicBezTo>
                <a:cubicBezTo>
                  <a:pt x="2761" y="13488"/>
                  <a:pt x="3561" y="12689"/>
                  <a:pt x="3561" y="11693"/>
                </a:cubicBezTo>
                <a:lnTo>
                  <a:pt x="35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3"/>
          <p:cNvSpPr/>
          <p:nvPr/>
        </p:nvSpPr>
        <p:spPr>
          <a:xfrm>
            <a:off x="6446907" y="1827653"/>
            <a:ext cx="179277" cy="25791"/>
          </a:xfrm>
          <a:custGeom>
            <a:avLst/>
            <a:gdLst/>
            <a:ahLst/>
            <a:cxnLst/>
            <a:rect l="l" t="t" r="r" b="b"/>
            <a:pathLst>
              <a:path w="4407" h="634" extrusionOk="0">
                <a:moveTo>
                  <a:pt x="197" y="0"/>
                </a:moveTo>
                <a:cubicBezTo>
                  <a:pt x="76" y="0"/>
                  <a:pt x="1" y="76"/>
                  <a:pt x="1" y="196"/>
                </a:cubicBezTo>
                <a:lnTo>
                  <a:pt x="1" y="438"/>
                </a:lnTo>
                <a:cubicBezTo>
                  <a:pt x="1" y="543"/>
                  <a:pt x="76" y="634"/>
                  <a:pt x="197" y="634"/>
                </a:cubicBezTo>
                <a:lnTo>
                  <a:pt x="4210" y="634"/>
                </a:lnTo>
                <a:cubicBezTo>
                  <a:pt x="4331" y="634"/>
                  <a:pt x="4407" y="543"/>
                  <a:pt x="4407" y="438"/>
                </a:cubicBezTo>
                <a:lnTo>
                  <a:pt x="4407" y="196"/>
                </a:lnTo>
                <a:cubicBezTo>
                  <a:pt x="4407" y="76"/>
                  <a:pt x="4331" y="0"/>
                  <a:pt x="4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3"/>
          <p:cNvSpPr/>
          <p:nvPr/>
        </p:nvSpPr>
        <p:spPr>
          <a:xfrm>
            <a:off x="6268929" y="1984151"/>
            <a:ext cx="145512" cy="397769"/>
          </a:xfrm>
          <a:custGeom>
            <a:avLst/>
            <a:gdLst/>
            <a:ahLst/>
            <a:cxnLst/>
            <a:rect l="l" t="t" r="r" b="b"/>
            <a:pathLst>
              <a:path w="3577" h="9778" extrusionOk="0">
                <a:moveTo>
                  <a:pt x="16" y="1"/>
                </a:moveTo>
                <a:lnTo>
                  <a:pt x="16" y="7982"/>
                </a:lnTo>
                <a:cubicBezTo>
                  <a:pt x="1" y="8978"/>
                  <a:pt x="800" y="9777"/>
                  <a:pt x="1796" y="9777"/>
                </a:cubicBezTo>
                <a:cubicBezTo>
                  <a:pt x="2777" y="9777"/>
                  <a:pt x="3576" y="8978"/>
                  <a:pt x="3576" y="7997"/>
                </a:cubicBezTo>
                <a:lnTo>
                  <a:pt x="357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3"/>
          <p:cNvSpPr/>
          <p:nvPr/>
        </p:nvSpPr>
        <p:spPr>
          <a:xfrm>
            <a:off x="6664833" y="1903766"/>
            <a:ext cx="144861" cy="491658"/>
          </a:xfrm>
          <a:custGeom>
            <a:avLst/>
            <a:gdLst/>
            <a:ahLst/>
            <a:cxnLst/>
            <a:rect l="l" t="t" r="r" b="b"/>
            <a:pathLst>
              <a:path w="3561" h="12086" extrusionOk="0">
                <a:moveTo>
                  <a:pt x="0" y="0"/>
                </a:moveTo>
                <a:lnTo>
                  <a:pt x="0" y="10290"/>
                </a:lnTo>
                <a:cubicBezTo>
                  <a:pt x="0" y="11286"/>
                  <a:pt x="785" y="12085"/>
                  <a:pt x="1780" y="12085"/>
                </a:cubicBezTo>
                <a:cubicBezTo>
                  <a:pt x="2761" y="12085"/>
                  <a:pt x="3561" y="11286"/>
                  <a:pt x="3561" y="10290"/>
                </a:cubicBezTo>
                <a:lnTo>
                  <a:pt x="35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3"/>
          <p:cNvSpPr/>
          <p:nvPr/>
        </p:nvSpPr>
        <p:spPr>
          <a:xfrm>
            <a:off x="6462894" y="2060875"/>
            <a:ext cx="145472" cy="334552"/>
          </a:xfrm>
          <a:custGeom>
            <a:avLst/>
            <a:gdLst/>
            <a:ahLst/>
            <a:cxnLst/>
            <a:rect l="l" t="t" r="r" b="b"/>
            <a:pathLst>
              <a:path w="3576" h="8224" extrusionOk="0">
                <a:moveTo>
                  <a:pt x="0" y="1"/>
                </a:moveTo>
                <a:lnTo>
                  <a:pt x="0" y="6428"/>
                </a:lnTo>
                <a:cubicBezTo>
                  <a:pt x="0" y="7424"/>
                  <a:pt x="800" y="8223"/>
                  <a:pt x="1796" y="8223"/>
                </a:cubicBezTo>
                <a:cubicBezTo>
                  <a:pt x="2776" y="8223"/>
                  <a:pt x="3576" y="7424"/>
                  <a:pt x="3576" y="6443"/>
                </a:cubicBezTo>
                <a:lnTo>
                  <a:pt x="35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3"/>
          <p:cNvSpPr/>
          <p:nvPr/>
        </p:nvSpPr>
        <p:spPr>
          <a:xfrm>
            <a:off x="6268319" y="2273838"/>
            <a:ext cx="145512" cy="121593"/>
          </a:xfrm>
          <a:custGeom>
            <a:avLst/>
            <a:gdLst/>
            <a:ahLst/>
            <a:cxnLst/>
            <a:rect l="l" t="t" r="r" b="b"/>
            <a:pathLst>
              <a:path w="3577" h="2989" extrusionOk="0">
                <a:moveTo>
                  <a:pt x="1" y="1"/>
                </a:moveTo>
                <a:lnTo>
                  <a:pt x="1" y="1193"/>
                </a:lnTo>
                <a:cubicBezTo>
                  <a:pt x="1" y="2189"/>
                  <a:pt x="800" y="2988"/>
                  <a:pt x="1796" y="2988"/>
                </a:cubicBezTo>
                <a:cubicBezTo>
                  <a:pt x="2777" y="2988"/>
                  <a:pt x="3576" y="2189"/>
                  <a:pt x="3576" y="1193"/>
                </a:cubicBezTo>
                <a:lnTo>
                  <a:pt x="35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3"/>
          <p:cNvSpPr/>
          <p:nvPr/>
        </p:nvSpPr>
        <p:spPr>
          <a:xfrm>
            <a:off x="6252372" y="1971255"/>
            <a:ext cx="179236" cy="25832"/>
          </a:xfrm>
          <a:custGeom>
            <a:avLst/>
            <a:gdLst/>
            <a:ahLst/>
            <a:cxnLst/>
            <a:rect l="l" t="t" r="r" b="b"/>
            <a:pathLst>
              <a:path w="4406" h="635" extrusionOk="0">
                <a:moveTo>
                  <a:pt x="196" y="1"/>
                </a:moveTo>
                <a:cubicBezTo>
                  <a:pt x="76" y="1"/>
                  <a:pt x="0" y="76"/>
                  <a:pt x="0" y="197"/>
                </a:cubicBezTo>
                <a:lnTo>
                  <a:pt x="0" y="438"/>
                </a:lnTo>
                <a:cubicBezTo>
                  <a:pt x="0" y="544"/>
                  <a:pt x="76" y="634"/>
                  <a:pt x="196" y="634"/>
                </a:cubicBezTo>
                <a:lnTo>
                  <a:pt x="4210" y="634"/>
                </a:lnTo>
                <a:cubicBezTo>
                  <a:pt x="4315" y="634"/>
                  <a:pt x="4406" y="544"/>
                  <a:pt x="4406" y="438"/>
                </a:cubicBezTo>
                <a:lnTo>
                  <a:pt x="4406" y="197"/>
                </a:lnTo>
                <a:cubicBezTo>
                  <a:pt x="4406" y="76"/>
                  <a:pt x="4315" y="1"/>
                  <a:pt x="4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3"/>
          <p:cNvSpPr/>
          <p:nvPr/>
        </p:nvSpPr>
        <p:spPr>
          <a:xfrm>
            <a:off x="6698557" y="2307562"/>
            <a:ext cx="39338" cy="33195"/>
          </a:xfrm>
          <a:custGeom>
            <a:avLst/>
            <a:gdLst/>
            <a:ahLst/>
            <a:cxnLst/>
            <a:rect l="l" t="t" r="r" b="b"/>
            <a:pathLst>
              <a:path w="967" h="816" extrusionOk="0">
                <a:moveTo>
                  <a:pt x="584" y="1"/>
                </a:moveTo>
                <a:cubicBezTo>
                  <a:pt x="575" y="1"/>
                  <a:pt x="567" y="1"/>
                  <a:pt x="559" y="2"/>
                </a:cubicBezTo>
                <a:cubicBezTo>
                  <a:pt x="197" y="2"/>
                  <a:pt x="1" y="439"/>
                  <a:pt x="257" y="696"/>
                </a:cubicBezTo>
                <a:cubicBezTo>
                  <a:pt x="345" y="779"/>
                  <a:pt x="451" y="816"/>
                  <a:pt x="553" y="816"/>
                </a:cubicBezTo>
                <a:cubicBezTo>
                  <a:pt x="766" y="816"/>
                  <a:pt x="966" y="654"/>
                  <a:pt x="966" y="409"/>
                </a:cubicBezTo>
                <a:cubicBezTo>
                  <a:pt x="966" y="191"/>
                  <a:pt x="798" y="1"/>
                  <a:pt x="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3"/>
          <p:cNvSpPr/>
          <p:nvPr/>
        </p:nvSpPr>
        <p:spPr>
          <a:xfrm>
            <a:off x="6702869" y="2182998"/>
            <a:ext cx="70010" cy="59433"/>
          </a:xfrm>
          <a:custGeom>
            <a:avLst/>
            <a:gdLst/>
            <a:ahLst/>
            <a:cxnLst/>
            <a:rect l="l" t="t" r="r" b="b"/>
            <a:pathLst>
              <a:path w="1721" h="1461" extrusionOk="0">
                <a:moveTo>
                  <a:pt x="981" y="1"/>
                </a:moveTo>
                <a:cubicBezTo>
                  <a:pt x="332" y="1"/>
                  <a:pt x="0" y="785"/>
                  <a:pt x="468" y="1238"/>
                </a:cubicBezTo>
                <a:cubicBezTo>
                  <a:pt x="617" y="1392"/>
                  <a:pt x="803" y="1461"/>
                  <a:pt x="985" y="1461"/>
                </a:cubicBezTo>
                <a:cubicBezTo>
                  <a:pt x="1359" y="1461"/>
                  <a:pt x="1720" y="1171"/>
                  <a:pt x="1720" y="725"/>
                </a:cubicBezTo>
                <a:cubicBezTo>
                  <a:pt x="1720" y="333"/>
                  <a:pt x="1389" y="1"/>
                  <a:pt x="9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3"/>
          <p:cNvSpPr/>
          <p:nvPr/>
        </p:nvSpPr>
        <p:spPr>
          <a:xfrm>
            <a:off x="6719426" y="2021577"/>
            <a:ext cx="56505" cy="48328"/>
          </a:xfrm>
          <a:custGeom>
            <a:avLst/>
            <a:gdLst/>
            <a:ahLst/>
            <a:cxnLst/>
            <a:rect l="l" t="t" r="r" b="b"/>
            <a:pathLst>
              <a:path w="1389" h="1188" extrusionOk="0">
                <a:moveTo>
                  <a:pt x="800" y="1"/>
                </a:moveTo>
                <a:cubicBezTo>
                  <a:pt x="257" y="1"/>
                  <a:pt x="1" y="635"/>
                  <a:pt x="378" y="1012"/>
                </a:cubicBezTo>
                <a:cubicBezTo>
                  <a:pt x="499" y="1133"/>
                  <a:pt x="648" y="1187"/>
                  <a:pt x="793" y="1187"/>
                </a:cubicBezTo>
                <a:cubicBezTo>
                  <a:pt x="1098" y="1187"/>
                  <a:pt x="1389" y="947"/>
                  <a:pt x="1389" y="589"/>
                </a:cubicBezTo>
                <a:cubicBezTo>
                  <a:pt x="1389" y="257"/>
                  <a:pt x="1117" y="1"/>
                  <a:pt x="8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3"/>
          <p:cNvSpPr/>
          <p:nvPr/>
        </p:nvSpPr>
        <p:spPr>
          <a:xfrm>
            <a:off x="6743387" y="1887779"/>
            <a:ext cx="58335" cy="49792"/>
          </a:xfrm>
          <a:custGeom>
            <a:avLst/>
            <a:gdLst/>
            <a:ahLst/>
            <a:cxnLst/>
            <a:rect l="l" t="t" r="r" b="b"/>
            <a:pathLst>
              <a:path w="1434" h="1224" extrusionOk="0">
                <a:moveTo>
                  <a:pt x="815" y="1"/>
                </a:moveTo>
                <a:cubicBezTo>
                  <a:pt x="272" y="1"/>
                  <a:pt x="0" y="665"/>
                  <a:pt x="377" y="1042"/>
                </a:cubicBezTo>
                <a:cubicBezTo>
                  <a:pt x="503" y="1168"/>
                  <a:pt x="657" y="1224"/>
                  <a:pt x="808" y="1224"/>
                </a:cubicBezTo>
                <a:cubicBezTo>
                  <a:pt x="1127" y="1224"/>
                  <a:pt x="1434" y="973"/>
                  <a:pt x="1434" y="604"/>
                </a:cubicBezTo>
                <a:cubicBezTo>
                  <a:pt x="1418" y="272"/>
                  <a:pt x="1147"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3"/>
          <p:cNvSpPr/>
          <p:nvPr/>
        </p:nvSpPr>
        <p:spPr>
          <a:xfrm>
            <a:off x="6491737" y="2159688"/>
            <a:ext cx="52803" cy="52843"/>
          </a:xfrm>
          <a:custGeom>
            <a:avLst/>
            <a:gdLst/>
            <a:ahLst/>
            <a:cxnLst/>
            <a:rect l="l" t="t" r="r" b="b"/>
            <a:pathLst>
              <a:path w="1298" h="1299" extrusionOk="0">
                <a:moveTo>
                  <a:pt x="649" y="1"/>
                </a:moveTo>
                <a:cubicBezTo>
                  <a:pt x="287" y="1"/>
                  <a:pt x="0" y="287"/>
                  <a:pt x="0" y="649"/>
                </a:cubicBezTo>
                <a:cubicBezTo>
                  <a:pt x="0" y="1011"/>
                  <a:pt x="287" y="1298"/>
                  <a:pt x="649" y="1298"/>
                </a:cubicBezTo>
                <a:cubicBezTo>
                  <a:pt x="1011" y="1298"/>
                  <a:pt x="1298" y="1011"/>
                  <a:pt x="1298" y="649"/>
                </a:cubicBezTo>
                <a:cubicBezTo>
                  <a:pt x="1298" y="287"/>
                  <a:pt x="1011" y="1"/>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3"/>
          <p:cNvSpPr/>
          <p:nvPr/>
        </p:nvSpPr>
        <p:spPr>
          <a:xfrm>
            <a:off x="6531644" y="2307603"/>
            <a:ext cx="28883" cy="24693"/>
          </a:xfrm>
          <a:custGeom>
            <a:avLst/>
            <a:gdLst/>
            <a:ahLst/>
            <a:cxnLst/>
            <a:rect l="l" t="t" r="r" b="b"/>
            <a:pathLst>
              <a:path w="710" h="607" extrusionOk="0">
                <a:moveTo>
                  <a:pt x="407" y="1"/>
                </a:moveTo>
                <a:cubicBezTo>
                  <a:pt x="136" y="1"/>
                  <a:pt x="0" y="318"/>
                  <a:pt x="196" y="514"/>
                </a:cubicBezTo>
                <a:cubicBezTo>
                  <a:pt x="255" y="578"/>
                  <a:pt x="331" y="606"/>
                  <a:pt x="405" y="606"/>
                </a:cubicBezTo>
                <a:cubicBezTo>
                  <a:pt x="559" y="606"/>
                  <a:pt x="709" y="485"/>
                  <a:pt x="709" y="302"/>
                </a:cubicBezTo>
                <a:cubicBezTo>
                  <a:pt x="709" y="136"/>
                  <a:pt x="573" y="1"/>
                  <a:pt x="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3"/>
          <p:cNvSpPr/>
          <p:nvPr/>
        </p:nvSpPr>
        <p:spPr>
          <a:xfrm>
            <a:off x="6303914" y="2335225"/>
            <a:ext cx="37466" cy="31690"/>
          </a:xfrm>
          <a:custGeom>
            <a:avLst/>
            <a:gdLst/>
            <a:ahLst/>
            <a:cxnLst/>
            <a:rect l="l" t="t" r="r" b="b"/>
            <a:pathLst>
              <a:path w="921" h="779" extrusionOk="0">
                <a:moveTo>
                  <a:pt x="529" y="1"/>
                </a:moveTo>
                <a:cubicBezTo>
                  <a:pt x="182" y="1"/>
                  <a:pt x="1" y="423"/>
                  <a:pt x="242" y="664"/>
                </a:cubicBezTo>
                <a:cubicBezTo>
                  <a:pt x="326" y="743"/>
                  <a:pt x="425" y="779"/>
                  <a:pt x="522" y="779"/>
                </a:cubicBezTo>
                <a:cubicBezTo>
                  <a:pt x="722" y="779"/>
                  <a:pt x="911" y="627"/>
                  <a:pt x="921" y="393"/>
                </a:cubicBezTo>
                <a:cubicBezTo>
                  <a:pt x="921" y="167"/>
                  <a:pt x="740" y="1"/>
                  <a:pt x="5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3"/>
          <p:cNvSpPr/>
          <p:nvPr/>
        </p:nvSpPr>
        <p:spPr>
          <a:xfrm>
            <a:off x="6338900" y="2242555"/>
            <a:ext cx="49752" cy="42511"/>
          </a:xfrm>
          <a:custGeom>
            <a:avLst/>
            <a:gdLst/>
            <a:ahLst/>
            <a:cxnLst/>
            <a:rect l="l" t="t" r="r" b="b"/>
            <a:pathLst>
              <a:path w="1223" h="1045" extrusionOk="0">
                <a:moveTo>
                  <a:pt x="710" y="0"/>
                </a:moveTo>
                <a:cubicBezTo>
                  <a:pt x="242" y="0"/>
                  <a:pt x="1" y="559"/>
                  <a:pt x="333" y="891"/>
                </a:cubicBezTo>
                <a:cubicBezTo>
                  <a:pt x="439" y="997"/>
                  <a:pt x="569" y="1044"/>
                  <a:pt x="696" y="1044"/>
                </a:cubicBezTo>
                <a:cubicBezTo>
                  <a:pt x="965" y="1044"/>
                  <a:pt x="1223" y="831"/>
                  <a:pt x="1223" y="513"/>
                </a:cubicBezTo>
                <a:cubicBezTo>
                  <a:pt x="1223" y="227"/>
                  <a:pt x="996" y="0"/>
                  <a:pt x="7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3"/>
          <p:cNvSpPr/>
          <p:nvPr/>
        </p:nvSpPr>
        <p:spPr>
          <a:xfrm>
            <a:off x="6320471" y="2100783"/>
            <a:ext cx="35676" cy="30469"/>
          </a:xfrm>
          <a:custGeom>
            <a:avLst/>
            <a:gdLst/>
            <a:ahLst/>
            <a:cxnLst/>
            <a:rect l="l" t="t" r="r" b="b"/>
            <a:pathLst>
              <a:path w="877" h="749" extrusionOk="0">
                <a:moveTo>
                  <a:pt x="499" y="0"/>
                </a:moveTo>
                <a:cubicBezTo>
                  <a:pt x="167" y="0"/>
                  <a:pt x="1" y="392"/>
                  <a:pt x="242" y="634"/>
                </a:cubicBezTo>
                <a:cubicBezTo>
                  <a:pt x="317" y="713"/>
                  <a:pt x="410" y="748"/>
                  <a:pt x="503" y="748"/>
                </a:cubicBezTo>
                <a:cubicBezTo>
                  <a:pt x="692" y="748"/>
                  <a:pt x="876" y="600"/>
                  <a:pt x="876" y="377"/>
                </a:cubicBezTo>
                <a:cubicBezTo>
                  <a:pt x="876" y="166"/>
                  <a:pt x="710" y="0"/>
                  <a:pt x="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3"/>
          <p:cNvSpPr/>
          <p:nvPr/>
        </p:nvSpPr>
        <p:spPr>
          <a:xfrm>
            <a:off x="6543279" y="2235191"/>
            <a:ext cx="33805" cy="28557"/>
          </a:xfrm>
          <a:custGeom>
            <a:avLst/>
            <a:gdLst/>
            <a:ahLst/>
            <a:cxnLst/>
            <a:rect l="l" t="t" r="r" b="b"/>
            <a:pathLst>
              <a:path w="831" h="702" extrusionOk="0">
                <a:moveTo>
                  <a:pt x="468" y="0"/>
                </a:moveTo>
                <a:cubicBezTo>
                  <a:pt x="152" y="0"/>
                  <a:pt x="1" y="378"/>
                  <a:pt x="227" y="604"/>
                </a:cubicBezTo>
                <a:cubicBezTo>
                  <a:pt x="294" y="671"/>
                  <a:pt x="379" y="702"/>
                  <a:pt x="463" y="702"/>
                </a:cubicBezTo>
                <a:cubicBezTo>
                  <a:pt x="642" y="702"/>
                  <a:pt x="820" y="563"/>
                  <a:pt x="831" y="347"/>
                </a:cubicBezTo>
                <a:cubicBezTo>
                  <a:pt x="831" y="151"/>
                  <a:pt x="665"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3"/>
          <p:cNvSpPr/>
          <p:nvPr/>
        </p:nvSpPr>
        <p:spPr>
          <a:xfrm>
            <a:off x="6543279" y="2052901"/>
            <a:ext cx="46701" cy="46701"/>
          </a:xfrm>
          <a:custGeom>
            <a:avLst/>
            <a:gdLst/>
            <a:ahLst/>
            <a:cxnLst/>
            <a:rect l="l" t="t" r="r" b="b"/>
            <a:pathLst>
              <a:path w="1148" h="1148" extrusionOk="0">
                <a:moveTo>
                  <a:pt x="574" y="0"/>
                </a:moveTo>
                <a:cubicBezTo>
                  <a:pt x="257" y="0"/>
                  <a:pt x="1" y="257"/>
                  <a:pt x="1" y="574"/>
                </a:cubicBezTo>
                <a:cubicBezTo>
                  <a:pt x="1" y="891"/>
                  <a:pt x="257" y="1147"/>
                  <a:pt x="574" y="1147"/>
                </a:cubicBezTo>
                <a:cubicBezTo>
                  <a:pt x="891" y="1147"/>
                  <a:pt x="1147" y="891"/>
                  <a:pt x="1147" y="574"/>
                </a:cubicBezTo>
                <a:cubicBezTo>
                  <a:pt x="1147" y="257"/>
                  <a:pt x="891" y="0"/>
                  <a:pt x="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3"/>
          <p:cNvSpPr/>
          <p:nvPr/>
        </p:nvSpPr>
        <p:spPr>
          <a:xfrm>
            <a:off x="6713283" y="1697515"/>
            <a:ext cx="62647" cy="63257"/>
          </a:xfrm>
          <a:custGeom>
            <a:avLst/>
            <a:gdLst/>
            <a:ahLst/>
            <a:cxnLst/>
            <a:rect l="l" t="t" r="r" b="b"/>
            <a:pathLst>
              <a:path w="1540" h="1555" fill="none" extrusionOk="0">
                <a:moveTo>
                  <a:pt x="1540" y="785"/>
                </a:moveTo>
                <a:cubicBezTo>
                  <a:pt x="1540" y="1208"/>
                  <a:pt x="1193" y="1555"/>
                  <a:pt x="770" y="1555"/>
                </a:cubicBezTo>
                <a:cubicBezTo>
                  <a:pt x="348" y="1555"/>
                  <a:pt x="1" y="1208"/>
                  <a:pt x="1" y="785"/>
                </a:cubicBezTo>
                <a:cubicBezTo>
                  <a:pt x="1" y="348"/>
                  <a:pt x="348" y="1"/>
                  <a:pt x="770" y="1"/>
                </a:cubicBezTo>
                <a:cubicBezTo>
                  <a:pt x="1193" y="1"/>
                  <a:pt x="1540" y="348"/>
                  <a:pt x="1540" y="785"/>
                </a:cubicBezTo>
                <a:close/>
              </a:path>
            </a:pathLst>
          </a:custGeom>
          <a:noFill/>
          <a:ln w="490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3"/>
          <p:cNvSpPr/>
          <p:nvPr/>
        </p:nvSpPr>
        <p:spPr>
          <a:xfrm>
            <a:off x="6723128" y="1439763"/>
            <a:ext cx="77373" cy="77373"/>
          </a:xfrm>
          <a:custGeom>
            <a:avLst/>
            <a:gdLst/>
            <a:ahLst/>
            <a:cxnLst/>
            <a:rect l="l" t="t" r="r" b="b"/>
            <a:pathLst>
              <a:path w="1902" h="1902" fill="none" extrusionOk="0">
                <a:moveTo>
                  <a:pt x="1901" y="951"/>
                </a:moveTo>
                <a:cubicBezTo>
                  <a:pt x="1901" y="1479"/>
                  <a:pt x="1464" y="1901"/>
                  <a:pt x="951" y="1901"/>
                </a:cubicBezTo>
                <a:cubicBezTo>
                  <a:pt x="423" y="1901"/>
                  <a:pt x="0" y="1479"/>
                  <a:pt x="0" y="951"/>
                </a:cubicBezTo>
                <a:cubicBezTo>
                  <a:pt x="0" y="422"/>
                  <a:pt x="423" y="0"/>
                  <a:pt x="951" y="0"/>
                </a:cubicBezTo>
                <a:cubicBezTo>
                  <a:pt x="1464" y="0"/>
                  <a:pt x="1901" y="422"/>
                  <a:pt x="1901" y="951"/>
                </a:cubicBezTo>
                <a:close/>
              </a:path>
            </a:pathLst>
          </a:custGeom>
          <a:noFill/>
          <a:ln w="490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75"/>
        <p:cNvGrpSpPr/>
        <p:nvPr/>
      </p:nvGrpSpPr>
      <p:grpSpPr>
        <a:xfrm>
          <a:off x="0" y="0"/>
          <a:ext cx="0" cy="0"/>
          <a:chOff x="0" y="0"/>
          <a:chExt cx="0" cy="0"/>
        </a:xfrm>
      </p:grpSpPr>
      <p:sp>
        <p:nvSpPr>
          <p:cNvPr id="1176" name="Google Shape;1176;p54"/>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sp>
        <p:nvSpPr>
          <p:cNvPr id="1177" name="Google Shape;1177;p54"/>
          <p:cNvSpPr/>
          <p:nvPr/>
        </p:nvSpPr>
        <p:spPr>
          <a:xfrm>
            <a:off x="710525" y="2571745"/>
            <a:ext cx="7726873" cy="304973"/>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4"/>
          <p:cNvSpPr txBox="1"/>
          <p:nvPr/>
        </p:nvSpPr>
        <p:spPr>
          <a:xfrm>
            <a:off x="711813" y="3542033"/>
            <a:ext cx="1775400" cy="79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Mercury is the</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closest planet to the Sun</a:t>
            </a:r>
            <a:endParaRPr>
              <a:latin typeface="Montserrat"/>
              <a:ea typeface="Montserrat"/>
              <a:cs typeface="Montserrat"/>
              <a:sym typeface="Montserrat"/>
            </a:endParaRPr>
          </a:p>
          <a:p>
            <a:pPr marL="0" lvl="0" indent="0" algn="ctr" rtl="0">
              <a:lnSpc>
                <a:spcPct val="115000"/>
              </a:lnSpc>
              <a:spcBef>
                <a:spcPts val="0"/>
              </a:spcBef>
              <a:spcAft>
                <a:spcPts val="0"/>
              </a:spcAft>
              <a:buNone/>
            </a:pPr>
            <a:endParaRPr>
              <a:latin typeface="Montserrat"/>
              <a:ea typeface="Montserrat"/>
              <a:cs typeface="Montserrat"/>
              <a:sym typeface="Montserrat"/>
            </a:endParaRPr>
          </a:p>
        </p:txBody>
      </p:sp>
      <p:sp>
        <p:nvSpPr>
          <p:cNvPr id="1179" name="Google Shape;1179;p54"/>
          <p:cNvSpPr txBox="1">
            <a:spLocks noGrp="1"/>
          </p:cNvSpPr>
          <p:nvPr>
            <p:ph type="subTitle" idx="4294967295"/>
          </p:nvPr>
        </p:nvSpPr>
        <p:spPr>
          <a:xfrm>
            <a:off x="719658" y="3077078"/>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STEP 1</a:t>
            </a:r>
            <a:endParaRPr sz="2200">
              <a:solidFill>
                <a:schemeClr val="dk2"/>
              </a:solidFill>
              <a:latin typeface="Righteous"/>
              <a:ea typeface="Righteous"/>
              <a:cs typeface="Righteous"/>
              <a:sym typeface="Righteous"/>
            </a:endParaRPr>
          </a:p>
        </p:txBody>
      </p:sp>
      <p:sp>
        <p:nvSpPr>
          <p:cNvPr id="1180" name="Google Shape;1180;p54"/>
          <p:cNvSpPr txBox="1"/>
          <p:nvPr/>
        </p:nvSpPr>
        <p:spPr>
          <a:xfrm>
            <a:off x="2693463" y="3542033"/>
            <a:ext cx="1775400" cy="79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Saturn is the ringed one. It’s a gas giant</a:t>
            </a:r>
            <a:endParaRPr>
              <a:latin typeface="Montserrat"/>
              <a:ea typeface="Montserrat"/>
              <a:cs typeface="Montserrat"/>
              <a:sym typeface="Montserrat"/>
            </a:endParaRPr>
          </a:p>
          <a:p>
            <a:pPr marL="0" lvl="0" indent="0" algn="ctr" rtl="0">
              <a:lnSpc>
                <a:spcPct val="115000"/>
              </a:lnSpc>
              <a:spcBef>
                <a:spcPts val="0"/>
              </a:spcBef>
              <a:spcAft>
                <a:spcPts val="0"/>
              </a:spcAft>
              <a:buNone/>
            </a:pPr>
            <a:endParaRPr>
              <a:latin typeface="Montserrat"/>
              <a:ea typeface="Montserrat"/>
              <a:cs typeface="Montserrat"/>
              <a:sym typeface="Montserrat"/>
            </a:endParaRPr>
          </a:p>
        </p:txBody>
      </p:sp>
      <p:sp>
        <p:nvSpPr>
          <p:cNvPr id="1181" name="Google Shape;1181;p54"/>
          <p:cNvSpPr txBox="1">
            <a:spLocks noGrp="1"/>
          </p:cNvSpPr>
          <p:nvPr>
            <p:ph type="subTitle" idx="4294967295"/>
          </p:nvPr>
        </p:nvSpPr>
        <p:spPr>
          <a:xfrm>
            <a:off x="2701308" y="3077078"/>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STEP 2</a:t>
            </a:r>
            <a:endParaRPr sz="2200">
              <a:solidFill>
                <a:schemeClr val="dk2"/>
              </a:solidFill>
              <a:latin typeface="Righteous"/>
              <a:ea typeface="Righteous"/>
              <a:cs typeface="Righteous"/>
              <a:sym typeface="Righteous"/>
            </a:endParaRPr>
          </a:p>
        </p:txBody>
      </p:sp>
      <p:sp>
        <p:nvSpPr>
          <p:cNvPr id="1182" name="Google Shape;1182;p54"/>
          <p:cNvSpPr txBox="1"/>
          <p:nvPr/>
        </p:nvSpPr>
        <p:spPr>
          <a:xfrm>
            <a:off x="4675113" y="3542033"/>
            <a:ext cx="1775400" cy="79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Despite being</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red, Mars is a</a:t>
            </a:r>
            <a:endParaRPr>
              <a:latin typeface="Montserrat"/>
              <a:ea typeface="Montserrat"/>
              <a:cs typeface="Montserrat"/>
              <a:sym typeface="Montserrat"/>
            </a:endParaRPr>
          </a:p>
          <a:p>
            <a:pPr marL="0" lvl="0" indent="0" algn="ctr" rtl="0">
              <a:lnSpc>
                <a:spcPct val="115000"/>
              </a:lnSpc>
              <a:spcBef>
                <a:spcPts val="0"/>
              </a:spcBef>
              <a:spcAft>
                <a:spcPts val="0"/>
              </a:spcAft>
              <a:buNone/>
            </a:pPr>
            <a:r>
              <a:rPr lang="en">
                <a:latin typeface="Montserrat"/>
                <a:ea typeface="Montserrat"/>
                <a:cs typeface="Montserrat"/>
                <a:sym typeface="Montserrat"/>
              </a:rPr>
              <a:t>cold place</a:t>
            </a:r>
            <a:endParaRPr>
              <a:latin typeface="Montserrat"/>
              <a:ea typeface="Montserrat"/>
              <a:cs typeface="Montserrat"/>
              <a:sym typeface="Montserrat"/>
            </a:endParaRPr>
          </a:p>
        </p:txBody>
      </p:sp>
      <p:sp>
        <p:nvSpPr>
          <p:cNvPr id="1183" name="Google Shape;1183;p54"/>
          <p:cNvSpPr txBox="1">
            <a:spLocks noGrp="1"/>
          </p:cNvSpPr>
          <p:nvPr>
            <p:ph type="subTitle" idx="4294967295"/>
          </p:nvPr>
        </p:nvSpPr>
        <p:spPr>
          <a:xfrm>
            <a:off x="4682958" y="3077078"/>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STEP 3</a:t>
            </a:r>
            <a:endParaRPr sz="2200">
              <a:solidFill>
                <a:schemeClr val="dk2"/>
              </a:solidFill>
              <a:latin typeface="Righteous"/>
              <a:ea typeface="Righteous"/>
              <a:cs typeface="Righteous"/>
              <a:sym typeface="Righteous"/>
            </a:endParaRPr>
          </a:p>
        </p:txBody>
      </p:sp>
      <p:sp>
        <p:nvSpPr>
          <p:cNvPr id="1184" name="Google Shape;1184;p54"/>
          <p:cNvSpPr txBox="1"/>
          <p:nvPr/>
        </p:nvSpPr>
        <p:spPr>
          <a:xfrm>
            <a:off x="6656763" y="3542033"/>
            <a:ext cx="1775400" cy="79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latin typeface="Montserrat"/>
                <a:ea typeface="Montserrat"/>
                <a:cs typeface="Montserrat"/>
                <a:sym typeface="Montserrat"/>
              </a:rPr>
              <a:t>Jupiter is the biggest planet in the Solar System</a:t>
            </a:r>
            <a:endParaRPr>
              <a:latin typeface="Montserrat"/>
              <a:ea typeface="Montserrat"/>
              <a:cs typeface="Montserrat"/>
              <a:sym typeface="Montserrat"/>
            </a:endParaRPr>
          </a:p>
          <a:p>
            <a:pPr marL="0" lvl="0" indent="0" algn="ctr" rtl="0">
              <a:lnSpc>
                <a:spcPct val="115000"/>
              </a:lnSpc>
              <a:spcBef>
                <a:spcPts val="0"/>
              </a:spcBef>
              <a:spcAft>
                <a:spcPts val="0"/>
              </a:spcAft>
              <a:buNone/>
            </a:pPr>
            <a:endParaRPr>
              <a:latin typeface="Montserrat"/>
              <a:ea typeface="Montserrat"/>
              <a:cs typeface="Montserrat"/>
              <a:sym typeface="Montserrat"/>
            </a:endParaRPr>
          </a:p>
        </p:txBody>
      </p:sp>
      <p:sp>
        <p:nvSpPr>
          <p:cNvPr id="1185" name="Google Shape;1185;p54"/>
          <p:cNvSpPr txBox="1">
            <a:spLocks noGrp="1"/>
          </p:cNvSpPr>
          <p:nvPr>
            <p:ph type="subTitle" idx="4294967295"/>
          </p:nvPr>
        </p:nvSpPr>
        <p:spPr>
          <a:xfrm>
            <a:off x="6664608" y="3077078"/>
            <a:ext cx="1775400" cy="26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STEP 4</a:t>
            </a:r>
            <a:endParaRPr sz="2200">
              <a:solidFill>
                <a:schemeClr val="dk2"/>
              </a:solidFill>
              <a:latin typeface="Righteous"/>
              <a:ea typeface="Righteous"/>
              <a:cs typeface="Righteous"/>
              <a:sym typeface="Righteous"/>
            </a:endParaRPr>
          </a:p>
        </p:txBody>
      </p:sp>
      <p:grpSp>
        <p:nvGrpSpPr>
          <p:cNvPr id="1186" name="Google Shape;1186;p54"/>
          <p:cNvGrpSpPr/>
          <p:nvPr/>
        </p:nvGrpSpPr>
        <p:grpSpPr>
          <a:xfrm>
            <a:off x="1370350" y="1972903"/>
            <a:ext cx="474000" cy="757900"/>
            <a:chOff x="1370350" y="2052675"/>
            <a:chExt cx="474000" cy="757900"/>
          </a:xfrm>
        </p:grpSpPr>
        <p:sp>
          <p:nvSpPr>
            <p:cNvPr id="1187" name="Google Shape;1187;p54"/>
            <p:cNvSpPr/>
            <p:nvPr/>
          </p:nvSpPr>
          <p:spPr>
            <a:xfrm>
              <a:off x="1720524" y="2643358"/>
              <a:ext cx="18234" cy="18817"/>
            </a:xfrm>
            <a:custGeom>
              <a:avLst/>
              <a:gdLst/>
              <a:ahLst/>
              <a:cxnLst/>
              <a:rect l="l" t="t" r="r" b="b"/>
              <a:pathLst>
                <a:path w="469" h="484" fill="none" extrusionOk="0">
                  <a:moveTo>
                    <a:pt x="468" y="1"/>
                  </a:moveTo>
                  <a:lnTo>
                    <a:pt x="468" y="483"/>
                  </a:lnTo>
                  <a:lnTo>
                    <a:pt x="1" y="483"/>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4"/>
            <p:cNvSpPr/>
            <p:nvPr/>
          </p:nvSpPr>
          <p:spPr>
            <a:xfrm>
              <a:off x="1407323" y="2661553"/>
              <a:ext cx="276302" cy="39"/>
            </a:xfrm>
            <a:custGeom>
              <a:avLst/>
              <a:gdLst/>
              <a:ahLst/>
              <a:cxnLst/>
              <a:rect l="l" t="t" r="r" b="b"/>
              <a:pathLst>
                <a:path w="7107" h="1" fill="none" extrusionOk="0">
                  <a:moveTo>
                    <a:pt x="7106" y="0"/>
                  </a:moveTo>
                  <a:lnTo>
                    <a:pt x="0"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4"/>
            <p:cNvSpPr/>
            <p:nvPr/>
          </p:nvSpPr>
          <p:spPr>
            <a:xfrm>
              <a:off x="1370350" y="2643358"/>
              <a:ext cx="18817" cy="18817"/>
            </a:xfrm>
            <a:custGeom>
              <a:avLst/>
              <a:gdLst/>
              <a:ahLst/>
              <a:cxnLst/>
              <a:rect l="l" t="t" r="r" b="b"/>
              <a:pathLst>
                <a:path w="484" h="484" fill="none" extrusionOk="0">
                  <a:moveTo>
                    <a:pt x="483" y="483"/>
                  </a:moveTo>
                  <a:lnTo>
                    <a:pt x="1" y="483"/>
                  </a:lnTo>
                  <a:lnTo>
                    <a:pt x="1"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4"/>
            <p:cNvSpPr/>
            <p:nvPr/>
          </p:nvSpPr>
          <p:spPr>
            <a:xfrm>
              <a:off x="1370350" y="2090232"/>
              <a:ext cx="39" cy="515010"/>
            </a:xfrm>
            <a:custGeom>
              <a:avLst/>
              <a:gdLst/>
              <a:ahLst/>
              <a:cxnLst/>
              <a:rect l="l" t="t" r="r" b="b"/>
              <a:pathLst>
                <a:path w="1" h="13247" fill="none" extrusionOk="0">
                  <a:moveTo>
                    <a:pt x="1" y="13247"/>
                  </a:moveTo>
                  <a:lnTo>
                    <a:pt x="1"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4"/>
            <p:cNvSpPr/>
            <p:nvPr/>
          </p:nvSpPr>
          <p:spPr>
            <a:xfrm>
              <a:off x="1370350" y="2052675"/>
              <a:ext cx="18817" cy="18817"/>
            </a:xfrm>
            <a:custGeom>
              <a:avLst/>
              <a:gdLst/>
              <a:ahLst/>
              <a:cxnLst/>
              <a:rect l="l" t="t" r="r" b="b"/>
              <a:pathLst>
                <a:path w="484" h="484" fill="none" extrusionOk="0">
                  <a:moveTo>
                    <a:pt x="1" y="483"/>
                  </a:moveTo>
                  <a:lnTo>
                    <a:pt x="1" y="1"/>
                  </a:lnTo>
                  <a:lnTo>
                    <a:pt x="483"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4"/>
            <p:cNvSpPr/>
            <p:nvPr/>
          </p:nvSpPr>
          <p:spPr>
            <a:xfrm>
              <a:off x="1425479" y="2052675"/>
              <a:ext cx="276302" cy="39"/>
            </a:xfrm>
            <a:custGeom>
              <a:avLst/>
              <a:gdLst/>
              <a:ahLst/>
              <a:cxnLst/>
              <a:rect l="l" t="t" r="r" b="b"/>
              <a:pathLst>
                <a:path w="7107" h="1" fill="none" extrusionOk="0">
                  <a:moveTo>
                    <a:pt x="1" y="1"/>
                  </a:moveTo>
                  <a:lnTo>
                    <a:pt x="7107"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4"/>
            <p:cNvSpPr/>
            <p:nvPr/>
          </p:nvSpPr>
          <p:spPr>
            <a:xfrm>
              <a:off x="1720524" y="2052675"/>
              <a:ext cx="18234" cy="18817"/>
            </a:xfrm>
            <a:custGeom>
              <a:avLst/>
              <a:gdLst/>
              <a:ahLst/>
              <a:cxnLst/>
              <a:rect l="l" t="t" r="r" b="b"/>
              <a:pathLst>
                <a:path w="469" h="484" fill="none" extrusionOk="0">
                  <a:moveTo>
                    <a:pt x="1" y="1"/>
                  </a:moveTo>
                  <a:lnTo>
                    <a:pt x="468" y="1"/>
                  </a:lnTo>
                  <a:lnTo>
                    <a:pt x="468" y="483"/>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4"/>
            <p:cNvSpPr/>
            <p:nvPr/>
          </p:nvSpPr>
          <p:spPr>
            <a:xfrm>
              <a:off x="1738719" y="2108971"/>
              <a:ext cx="39" cy="515632"/>
            </a:xfrm>
            <a:custGeom>
              <a:avLst/>
              <a:gdLst/>
              <a:ahLst/>
              <a:cxnLst/>
              <a:rect l="l" t="t" r="r" b="b"/>
              <a:pathLst>
                <a:path w="1" h="13263" fill="none" extrusionOk="0">
                  <a:moveTo>
                    <a:pt x="0" y="1"/>
                  </a:moveTo>
                  <a:lnTo>
                    <a:pt x="0" y="13263"/>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4"/>
            <p:cNvSpPr/>
            <p:nvPr/>
          </p:nvSpPr>
          <p:spPr>
            <a:xfrm>
              <a:off x="1472405" y="2196992"/>
              <a:ext cx="371941" cy="613565"/>
            </a:xfrm>
            <a:custGeom>
              <a:avLst/>
              <a:gdLst/>
              <a:ahLst/>
              <a:cxnLst/>
              <a:rect l="l" t="t" r="r" b="b"/>
              <a:pathLst>
                <a:path w="9567" h="15782" fill="none" extrusionOk="0">
                  <a:moveTo>
                    <a:pt x="9566" y="15782"/>
                  </a:moveTo>
                  <a:lnTo>
                    <a:pt x="91" y="15782"/>
                  </a:lnTo>
                  <a:lnTo>
                    <a:pt x="1" y="0"/>
                  </a:lnTo>
                  <a:lnTo>
                    <a:pt x="9461" y="0"/>
                  </a:lnTo>
                  <a:close/>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4"/>
            <p:cNvSpPr/>
            <p:nvPr/>
          </p:nvSpPr>
          <p:spPr>
            <a:xfrm>
              <a:off x="1833153" y="2795296"/>
              <a:ext cx="11197" cy="15279"/>
            </a:xfrm>
            <a:custGeom>
              <a:avLst/>
              <a:gdLst/>
              <a:ahLst/>
              <a:cxnLst/>
              <a:rect l="l" t="t" r="r" b="b"/>
              <a:pathLst>
                <a:path w="288" h="393" fill="none" extrusionOk="0">
                  <a:moveTo>
                    <a:pt x="287" y="393"/>
                  </a:moveTo>
                  <a:lnTo>
                    <a:pt x="1" y="0"/>
                  </a:lnTo>
                </a:path>
              </a:pathLst>
            </a:custGeom>
            <a:solidFill>
              <a:schemeClr val="accent2"/>
            </a:solidFill>
            <a:ln w="490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4"/>
            <p:cNvSpPr/>
            <p:nvPr/>
          </p:nvSpPr>
          <p:spPr>
            <a:xfrm>
              <a:off x="1757497" y="2688535"/>
              <a:ext cx="59288" cy="83314"/>
            </a:xfrm>
            <a:custGeom>
              <a:avLst/>
              <a:gdLst/>
              <a:ahLst/>
              <a:cxnLst/>
              <a:rect l="l" t="t" r="r" b="b"/>
              <a:pathLst>
                <a:path w="1525" h="2143" fill="none" extrusionOk="0">
                  <a:moveTo>
                    <a:pt x="1524" y="2143"/>
                  </a:moveTo>
                  <a:lnTo>
                    <a:pt x="0"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4"/>
            <p:cNvSpPr/>
            <p:nvPr/>
          </p:nvSpPr>
          <p:spPr>
            <a:xfrm>
              <a:off x="1738719" y="2661553"/>
              <a:ext cx="10614" cy="15279"/>
            </a:xfrm>
            <a:custGeom>
              <a:avLst/>
              <a:gdLst/>
              <a:ahLst/>
              <a:cxnLst/>
              <a:rect l="l" t="t" r="r" b="b"/>
              <a:pathLst>
                <a:path w="273" h="393" fill="none" extrusionOk="0">
                  <a:moveTo>
                    <a:pt x="272" y="393"/>
                  </a:moveTo>
                  <a:lnTo>
                    <a:pt x="0"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4"/>
            <p:cNvSpPr/>
            <p:nvPr/>
          </p:nvSpPr>
          <p:spPr>
            <a:xfrm>
              <a:off x="1465368" y="2189333"/>
              <a:ext cx="10614" cy="14735"/>
            </a:xfrm>
            <a:custGeom>
              <a:avLst/>
              <a:gdLst/>
              <a:ahLst/>
              <a:cxnLst/>
              <a:rect l="l" t="t" r="r" b="b"/>
              <a:pathLst>
                <a:path w="273" h="379" fill="none" extrusionOk="0">
                  <a:moveTo>
                    <a:pt x="272" y="378"/>
                  </a:moveTo>
                  <a:lnTo>
                    <a:pt x="1"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4"/>
            <p:cNvSpPr/>
            <p:nvPr/>
          </p:nvSpPr>
          <p:spPr>
            <a:xfrm>
              <a:off x="1389711" y="2082573"/>
              <a:ext cx="58705" cy="83353"/>
            </a:xfrm>
            <a:custGeom>
              <a:avLst/>
              <a:gdLst/>
              <a:ahLst/>
              <a:cxnLst/>
              <a:rect l="l" t="t" r="r" b="b"/>
              <a:pathLst>
                <a:path w="1510" h="2144" fill="none" extrusionOk="0">
                  <a:moveTo>
                    <a:pt x="1509" y="2143"/>
                  </a:moveTo>
                  <a:lnTo>
                    <a:pt x="0"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4"/>
            <p:cNvSpPr/>
            <p:nvPr/>
          </p:nvSpPr>
          <p:spPr>
            <a:xfrm>
              <a:off x="1370350" y="2055591"/>
              <a:ext cx="10614" cy="15318"/>
            </a:xfrm>
            <a:custGeom>
              <a:avLst/>
              <a:gdLst/>
              <a:ahLst/>
              <a:cxnLst/>
              <a:rect l="l" t="t" r="r" b="b"/>
              <a:pathLst>
                <a:path w="273" h="394" fill="none" extrusionOk="0">
                  <a:moveTo>
                    <a:pt x="272" y="393"/>
                  </a:moveTo>
                  <a:lnTo>
                    <a:pt x="1"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4"/>
            <p:cNvSpPr/>
            <p:nvPr/>
          </p:nvSpPr>
          <p:spPr>
            <a:xfrm>
              <a:off x="1833153" y="2189333"/>
              <a:ext cx="11197" cy="14735"/>
            </a:xfrm>
            <a:custGeom>
              <a:avLst/>
              <a:gdLst/>
              <a:ahLst/>
              <a:cxnLst/>
              <a:rect l="l" t="t" r="r" b="b"/>
              <a:pathLst>
                <a:path w="288" h="379" fill="none" extrusionOk="0">
                  <a:moveTo>
                    <a:pt x="287" y="378"/>
                  </a:moveTo>
                  <a:lnTo>
                    <a:pt x="1"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4"/>
            <p:cNvSpPr/>
            <p:nvPr/>
          </p:nvSpPr>
          <p:spPr>
            <a:xfrm>
              <a:off x="1757497" y="2082573"/>
              <a:ext cx="59288" cy="83353"/>
            </a:xfrm>
            <a:custGeom>
              <a:avLst/>
              <a:gdLst/>
              <a:ahLst/>
              <a:cxnLst/>
              <a:rect l="l" t="t" r="r" b="b"/>
              <a:pathLst>
                <a:path w="1525" h="2144" fill="none" extrusionOk="0">
                  <a:moveTo>
                    <a:pt x="1524" y="2143"/>
                  </a:moveTo>
                  <a:lnTo>
                    <a:pt x="0"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4"/>
            <p:cNvSpPr/>
            <p:nvPr/>
          </p:nvSpPr>
          <p:spPr>
            <a:xfrm>
              <a:off x="1738719" y="2055591"/>
              <a:ext cx="10614" cy="15318"/>
            </a:xfrm>
            <a:custGeom>
              <a:avLst/>
              <a:gdLst/>
              <a:ahLst/>
              <a:cxnLst/>
              <a:rect l="l" t="t" r="r" b="b"/>
              <a:pathLst>
                <a:path w="273" h="394" fill="none" extrusionOk="0">
                  <a:moveTo>
                    <a:pt x="272" y="393"/>
                  </a:moveTo>
                  <a:lnTo>
                    <a:pt x="0" y="1"/>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4"/>
            <p:cNvSpPr/>
            <p:nvPr/>
          </p:nvSpPr>
          <p:spPr>
            <a:xfrm>
              <a:off x="1465368" y="2795296"/>
              <a:ext cx="10614" cy="15279"/>
            </a:xfrm>
            <a:custGeom>
              <a:avLst/>
              <a:gdLst/>
              <a:ahLst/>
              <a:cxnLst/>
              <a:rect l="l" t="t" r="r" b="b"/>
              <a:pathLst>
                <a:path w="273" h="393" fill="none" extrusionOk="0">
                  <a:moveTo>
                    <a:pt x="272" y="393"/>
                  </a:moveTo>
                  <a:lnTo>
                    <a:pt x="1" y="0"/>
                  </a:lnTo>
                </a:path>
              </a:pathLst>
            </a:custGeom>
            <a:solidFill>
              <a:schemeClr val="accent2"/>
            </a:solidFill>
            <a:ln w="490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4"/>
            <p:cNvSpPr/>
            <p:nvPr/>
          </p:nvSpPr>
          <p:spPr>
            <a:xfrm>
              <a:off x="1389711" y="2688535"/>
              <a:ext cx="58705" cy="83314"/>
            </a:xfrm>
            <a:custGeom>
              <a:avLst/>
              <a:gdLst/>
              <a:ahLst/>
              <a:cxnLst/>
              <a:rect l="l" t="t" r="r" b="b"/>
              <a:pathLst>
                <a:path w="1510" h="2143" fill="none" extrusionOk="0">
                  <a:moveTo>
                    <a:pt x="1509" y="2143"/>
                  </a:moveTo>
                  <a:lnTo>
                    <a:pt x="0"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4"/>
            <p:cNvSpPr/>
            <p:nvPr/>
          </p:nvSpPr>
          <p:spPr>
            <a:xfrm>
              <a:off x="1370350" y="2661553"/>
              <a:ext cx="10614" cy="15279"/>
            </a:xfrm>
            <a:custGeom>
              <a:avLst/>
              <a:gdLst/>
              <a:ahLst/>
              <a:cxnLst/>
              <a:rect l="l" t="t" r="r" b="b"/>
              <a:pathLst>
                <a:path w="273" h="393" fill="none" extrusionOk="0">
                  <a:moveTo>
                    <a:pt x="272" y="393"/>
                  </a:moveTo>
                  <a:lnTo>
                    <a:pt x="1" y="0"/>
                  </a:lnTo>
                </a:path>
              </a:pathLst>
            </a:custGeom>
            <a:solidFill>
              <a:schemeClr val="accent2"/>
            </a:solidFill>
            <a:ln w="190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 name="Google Shape;1208;p54"/>
          <p:cNvSpPr/>
          <p:nvPr/>
        </p:nvSpPr>
        <p:spPr>
          <a:xfrm rot="-2131741">
            <a:off x="2111257" y="1659700"/>
            <a:ext cx="694624" cy="430575"/>
          </a:xfrm>
          <a:custGeom>
            <a:avLst/>
            <a:gdLst/>
            <a:ahLst/>
            <a:cxnLst/>
            <a:rect l="l" t="t" r="r" b="b"/>
            <a:pathLst>
              <a:path w="25801" h="16401" fill="none" extrusionOk="0">
                <a:moveTo>
                  <a:pt x="1" y="2791"/>
                </a:moveTo>
                <a:cubicBezTo>
                  <a:pt x="5267" y="0"/>
                  <a:pt x="11950" y="121"/>
                  <a:pt x="17095" y="3093"/>
                </a:cubicBezTo>
                <a:cubicBezTo>
                  <a:pt x="21848" y="5854"/>
                  <a:pt x="25152" y="10954"/>
                  <a:pt x="25801" y="16400"/>
                </a:cubicBezTo>
              </a:path>
            </a:pathLst>
          </a:custGeom>
          <a:solidFill>
            <a:schemeClr val="accent1"/>
          </a:solidFill>
          <a:ln w="19050" cap="flat" cmpd="sng">
            <a:solidFill>
              <a:schemeClr val="accent4"/>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4"/>
          <p:cNvSpPr/>
          <p:nvPr/>
        </p:nvSpPr>
        <p:spPr>
          <a:xfrm rot="-2131741">
            <a:off x="2867735" y="1820970"/>
            <a:ext cx="50399" cy="44761"/>
          </a:xfrm>
          <a:custGeom>
            <a:avLst/>
            <a:gdLst/>
            <a:ahLst/>
            <a:cxnLst/>
            <a:rect l="l" t="t" r="r" b="b"/>
            <a:pathLst>
              <a:path w="1872" h="1705" extrusionOk="0">
                <a:moveTo>
                  <a:pt x="1872" y="0"/>
                </a:moveTo>
                <a:lnTo>
                  <a:pt x="1" y="166"/>
                </a:lnTo>
                <a:lnTo>
                  <a:pt x="1087" y="1705"/>
                </a:lnTo>
                <a:lnTo>
                  <a:pt x="1872" y="0"/>
                </a:lnTo>
                <a:close/>
              </a:path>
            </a:pathLst>
          </a:custGeom>
          <a:solidFill>
            <a:schemeClr val="accent1"/>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4"/>
          <p:cNvSpPr/>
          <p:nvPr/>
        </p:nvSpPr>
        <p:spPr>
          <a:xfrm>
            <a:off x="3643970" y="2093855"/>
            <a:ext cx="309356" cy="267933"/>
          </a:xfrm>
          <a:custGeom>
            <a:avLst/>
            <a:gdLst/>
            <a:ahLst/>
            <a:cxnLst/>
            <a:rect l="l" t="t" r="r" b="b"/>
            <a:pathLst>
              <a:path w="24287" h="21035" fill="none" extrusionOk="0">
                <a:moveTo>
                  <a:pt x="6080" y="21034"/>
                </a:moveTo>
                <a:lnTo>
                  <a:pt x="0" y="10518"/>
                </a:lnTo>
                <a:lnTo>
                  <a:pt x="6080" y="1"/>
                </a:lnTo>
                <a:lnTo>
                  <a:pt x="18207" y="1"/>
                </a:lnTo>
                <a:lnTo>
                  <a:pt x="24287" y="10518"/>
                </a:lnTo>
                <a:lnTo>
                  <a:pt x="18207" y="21034"/>
                </a:lnTo>
                <a:close/>
              </a:path>
            </a:pathLst>
          </a:custGeom>
          <a:solidFill>
            <a:schemeClr val="lt2"/>
          </a:solidFill>
          <a:ln w="235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4"/>
          <p:cNvSpPr/>
          <p:nvPr/>
        </p:nvSpPr>
        <p:spPr>
          <a:xfrm>
            <a:off x="3411289" y="1962616"/>
            <a:ext cx="309356" cy="267933"/>
          </a:xfrm>
          <a:custGeom>
            <a:avLst/>
            <a:gdLst/>
            <a:ahLst/>
            <a:cxnLst/>
            <a:rect l="l" t="t" r="r" b="b"/>
            <a:pathLst>
              <a:path w="24287" h="21035" fill="none" extrusionOk="0">
                <a:moveTo>
                  <a:pt x="6080" y="21034"/>
                </a:moveTo>
                <a:lnTo>
                  <a:pt x="1" y="10517"/>
                </a:lnTo>
                <a:lnTo>
                  <a:pt x="6080" y="1"/>
                </a:lnTo>
                <a:lnTo>
                  <a:pt x="18208" y="1"/>
                </a:lnTo>
                <a:lnTo>
                  <a:pt x="24287" y="10517"/>
                </a:lnTo>
                <a:lnTo>
                  <a:pt x="18208" y="21034"/>
                </a:lnTo>
                <a:close/>
              </a:path>
            </a:pathLst>
          </a:custGeom>
          <a:solidFill>
            <a:schemeClr val="lt2"/>
          </a:solidFill>
          <a:ln w="235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4"/>
          <p:cNvSpPr/>
          <p:nvPr/>
        </p:nvSpPr>
        <p:spPr>
          <a:xfrm>
            <a:off x="3643193" y="1825188"/>
            <a:ext cx="309356" cy="267921"/>
          </a:xfrm>
          <a:custGeom>
            <a:avLst/>
            <a:gdLst/>
            <a:ahLst/>
            <a:cxnLst/>
            <a:rect l="l" t="t" r="r" b="b"/>
            <a:pathLst>
              <a:path w="24287" h="21034" fill="none" extrusionOk="0">
                <a:moveTo>
                  <a:pt x="6080" y="21034"/>
                </a:moveTo>
                <a:lnTo>
                  <a:pt x="1" y="10517"/>
                </a:lnTo>
                <a:lnTo>
                  <a:pt x="6080" y="0"/>
                </a:lnTo>
                <a:lnTo>
                  <a:pt x="18208" y="0"/>
                </a:lnTo>
                <a:lnTo>
                  <a:pt x="24287" y="10517"/>
                </a:lnTo>
                <a:lnTo>
                  <a:pt x="18208" y="21034"/>
                </a:lnTo>
                <a:close/>
              </a:path>
            </a:pathLst>
          </a:custGeom>
          <a:solidFill>
            <a:schemeClr val="lt2"/>
          </a:solidFill>
          <a:ln w="235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4"/>
          <p:cNvSpPr/>
          <p:nvPr/>
        </p:nvSpPr>
        <p:spPr>
          <a:xfrm>
            <a:off x="3180939" y="1825188"/>
            <a:ext cx="309356" cy="267921"/>
          </a:xfrm>
          <a:custGeom>
            <a:avLst/>
            <a:gdLst/>
            <a:ahLst/>
            <a:cxnLst/>
            <a:rect l="l" t="t" r="r" b="b"/>
            <a:pathLst>
              <a:path w="24287" h="21034" fill="none" extrusionOk="0">
                <a:moveTo>
                  <a:pt x="6079" y="21034"/>
                </a:moveTo>
                <a:lnTo>
                  <a:pt x="0" y="10517"/>
                </a:lnTo>
                <a:lnTo>
                  <a:pt x="6079" y="0"/>
                </a:lnTo>
                <a:lnTo>
                  <a:pt x="18207" y="0"/>
                </a:lnTo>
                <a:lnTo>
                  <a:pt x="24286" y="10517"/>
                </a:lnTo>
                <a:lnTo>
                  <a:pt x="18207" y="21034"/>
                </a:lnTo>
                <a:close/>
              </a:path>
            </a:pathLst>
          </a:custGeom>
          <a:solidFill>
            <a:schemeClr val="lt2"/>
          </a:solidFill>
          <a:ln w="23550"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4"/>
          <p:cNvSpPr/>
          <p:nvPr/>
        </p:nvSpPr>
        <p:spPr>
          <a:xfrm>
            <a:off x="3213838" y="1787525"/>
            <a:ext cx="90615" cy="84335"/>
          </a:xfrm>
          <a:custGeom>
            <a:avLst/>
            <a:gdLst/>
            <a:ahLst/>
            <a:cxnLst/>
            <a:rect l="l" t="t" r="r" b="b"/>
            <a:pathLst>
              <a:path w="7114" h="6621" extrusionOk="0">
                <a:moveTo>
                  <a:pt x="3592" y="1"/>
                </a:moveTo>
                <a:cubicBezTo>
                  <a:pt x="1977" y="1"/>
                  <a:pt x="580" y="1154"/>
                  <a:pt x="305" y="2805"/>
                </a:cubicBezTo>
                <a:cubicBezTo>
                  <a:pt x="1" y="4599"/>
                  <a:pt x="1247" y="6301"/>
                  <a:pt x="3040" y="6574"/>
                </a:cubicBezTo>
                <a:cubicBezTo>
                  <a:pt x="3225" y="6606"/>
                  <a:pt x="3409" y="6621"/>
                  <a:pt x="3591" y="6621"/>
                </a:cubicBezTo>
                <a:cubicBezTo>
                  <a:pt x="5170" y="6621"/>
                  <a:pt x="6567" y="5474"/>
                  <a:pt x="6840" y="3839"/>
                </a:cubicBezTo>
                <a:cubicBezTo>
                  <a:pt x="7113" y="2045"/>
                  <a:pt x="5898" y="343"/>
                  <a:pt x="4104" y="39"/>
                </a:cubicBezTo>
                <a:cubicBezTo>
                  <a:pt x="3932" y="13"/>
                  <a:pt x="3761" y="1"/>
                  <a:pt x="35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4"/>
          <p:cNvSpPr/>
          <p:nvPr/>
        </p:nvSpPr>
        <p:spPr>
          <a:xfrm>
            <a:off x="3827868" y="2317422"/>
            <a:ext cx="90602" cy="84335"/>
          </a:xfrm>
          <a:custGeom>
            <a:avLst/>
            <a:gdLst/>
            <a:ahLst/>
            <a:cxnLst/>
            <a:rect l="l" t="t" r="r" b="b"/>
            <a:pathLst>
              <a:path w="7113" h="6621" extrusionOk="0">
                <a:moveTo>
                  <a:pt x="3544" y="0"/>
                </a:moveTo>
                <a:cubicBezTo>
                  <a:pt x="1944" y="0"/>
                  <a:pt x="550" y="1147"/>
                  <a:pt x="304" y="2782"/>
                </a:cubicBezTo>
                <a:cubicBezTo>
                  <a:pt x="0" y="4576"/>
                  <a:pt x="1247" y="6278"/>
                  <a:pt x="3040" y="6582"/>
                </a:cubicBezTo>
                <a:cubicBezTo>
                  <a:pt x="3209" y="6608"/>
                  <a:pt x="3378" y="6620"/>
                  <a:pt x="3545" y="6620"/>
                </a:cubicBezTo>
                <a:cubicBezTo>
                  <a:pt x="5142" y="6620"/>
                  <a:pt x="6564" y="5467"/>
                  <a:pt x="6839" y="3816"/>
                </a:cubicBezTo>
                <a:cubicBezTo>
                  <a:pt x="7113" y="2022"/>
                  <a:pt x="5897" y="320"/>
                  <a:pt x="4104" y="47"/>
                </a:cubicBezTo>
                <a:cubicBezTo>
                  <a:pt x="3916" y="15"/>
                  <a:pt x="3729" y="0"/>
                  <a:pt x="3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4"/>
          <p:cNvSpPr/>
          <p:nvPr/>
        </p:nvSpPr>
        <p:spPr>
          <a:xfrm>
            <a:off x="3671839" y="2054180"/>
            <a:ext cx="92551" cy="84310"/>
          </a:xfrm>
          <a:custGeom>
            <a:avLst/>
            <a:gdLst/>
            <a:ahLst/>
            <a:cxnLst/>
            <a:rect l="l" t="t" r="r" b="b"/>
            <a:pathLst>
              <a:path w="7266" h="6619" extrusionOk="0">
                <a:moveTo>
                  <a:pt x="3637" y="0"/>
                </a:moveTo>
                <a:cubicBezTo>
                  <a:pt x="2790" y="0"/>
                  <a:pt x="1946" y="319"/>
                  <a:pt x="1308" y="958"/>
                </a:cubicBezTo>
                <a:cubicBezTo>
                  <a:pt x="1" y="2265"/>
                  <a:pt x="1" y="4362"/>
                  <a:pt x="1308" y="5639"/>
                </a:cubicBezTo>
                <a:cubicBezTo>
                  <a:pt x="1946" y="6292"/>
                  <a:pt x="2790" y="6619"/>
                  <a:pt x="3637" y="6619"/>
                </a:cubicBezTo>
                <a:cubicBezTo>
                  <a:pt x="4484" y="6619"/>
                  <a:pt x="5335" y="6292"/>
                  <a:pt x="5989" y="5639"/>
                </a:cubicBezTo>
                <a:cubicBezTo>
                  <a:pt x="7265" y="4362"/>
                  <a:pt x="7265" y="2265"/>
                  <a:pt x="5989" y="958"/>
                </a:cubicBezTo>
                <a:cubicBezTo>
                  <a:pt x="5335" y="319"/>
                  <a:pt x="4484" y="0"/>
                  <a:pt x="3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4"/>
          <p:cNvSpPr/>
          <p:nvPr/>
        </p:nvSpPr>
        <p:spPr>
          <a:xfrm>
            <a:off x="3904520" y="1915784"/>
            <a:ext cx="92551" cy="84411"/>
          </a:xfrm>
          <a:custGeom>
            <a:avLst/>
            <a:gdLst/>
            <a:ahLst/>
            <a:cxnLst/>
            <a:rect l="l" t="t" r="r" b="b"/>
            <a:pathLst>
              <a:path w="7266" h="6627" extrusionOk="0">
                <a:moveTo>
                  <a:pt x="3641" y="1"/>
                </a:moveTo>
                <a:cubicBezTo>
                  <a:pt x="2129" y="1"/>
                  <a:pt x="765" y="1043"/>
                  <a:pt x="426" y="2553"/>
                </a:cubicBezTo>
                <a:cubicBezTo>
                  <a:pt x="1" y="4346"/>
                  <a:pt x="1095" y="6109"/>
                  <a:pt x="2888" y="6535"/>
                </a:cubicBezTo>
                <a:cubicBezTo>
                  <a:pt x="3145" y="6597"/>
                  <a:pt x="3403" y="6627"/>
                  <a:pt x="3657" y="6627"/>
                </a:cubicBezTo>
                <a:cubicBezTo>
                  <a:pt x="5145" y="6627"/>
                  <a:pt x="6507" y="5605"/>
                  <a:pt x="6870" y="4073"/>
                </a:cubicBezTo>
                <a:cubicBezTo>
                  <a:pt x="7265" y="2279"/>
                  <a:pt x="6171" y="516"/>
                  <a:pt x="4408" y="91"/>
                </a:cubicBezTo>
                <a:cubicBezTo>
                  <a:pt x="4151" y="30"/>
                  <a:pt x="3894" y="1"/>
                  <a:pt x="3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4"/>
          <p:cNvSpPr/>
          <p:nvPr/>
        </p:nvSpPr>
        <p:spPr>
          <a:xfrm>
            <a:off x="3368314" y="2050792"/>
            <a:ext cx="92551" cy="84310"/>
          </a:xfrm>
          <a:custGeom>
            <a:avLst/>
            <a:gdLst/>
            <a:ahLst/>
            <a:cxnLst/>
            <a:rect l="l" t="t" r="r" b="b"/>
            <a:pathLst>
              <a:path w="7266" h="6619" extrusionOk="0">
                <a:moveTo>
                  <a:pt x="3629" y="0"/>
                </a:moveTo>
                <a:cubicBezTo>
                  <a:pt x="2782" y="0"/>
                  <a:pt x="1931" y="327"/>
                  <a:pt x="1277" y="980"/>
                </a:cubicBezTo>
                <a:cubicBezTo>
                  <a:pt x="1" y="2257"/>
                  <a:pt x="1" y="4354"/>
                  <a:pt x="1277" y="5661"/>
                </a:cubicBezTo>
                <a:cubicBezTo>
                  <a:pt x="1931" y="6300"/>
                  <a:pt x="2782" y="6619"/>
                  <a:pt x="3629" y="6619"/>
                </a:cubicBezTo>
                <a:cubicBezTo>
                  <a:pt x="4476" y="6619"/>
                  <a:pt x="5320" y="6300"/>
                  <a:pt x="5958" y="5661"/>
                </a:cubicBezTo>
                <a:cubicBezTo>
                  <a:pt x="7265" y="4354"/>
                  <a:pt x="7265" y="2257"/>
                  <a:pt x="5958" y="980"/>
                </a:cubicBezTo>
                <a:cubicBezTo>
                  <a:pt x="5320" y="327"/>
                  <a:pt x="4476" y="0"/>
                  <a:pt x="3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4"/>
          <p:cNvSpPr/>
          <p:nvPr/>
        </p:nvSpPr>
        <p:spPr>
          <a:xfrm>
            <a:off x="5351788" y="1600675"/>
            <a:ext cx="437725" cy="1071475"/>
          </a:xfrm>
          <a:custGeom>
            <a:avLst/>
            <a:gdLst/>
            <a:ahLst/>
            <a:cxnLst/>
            <a:rect l="l" t="t" r="r" b="b"/>
            <a:pathLst>
              <a:path w="17509" h="42859" extrusionOk="0">
                <a:moveTo>
                  <a:pt x="5867" y="0"/>
                </a:moveTo>
                <a:lnTo>
                  <a:pt x="6202" y="1398"/>
                </a:lnTo>
                <a:lnTo>
                  <a:pt x="6202" y="26809"/>
                </a:lnTo>
                <a:cubicBezTo>
                  <a:pt x="2372" y="28055"/>
                  <a:pt x="1" y="31916"/>
                  <a:pt x="609" y="35928"/>
                </a:cubicBezTo>
                <a:cubicBezTo>
                  <a:pt x="1247" y="39910"/>
                  <a:pt x="4682" y="42858"/>
                  <a:pt x="8755" y="42858"/>
                </a:cubicBezTo>
                <a:cubicBezTo>
                  <a:pt x="12797" y="42858"/>
                  <a:pt x="16232" y="39910"/>
                  <a:pt x="16871" y="35928"/>
                </a:cubicBezTo>
                <a:cubicBezTo>
                  <a:pt x="17509" y="31916"/>
                  <a:pt x="15138" y="28055"/>
                  <a:pt x="11278" y="26809"/>
                </a:cubicBezTo>
                <a:lnTo>
                  <a:pt x="11278" y="1398"/>
                </a:lnTo>
                <a:lnTo>
                  <a:pt x="116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4"/>
          <p:cNvSpPr/>
          <p:nvPr/>
        </p:nvSpPr>
        <p:spPr>
          <a:xfrm>
            <a:off x="5529613" y="2058875"/>
            <a:ext cx="81325" cy="25"/>
          </a:xfrm>
          <a:custGeom>
            <a:avLst/>
            <a:gdLst/>
            <a:ahLst/>
            <a:cxnLst/>
            <a:rect l="l" t="t" r="r" b="b"/>
            <a:pathLst>
              <a:path w="3253" h="1" fill="none" extrusionOk="0">
                <a:moveTo>
                  <a:pt x="3253"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4"/>
          <p:cNvSpPr/>
          <p:nvPr/>
        </p:nvSpPr>
        <p:spPr>
          <a:xfrm>
            <a:off x="5529613" y="2118150"/>
            <a:ext cx="81325" cy="25"/>
          </a:xfrm>
          <a:custGeom>
            <a:avLst/>
            <a:gdLst/>
            <a:ahLst/>
            <a:cxnLst/>
            <a:rect l="l" t="t" r="r" b="b"/>
            <a:pathLst>
              <a:path w="3253" h="1" fill="none" extrusionOk="0">
                <a:moveTo>
                  <a:pt x="3253"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4"/>
          <p:cNvSpPr/>
          <p:nvPr/>
        </p:nvSpPr>
        <p:spPr>
          <a:xfrm>
            <a:off x="5529613" y="2177425"/>
            <a:ext cx="81325" cy="25"/>
          </a:xfrm>
          <a:custGeom>
            <a:avLst/>
            <a:gdLst/>
            <a:ahLst/>
            <a:cxnLst/>
            <a:rect l="l" t="t" r="r" b="b"/>
            <a:pathLst>
              <a:path w="3253" h="1" fill="none" extrusionOk="0">
                <a:moveTo>
                  <a:pt x="3253"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4"/>
          <p:cNvSpPr/>
          <p:nvPr/>
        </p:nvSpPr>
        <p:spPr>
          <a:xfrm>
            <a:off x="5529613" y="2236700"/>
            <a:ext cx="81325" cy="25"/>
          </a:xfrm>
          <a:custGeom>
            <a:avLst/>
            <a:gdLst/>
            <a:ahLst/>
            <a:cxnLst/>
            <a:rect l="l" t="t" r="r" b="b"/>
            <a:pathLst>
              <a:path w="3253" h="1" fill="none" extrusionOk="0">
                <a:moveTo>
                  <a:pt x="3253"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4"/>
          <p:cNvSpPr/>
          <p:nvPr/>
        </p:nvSpPr>
        <p:spPr>
          <a:xfrm>
            <a:off x="5401188" y="2511775"/>
            <a:ext cx="338175" cy="129975"/>
          </a:xfrm>
          <a:custGeom>
            <a:avLst/>
            <a:gdLst/>
            <a:ahLst/>
            <a:cxnLst/>
            <a:rect l="l" t="t" r="r" b="b"/>
            <a:pathLst>
              <a:path w="13527" h="5199" extrusionOk="0">
                <a:moveTo>
                  <a:pt x="1" y="1"/>
                </a:moveTo>
                <a:cubicBezTo>
                  <a:pt x="821" y="3071"/>
                  <a:pt x="3587" y="5198"/>
                  <a:pt x="6779" y="5198"/>
                </a:cubicBezTo>
                <a:cubicBezTo>
                  <a:pt x="9940" y="5198"/>
                  <a:pt x="12706" y="3071"/>
                  <a:pt x="1352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4"/>
          <p:cNvSpPr/>
          <p:nvPr/>
        </p:nvSpPr>
        <p:spPr>
          <a:xfrm>
            <a:off x="5582813" y="2454025"/>
            <a:ext cx="95000" cy="94250"/>
          </a:xfrm>
          <a:custGeom>
            <a:avLst/>
            <a:gdLst/>
            <a:ahLst/>
            <a:cxnLst/>
            <a:rect l="l" t="t" r="r" b="b"/>
            <a:pathLst>
              <a:path w="3800" h="3770" extrusionOk="0">
                <a:moveTo>
                  <a:pt x="1885" y="1"/>
                </a:moveTo>
                <a:cubicBezTo>
                  <a:pt x="851" y="1"/>
                  <a:pt x="0" y="821"/>
                  <a:pt x="0" y="1885"/>
                </a:cubicBezTo>
                <a:cubicBezTo>
                  <a:pt x="0" y="2918"/>
                  <a:pt x="851" y="3770"/>
                  <a:pt x="1885" y="3770"/>
                </a:cubicBezTo>
                <a:cubicBezTo>
                  <a:pt x="2949" y="3770"/>
                  <a:pt x="3800" y="2918"/>
                  <a:pt x="3800" y="1885"/>
                </a:cubicBezTo>
                <a:cubicBezTo>
                  <a:pt x="3800" y="821"/>
                  <a:pt x="2949" y="1"/>
                  <a:pt x="1885"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4"/>
          <p:cNvSpPr/>
          <p:nvPr/>
        </p:nvSpPr>
        <p:spPr>
          <a:xfrm>
            <a:off x="5554688" y="2391725"/>
            <a:ext cx="43350" cy="42575"/>
          </a:xfrm>
          <a:custGeom>
            <a:avLst/>
            <a:gdLst/>
            <a:ahLst/>
            <a:cxnLst/>
            <a:rect l="l" t="t" r="r" b="b"/>
            <a:pathLst>
              <a:path w="1734" h="1703" extrusionOk="0">
                <a:moveTo>
                  <a:pt x="882" y="0"/>
                </a:moveTo>
                <a:cubicBezTo>
                  <a:pt x="396" y="0"/>
                  <a:pt x="1" y="365"/>
                  <a:pt x="1" y="851"/>
                </a:cubicBezTo>
                <a:cubicBezTo>
                  <a:pt x="1" y="1307"/>
                  <a:pt x="396" y="1702"/>
                  <a:pt x="882" y="1702"/>
                </a:cubicBezTo>
                <a:cubicBezTo>
                  <a:pt x="1338" y="1702"/>
                  <a:pt x="1733" y="1307"/>
                  <a:pt x="1733" y="851"/>
                </a:cubicBezTo>
                <a:cubicBezTo>
                  <a:pt x="1733" y="365"/>
                  <a:pt x="1338" y="0"/>
                  <a:pt x="882"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4"/>
          <p:cNvSpPr/>
          <p:nvPr/>
        </p:nvSpPr>
        <p:spPr>
          <a:xfrm rot="6893039">
            <a:off x="7330904" y="2064841"/>
            <a:ext cx="53977" cy="44852"/>
          </a:xfrm>
          <a:custGeom>
            <a:avLst/>
            <a:gdLst/>
            <a:ahLst/>
            <a:cxnLst/>
            <a:rect l="l" t="t" r="r" b="b"/>
            <a:pathLst>
              <a:path w="2159" h="1794" extrusionOk="0">
                <a:moveTo>
                  <a:pt x="0" y="0"/>
                </a:moveTo>
                <a:lnTo>
                  <a:pt x="0" y="1794"/>
                </a:lnTo>
                <a:lnTo>
                  <a:pt x="2158" y="1794"/>
                </a:lnTo>
                <a:lnTo>
                  <a:pt x="2158"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4"/>
          <p:cNvSpPr/>
          <p:nvPr/>
        </p:nvSpPr>
        <p:spPr>
          <a:xfrm rot="6893039">
            <a:off x="7516011" y="1976419"/>
            <a:ext cx="101854" cy="416468"/>
          </a:xfrm>
          <a:custGeom>
            <a:avLst/>
            <a:gdLst/>
            <a:ahLst/>
            <a:cxnLst/>
            <a:rect l="l" t="t" r="r" b="b"/>
            <a:pathLst>
              <a:path w="4074" h="16658" extrusionOk="0">
                <a:moveTo>
                  <a:pt x="0" y="1"/>
                </a:moveTo>
                <a:lnTo>
                  <a:pt x="0" y="16657"/>
                </a:lnTo>
                <a:lnTo>
                  <a:pt x="4073" y="16657"/>
                </a:lnTo>
                <a:lnTo>
                  <a:pt x="40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4"/>
          <p:cNvSpPr/>
          <p:nvPr/>
        </p:nvSpPr>
        <p:spPr>
          <a:xfrm rot="6893039">
            <a:off x="7448280" y="2043337"/>
            <a:ext cx="72228" cy="205209"/>
          </a:xfrm>
          <a:custGeom>
            <a:avLst/>
            <a:gdLst/>
            <a:ahLst/>
            <a:cxnLst/>
            <a:rect l="l" t="t" r="r" b="b"/>
            <a:pathLst>
              <a:path w="2889" h="8208" extrusionOk="0">
                <a:moveTo>
                  <a:pt x="1" y="1"/>
                </a:moveTo>
                <a:lnTo>
                  <a:pt x="1" y="8208"/>
                </a:lnTo>
                <a:lnTo>
                  <a:pt x="2888" y="8208"/>
                </a:lnTo>
                <a:lnTo>
                  <a:pt x="2888"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4"/>
          <p:cNvSpPr/>
          <p:nvPr/>
        </p:nvSpPr>
        <p:spPr>
          <a:xfrm rot="6893039">
            <a:off x="7835842" y="2225703"/>
            <a:ext cx="53977" cy="191533"/>
          </a:xfrm>
          <a:custGeom>
            <a:avLst/>
            <a:gdLst/>
            <a:ahLst/>
            <a:cxnLst/>
            <a:rect l="l" t="t" r="r" b="b"/>
            <a:pathLst>
              <a:path w="2159" h="7661" extrusionOk="0">
                <a:moveTo>
                  <a:pt x="0" y="0"/>
                </a:moveTo>
                <a:lnTo>
                  <a:pt x="0" y="7660"/>
                </a:lnTo>
                <a:lnTo>
                  <a:pt x="2158" y="7660"/>
                </a:lnTo>
                <a:lnTo>
                  <a:pt x="21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4"/>
          <p:cNvSpPr/>
          <p:nvPr/>
        </p:nvSpPr>
        <p:spPr>
          <a:xfrm rot="6893039">
            <a:off x="7663157" y="2262351"/>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4"/>
          <p:cNvSpPr/>
          <p:nvPr/>
        </p:nvSpPr>
        <p:spPr>
          <a:xfrm rot="6893039">
            <a:off x="7616279" y="2240608"/>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4"/>
          <p:cNvSpPr/>
          <p:nvPr/>
        </p:nvSpPr>
        <p:spPr>
          <a:xfrm rot="6893039">
            <a:off x="7568721" y="2218549"/>
            <a:ext cx="72228" cy="25"/>
          </a:xfrm>
          <a:custGeom>
            <a:avLst/>
            <a:gdLst/>
            <a:ahLst/>
            <a:cxnLst/>
            <a:rect l="l" t="t" r="r" b="b"/>
            <a:pathLst>
              <a:path w="2889" h="1" fill="none" extrusionOk="0">
                <a:moveTo>
                  <a:pt x="2888"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4"/>
          <p:cNvSpPr/>
          <p:nvPr/>
        </p:nvSpPr>
        <p:spPr>
          <a:xfrm rot="6893039">
            <a:off x="7521163" y="2196491"/>
            <a:ext cx="72228" cy="25"/>
          </a:xfrm>
          <a:custGeom>
            <a:avLst/>
            <a:gdLst/>
            <a:ahLst/>
            <a:cxnLst/>
            <a:rect l="l" t="t" r="r" b="b"/>
            <a:pathLst>
              <a:path w="2889" h="1" fill="none" extrusionOk="0">
                <a:moveTo>
                  <a:pt x="2888"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4"/>
          <p:cNvSpPr/>
          <p:nvPr/>
        </p:nvSpPr>
        <p:spPr>
          <a:xfrm rot="6893039">
            <a:off x="7473582" y="2174421"/>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4"/>
          <p:cNvSpPr/>
          <p:nvPr/>
        </p:nvSpPr>
        <p:spPr>
          <a:xfrm rot="6893039">
            <a:off x="7426704" y="2152678"/>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4"/>
          <p:cNvSpPr/>
          <p:nvPr/>
        </p:nvSpPr>
        <p:spPr>
          <a:xfrm rot="6893039">
            <a:off x="7379146" y="2130619"/>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4"/>
          <p:cNvSpPr/>
          <p:nvPr/>
        </p:nvSpPr>
        <p:spPr>
          <a:xfrm rot="6893039">
            <a:off x="7236058" y="1919456"/>
            <a:ext cx="25" cy="223434"/>
          </a:xfrm>
          <a:custGeom>
            <a:avLst/>
            <a:gdLst/>
            <a:ahLst/>
            <a:cxnLst/>
            <a:rect l="l" t="t" r="r" b="b"/>
            <a:pathLst>
              <a:path w="1" h="8937" fill="none" extrusionOk="0">
                <a:moveTo>
                  <a:pt x="1" y="1"/>
                </a:moveTo>
                <a:lnTo>
                  <a:pt x="1" y="8937"/>
                </a:lnTo>
              </a:path>
            </a:pathLst>
          </a:custGeom>
          <a:solidFill>
            <a:schemeClr val="lt2"/>
          </a:solidFill>
          <a:ln w="6850"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4"/>
          <p:cNvSpPr/>
          <p:nvPr/>
        </p:nvSpPr>
        <p:spPr>
          <a:xfrm rot="6893039">
            <a:off x="7682764" y="2265527"/>
            <a:ext cx="166432" cy="22051"/>
          </a:xfrm>
          <a:custGeom>
            <a:avLst/>
            <a:gdLst/>
            <a:ahLst/>
            <a:cxnLst/>
            <a:rect l="l" t="t" r="r" b="b"/>
            <a:pathLst>
              <a:path w="6657" h="882" extrusionOk="0">
                <a:moveTo>
                  <a:pt x="0" y="0"/>
                </a:moveTo>
                <a:lnTo>
                  <a:pt x="0" y="882"/>
                </a:lnTo>
                <a:lnTo>
                  <a:pt x="6657" y="882"/>
                </a:lnTo>
                <a:lnTo>
                  <a:pt x="6657"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4"/>
          <p:cNvSpPr/>
          <p:nvPr/>
        </p:nvSpPr>
        <p:spPr>
          <a:xfrm rot="6893039">
            <a:off x="7876479" y="2355364"/>
            <a:ext cx="166432" cy="22076"/>
          </a:xfrm>
          <a:custGeom>
            <a:avLst/>
            <a:gdLst/>
            <a:ahLst/>
            <a:cxnLst/>
            <a:rect l="l" t="t" r="r" b="b"/>
            <a:pathLst>
              <a:path w="6657" h="883" extrusionOk="0">
                <a:moveTo>
                  <a:pt x="0" y="1"/>
                </a:moveTo>
                <a:lnTo>
                  <a:pt x="0" y="882"/>
                </a:lnTo>
                <a:lnTo>
                  <a:pt x="6657" y="882"/>
                </a:lnTo>
                <a:lnTo>
                  <a:pt x="6657"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4"/>
          <p:cNvSpPr/>
          <p:nvPr/>
        </p:nvSpPr>
        <p:spPr>
          <a:xfrm rot="-2008693">
            <a:off x="7398573" y="2486214"/>
            <a:ext cx="132715" cy="180061"/>
          </a:xfrm>
          <a:custGeom>
            <a:avLst/>
            <a:gdLst/>
            <a:ahLst/>
            <a:cxnLst/>
            <a:rect l="l" t="t" r="r" b="b"/>
            <a:pathLst>
              <a:path w="6049" h="8207" extrusionOk="0">
                <a:moveTo>
                  <a:pt x="61" y="0"/>
                </a:moveTo>
                <a:lnTo>
                  <a:pt x="61" y="5137"/>
                </a:lnTo>
                <a:cubicBezTo>
                  <a:pt x="0" y="6809"/>
                  <a:pt x="1338" y="8207"/>
                  <a:pt x="3009" y="8207"/>
                </a:cubicBezTo>
                <a:cubicBezTo>
                  <a:pt x="4681" y="8207"/>
                  <a:pt x="6049" y="6809"/>
                  <a:pt x="5988" y="5137"/>
                </a:cubicBezTo>
                <a:lnTo>
                  <a:pt x="5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4"/>
          <p:cNvSpPr/>
          <p:nvPr/>
        </p:nvSpPr>
        <p:spPr>
          <a:xfrm rot="-2008693">
            <a:off x="7299248" y="2336033"/>
            <a:ext cx="132715" cy="180083"/>
          </a:xfrm>
          <a:custGeom>
            <a:avLst/>
            <a:gdLst/>
            <a:ahLst/>
            <a:cxnLst/>
            <a:rect l="l" t="t" r="r" b="b"/>
            <a:pathLst>
              <a:path w="6049" h="8208" extrusionOk="0">
                <a:moveTo>
                  <a:pt x="3009" y="0"/>
                </a:moveTo>
                <a:cubicBezTo>
                  <a:pt x="1338" y="0"/>
                  <a:pt x="0" y="1399"/>
                  <a:pt x="61" y="3070"/>
                </a:cubicBezTo>
                <a:lnTo>
                  <a:pt x="61" y="8207"/>
                </a:lnTo>
                <a:lnTo>
                  <a:pt x="5988" y="8207"/>
                </a:lnTo>
                <a:lnTo>
                  <a:pt x="5988" y="3070"/>
                </a:lnTo>
                <a:cubicBezTo>
                  <a:pt x="6049" y="1399"/>
                  <a:pt x="4681" y="0"/>
                  <a:pt x="3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4"/>
          <p:cNvSpPr/>
          <p:nvPr/>
        </p:nvSpPr>
        <p:spPr>
          <a:xfrm>
            <a:off x="7056875" y="2059701"/>
            <a:ext cx="95008" cy="141872"/>
          </a:xfrm>
          <a:custGeom>
            <a:avLst/>
            <a:gdLst/>
            <a:ahLst/>
            <a:cxnLst/>
            <a:rect l="l" t="t" r="r" b="b"/>
            <a:pathLst>
              <a:path w="6840" h="10214" extrusionOk="0">
                <a:moveTo>
                  <a:pt x="3435" y="0"/>
                </a:moveTo>
                <a:cubicBezTo>
                  <a:pt x="3435" y="0"/>
                  <a:pt x="61" y="4864"/>
                  <a:pt x="61" y="6718"/>
                </a:cubicBezTo>
                <a:cubicBezTo>
                  <a:pt x="0" y="8633"/>
                  <a:pt x="1520" y="10213"/>
                  <a:pt x="3435" y="10213"/>
                </a:cubicBezTo>
                <a:cubicBezTo>
                  <a:pt x="5319" y="10213"/>
                  <a:pt x="6839" y="8633"/>
                  <a:pt x="6778" y="6718"/>
                </a:cubicBezTo>
                <a:cubicBezTo>
                  <a:pt x="6778" y="4864"/>
                  <a:pt x="3435" y="0"/>
                  <a:pt x="3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37"/>
          <p:cNvSpPr/>
          <p:nvPr/>
        </p:nvSpPr>
        <p:spPr>
          <a:xfrm>
            <a:off x="1905350" y="334050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7"/>
          <p:cNvSpPr txBox="1">
            <a:spLocks noGrp="1"/>
          </p:cNvSpPr>
          <p:nvPr>
            <p:ph type="title"/>
          </p:nvPr>
        </p:nvSpPr>
        <p:spPr>
          <a:xfrm>
            <a:off x="1388100" y="619533"/>
            <a:ext cx="6367800" cy="203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584" name="Google Shape;584;p37"/>
          <p:cNvSpPr/>
          <p:nvPr/>
        </p:nvSpPr>
        <p:spPr>
          <a:xfrm>
            <a:off x="4536658" y="3735198"/>
            <a:ext cx="193577" cy="36726"/>
          </a:xfrm>
          <a:custGeom>
            <a:avLst/>
            <a:gdLst/>
            <a:ahLst/>
            <a:cxnLst/>
            <a:rect l="l" t="t" r="r" b="b"/>
            <a:pathLst>
              <a:path w="4301" h="816" extrusionOk="0">
                <a:moveTo>
                  <a:pt x="393" y="0"/>
                </a:moveTo>
                <a:cubicBezTo>
                  <a:pt x="182" y="0"/>
                  <a:pt x="1" y="182"/>
                  <a:pt x="1" y="393"/>
                </a:cubicBezTo>
                <a:lnTo>
                  <a:pt x="1" y="679"/>
                </a:lnTo>
                <a:cubicBezTo>
                  <a:pt x="1" y="755"/>
                  <a:pt x="46" y="815"/>
                  <a:pt x="121" y="815"/>
                </a:cubicBezTo>
                <a:lnTo>
                  <a:pt x="4165" y="815"/>
                </a:lnTo>
                <a:cubicBezTo>
                  <a:pt x="4240" y="815"/>
                  <a:pt x="4301" y="755"/>
                  <a:pt x="4301" y="679"/>
                </a:cubicBezTo>
                <a:lnTo>
                  <a:pt x="4301" y="393"/>
                </a:lnTo>
                <a:cubicBezTo>
                  <a:pt x="4301" y="182"/>
                  <a:pt x="4120" y="0"/>
                  <a:pt x="3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7"/>
          <p:cNvSpPr/>
          <p:nvPr/>
        </p:nvSpPr>
        <p:spPr>
          <a:xfrm>
            <a:off x="4419860" y="3141713"/>
            <a:ext cx="425816" cy="611832"/>
          </a:xfrm>
          <a:custGeom>
            <a:avLst/>
            <a:gdLst/>
            <a:ahLst/>
            <a:cxnLst/>
            <a:rect l="l" t="t" r="r" b="b"/>
            <a:pathLst>
              <a:path w="9461" h="13594" extrusionOk="0">
                <a:moveTo>
                  <a:pt x="3456" y="0"/>
                </a:moveTo>
                <a:cubicBezTo>
                  <a:pt x="3290" y="0"/>
                  <a:pt x="3154" y="136"/>
                  <a:pt x="3154" y="317"/>
                </a:cubicBezTo>
                <a:lnTo>
                  <a:pt x="3154" y="709"/>
                </a:lnTo>
                <a:cubicBezTo>
                  <a:pt x="3139" y="875"/>
                  <a:pt x="3290" y="1026"/>
                  <a:pt x="3456" y="1026"/>
                </a:cubicBezTo>
                <a:lnTo>
                  <a:pt x="3652" y="1026"/>
                </a:lnTo>
                <a:lnTo>
                  <a:pt x="3652" y="4753"/>
                </a:lnTo>
                <a:cubicBezTo>
                  <a:pt x="1449" y="5296"/>
                  <a:pt x="1" y="7408"/>
                  <a:pt x="272" y="9656"/>
                </a:cubicBezTo>
                <a:cubicBezTo>
                  <a:pt x="559" y="11904"/>
                  <a:pt x="2475" y="13594"/>
                  <a:pt x="4738" y="13594"/>
                </a:cubicBezTo>
                <a:cubicBezTo>
                  <a:pt x="7001" y="13594"/>
                  <a:pt x="8917" y="11904"/>
                  <a:pt x="9189" y="9656"/>
                </a:cubicBezTo>
                <a:cubicBezTo>
                  <a:pt x="9460" y="7408"/>
                  <a:pt x="8027" y="5296"/>
                  <a:pt x="5824" y="4753"/>
                </a:cubicBezTo>
                <a:lnTo>
                  <a:pt x="5824" y="1026"/>
                </a:lnTo>
                <a:lnTo>
                  <a:pt x="6021" y="1026"/>
                </a:lnTo>
                <a:cubicBezTo>
                  <a:pt x="6186" y="1026"/>
                  <a:pt x="6322" y="890"/>
                  <a:pt x="6322" y="724"/>
                </a:cubicBezTo>
                <a:lnTo>
                  <a:pt x="6322" y="317"/>
                </a:lnTo>
                <a:cubicBezTo>
                  <a:pt x="6322" y="136"/>
                  <a:pt x="6186" y="0"/>
                  <a:pt x="6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7"/>
          <p:cNvSpPr/>
          <p:nvPr/>
        </p:nvSpPr>
        <p:spPr>
          <a:xfrm>
            <a:off x="4431427" y="3551157"/>
            <a:ext cx="404077" cy="202399"/>
          </a:xfrm>
          <a:custGeom>
            <a:avLst/>
            <a:gdLst/>
            <a:ahLst/>
            <a:cxnLst/>
            <a:rect l="l" t="t" r="r" b="b"/>
            <a:pathLst>
              <a:path w="8978" h="4497" extrusionOk="0">
                <a:moveTo>
                  <a:pt x="0" y="1"/>
                </a:moveTo>
                <a:cubicBezTo>
                  <a:pt x="0" y="2490"/>
                  <a:pt x="2007" y="4497"/>
                  <a:pt x="4481" y="4497"/>
                </a:cubicBezTo>
                <a:cubicBezTo>
                  <a:pt x="6955" y="4497"/>
                  <a:pt x="8977" y="2490"/>
                  <a:pt x="8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7"/>
          <p:cNvSpPr/>
          <p:nvPr/>
        </p:nvSpPr>
        <p:spPr>
          <a:xfrm>
            <a:off x="4938676" y="3735198"/>
            <a:ext cx="433962" cy="36726"/>
          </a:xfrm>
          <a:custGeom>
            <a:avLst/>
            <a:gdLst/>
            <a:ahLst/>
            <a:cxnLst/>
            <a:rect l="l" t="t" r="r" b="b"/>
            <a:pathLst>
              <a:path w="9642" h="816" extrusionOk="0">
                <a:moveTo>
                  <a:pt x="408" y="0"/>
                </a:moveTo>
                <a:cubicBezTo>
                  <a:pt x="182" y="0"/>
                  <a:pt x="0" y="182"/>
                  <a:pt x="16" y="393"/>
                </a:cubicBezTo>
                <a:lnTo>
                  <a:pt x="16" y="679"/>
                </a:lnTo>
                <a:cubicBezTo>
                  <a:pt x="16" y="755"/>
                  <a:pt x="61" y="815"/>
                  <a:pt x="136" y="815"/>
                </a:cubicBezTo>
                <a:lnTo>
                  <a:pt x="9521" y="815"/>
                </a:lnTo>
                <a:cubicBezTo>
                  <a:pt x="9596" y="815"/>
                  <a:pt x="9641" y="755"/>
                  <a:pt x="9641" y="679"/>
                </a:cubicBezTo>
                <a:lnTo>
                  <a:pt x="9641" y="393"/>
                </a:lnTo>
                <a:cubicBezTo>
                  <a:pt x="9641" y="182"/>
                  <a:pt x="9475" y="0"/>
                  <a:pt x="9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7"/>
          <p:cNvSpPr/>
          <p:nvPr/>
        </p:nvSpPr>
        <p:spPr>
          <a:xfrm>
            <a:off x="4887726" y="2840875"/>
            <a:ext cx="537210" cy="896369"/>
          </a:xfrm>
          <a:custGeom>
            <a:avLst/>
            <a:gdLst/>
            <a:ahLst/>
            <a:cxnLst/>
            <a:rect l="l" t="t" r="r" b="b"/>
            <a:pathLst>
              <a:path w="11936" h="19916" extrusionOk="0">
                <a:moveTo>
                  <a:pt x="4557" y="0"/>
                </a:moveTo>
                <a:cubicBezTo>
                  <a:pt x="4361" y="0"/>
                  <a:pt x="4195" y="166"/>
                  <a:pt x="4195" y="362"/>
                </a:cubicBezTo>
                <a:lnTo>
                  <a:pt x="4195" y="936"/>
                </a:lnTo>
                <a:cubicBezTo>
                  <a:pt x="4195" y="1132"/>
                  <a:pt x="4346" y="1298"/>
                  <a:pt x="4542" y="1298"/>
                </a:cubicBezTo>
                <a:lnTo>
                  <a:pt x="4648" y="1298"/>
                </a:lnTo>
                <a:lnTo>
                  <a:pt x="4648" y="11406"/>
                </a:lnTo>
                <a:lnTo>
                  <a:pt x="469" y="18150"/>
                </a:lnTo>
                <a:cubicBezTo>
                  <a:pt x="1" y="18920"/>
                  <a:pt x="544" y="19916"/>
                  <a:pt x="1449" y="19916"/>
                </a:cubicBezTo>
                <a:lnTo>
                  <a:pt x="10472" y="19916"/>
                </a:lnTo>
                <a:cubicBezTo>
                  <a:pt x="11377" y="19916"/>
                  <a:pt x="11935" y="18920"/>
                  <a:pt x="11452" y="18150"/>
                </a:cubicBezTo>
                <a:lnTo>
                  <a:pt x="7273" y="11391"/>
                </a:lnTo>
                <a:lnTo>
                  <a:pt x="7273" y="1298"/>
                </a:lnTo>
                <a:lnTo>
                  <a:pt x="7379" y="1298"/>
                </a:lnTo>
                <a:cubicBezTo>
                  <a:pt x="7575" y="1298"/>
                  <a:pt x="7726" y="1147"/>
                  <a:pt x="7726" y="951"/>
                </a:cubicBezTo>
                <a:lnTo>
                  <a:pt x="7726" y="362"/>
                </a:lnTo>
                <a:cubicBezTo>
                  <a:pt x="7726" y="166"/>
                  <a:pt x="7575" y="0"/>
                  <a:pt x="7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7"/>
          <p:cNvSpPr/>
          <p:nvPr/>
        </p:nvSpPr>
        <p:spPr>
          <a:xfrm>
            <a:off x="4887231" y="3498182"/>
            <a:ext cx="536984" cy="238405"/>
          </a:xfrm>
          <a:custGeom>
            <a:avLst/>
            <a:gdLst/>
            <a:ahLst/>
            <a:cxnLst/>
            <a:rect l="l" t="t" r="r" b="b"/>
            <a:pathLst>
              <a:path w="11931" h="5297" extrusionOk="0">
                <a:moveTo>
                  <a:pt x="2667" y="1"/>
                </a:moveTo>
                <a:lnTo>
                  <a:pt x="480" y="3546"/>
                </a:lnTo>
                <a:cubicBezTo>
                  <a:pt x="0" y="4310"/>
                  <a:pt x="547" y="5297"/>
                  <a:pt x="1440" y="5297"/>
                </a:cubicBezTo>
                <a:cubicBezTo>
                  <a:pt x="1447" y="5297"/>
                  <a:pt x="1454" y="5297"/>
                  <a:pt x="1460" y="5297"/>
                </a:cubicBezTo>
                <a:lnTo>
                  <a:pt x="10483" y="5297"/>
                </a:lnTo>
                <a:cubicBezTo>
                  <a:pt x="11388" y="5297"/>
                  <a:pt x="11931" y="4301"/>
                  <a:pt x="11463" y="3546"/>
                </a:cubicBezTo>
                <a:lnTo>
                  <a:pt x="92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7"/>
          <p:cNvSpPr/>
          <p:nvPr/>
        </p:nvSpPr>
        <p:spPr>
          <a:xfrm>
            <a:off x="3719073" y="2954927"/>
            <a:ext cx="627495" cy="816976"/>
          </a:xfrm>
          <a:custGeom>
            <a:avLst/>
            <a:gdLst/>
            <a:ahLst/>
            <a:cxnLst/>
            <a:rect l="l" t="t" r="r" b="b"/>
            <a:pathLst>
              <a:path w="13942" h="18152" extrusionOk="0">
                <a:moveTo>
                  <a:pt x="7197" y="1"/>
                </a:moveTo>
                <a:cubicBezTo>
                  <a:pt x="6843" y="1"/>
                  <a:pt x="6489" y="88"/>
                  <a:pt x="6171" y="257"/>
                </a:cubicBezTo>
                <a:cubicBezTo>
                  <a:pt x="5462" y="665"/>
                  <a:pt x="5024" y="1419"/>
                  <a:pt x="5040" y="2234"/>
                </a:cubicBezTo>
                <a:lnTo>
                  <a:pt x="5040" y="6172"/>
                </a:lnTo>
                <a:cubicBezTo>
                  <a:pt x="5040" y="7711"/>
                  <a:pt x="4632" y="9219"/>
                  <a:pt x="3863" y="10562"/>
                </a:cubicBezTo>
                <a:lnTo>
                  <a:pt x="483" y="16386"/>
                </a:lnTo>
                <a:cubicBezTo>
                  <a:pt x="0" y="17155"/>
                  <a:pt x="559" y="18151"/>
                  <a:pt x="1464" y="18151"/>
                </a:cubicBezTo>
                <a:lnTo>
                  <a:pt x="10486" y="18151"/>
                </a:lnTo>
                <a:cubicBezTo>
                  <a:pt x="11376" y="18151"/>
                  <a:pt x="11935" y="17155"/>
                  <a:pt x="11467" y="16386"/>
                </a:cubicBezTo>
                <a:lnTo>
                  <a:pt x="8087" y="10562"/>
                </a:lnTo>
                <a:cubicBezTo>
                  <a:pt x="7318" y="9219"/>
                  <a:pt x="6910" y="7711"/>
                  <a:pt x="6910" y="6157"/>
                </a:cubicBezTo>
                <a:lnTo>
                  <a:pt x="6910" y="2158"/>
                </a:lnTo>
                <a:cubicBezTo>
                  <a:pt x="6910" y="2053"/>
                  <a:pt x="6971" y="1962"/>
                  <a:pt x="7046" y="1917"/>
                </a:cubicBezTo>
                <a:cubicBezTo>
                  <a:pt x="7091" y="1894"/>
                  <a:pt x="7141" y="1883"/>
                  <a:pt x="7190" y="1883"/>
                </a:cubicBezTo>
                <a:cubicBezTo>
                  <a:pt x="7239" y="1883"/>
                  <a:pt x="7288" y="1894"/>
                  <a:pt x="7333" y="1917"/>
                </a:cubicBezTo>
                <a:lnTo>
                  <a:pt x="13126" y="5372"/>
                </a:lnTo>
                <a:cubicBezTo>
                  <a:pt x="13165" y="5400"/>
                  <a:pt x="13210" y="5413"/>
                  <a:pt x="13254" y="5413"/>
                </a:cubicBezTo>
                <a:cubicBezTo>
                  <a:pt x="13331" y="5413"/>
                  <a:pt x="13405" y="5373"/>
                  <a:pt x="13443" y="5297"/>
                </a:cubicBezTo>
                <a:lnTo>
                  <a:pt x="13866" y="4708"/>
                </a:lnTo>
                <a:cubicBezTo>
                  <a:pt x="13941" y="4603"/>
                  <a:pt x="13911" y="4452"/>
                  <a:pt x="13805" y="4376"/>
                </a:cubicBezTo>
                <a:lnTo>
                  <a:pt x="8268" y="288"/>
                </a:lnTo>
                <a:cubicBezTo>
                  <a:pt x="7937" y="95"/>
                  <a:pt x="7567" y="1"/>
                  <a:pt x="7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7"/>
          <p:cNvSpPr/>
          <p:nvPr/>
        </p:nvSpPr>
        <p:spPr>
          <a:xfrm>
            <a:off x="3719073" y="3493456"/>
            <a:ext cx="537165" cy="278461"/>
          </a:xfrm>
          <a:custGeom>
            <a:avLst/>
            <a:gdLst/>
            <a:ahLst/>
            <a:cxnLst/>
            <a:rect l="l" t="t" r="r" b="b"/>
            <a:pathLst>
              <a:path w="11935" h="6187" extrusionOk="0">
                <a:moveTo>
                  <a:pt x="3048" y="0"/>
                </a:moveTo>
                <a:lnTo>
                  <a:pt x="483" y="4421"/>
                </a:lnTo>
                <a:cubicBezTo>
                  <a:pt x="0" y="5190"/>
                  <a:pt x="559" y="6186"/>
                  <a:pt x="1464" y="6186"/>
                </a:cubicBezTo>
                <a:lnTo>
                  <a:pt x="10486" y="6186"/>
                </a:lnTo>
                <a:cubicBezTo>
                  <a:pt x="11376" y="6186"/>
                  <a:pt x="11935" y="5190"/>
                  <a:pt x="11467" y="4421"/>
                </a:cubicBezTo>
                <a:lnTo>
                  <a:pt x="89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7"/>
          <p:cNvSpPr/>
          <p:nvPr/>
        </p:nvSpPr>
        <p:spPr>
          <a:xfrm>
            <a:off x="3719073" y="3692395"/>
            <a:ext cx="537165" cy="79528"/>
          </a:xfrm>
          <a:custGeom>
            <a:avLst/>
            <a:gdLst/>
            <a:ahLst/>
            <a:cxnLst/>
            <a:rect l="l" t="t" r="r" b="b"/>
            <a:pathLst>
              <a:path w="11935" h="1767" extrusionOk="0">
                <a:moveTo>
                  <a:pt x="483" y="1"/>
                </a:moveTo>
                <a:cubicBezTo>
                  <a:pt x="0" y="770"/>
                  <a:pt x="559" y="1766"/>
                  <a:pt x="1464" y="1766"/>
                </a:cubicBezTo>
                <a:lnTo>
                  <a:pt x="10486" y="1766"/>
                </a:lnTo>
                <a:cubicBezTo>
                  <a:pt x="11376" y="1766"/>
                  <a:pt x="11935" y="770"/>
                  <a:pt x="114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7"/>
          <p:cNvSpPr/>
          <p:nvPr/>
        </p:nvSpPr>
        <p:spPr>
          <a:xfrm>
            <a:off x="2543675" y="2232375"/>
            <a:ext cx="25" cy="212750"/>
          </a:xfrm>
          <a:custGeom>
            <a:avLst/>
            <a:gdLst/>
            <a:ahLst/>
            <a:cxnLst/>
            <a:rect l="l" t="t" r="r" b="b"/>
            <a:pathLst>
              <a:path w="1" h="8510" fill="none" extrusionOk="0">
                <a:moveTo>
                  <a:pt x="0" y="1"/>
                </a:moveTo>
                <a:lnTo>
                  <a:pt x="0" y="851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7"/>
          <p:cNvSpPr/>
          <p:nvPr/>
        </p:nvSpPr>
        <p:spPr>
          <a:xfrm>
            <a:off x="2437300" y="2338750"/>
            <a:ext cx="212775" cy="25"/>
          </a:xfrm>
          <a:custGeom>
            <a:avLst/>
            <a:gdLst/>
            <a:ahLst/>
            <a:cxnLst/>
            <a:rect l="l" t="t" r="r" b="b"/>
            <a:pathLst>
              <a:path w="8511" h="1" fill="none" extrusionOk="0">
                <a:moveTo>
                  <a:pt x="8510" y="0"/>
                </a:moveTo>
                <a:lnTo>
                  <a:pt x="1" y="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7"/>
          <p:cNvSpPr/>
          <p:nvPr/>
        </p:nvSpPr>
        <p:spPr>
          <a:xfrm>
            <a:off x="2490500" y="2246700"/>
            <a:ext cx="106375" cy="184100"/>
          </a:xfrm>
          <a:custGeom>
            <a:avLst/>
            <a:gdLst/>
            <a:ahLst/>
            <a:cxnLst/>
            <a:rect l="l" t="t" r="r" b="b"/>
            <a:pathLst>
              <a:path w="4255" h="7364" fill="none" extrusionOk="0">
                <a:moveTo>
                  <a:pt x="0" y="1"/>
                </a:moveTo>
                <a:lnTo>
                  <a:pt x="4255" y="7364"/>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7"/>
          <p:cNvSpPr/>
          <p:nvPr/>
        </p:nvSpPr>
        <p:spPr>
          <a:xfrm>
            <a:off x="2451650" y="2285550"/>
            <a:ext cx="184075" cy="106400"/>
          </a:xfrm>
          <a:custGeom>
            <a:avLst/>
            <a:gdLst/>
            <a:ahLst/>
            <a:cxnLst/>
            <a:rect l="l" t="t" r="r" b="b"/>
            <a:pathLst>
              <a:path w="7363" h="4256" fill="none" extrusionOk="0">
                <a:moveTo>
                  <a:pt x="7363" y="1"/>
                </a:moveTo>
                <a:lnTo>
                  <a:pt x="0" y="4256"/>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2451650" y="2285550"/>
            <a:ext cx="184075" cy="106400"/>
          </a:xfrm>
          <a:custGeom>
            <a:avLst/>
            <a:gdLst/>
            <a:ahLst/>
            <a:cxnLst/>
            <a:rect l="l" t="t" r="r" b="b"/>
            <a:pathLst>
              <a:path w="7363" h="4256" fill="none" extrusionOk="0">
                <a:moveTo>
                  <a:pt x="0" y="1"/>
                </a:moveTo>
                <a:lnTo>
                  <a:pt x="7363" y="4256"/>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2490500" y="2246700"/>
            <a:ext cx="106375" cy="184100"/>
          </a:xfrm>
          <a:custGeom>
            <a:avLst/>
            <a:gdLst/>
            <a:ahLst/>
            <a:cxnLst/>
            <a:rect l="l" t="t" r="r" b="b"/>
            <a:pathLst>
              <a:path w="4255" h="7364" fill="none" extrusionOk="0">
                <a:moveTo>
                  <a:pt x="4255" y="1"/>
                </a:moveTo>
                <a:lnTo>
                  <a:pt x="0" y="7364"/>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5677425" y="3053625"/>
            <a:ext cx="25" cy="134300"/>
          </a:xfrm>
          <a:custGeom>
            <a:avLst/>
            <a:gdLst/>
            <a:ahLst/>
            <a:cxnLst/>
            <a:rect l="l" t="t" r="r" b="b"/>
            <a:pathLst>
              <a:path w="1" h="5372" fill="none" extrusionOk="0">
                <a:moveTo>
                  <a:pt x="0" y="1"/>
                </a:moveTo>
                <a:lnTo>
                  <a:pt x="0" y="5372"/>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5610275" y="3120775"/>
            <a:ext cx="134300" cy="25"/>
          </a:xfrm>
          <a:custGeom>
            <a:avLst/>
            <a:gdLst/>
            <a:ahLst/>
            <a:cxnLst/>
            <a:rect l="l" t="t" r="r" b="b"/>
            <a:pathLst>
              <a:path w="5372" h="1" fill="none" extrusionOk="0">
                <a:moveTo>
                  <a:pt x="5372" y="0"/>
                </a:moveTo>
                <a:lnTo>
                  <a:pt x="1" y="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5643850" y="3062675"/>
            <a:ext cx="67175" cy="116200"/>
          </a:xfrm>
          <a:custGeom>
            <a:avLst/>
            <a:gdLst/>
            <a:ahLst/>
            <a:cxnLst/>
            <a:rect l="l" t="t" r="r" b="b"/>
            <a:pathLst>
              <a:path w="2687" h="4648" fill="none" extrusionOk="0">
                <a:moveTo>
                  <a:pt x="0" y="1"/>
                </a:moveTo>
                <a:lnTo>
                  <a:pt x="2686" y="4648"/>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5619325" y="3087200"/>
            <a:ext cx="116200" cy="67150"/>
          </a:xfrm>
          <a:custGeom>
            <a:avLst/>
            <a:gdLst/>
            <a:ahLst/>
            <a:cxnLst/>
            <a:rect l="l" t="t" r="r" b="b"/>
            <a:pathLst>
              <a:path w="4648" h="2686" fill="none" extrusionOk="0">
                <a:moveTo>
                  <a:pt x="4648" y="0"/>
                </a:moveTo>
                <a:lnTo>
                  <a:pt x="1" y="2686"/>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5619325" y="3087200"/>
            <a:ext cx="116200" cy="67150"/>
          </a:xfrm>
          <a:custGeom>
            <a:avLst/>
            <a:gdLst/>
            <a:ahLst/>
            <a:cxnLst/>
            <a:rect l="l" t="t" r="r" b="b"/>
            <a:pathLst>
              <a:path w="4648" h="2686" fill="none" extrusionOk="0">
                <a:moveTo>
                  <a:pt x="1" y="0"/>
                </a:moveTo>
                <a:lnTo>
                  <a:pt x="4648" y="2686"/>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5643850" y="3062675"/>
            <a:ext cx="67175" cy="116200"/>
          </a:xfrm>
          <a:custGeom>
            <a:avLst/>
            <a:gdLst/>
            <a:ahLst/>
            <a:cxnLst/>
            <a:rect l="l" t="t" r="r" b="b"/>
            <a:pathLst>
              <a:path w="2687" h="4648" fill="none" extrusionOk="0">
                <a:moveTo>
                  <a:pt x="2686" y="1"/>
                </a:moveTo>
                <a:lnTo>
                  <a:pt x="0" y="4648"/>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37"/>
          <p:cNvGrpSpPr/>
          <p:nvPr/>
        </p:nvGrpSpPr>
        <p:grpSpPr>
          <a:xfrm>
            <a:off x="6509175" y="2246700"/>
            <a:ext cx="647175" cy="914125"/>
            <a:chOff x="2219575" y="699800"/>
            <a:chExt cx="647175" cy="914125"/>
          </a:xfrm>
        </p:grpSpPr>
        <p:sp>
          <p:nvSpPr>
            <p:cNvPr id="606" name="Google Shape;606;p37"/>
            <p:cNvSpPr/>
            <p:nvPr/>
          </p:nvSpPr>
          <p:spPr>
            <a:xfrm>
              <a:off x="2252400" y="730350"/>
              <a:ext cx="398700" cy="432650"/>
            </a:xfrm>
            <a:custGeom>
              <a:avLst/>
              <a:gdLst/>
              <a:ahLst/>
              <a:cxnLst/>
              <a:rect l="l" t="t" r="r" b="b"/>
              <a:pathLst>
                <a:path w="15948" h="17306" fill="none" extrusionOk="0">
                  <a:moveTo>
                    <a:pt x="0" y="0"/>
                  </a:moveTo>
                  <a:lnTo>
                    <a:pt x="15948" y="17306"/>
                  </a:lnTo>
                </a:path>
              </a:pathLst>
            </a:custGeom>
            <a:solidFill>
              <a:schemeClr val="accent3"/>
            </a:solidFill>
            <a:ln w="4900" cap="flat" cmpd="sng">
              <a:solidFill>
                <a:srgbClr val="A3663C"/>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7"/>
            <p:cNvSpPr/>
            <p:nvPr/>
          </p:nvSpPr>
          <p:spPr>
            <a:xfrm>
              <a:off x="2651075" y="1162975"/>
              <a:ext cx="172775" cy="417575"/>
            </a:xfrm>
            <a:custGeom>
              <a:avLst/>
              <a:gdLst/>
              <a:ahLst/>
              <a:cxnLst/>
              <a:rect l="l" t="t" r="r" b="b"/>
              <a:pathLst>
                <a:path w="6911" h="16703" fill="none" extrusionOk="0">
                  <a:moveTo>
                    <a:pt x="6911" y="16702"/>
                  </a:moveTo>
                  <a:lnTo>
                    <a:pt x="1" y="1"/>
                  </a:lnTo>
                </a:path>
              </a:pathLst>
            </a:custGeom>
            <a:solidFill>
              <a:schemeClr val="accent3"/>
            </a:solidFill>
            <a:ln w="4900" cap="flat" cmpd="sng">
              <a:solidFill>
                <a:srgbClr val="4A2E2E"/>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7"/>
            <p:cNvSpPr/>
            <p:nvPr/>
          </p:nvSpPr>
          <p:spPr>
            <a:xfrm>
              <a:off x="2611850" y="1162975"/>
              <a:ext cx="212000" cy="417575"/>
            </a:xfrm>
            <a:custGeom>
              <a:avLst/>
              <a:gdLst/>
              <a:ahLst/>
              <a:cxnLst/>
              <a:rect l="l" t="t" r="r" b="b"/>
              <a:pathLst>
                <a:path w="8480" h="16703" fill="none" extrusionOk="0">
                  <a:moveTo>
                    <a:pt x="1570" y="1"/>
                  </a:moveTo>
                  <a:lnTo>
                    <a:pt x="1" y="11648"/>
                  </a:lnTo>
                  <a:lnTo>
                    <a:pt x="8480" y="16702"/>
                  </a:lnTo>
                </a:path>
              </a:pathLst>
            </a:custGeom>
            <a:solidFill>
              <a:schemeClr val="accent3"/>
            </a:solidFill>
            <a:ln w="4900" cap="flat" cmpd="sng">
              <a:solidFill>
                <a:srgbClr val="4A2E2E"/>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7"/>
            <p:cNvSpPr/>
            <p:nvPr/>
          </p:nvSpPr>
          <p:spPr>
            <a:xfrm>
              <a:off x="2560925" y="1406875"/>
              <a:ext cx="111875" cy="94450"/>
            </a:xfrm>
            <a:custGeom>
              <a:avLst/>
              <a:gdLst/>
              <a:ahLst/>
              <a:cxnLst/>
              <a:rect l="l" t="t" r="r" b="b"/>
              <a:pathLst>
                <a:path w="4475" h="3778" extrusionOk="0">
                  <a:moveTo>
                    <a:pt x="2048" y="0"/>
                  </a:moveTo>
                  <a:cubicBezTo>
                    <a:pt x="1196" y="0"/>
                    <a:pt x="354" y="567"/>
                    <a:pt x="182" y="1560"/>
                  </a:cubicBezTo>
                  <a:cubicBezTo>
                    <a:pt x="1" y="2586"/>
                    <a:pt x="680" y="3567"/>
                    <a:pt x="1721" y="3748"/>
                  </a:cubicBezTo>
                  <a:cubicBezTo>
                    <a:pt x="1836" y="3768"/>
                    <a:pt x="1948" y="3777"/>
                    <a:pt x="2058" y="3777"/>
                  </a:cubicBezTo>
                  <a:cubicBezTo>
                    <a:pt x="3519" y="3777"/>
                    <a:pt x="4475" y="2083"/>
                    <a:pt x="3577" y="806"/>
                  </a:cubicBezTo>
                  <a:cubicBezTo>
                    <a:pt x="3195" y="255"/>
                    <a:pt x="2619" y="0"/>
                    <a:pt x="2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7"/>
            <p:cNvSpPr/>
            <p:nvPr/>
          </p:nvSpPr>
          <p:spPr>
            <a:xfrm>
              <a:off x="2219575" y="699800"/>
              <a:ext cx="72150" cy="60825"/>
            </a:xfrm>
            <a:custGeom>
              <a:avLst/>
              <a:gdLst/>
              <a:ahLst/>
              <a:cxnLst/>
              <a:rect l="l" t="t" r="r" b="b"/>
              <a:pathLst>
                <a:path w="2886" h="2433" extrusionOk="0">
                  <a:moveTo>
                    <a:pt x="1322" y="1"/>
                  </a:moveTo>
                  <a:cubicBezTo>
                    <a:pt x="772" y="1"/>
                    <a:pt x="230" y="363"/>
                    <a:pt x="121" y="996"/>
                  </a:cubicBezTo>
                  <a:cubicBezTo>
                    <a:pt x="1" y="1660"/>
                    <a:pt x="438" y="2293"/>
                    <a:pt x="1087" y="2414"/>
                  </a:cubicBezTo>
                  <a:cubicBezTo>
                    <a:pt x="1161" y="2427"/>
                    <a:pt x="1233" y="2432"/>
                    <a:pt x="1304" y="2432"/>
                  </a:cubicBezTo>
                  <a:cubicBezTo>
                    <a:pt x="2258" y="2432"/>
                    <a:pt x="2885" y="1342"/>
                    <a:pt x="2309" y="513"/>
                  </a:cubicBezTo>
                  <a:cubicBezTo>
                    <a:pt x="2061" y="162"/>
                    <a:pt x="1690" y="1"/>
                    <a:pt x="1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7"/>
            <p:cNvSpPr/>
            <p:nvPr/>
          </p:nvSpPr>
          <p:spPr>
            <a:xfrm>
              <a:off x="2787625" y="1547250"/>
              <a:ext cx="79125" cy="66675"/>
            </a:xfrm>
            <a:custGeom>
              <a:avLst/>
              <a:gdLst/>
              <a:ahLst/>
              <a:cxnLst/>
              <a:rect l="l" t="t" r="r" b="b"/>
              <a:pathLst>
                <a:path w="3165" h="2667" extrusionOk="0">
                  <a:moveTo>
                    <a:pt x="1447" y="0"/>
                  </a:moveTo>
                  <a:cubicBezTo>
                    <a:pt x="845" y="0"/>
                    <a:pt x="253" y="402"/>
                    <a:pt x="136" y="1105"/>
                  </a:cubicBezTo>
                  <a:cubicBezTo>
                    <a:pt x="0" y="1829"/>
                    <a:pt x="483" y="2523"/>
                    <a:pt x="1207" y="2644"/>
                  </a:cubicBezTo>
                  <a:cubicBezTo>
                    <a:pt x="1293" y="2659"/>
                    <a:pt x="1376" y="2667"/>
                    <a:pt x="1458" y="2667"/>
                  </a:cubicBezTo>
                  <a:cubicBezTo>
                    <a:pt x="2497" y="2667"/>
                    <a:pt x="3165" y="1473"/>
                    <a:pt x="2535" y="577"/>
                  </a:cubicBezTo>
                  <a:cubicBezTo>
                    <a:pt x="2262" y="182"/>
                    <a:pt x="1852" y="0"/>
                    <a:pt x="14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7"/>
            <p:cNvSpPr/>
            <p:nvPr/>
          </p:nvSpPr>
          <p:spPr>
            <a:xfrm>
              <a:off x="2593750" y="1109975"/>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7"/>
        <p:cNvGrpSpPr/>
        <p:nvPr/>
      </p:nvGrpSpPr>
      <p:grpSpPr>
        <a:xfrm>
          <a:off x="0" y="0"/>
          <a:ext cx="0" cy="0"/>
          <a:chOff x="0" y="0"/>
          <a:chExt cx="0" cy="0"/>
        </a:xfrm>
      </p:grpSpPr>
      <p:sp>
        <p:nvSpPr>
          <p:cNvPr id="1248" name="Google Shape;1248;p55"/>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1249" name="Google Shape;1249;p55"/>
          <p:cNvSpPr txBox="1">
            <a:spLocks noGrp="1"/>
          </p:cNvSpPr>
          <p:nvPr>
            <p:ph type="subTitle" idx="1"/>
          </p:nvPr>
        </p:nvSpPr>
        <p:spPr>
          <a:xfrm>
            <a:off x="706625" y="2235288"/>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
        <p:nvSpPr>
          <p:cNvPr id="1250" name="Google Shape;1250;p55"/>
          <p:cNvSpPr txBox="1">
            <a:spLocks noGrp="1"/>
          </p:cNvSpPr>
          <p:nvPr>
            <p:ph type="subTitle" idx="2"/>
          </p:nvPr>
        </p:nvSpPr>
        <p:spPr>
          <a:xfrm>
            <a:off x="706625" y="1766932"/>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251" name="Google Shape;1251;p55"/>
          <p:cNvSpPr txBox="1">
            <a:spLocks noGrp="1"/>
          </p:cNvSpPr>
          <p:nvPr>
            <p:ph type="subTitle" idx="3"/>
          </p:nvPr>
        </p:nvSpPr>
        <p:spPr>
          <a:xfrm>
            <a:off x="3408575" y="2235288"/>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very cold place</a:t>
            </a:r>
            <a:endParaRPr/>
          </a:p>
        </p:txBody>
      </p:sp>
      <p:sp>
        <p:nvSpPr>
          <p:cNvPr id="1252" name="Google Shape;1252;p55"/>
          <p:cNvSpPr txBox="1">
            <a:spLocks noGrp="1"/>
          </p:cNvSpPr>
          <p:nvPr>
            <p:ph type="subTitle" idx="4"/>
          </p:nvPr>
        </p:nvSpPr>
        <p:spPr>
          <a:xfrm>
            <a:off x="3408575" y="1766932"/>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253" name="Google Shape;1253;p55"/>
          <p:cNvSpPr txBox="1">
            <a:spLocks noGrp="1"/>
          </p:cNvSpPr>
          <p:nvPr>
            <p:ph type="subTitle" idx="5"/>
          </p:nvPr>
        </p:nvSpPr>
        <p:spPr>
          <a:xfrm>
            <a:off x="6110525" y="2235288"/>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of them all</a:t>
            </a:r>
            <a:endParaRPr/>
          </a:p>
        </p:txBody>
      </p:sp>
      <p:sp>
        <p:nvSpPr>
          <p:cNvPr id="1254" name="Google Shape;1254;p55"/>
          <p:cNvSpPr txBox="1">
            <a:spLocks noGrp="1"/>
          </p:cNvSpPr>
          <p:nvPr>
            <p:ph type="subTitle" idx="6"/>
          </p:nvPr>
        </p:nvSpPr>
        <p:spPr>
          <a:xfrm>
            <a:off x="6110525" y="1766932"/>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255" name="Google Shape;1255;p55"/>
          <p:cNvSpPr txBox="1">
            <a:spLocks noGrp="1"/>
          </p:cNvSpPr>
          <p:nvPr>
            <p:ph type="subTitle" idx="7"/>
          </p:nvPr>
        </p:nvSpPr>
        <p:spPr>
          <a:xfrm>
            <a:off x="706625" y="4041526"/>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256" name="Google Shape;1256;p55"/>
          <p:cNvSpPr txBox="1">
            <a:spLocks noGrp="1"/>
          </p:cNvSpPr>
          <p:nvPr>
            <p:ph type="subTitle" idx="8"/>
          </p:nvPr>
        </p:nvSpPr>
        <p:spPr>
          <a:xfrm>
            <a:off x="706625" y="3578120"/>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257" name="Google Shape;1257;p55"/>
          <p:cNvSpPr txBox="1">
            <a:spLocks noGrp="1"/>
          </p:cNvSpPr>
          <p:nvPr>
            <p:ph type="subTitle" idx="9"/>
          </p:nvPr>
        </p:nvSpPr>
        <p:spPr>
          <a:xfrm>
            <a:off x="3408575" y="4041526"/>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1258" name="Google Shape;1258;p55"/>
          <p:cNvSpPr txBox="1">
            <a:spLocks noGrp="1"/>
          </p:cNvSpPr>
          <p:nvPr>
            <p:ph type="subTitle" idx="13"/>
          </p:nvPr>
        </p:nvSpPr>
        <p:spPr>
          <a:xfrm>
            <a:off x="3408575" y="3578120"/>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259" name="Google Shape;1259;p55"/>
          <p:cNvSpPr txBox="1">
            <a:spLocks noGrp="1"/>
          </p:cNvSpPr>
          <p:nvPr>
            <p:ph type="subTitle" idx="14"/>
          </p:nvPr>
        </p:nvSpPr>
        <p:spPr>
          <a:xfrm>
            <a:off x="6110525" y="4041526"/>
            <a:ext cx="23361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260" name="Google Shape;1260;p55"/>
          <p:cNvSpPr txBox="1">
            <a:spLocks noGrp="1"/>
          </p:cNvSpPr>
          <p:nvPr>
            <p:ph type="subTitle" idx="15"/>
          </p:nvPr>
        </p:nvSpPr>
        <p:spPr>
          <a:xfrm>
            <a:off x="6110525" y="3578120"/>
            <a:ext cx="2336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1261" name="Google Shape;1261;p55"/>
          <p:cNvSpPr/>
          <p:nvPr/>
        </p:nvSpPr>
        <p:spPr>
          <a:xfrm>
            <a:off x="1641297" y="1513535"/>
            <a:ext cx="11" cy="171912"/>
          </a:xfrm>
          <a:custGeom>
            <a:avLst/>
            <a:gdLst/>
            <a:ahLst/>
            <a:cxnLst/>
            <a:rect l="l" t="t" r="r" b="b"/>
            <a:pathLst>
              <a:path w="1" h="15047" fill="none" extrusionOk="0">
                <a:moveTo>
                  <a:pt x="1" y="0"/>
                </a:moveTo>
                <a:lnTo>
                  <a:pt x="1"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5"/>
          <p:cNvSpPr/>
          <p:nvPr/>
        </p:nvSpPr>
        <p:spPr>
          <a:xfrm>
            <a:off x="1686093" y="1501380"/>
            <a:ext cx="11" cy="194134"/>
          </a:xfrm>
          <a:custGeom>
            <a:avLst/>
            <a:gdLst/>
            <a:ahLst/>
            <a:cxnLst/>
            <a:rect l="l" t="t" r="r" b="b"/>
            <a:pathLst>
              <a:path w="1" h="16992" fill="none" extrusionOk="0">
                <a:moveTo>
                  <a:pt x="1" y="1"/>
                </a:moveTo>
                <a:lnTo>
                  <a:pt x="1" y="16992"/>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5"/>
          <p:cNvSpPr/>
          <p:nvPr/>
        </p:nvSpPr>
        <p:spPr>
          <a:xfrm>
            <a:off x="1731243" y="1513535"/>
            <a:ext cx="11" cy="171912"/>
          </a:xfrm>
          <a:custGeom>
            <a:avLst/>
            <a:gdLst/>
            <a:ahLst/>
            <a:cxnLst/>
            <a:rect l="l" t="t" r="r" b="b"/>
            <a:pathLst>
              <a:path w="1" h="15047" fill="none" extrusionOk="0">
                <a:moveTo>
                  <a:pt x="0" y="0"/>
                </a:moveTo>
                <a:lnTo>
                  <a:pt x="0"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5"/>
          <p:cNvSpPr/>
          <p:nvPr/>
        </p:nvSpPr>
        <p:spPr>
          <a:xfrm>
            <a:off x="1829518" y="1513535"/>
            <a:ext cx="11" cy="171912"/>
          </a:xfrm>
          <a:custGeom>
            <a:avLst/>
            <a:gdLst/>
            <a:ahLst/>
            <a:cxnLst/>
            <a:rect l="l" t="t" r="r" b="b"/>
            <a:pathLst>
              <a:path w="1" h="15047" fill="none" extrusionOk="0">
                <a:moveTo>
                  <a:pt x="0" y="0"/>
                </a:moveTo>
                <a:lnTo>
                  <a:pt x="0"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5"/>
          <p:cNvSpPr/>
          <p:nvPr/>
        </p:nvSpPr>
        <p:spPr>
          <a:xfrm>
            <a:off x="1874314" y="1501380"/>
            <a:ext cx="11" cy="194134"/>
          </a:xfrm>
          <a:custGeom>
            <a:avLst/>
            <a:gdLst/>
            <a:ahLst/>
            <a:cxnLst/>
            <a:rect l="l" t="t" r="r" b="b"/>
            <a:pathLst>
              <a:path w="1" h="16992" fill="none" extrusionOk="0">
                <a:moveTo>
                  <a:pt x="0" y="1"/>
                </a:moveTo>
                <a:lnTo>
                  <a:pt x="0" y="16992"/>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5"/>
          <p:cNvSpPr/>
          <p:nvPr/>
        </p:nvSpPr>
        <p:spPr>
          <a:xfrm>
            <a:off x="1919110" y="1513535"/>
            <a:ext cx="11" cy="171912"/>
          </a:xfrm>
          <a:custGeom>
            <a:avLst/>
            <a:gdLst/>
            <a:ahLst/>
            <a:cxnLst/>
            <a:rect l="l" t="t" r="r" b="b"/>
            <a:pathLst>
              <a:path w="1" h="15047" fill="none" extrusionOk="0">
                <a:moveTo>
                  <a:pt x="0" y="0"/>
                </a:moveTo>
                <a:lnTo>
                  <a:pt x="0"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5"/>
          <p:cNvSpPr/>
          <p:nvPr/>
        </p:nvSpPr>
        <p:spPr>
          <a:xfrm>
            <a:off x="2021201" y="1513535"/>
            <a:ext cx="11" cy="171912"/>
          </a:xfrm>
          <a:custGeom>
            <a:avLst/>
            <a:gdLst/>
            <a:ahLst/>
            <a:cxnLst/>
            <a:rect l="l" t="t" r="r" b="b"/>
            <a:pathLst>
              <a:path w="1" h="15047" fill="none" extrusionOk="0">
                <a:moveTo>
                  <a:pt x="1" y="0"/>
                </a:moveTo>
                <a:lnTo>
                  <a:pt x="1"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5"/>
          <p:cNvSpPr/>
          <p:nvPr/>
        </p:nvSpPr>
        <p:spPr>
          <a:xfrm>
            <a:off x="2065997" y="1501380"/>
            <a:ext cx="11" cy="194134"/>
          </a:xfrm>
          <a:custGeom>
            <a:avLst/>
            <a:gdLst/>
            <a:ahLst/>
            <a:cxnLst/>
            <a:rect l="l" t="t" r="r" b="b"/>
            <a:pathLst>
              <a:path w="1" h="16992" fill="none" extrusionOk="0">
                <a:moveTo>
                  <a:pt x="1" y="1"/>
                </a:moveTo>
                <a:lnTo>
                  <a:pt x="1" y="16992"/>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5"/>
          <p:cNvSpPr/>
          <p:nvPr/>
        </p:nvSpPr>
        <p:spPr>
          <a:xfrm>
            <a:off x="2110793" y="1513535"/>
            <a:ext cx="11" cy="171912"/>
          </a:xfrm>
          <a:custGeom>
            <a:avLst/>
            <a:gdLst/>
            <a:ahLst/>
            <a:cxnLst/>
            <a:rect l="l" t="t" r="r" b="b"/>
            <a:pathLst>
              <a:path w="1" h="15047" fill="none" extrusionOk="0">
                <a:moveTo>
                  <a:pt x="1" y="0"/>
                </a:moveTo>
                <a:lnTo>
                  <a:pt x="1" y="15046"/>
                </a:lnTo>
              </a:path>
            </a:pathLst>
          </a:custGeom>
          <a:noFill/>
          <a:ln w="19050"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5"/>
          <p:cNvSpPr/>
          <p:nvPr/>
        </p:nvSpPr>
        <p:spPr>
          <a:xfrm>
            <a:off x="1587475" y="1483672"/>
            <a:ext cx="574392" cy="232339"/>
          </a:xfrm>
          <a:custGeom>
            <a:avLst/>
            <a:gdLst/>
            <a:ahLst/>
            <a:cxnLst/>
            <a:rect l="l" t="t" r="r" b="b"/>
            <a:pathLst>
              <a:path w="50275" h="20336" fill="none" extrusionOk="0">
                <a:moveTo>
                  <a:pt x="0" y="6384"/>
                </a:moveTo>
                <a:cubicBezTo>
                  <a:pt x="2067" y="1824"/>
                  <a:pt x="7964" y="0"/>
                  <a:pt x="12280" y="2523"/>
                </a:cubicBezTo>
                <a:cubicBezTo>
                  <a:pt x="14742" y="4043"/>
                  <a:pt x="16323" y="6657"/>
                  <a:pt x="16536" y="9545"/>
                </a:cubicBezTo>
                <a:cubicBezTo>
                  <a:pt x="16779" y="12523"/>
                  <a:pt x="17326" y="15229"/>
                  <a:pt x="19818" y="17174"/>
                </a:cubicBezTo>
                <a:cubicBezTo>
                  <a:pt x="23922" y="20335"/>
                  <a:pt x="30579" y="19119"/>
                  <a:pt x="32858" y="14317"/>
                </a:cubicBezTo>
                <a:cubicBezTo>
                  <a:pt x="34104" y="11672"/>
                  <a:pt x="33466" y="8572"/>
                  <a:pt x="34864" y="5958"/>
                </a:cubicBezTo>
                <a:cubicBezTo>
                  <a:pt x="36111" y="3587"/>
                  <a:pt x="38390" y="1946"/>
                  <a:pt x="41035" y="1490"/>
                </a:cubicBezTo>
                <a:cubicBezTo>
                  <a:pt x="44773" y="943"/>
                  <a:pt x="48482" y="2797"/>
                  <a:pt x="50275" y="6171"/>
                </a:cubicBezTo>
              </a:path>
            </a:pathLst>
          </a:custGeom>
          <a:solidFill>
            <a:schemeClr val="accent1"/>
          </a:solidFill>
          <a:ln w="19050" cap="flat" cmpd="sng">
            <a:solidFill>
              <a:schemeClr val="accent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5"/>
          <p:cNvSpPr/>
          <p:nvPr/>
        </p:nvSpPr>
        <p:spPr>
          <a:xfrm>
            <a:off x="1587475" y="1482975"/>
            <a:ext cx="574392" cy="232682"/>
          </a:xfrm>
          <a:custGeom>
            <a:avLst/>
            <a:gdLst/>
            <a:ahLst/>
            <a:cxnLst/>
            <a:rect l="l" t="t" r="r" b="b"/>
            <a:pathLst>
              <a:path w="50275" h="20366" fill="none" extrusionOk="0">
                <a:moveTo>
                  <a:pt x="50275" y="13983"/>
                </a:moveTo>
                <a:cubicBezTo>
                  <a:pt x="48178" y="18542"/>
                  <a:pt x="42281" y="20366"/>
                  <a:pt x="37995" y="17812"/>
                </a:cubicBezTo>
                <a:cubicBezTo>
                  <a:pt x="35503" y="16323"/>
                  <a:pt x="33922" y="13709"/>
                  <a:pt x="33740" y="10822"/>
                </a:cubicBezTo>
                <a:cubicBezTo>
                  <a:pt x="33466" y="7812"/>
                  <a:pt x="32919" y="5107"/>
                  <a:pt x="30427" y="3162"/>
                </a:cubicBezTo>
                <a:cubicBezTo>
                  <a:pt x="26323" y="1"/>
                  <a:pt x="19697" y="1217"/>
                  <a:pt x="17387" y="6019"/>
                </a:cubicBezTo>
                <a:cubicBezTo>
                  <a:pt x="16141" y="8694"/>
                  <a:pt x="16779" y="11764"/>
                  <a:pt x="15381" y="14408"/>
                </a:cubicBezTo>
                <a:cubicBezTo>
                  <a:pt x="14134" y="16779"/>
                  <a:pt x="11855" y="18420"/>
                  <a:pt x="9241" y="18876"/>
                </a:cubicBezTo>
                <a:cubicBezTo>
                  <a:pt x="5472" y="19423"/>
                  <a:pt x="1763" y="17569"/>
                  <a:pt x="0" y="14195"/>
                </a:cubicBezTo>
              </a:path>
            </a:pathLst>
          </a:custGeom>
          <a:solidFill>
            <a:schemeClr val="lt2"/>
          </a:solidFill>
          <a:ln w="19050"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5"/>
          <p:cNvSpPr/>
          <p:nvPr/>
        </p:nvSpPr>
        <p:spPr>
          <a:xfrm>
            <a:off x="4451213" y="1513525"/>
            <a:ext cx="237650" cy="228550"/>
          </a:xfrm>
          <a:custGeom>
            <a:avLst/>
            <a:gdLst/>
            <a:ahLst/>
            <a:cxnLst/>
            <a:rect l="l" t="t" r="r" b="b"/>
            <a:pathLst>
              <a:path w="9506" h="9142" extrusionOk="0">
                <a:moveTo>
                  <a:pt x="4754" y="0"/>
                </a:moveTo>
                <a:cubicBezTo>
                  <a:pt x="2402" y="0"/>
                  <a:pt x="397" y="1811"/>
                  <a:pt x="196" y="4209"/>
                </a:cubicBezTo>
                <a:cubicBezTo>
                  <a:pt x="0" y="6713"/>
                  <a:pt x="1871" y="8916"/>
                  <a:pt x="4375" y="9127"/>
                </a:cubicBezTo>
                <a:cubicBezTo>
                  <a:pt x="4497" y="9137"/>
                  <a:pt x="4618" y="9142"/>
                  <a:pt x="4738" y="9142"/>
                </a:cubicBezTo>
                <a:cubicBezTo>
                  <a:pt x="7103" y="9142"/>
                  <a:pt x="9108" y="7332"/>
                  <a:pt x="9309" y="4948"/>
                </a:cubicBezTo>
                <a:cubicBezTo>
                  <a:pt x="9505" y="2429"/>
                  <a:pt x="7634" y="226"/>
                  <a:pt x="5115" y="15"/>
                </a:cubicBezTo>
                <a:cubicBezTo>
                  <a:pt x="4994" y="5"/>
                  <a:pt x="4874" y="0"/>
                  <a:pt x="4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5"/>
          <p:cNvSpPr/>
          <p:nvPr/>
        </p:nvSpPr>
        <p:spPr>
          <a:xfrm>
            <a:off x="4355388" y="1527825"/>
            <a:ext cx="442475" cy="191650"/>
          </a:xfrm>
          <a:custGeom>
            <a:avLst/>
            <a:gdLst/>
            <a:ahLst/>
            <a:cxnLst/>
            <a:rect l="l" t="t" r="r" b="b"/>
            <a:pathLst>
              <a:path w="17699" h="7666" fill="none" extrusionOk="0">
                <a:moveTo>
                  <a:pt x="15164" y="7590"/>
                </a:moveTo>
                <a:cubicBezTo>
                  <a:pt x="13459" y="7484"/>
                  <a:pt x="10924" y="6896"/>
                  <a:pt x="8193" y="5930"/>
                </a:cubicBezTo>
                <a:cubicBezTo>
                  <a:pt x="3501" y="4255"/>
                  <a:pt x="1" y="2068"/>
                  <a:pt x="378" y="1027"/>
                </a:cubicBezTo>
                <a:cubicBezTo>
                  <a:pt x="740" y="1"/>
                  <a:pt x="4829" y="514"/>
                  <a:pt x="9521" y="2188"/>
                </a:cubicBezTo>
                <a:cubicBezTo>
                  <a:pt x="14198" y="3848"/>
                  <a:pt x="17698" y="6036"/>
                  <a:pt x="17321" y="7077"/>
                </a:cubicBezTo>
                <a:cubicBezTo>
                  <a:pt x="17170" y="7499"/>
                  <a:pt x="16386" y="7665"/>
                  <a:pt x="15164" y="7590"/>
                </a:cubicBezTo>
                <a:close/>
              </a:path>
            </a:pathLst>
          </a:custGeom>
          <a:noFill/>
          <a:ln w="18850" cap="flat" cmpd="sng">
            <a:solidFill>
              <a:schemeClr val="accent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5"/>
          <p:cNvSpPr/>
          <p:nvPr/>
        </p:nvSpPr>
        <p:spPr>
          <a:xfrm>
            <a:off x="4462513" y="1513650"/>
            <a:ext cx="236150" cy="152625"/>
          </a:xfrm>
          <a:custGeom>
            <a:avLst/>
            <a:gdLst/>
            <a:ahLst/>
            <a:cxnLst/>
            <a:rect l="l" t="t" r="r" b="b"/>
            <a:pathLst>
              <a:path w="9446" h="6105" extrusionOk="0">
                <a:moveTo>
                  <a:pt x="4303" y="0"/>
                </a:moveTo>
                <a:cubicBezTo>
                  <a:pt x="2423" y="0"/>
                  <a:pt x="665" y="1164"/>
                  <a:pt x="1" y="3027"/>
                </a:cubicBezTo>
                <a:lnTo>
                  <a:pt x="8601" y="6105"/>
                </a:lnTo>
                <a:cubicBezTo>
                  <a:pt x="9445" y="3721"/>
                  <a:pt x="8208" y="1111"/>
                  <a:pt x="5840" y="266"/>
                </a:cubicBezTo>
                <a:cubicBezTo>
                  <a:pt x="5331" y="86"/>
                  <a:pt x="4812" y="0"/>
                  <a:pt x="4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5"/>
          <p:cNvSpPr/>
          <p:nvPr/>
        </p:nvSpPr>
        <p:spPr>
          <a:xfrm>
            <a:off x="7087275" y="1445132"/>
            <a:ext cx="442490" cy="291157"/>
          </a:xfrm>
          <a:custGeom>
            <a:avLst/>
            <a:gdLst/>
            <a:ahLst/>
            <a:cxnLst/>
            <a:rect l="l" t="t" r="r" b="b"/>
            <a:pathLst>
              <a:path w="13187" h="8677" extrusionOk="0">
                <a:moveTo>
                  <a:pt x="11139" y="3305"/>
                </a:moveTo>
                <a:cubicBezTo>
                  <a:pt x="11209" y="3305"/>
                  <a:pt x="11271" y="3357"/>
                  <a:pt x="11271" y="3426"/>
                </a:cubicBezTo>
                <a:lnTo>
                  <a:pt x="11271" y="6836"/>
                </a:lnTo>
                <a:cubicBezTo>
                  <a:pt x="11271" y="6911"/>
                  <a:pt x="11210" y="6972"/>
                  <a:pt x="11135" y="6972"/>
                </a:cubicBezTo>
                <a:lnTo>
                  <a:pt x="5507" y="6972"/>
                </a:lnTo>
                <a:cubicBezTo>
                  <a:pt x="5371" y="6972"/>
                  <a:pt x="5326" y="6806"/>
                  <a:pt x="5432" y="6730"/>
                </a:cubicBezTo>
                <a:lnTo>
                  <a:pt x="11074" y="3320"/>
                </a:lnTo>
                <a:cubicBezTo>
                  <a:pt x="11096" y="3310"/>
                  <a:pt x="11118" y="3305"/>
                  <a:pt x="11139" y="3305"/>
                </a:cubicBezTo>
                <a:close/>
                <a:moveTo>
                  <a:pt x="13055" y="1"/>
                </a:moveTo>
                <a:cubicBezTo>
                  <a:pt x="13034" y="1"/>
                  <a:pt x="13012" y="6"/>
                  <a:pt x="12991" y="16"/>
                </a:cubicBezTo>
                <a:lnTo>
                  <a:pt x="106" y="8450"/>
                </a:lnTo>
                <a:cubicBezTo>
                  <a:pt x="0" y="8510"/>
                  <a:pt x="46" y="8676"/>
                  <a:pt x="166" y="8676"/>
                </a:cubicBezTo>
                <a:lnTo>
                  <a:pt x="13066" y="8676"/>
                </a:lnTo>
                <a:cubicBezTo>
                  <a:pt x="13126" y="8676"/>
                  <a:pt x="13187" y="8616"/>
                  <a:pt x="13187" y="8556"/>
                </a:cubicBezTo>
                <a:lnTo>
                  <a:pt x="13187" y="122"/>
                </a:lnTo>
                <a:cubicBezTo>
                  <a:pt x="13187" y="52"/>
                  <a:pt x="13125" y="1"/>
                  <a:pt x="13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5"/>
          <p:cNvSpPr/>
          <p:nvPr/>
        </p:nvSpPr>
        <p:spPr>
          <a:xfrm>
            <a:off x="7173844" y="1705376"/>
            <a:ext cx="34" cy="30904"/>
          </a:xfrm>
          <a:custGeom>
            <a:avLst/>
            <a:gdLst/>
            <a:ahLst/>
            <a:cxnLst/>
            <a:rect l="l" t="t" r="r" b="b"/>
            <a:pathLst>
              <a:path w="1" h="921" fill="none" extrusionOk="0">
                <a:moveTo>
                  <a:pt x="0" y="0"/>
                </a:moveTo>
                <a:lnTo>
                  <a:pt x="0"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5"/>
          <p:cNvSpPr/>
          <p:nvPr/>
        </p:nvSpPr>
        <p:spPr>
          <a:xfrm>
            <a:off x="7223437" y="1705376"/>
            <a:ext cx="34" cy="30904"/>
          </a:xfrm>
          <a:custGeom>
            <a:avLst/>
            <a:gdLst/>
            <a:ahLst/>
            <a:cxnLst/>
            <a:rect l="l" t="t" r="r" b="b"/>
            <a:pathLst>
              <a:path w="1" h="921" fill="none" extrusionOk="0">
                <a:moveTo>
                  <a:pt x="1" y="0"/>
                </a:moveTo>
                <a:lnTo>
                  <a:pt x="1"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5"/>
          <p:cNvSpPr/>
          <p:nvPr/>
        </p:nvSpPr>
        <p:spPr>
          <a:xfrm>
            <a:off x="7273566" y="1705376"/>
            <a:ext cx="34" cy="30904"/>
          </a:xfrm>
          <a:custGeom>
            <a:avLst/>
            <a:gdLst/>
            <a:ahLst/>
            <a:cxnLst/>
            <a:rect l="l" t="t" r="r" b="b"/>
            <a:pathLst>
              <a:path w="1" h="921" fill="none" extrusionOk="0">
                <a:moveTo>
                  <a:pt x="0" y="0"/>
                </a:moveTo>
                <a:lnTo>
                  <a:pt x="0"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5"/>
          <p:cNvSpPr/>
          <p:nvPr/>
        </p:nvSpPr>
        <p:spPr>
          <a:xfrm>
            <a:off x="7323192" y="1705376"/>
            <a:ext cx="34" cy="30904"/>
          </a:xfrm>
          <a:custGeom>
            <a:avLst/>
            <a:gdLst/>
            <a:ahLst/>
            <a:cxnLst/>
            <a:rect l="l" t="t" r="r" b="b"/>
            <a:pathLst>
              <a:path w="1" h="921" fill="none" extrusionOk="0">
                <a:moveTo>
                  <a:pt x="0" y="0"/>
                </a:moveTo>
                <a:lnTo>
                  <a:pt x="0"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5"/>
          <p:cNvSpPr/>
          <p:nvPr/>
        </p:nvSpPr>
        <p:spPr>
          <a:xfrm>
            <a:off x="7373288" y="1705376"/>
            <a:ext cx="34" cy="30904"/>
          </a:xfrm>
          <a:custGeom>
            <a:avLst/>
            <a:gdLst/>
            <a:ahLst/>
            <a:cxnLst/>
            <a:rect l="l" t="t" r="r" b="b"/>
            <a:pathLst>
              <a:path w="1" h="921" fill="none" extrusionOk="0">
                <a:moveTo>
                  <a:pt x="1" y="0"/>
                </a:moveTo>
                <a:lnTo>
                  <a:pt x="1"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5"/>
          <p:cNvSpPr/>
          <p:nvPr/>
        </p:nvSpPr>
        <p:spPr>
          <a:xfrm>
            <a:off x="7422914" y="1705376"/>
            <a:ext cx="34" cy="30904"/>
          </a:xfrm>
          <a:custGeom>
            <a:avLst/>
            <a:gdLst/>
            <a:ahLst/>
            <a:cxnLst/>
            <a:rect l="l" t="t" r="r" b="b"/>
            <a:pathLst>
              <a:path w="1" h="921" fill="none" extrusionOk="0">
                <a:moveTo>
                  <a:pt x="0" y="0"/>
                </a:moveTo>
                <a:lnTo>
                  <a:pt x="0"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5"/>
          <p:cNvSpPr/>
          <p:nvPr/>
        </p:nvSpPr>
        <p:spPr>
          <a:xfrm>
            <a:off x="7473010" y="1705376"/>
            <a:ext cx="34" cy="30904"/>
          </a:xfrm>
          <a:custGeom>
            <a:avLst/>
            <a:gdLst/>
            <a:ahLst/>
            <a:cxnLst/>
            <a:rect l="l" t="t" r="r" b="b"/>
            <a:pathLst>
              <a:path w="1" h="921" fill="none" extrusionOk="0">
                <a:moveTo>
                  <a:pt x="1" y="0"/>
                </a:moveTo>
                <a:lnTo>
                  <a:pt x="1" y="920"/>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5"/>
          <p:cNvSpPr/>
          <p:nvPr/>
        </p:nvSpPr>
        <p:spPr>
          <a:xfrm>
            <a:off x="718649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5"/>
          <p:cNvSpPr/>
          <p:nvPr/>
        </p:nvSpPr>
        <p:spPr>
          <a:xfrm>
            <a:off x="7236086"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5"/>
          <p:cNvSpPr/>
          <p:nvPr/>
        </p:nvSpPr>
        <p:spPr>
          <a:xfrm>
            <a:off x="7286216"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5"/>
          <p:cNvSpPr/>
          <p:nvPr/>
        </p:nvSpPr>
        <p:spPr>
          <a:xfrm>
            <a:off x="7335842"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5"/>
          <p:cNvSpPr/>
          <p:nvPr/>
        </p:nvSpPr>
        <p:spPr>
          <a:xfrm>
            <a:off x="7385938"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5"/>
          <p:cNvSpPr/>
          <p:nvPr/>
        </p:nvSpPr>
        <p:spPr>
          <a:xfrm>
            <a:off x="743556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5"/>
          <p:cNvSpPr/>
          <p:nvPr/>
        </p:nvSpPr>
        <p:spPr>
          <a:xfrm>
            <a:off x="748569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5"/>
          <p:cNvSpPr/>
          <p:nvPr/>
        </p:nvSpPr>
        <p:spPr>
          <a:xfrm>
            <a:off x="7197130"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5"/>
          <p:cNvSpPr/>
          <p:nvPr/>
        </p:nvSpPr>
        <p:spPr>
          <a:xfrm>
            <a:off x="7247226"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5"/>
          <p:cNvSpPr/>
          <p:nvPr/>
        </p:nvSpPr>
        <p:spPr>
          <a:xfrm>
            <a:off x="7297356"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5"/>
          <p:cNvSpPr/>
          <p:nvPr/>
        </p:nvSpPr>
        <p:spPr>
          <a:xfrm>
            <a:off x="7346982"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5"/>
          <p:cNvSpPr/>
          <p:nvPr/>
        </p:nvSpPr>
        <p:spPr>
          <a:xfrm>
            <a:off x="7397078"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5"/>
          <p:cNvSpPr/>
          <p:nvPr/>
        </p:nvSpPr>
        <p:spPr>
          <a:xfrm>
            <a:off x="744670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5"/>
          <p:cNvSpPr/>
          <p:nvPr/>
        </p:nvSpPr>
        <p:spPr>
          <a:xfrm>
            <a:off x="749683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5"/>
          <p:cNvSpPr/>
          <p:nvPr/>
        </p:nvSpPr>
        <p:spPr>
          <a:xfrm>
            <a:off x="7208270"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5"/>
          <p:cNvSpPr/>
          <p:nvPr/>
        </p:nvSpPr>
        <p:spPr>
          <a:xfrm>
            <a:off x="7258366"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5"/>
          <p:cNvSpPr/>
          <p:nvPr/>
        </p:nvSpPr>
        <p:spPr>
          <a:xfrm>
            <a:off x="7307992"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5"/>
          <p:cNvSpPr/>
          <p:nvPr/>
        </p:nvSpPr>
        <p:spPr>
          <a:xfrm>
            <a:off x="7358122"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5"/>
          <p:cNvSpPr/>
          <p:nvPr/>
        </p:nvSpPr>
        <p:spPr>
          <a:xfrm>
            <a:off x="7407715"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5"/>
          <p:cNvSpPr/>
          <p:nvPr/>
        </p:nvSpPr>
        <p:spPr>
          <a:xfrm>
            <a:off x="7457844" y="1721046"/>
            <a:ext cx="34" cy="15234"/>
          </a:xfrm>
          <a:custGeom>
            <a:avLst/>
            <a:gdLst/>
            <a:ahLst/>
            <a:cxnLst/>
            <a:rect l="l" t="t" r="r" b="b"/>
            <a:pathLst>
              <a:path w="1" h="454" fill="none" extrusionOk="0">
                <a:moveTo>
                  <a:pt x="0" y="1"/>
                </a:moveTo>
                <a:lnTo>
                  <a:pt x="0"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5"/>
          <p:cNvSpPr/>
          <p:nvPr/>
        </p:nvSpPr>
        <p:spPr>
          <a:xfrm>
            <a:off x="7507437" y="1721046"/>
            <a:ext cx="34" cy="15234"/>
          </a:xfrm>
          <a:custGeom>
            <a:avLst/>
            <a:gdLst/>
            <a:ahLst/>
            <a:cxnLst/>
            <a:rect l="l" t="t" r="r" b="b"/>
            <a:pathLst>
              <a:path w="1" h="454" fill="none" extrusionOk="0">
                <a:moveTo>
                  <a:pt x="1" y="1"/>
                </a:moveTo>
                <a:lnTo>
                  <a:pt x="1" y="453"/>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5"/>
          <p:cNvSpPr/>
          <p:nvPr/>
        </p:nvSpPr>
        <p:spPr>
          <a:xfrm>
            <a:off x="7502907" y="1519051"/>
            <a:ext cx="26844" cy="34"/>
          </a:xfrm>
          <a:custGeom>
            <a:avLst/>
            <a:gdLst/>
            <a:ahLst/>
            <a:cxnLst/>
            <a:rect l="l" t="t" r="r" b="b"/>
            <a:pathLst>
              <a:path w="800" h="1" fill="none" extrusionOk="0">
                <a:moveTo>
                  <a:pt x="0" y="1"/>
                </a:moveTo>
                <a:lnTo>
                  <a:pt x="800" y="1"/>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5"/>
          <p:cNvSpPr/>
          <p:nvPr/>
        </p:nvSpPr>
        <p:spPr>
          <a:xfrm>
            <a:off x="7502907" y="1576764"/>
            <a:ext cx="26844" cy="34"/>
          </a:xfrm>
          <a:custGeom>
            <a:avLst/>
            <a:gdLst/>
            <a:ahLst/>
            <a:cxnLst/>
            <a:rect l="l" t="t" r="r" b="b"/>
            <a:pathLst>
              <a:path w="800" h="1" fill="none" extrusionOk="0">
                <a:moveTo>
                  <a:pt x="0" y="1"/>
                </a:moveTo>
                <a:lnTo>
                  <a:pt x="800" y="1"/>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5"/>
          <p:cNvSpPr/>
          <p:nvPr/>
        </p:nvSpPr>
        <p:spPr>
          <a:xfrm>
            <a:off x="7502907" y="1634477"/>
            <a:ext cx="26844" cy="34"/>
          </a:xfrm>
          <a:custGeom>
            <a:avLst/>
            <a:gdLst/>
            <a:ahLst/>
            <a:cxnLst/>
            <a:rect l="l" t="t" r="r" b="b"/>
            <a:pathLst>
              <a:path w="800" h="1" fill="none" extrusionOk="0">
                <a:moveTo>
                  <a:pt x="0" y="1"/>
                </a:moveTo>
                <a:lnTo>
                  <a:pt x="800" y="1"/>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5"/>
          <p:cNvSpPr/>
          <p:nvPr/>
        </p:nvSpPr>
        <p:spPr>
          <a:xfrm>
            <a:off x="7502907" y="1692693"/>
            <a:ext cx="26844" cy="34"/>
          </a:xfrm>
          <a:custGeom>
            <a:avLst/>
            <a:gdLst/>
            <a:ahLst/>
            <a:cxnLst/>
            <a:rect l="l" t="t" r="r" b="b"/>
            <a:pathLst>
              <a:path w="800" h="1" fill="none" extrusionOk="0">
                <a:moveTo>
                  <a:pt x="0" y="1"/>
                </a:moveTo>
                <a:lnTo>
                  <a:pt x="800" y="1"/>
                </a:lnTo>
              </a:path>
            </a:pathLst>
          </a:custGeom>
          <a:noFill/>
          <a:ln w="490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5"/>
          <p:cNvSpPr/>
          <p:nvPr/>
        </p:nvSpPr>
        <p:spPr>
          <a:xfrm>
            <a:off x="7516060" y="1506402"/>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5"/>
          <p:cNvSpPr/>
          <p:nvPr/>
        </p:nvSpPr>
        <p:spPr>
          <a:xfrm>
            <a:off x="7516060" y="1564114"/>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5"/>
          <p:cNvSpPr/>
          <p:nvPr/>
        </p:nvSpPr>
        <p:spPr>
          <a:xfrm>
            <a:off x="7516060" y="1621827"/>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5"/>
          <p:cNvSpPr/>
          <p:nvPr/>
        </p:nvSpPr>
        <p:spPr>
          <a:xfrm>
            <a:off x="7516060" y="1680043"/>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5"/>
          <p:cNvSpPr/>
          <p:nvPr/>
        </p:nvSpPr>
        <p:spPr>
          <a:xfrm>
            <a:off x="7516060" y="1494255"/>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5"/>
          <p:cNvSpPr/>
          <p:nvPr/>
        </p:nvSpPr>
        <p:spPr>
          <a:xfrm>
            <a:off x="7516060" y="1551968"/>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5"/>
          <p:cNvSpPr/>
          <p:nvPr/>
        </p:nvSpPr>
        <p:spPr>
          <a:xfrm>
            <a:off x="7516060" y="1610184"/>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5"/>
          <p:cNvSpPr/>
          <p:nvPr/>
        </p:nvSpPr>
        <p:spPr>
          <a:xfrm>
            <a:off x="7516060" y="1667896"/>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5"/>
          <p:cNvSpPr/>
          <p:nvPr/>
        </p:nvSpPr>
        <p:spPr>
          <a:xfrm>
            <a:off x="7516060" y="1482612"/>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5"/>
          <p:cNvSpPr/>
          <p:nvPr/>
        </p:nvSpPr>
        <p:spPr>
          <a:xfrm>
            <a:off x="7516060" y="1540325"/>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5"/>
          <p:cNvSpPr/>
          <p:nvPr/>
        </p:nvSpPr>
        <p:spPr>
          <a:xfrm>
            <a:off x="7516060" y="1598541"/>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5"/>
          <p:cNvSpPr/>
          <p:nvPr/>
        </p:nvSpPr>
        <p:spPr>
          <a:xfrm>
            <a:off x="7516060" y="1656253"/>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5"/>
          <p:cNvSpPr/>
          <p:nvPr/>
        </p:nvSpPr>
        <p:spPr>
          <a:xfrm>
            <a:off x="7516060" y="1470465"/>
            <a:ext cx="13690" cy="34"/>
          </a:xfrm>
          <a:custGeom>
            <a:avLst/>
            <a:gdLst/>
            <a:ahLst/>
            <a:cxnLst/>
            <a:rect l="l" t="t" r="r" b="b"/>
            <a:pathLst>
              <a:path w="408" h="1" fill="none" extrusionOk="0">
                <a:moveTo>
                  <a:pt x="0" y="0"/>
                </a:moveTo>
                <a:lnTo>
                  <a:pt x="408" y="0"/>
                </a:lnTo>
              </a:path>
            </a:pathLst>
          </a:custGeom>
          <a:noFill/>
          <a:ln w="1125" cap="flat" cmpd="sng">
            <a:solidFill>
              <a:srgbClr val="4A2E2E"/>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5"/>
          <p:cNvSpPr/>
          <p:nvPr/>
        </p:nvSpPr>
        <p:spPr>
          <a:xfrm>
            <a:off x="7516060" y="1528681"/>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5"/>
          <p:cNvSpPr/>
          <p:nvPr/>
        </p:nvSpPr>
        <p:spPr>
          <a:xfrm>
            <a:off x="7516060" y="1586394"/>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5"/>
          <p:cNvSpPr/>
          <p:nvPr/>
        </p:nvSpPr>
        <p:spPr>
          <a:xfrm>
            <a:off x="7516060" y="1644610"/>
            <a:ext cx="13690" cy="34"/>
          </a:xfrm>
          <a:custGeom>
            <a:avLst/>
            <a:gdLst/>
            <a:ahLst/>
            <a:cxnLst/>
            <a:rect l="l" t="t" r="r" b="b"/>
            <a:pathLst>
              <a:path w="408" h="1" fill="none" extrusionOk="0">
                <a:moveTo>
                  <a:pt x="0" y="1"/>
                </a:moveTo>
                <a:lnTo>
                  <a:pt x="408" y="1"/>
                </a:lnTo>
              </a:path>
            </a:pathLst>
          </a:custGeom>
          <a:noFill/>
          <a:ln w="11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5"/>
          <p:cNvSpPr/>
          <p:nvPr/>
        </p:nvSpPr>
        <p:spPr>
          <a:xfrm>
            <a:off x="1834349" y="3153130"/>
            <a:ext cx="82543" cy="82543"/>
          </a:xfrm>
          <a:custGeom>
            <a:avLst/>
            <a:gdLst/>
            <a:ahLst/>
            <a:cxnLst/>
            <a:rect l="l" t="t" r="r" b="b"/>
            <a:pathLst>
              <a:path w="4361" h="4361" fill="none" extrusionOk="0">
                <a:moveTo>
                  <a:pt x="4361" y="2188"/>
                </a:moveTo>
                <a:cubicBezTo>
                  <a:pt x="4361" y="3395"/>
                  <a:pt x="3395" y="4360"/>
                  <a:pt x="2188" y="4360"/>
                </a:cubicBezTo>
                <a:cubicBezTo>
                  <a:pt x="981" y="4360"/>
                  <a:pt x="0" y="3395"/>
                  <a:pt x="0" y="2188"/>
                </a:cubicBezTo>
                <a:cubicBezTo>
                  <a:pt x="0" y="981"/>
                  <a:pt x="981" y="0"/>
                  <a:pt x="2188" y="0"/>
                </a:cubicBezTo>
                <a:cubicBezTo>
                  <a:pt x="3395" y="0"/>
                  <a:pt x="4361" y="981"/>
                  <a:pt x="4361" y="2188"/>
                </a:cubicBezTo>
                <a:close/>
              </a:path>
            </a:pathLst>
          </a:custGeom>
          <a:solidFill>
            <a:schemeClr val="dk2"/>
          </a:solidFill>
          <a:ln w="9425" cap="flat" cmpd="sng">
            <a:solidFill>
              <a:srgbClr val="4A2E2E"/>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5"/>
          <p:cNvSpPr/>
          <p:nvPr/>
        </p:nvSpPr>
        <p:spPr>
          <a:xfrm>
            <a:off x="1859486" y="3224527"/>
            <a:ext cx="30568" cy="30852"/>
          </a:xfrm>
          <a:custGeom>
            <a:avLst/>
            <a:gdLst/>
            <a:ahLst/>
            <a:cxnLst/>
            <a:rect l="l" t="t" r="r" b="b"/>
            <a:pathLst>
              <a:path w="1615" h="1630" extrusionOk="0">
                <a:moveTo>
                  <a:pt x="528" y="0"/>
                </a:moveTo>
                <a:cubicBezTo>
                  <a:pt x="226" y="0"/>
                  <a:pt x="0" y="257"/>
                  <a:pt x="0" y="543"/>
                </a:cubicBezTo>
                <a:lnTo>
                  <a:pt x="0" y="1629"/>
                </a:lnTo>
                <a:lnTo>
                  <a:pt x="1614" y="1629"/>
                </a:lnTo>
                <a:lnTo>
                  <a:pt x="1614" y="543"/>
                </a:lnTo>
                <a:cubicBezTo>
                  <a:pt x="1614" y="241"/>
                  <a:pt x="1373"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5"/>
          <p:cNvSpPr/>
          <p:nvPr/>
        </p:nvSpPr>
        <p:spPr>
          <a:xfrm>
            <a:off x="1731247" y="3241089"/>
            <a:ext cx="286165" cy="286146"/>
          </a:xfrm>
          <a:custGeom>
            <a:avLst/>
            <a:gdLst/>
            <a:ahLst/>
            <a:cxnLst/>
            <a:rect l="l" t="t" r="r" b="b"/>
            <a:pathLst>
              <a:path w="15119" h="15118" fill="none" extrusionOk="0">
                <a:moveTo>
                  <a:pt x="9114" y="845"/>
                </a:moveTo>
                <a:cubicBezTo>
                  <a:pt x="12825" y="1705"/>
                  <a:pt x="15118" y="5401"/>
                  <a:pt x="14259" y="9113"/>
                </a:cubicBezTo>
                <a:cubicBezTo>
                  <a:pt x="13399" y="12809"/>
                  <a:pt x="9702" y="15118"/>
                  <a:pt x="6006" y="14258"/>
                </a:cubicBezTo>
                <a:cubicBezTo>
                  <a:pt x="2309" y="13398"/>
                  <a:pt x="1" y="9701"/>
                  <a:pt x="861" y="5990"/>
                </a:cubicBezTo>
                <a:cubicBezTo>
                  <a:pt x="1721" y="2293"/>
                  <a:pt x="5417" y="0"/>
                  <a:pt x="9114" y="845"/>
                </a:cubicBezTo>
                <a:close/>
              </a:path>
            </a:pathLst>
          </a:custGeom>
          <a:solidFill>
            <a:schemeClr val="dk2"/>
          </a:solidFill>
          <a:ln w="94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5"/>
          <p:cNvSpPr/>
          <p:nvPr/>
        </p:nvSpPr>
        <p:spPr>
          <a:xfrm>
            <a:off x="1743816" y="3265279"/>
            <a:ext cx="261597" cy="238335"/>
          </a:xfrm>
          <a:custGeom>
            <a:avLst/>
            <a:gdLst/>
            <a:ahLst/>
            <a:cxnLst/>
            <a:rect l="l" t="t" r="r" b="b"/>
            <a:pathLst>
              <a:path w="13821" h="12592" extrusionOk="0">
                <a:moveTo>
                  <a:pt x="6911" y="1"/>
                </a:moveTo>
                <a:cubicBezTo>
                  <a:pt x="5300" y="1"/>
                  <a:pt x="3690" y="616"/>
                  <a:pt x="2460" y="1845"/>
                </a:cubicBezTo>
                <a:cubicBezTo>
                  <a:pt x="1" y="4304"/>
                  <a:pt x="1" y="8288"/>
                  <a:pt x="2460" y="10747"/>
                </a:cubicBezTo>
                <a:cubicBezTo>
                  <a:pt x="3690" y="11976"/>
                  <a:pt x="5300" y="12591"/>
                  <a:pt x="6911" y="12591"/>
                </a:cubicBezTo>
                <a:cubicBezTo>
                  <a:pt x="8521" y="12591"/>
                  <a:pt x="10132" y="11976"/>
                  <a:pt x="11362" y="10747"/>
                </a:cubicBezTo>
                <a:cubicBezTo>
                  <a:pt x="13821" y="8288"/>
                  <a:pt x="13821" y="4304"/>
                  <a:pt x="11362" y="1845"/>
                </a:cubicBezTo>
                <a:cubicBezTo>
                  <a:pt x="10132" y="616"/>
                  <a:pt x="8521" y="1"/>
                  <a:pt x="6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5"/>
          <p:cNvSpPr/>
          <p:nvPr/>
        </p:nvSpPr>
        <p:spPr>
          <a:xfrm>
            <a:off x="1874609" y="3467830"/>
            <a:ext cx="19" cy="19722"/>
          </a:xfrm>
          <a:custGeom>
            <a:avLst/>
            <a:gdLst/>
            <a:ahLst/>
            <a:cxnLst/>
            <a:rect l="l" t="t" r="r" b="b"/>
            <a:pathLst>
              <a:path w="1" h="1042" fill="none" extrusionOk="0">
                <a:moveTo>
                  <a:pt x="1" y="1"/>
                </a:moveTo>
                <a:lnTo>
                  <a:pt x="1" y="1042"/>
                </a:lnTo>
              </a:path>
            </a:pathLst>
          </a:custGeom>
          <a:solidFill>
            <a:schemeClr val="dk2"/>
          </a:solidFill>
          <a:ln w="9425" cap="rnd"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5"/>
          <p:cNvSpPr/>
          <p:nvPr/>
        </p:nvSpPr>
        <p:spPr>
          <a:xfrm>
            <a:off x="1874609" y="3281633"/>
            <a:ext cx="19" cy="20006"/>
          </a:xfrm>
          <a:custGeom>
            <a:avLst/>
            <a:gdLst/>
            <a:ahLst/>
            <a:cxnLst/>
            <a:rect l="l" t="t" r="r" b="b"/>
            <a:pathLst>
              <a:path w="1" h="1057" fill="none" extrusionOk="0">
                <a:moveTo>
                  <a:pt x="1" y="1"/>
                </a:moveTo>
                <a:lnTo>
                  <a:pt x="1" y="1057"/>
                </a:lnTo>
              </a:path>
            </a:pathLst>
          </a:custGeom>
          <a:solidFill>
            <a:schemeClr val="dk2"/>
          </a:solidFill>
          <a:ln w="9425" cap="rnd"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5"/>
          <p:cNvSpPr/>
          <p:nvPr/>
        </p:nvSpPr>
        <p:spPr>
          <a:xfrm>
            <a:off x="1957723" y="3384451"/>
            <a:ext cx="19722" cy="19"/>
          </a:xfrm>
          <a:custGeom>
            <a:avLst/>
            <a:gdLst/>
            <a:ahLst/>
            <a:cxnLst/>
            <a:rect l="l" t="t" r="r" b="b"/>
            <a:pathLst>
              <a:path w="1042" h="1" fill="none" extrusionOk="0">
                <a:moveTo>
                  <a:pt x="0" y="0"/>
                </a:moveTo>
                <a:lnTo>
                  <a:pt x="1041" y="0"/>
                </a:lnTo>
              </a:path>
            </a:pathLst>
          </a:custGeom>
          <a:solidFill>
            <a:schemeClr val="dk2"/>
          </a:solidFill>
          <a:ln w="9425" cap="rnd"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5"/>
          <p:cNvSpPr/>
          <p:nvPr/>
        </p:nvSpPr>
        <p:spPr>
          <a:xfrm>
            <a:off x="1771526" y="3384451"/>
            <a:ext cx="20006" cy="19"/>
          </a:xfrm>
          <a:custGeom>
            <a:avLst/>
            <a:gdLst/>
            <a:ahLst/>
            <a:cxnLst/>
            <a:rect l="l" t="t" r="r" b="b"/>
            <a:pathLst>
              <a:path w="1057" h="1" fill="none" extrusionOk="0">
                <a:moveTo>
                  <a:pt x="0" y="0"/>
                </a:moveTo>
                <a:lnTo>
                  <a:pt x="1056" y="0"/>
                </a:lnTo>
              </a:path>
            </a:pathLst>
          </a:custGeom>
          <a:solidFill>
            <a:schemeClr val="dk2"/>
          </a:solidFill>
          <a:ln w="9425" cap="rnd"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5"/>
          <p:cNvSpPr/>
          <p:nvPr/>
        </p:nvSpPr>
        <p:spPr>
          <a:xfrm>
            <a:off x="1863479" y="3297760"/>
            <a:ext cx="23451" cy="98820"/>
          </a:xfrm>
          <a:custGeom>
            <a:avLst/>
            <a:gdLst/>
            <a:ahLst/>
            <a:cxnLst/>
            <a:rect l="l" t="t" r="r" b="b"/>
            <a:pathLst>
              <a:path w="1239" h="5221" extrusionOk="0">
                <a:moveTo>
                  <a:pt x="609" y="1"/>
                </a:moveTo>
                <a:cubicBezTo>
                  <a:pt x="532" y="1"/>
                  <a:pt x="453" y="54"/>
                  <a:pt x="438" y="159"/>
                </a:cubicBezTo>
                <a:lnTo>
                  <a:pt x="0" y="4580"/>
                </a:lnTo>
                <a:cubicBezTo>
                  <a:pt x="0" y="4625"/>
                  <a:pt x="0" y="4655"/>
                  <a:pt x="0" y="4701"/>
                </a:cubicBezTo>
                <a:cubicBezTo>
                  <a:pt x="56" y="5055"/>
                  <a:pt x="326" y="5221"/>
                  <a:pt x="599" y="5221"/>
                </a:cubicBezTo>
                <a:cubicBezTo>
                  <a:pt x="917" y="5221"/>
                  <a:pt x="1239" y="4995"/>
                  <a:pt x="1222" y="4580"/>
                </a:cubicBezTo>
                <a:lnTo>
                  <a:pt x="770" y="159"/>
                </a:lnTo>
                <a:cubicBezTo>
                  <a:pt x="762" y="54"/>
                  <a:pt x="68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5"/>
          <p:cNvSpPr/>
          <p:nvPr/>
        </p:nvSpPr>
        <p:spPr>
          <a:xfrm>
            <a:off x="1815497" y="3384602"/>
            <a:ext cx="67779" cy="67988"/>
          </a:xfrm>
          <a:custGeom>
            <a:avLst/>
            <a:gdLst/>
            <a:ahLst/>
            <a:cxnLst/>
            <a:rect l="l" t="t" r="r" b="b"/>
            <a:pathLst>
              <a:path w="3581" h="3592" extrusionOk="0">
                <a:moveTo>
                  <a:pt x="2723" y="0"/>
                </a:moveTo>
                <a:cubicBezTo>
                  <a:pt x="2553" y="0"/>
                  <a:pt x="2380" y="77"/>
                  <a:pt x="2249" y="264"/>
                </a:cubicBezTo>
                <a:lnTo>
                  <a:pt x="46" y="3326"/>
                </a:lnTo>
                <a:cubicBezTo>
                  <a:pt x="1" y="3387"/>
                  <a:pt x="1" y="3477"/>
                  <a:pt x="46" y="3538"/>
                </a:cubicBezTo>
                <a:cubicBezTo>
                  <a:pt x="80" y="3571"/>
                  <a:pt x="128" y="3591"/>
                  <a:pt x="174" y="3591"/>
                </a:cubicBezTo>
                <a:cubicBezTo>
                  <a:pt x="211" y="3591"/>
                  <a:pt x="246" y="3579"/>
                  <a:pt x="272" y="3553"/>
                </a:cubicBezTo>
                <a:lnTo>
                  <a:pt x="3139" y="1078"/>
                </a:lnTo>
                <a:cubicBezTo>
                  <a:pt x="3169" y="1048"/>
                  <a:pt x="3199" y="1018"/>
                  <a:pt x="3244" y="973"/>
                </a:cubicBezTo>
                <a:cubicBezTo>
                  <a:pt x="3581" y="506"/>
                  <a:pt x="3160" y="0"/>
                  <a:pt x="2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5"/>
          <p:cNvSpPr/>
          <p:nvPr/>
        </p:nvSpPr>
        <p:spPr>
          <a:xfrm>
            <a:off x="1858899" y="3368741"/>
            <a:ext cx="31155" cy="31420"/>
          </a:xfrm>
          <a:custGeom>
            <a:avLst/>
            <a:gdLst/>
            <a:ahLst/>
            <a:cxnLst/>
            <a:rect l="l" t="t" r="r" b="b"/>
            <a:pathLst>
              <a:path w="1646" h="1660" extrusionOk="0">
                <a:moveTo>
                  <a:pt x="831" y="0"/>
                </a:moveTo>
                <a:cubicBezTo>
                  <a:pt x="378" y="0"/>
                  <a:pt x="1" y="377"/>
                  <a:pt x="1" y="830"/>
                </a:cubicBezTo>
                <a:cubicBezTo>
                  <a:pt x="1" y="1283"/>
                  <a:pt x="378" y="1660"/>
                  <a:pt x="831" y="1660"/>
                </a:cubicBezTo>
                <a:cubicBezTo>
                  <a:pt x="1283" y="1660"/>
                  <a:pt x="1645" y="1283"/>
                  <a:pt x="1645" y="830"/>
                </a:cubicBezTo>
                <a:cubicBezTo>
                  <a:pt x="1645" y="377"/>
                  <a:pt x="1283" y="0"/>
                  <a:pt x="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5"/>
          <p:cNvSpPr/>
          <p:nvPr/>
        </p:nvSpPr>
        <p:spPr>
          <a:xfrm>
            <a:off x="4419225" y="3157638"/>
            <a:ext cx="305550" cy="380775"/>
          </a:xfrm>
          <a:custGeom>
            <a:avLst/>
            <a:gdLst/>
            <a:ahLst/>
            <a:cxnLst/>
            <a:rect l="l" t="t" r="r" b="b"/>
            <a:pathLst>
              <a:path w="12222" h="15231" extrusionOk="0">
                <a:moveTo>
                  <a:pt x="8977" y="0"/>
                </a:moveTo>
                <a:lnTo>
                  <a:pt x="8796" y="392"/>
                </a:lnTo>
                <a:lnTo>
                  <a:pt x="9188" y="589"/>
                </a:lnTo>
                <a:lnTo>
                  <a:pt x="7152" y="5100"/>
                </a:lnTo>
                <a:lnTo>
                  <a:pt x="483" y="9898"/>
                </a:lnTo>
                <a:cubicBezTo>
                  <a:pt x="0" y="10229"/>
                  <a:pt x="76" y="10954"/>
                  <a:pt x="604" y="11195"/>
                </a:cubicBezTo>
                <a:lnTo>
                  <a:pt x="9370" y="15163"/>
                </a:lnTo>
                <a:cubicBezTo>
                  <a:pt x="9474" y="15209"/>
                  <a:pt x="9580" y="15231"/>
                  <a:pt x="9683" y="15231"/>
                </a:cubicBezTo>
                <a:cubicBezTo>
                  <a:pt x="10115" y="15231"/>
                  <a:pt x="10489" y="14854"/>
                  <a:pt x="10441" y="14379"/>
                </a:cubicBezTo>
                <a:lnTo>
                  <a:pt x="9611" y="6201"/>
                </a:lnTo>
                <a:lnTo>
                  <a:pt x="11648" y="1705"/>
                </a:lnTo>
                <a:lnTo>
                  <a:pt x="12040" y="1871"/>
                </a:lnTo>
                <a:lnTo>
                  <a:pt x="12221" y="1479"/>
                </a:lnTo>
                <a:lnTo>
                  <a:pt x="8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5"/>
          <p:cNvSpPr/>
          <p:nvPr/>
        </p:nvSpPr>
        <p:spPr>
          <a:xfrm>
            <a:off x="4445625" y="3345088"/>
            <a:ext cx="218950" cy="171875"/>
          </a:xfrm>
          <a:custGeom>
            <a:avLst/>
            <a:gdLst/>
            <a:ahLst/>
            <a:cxnLst/>
            <a:rect l="l" t="t" r="r" b="b"/>
            <a:pathLst>
              <a:path w="8758" h="6875" extrusionOk="0">
                <a:moveTo>
                  <a:pt x="3757" y="1"/>
                </a:moveTo>
                <a:lnTo>
                  <a:pt x="393" y="2415"/>
                </a:lnTo>
                <a:cubicBezTo>
                  <a:pt x="0" y="2701"/>
                  <a:pt x="61" y="3305"/>
                  <a:pt x="498" y="3516"/>
                </a:cubicBezTo>
                <a:lnTo>
                  <a:pt x="7831" y="6820"/>
                </a:lnTo>
                <a:cubicBezTo>
                  <a:pt x="7914" y="6857"/>
                  <a:pt x="7999" y="6875"/>
                  <a:pt x="8082" y="6875"/>
                </a:cubicBezTo>
                <a:cubicBezTo>
                  <a:pt x="8438" y="6875"/>
                  <a:pt x="8758" y="6563"/>
                  <a:pt x="8721" y="6171"/>
                </a:cubicBezTo>
                <a:lnTo>
                  <a:pt x="8298" y="2053"/>
                </a:lnTo>
                <a:lnTo>
                  <a:pt x="37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5"/>
          <p:cNvSpPr/>
          <p:nvPr/>
        </p:nvSpPr>
        <p:spPr>
          <a:xfrm>
            <a:off x="4583300" y="3326463"/>
            <a:ext cx="16275" cy="13275"/>
          </a:xfrm>
          <a:custGeom>
            <a:avLst/>
            <a:gdLst/>
            <a:ahLst/>
            <a:cxnLst/>
            <a:rect l="l" t="t" r="r" b="b"/>
            <a:pathLst>
              <a:path w="651" h="531" extrusionOk="0">
                <a:moveTo>
                  <a:pt x="330" y="1"/>
                </a:moveTo>
                <a:cubicBezTo>
                  <a:pt x="296" y="1"/>
                  <a:pt x="262" y="7"/>
                  <a:pt x="227" y="21"/>
                </a:cubicBezTo>
                <a:cubicBezTo>
                  <a:pt x="0" y="97"/>
                  <a:pt x="0" y="414"/>
                  <a:pt x="211" y="504"/>
                </a:cubicBezTo>
                <a:cubicBezTo>
                  <a:pt x="251" y="522"/>
                  <a:pt x="293" y="530"/>
                  <a:pt x="335" y="530"/>
                </a:cubicBezTo>
                <a:cubicBezTo>
                  <a:pt x="435" y="530"/>
                  <a:pt x="531" y="480"/>
                  <a:pt x="574" y="384"/>
                </a:cubicBezTo>
                <a:cubicBezTo>
                  <a:pt x="650" y="192"/>
                  <a:pt x="511" y="1"/>
                  <a:pt x="3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5"/>
          <p:cNvSpPr/>
          <p:nvPr/>
        </p:nvSpPr>
        <p:spPr>
          <a:xfrm>
            <a:off x="4644575" y="3197163"/>
            <a:ext cx="22675" cy="18250"/>
          </a:xfrm>
          <a:custGeom>
            <a:avLst/>
            <a:gdLst/>
            <a:ahLst/>
            <a:cxnLst/>
            <a:rect l="l" t="t" r="r" b="b"/>
            <a:pathLst>
              <a:path w="907" h="730" extrusionOk="0">
                <a:moveTo>
                  <a:pt x="440" y="1"/>
                </a:moveTo>
                <a:cubicBezTo>
                  <a:pt x="318" y="1"/>
                  <a:pt x="197" y="64"/>
                  <a:pt x="129" y="215"/>
                </a:cubicBezTo>
                <a:cubicBezTo>
                  <a:pt x="1" y="501"/>
                  <a:pt x="235" y="730"/>
                  <a:pt x="467" y="730"/>
                </a:cubicBezTo>
                <a:cubicBezTo>
                  <a:pt x="589" y="730"/>
                  <a:pt x="710" y="667"/>
                  <a:pt x="778" y="516"/>
                </a:cubicBezTo>
                <a:cubicBezTo>
                  <a:pt x="907" y="229"/>
                  <a:pt x="672" y="1"/>
                  <a:pt x="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5"/>
          <p:cNvSpPr/>
          <p:nvPr/>
        </p:nvSpPr>
        <p:spPr>
          <a:xfrm>
            <a:off x="4629650" y="3289788"/>
            <a:ext cx="13650" cy="11525"/>
          </a:xfrm>
          <a:custGeom>
            <a:avLst/>
            <a:gdLst/>
            <a:ahLst/>
            <a:cxnLst/>
            <a:rect l="l" t="t" r="r" b="b"/>
            <a:pathLst>
              <a:path w="546" h="461" extrusionOk="0">
                <a:moveTo>
                  <a:pt x="274" y="1"/>
                </a:moveTo>
                <a:cubicBezTo>
                  <a:pt x="121" y="1"/>
                  <a:pt x="1" y="151"/>
                  <a:pt x="62" y="312"/>
                </a:cubicBezTo>
                <a:cubicBezTo>
                  <a:pt x="101" y="412"/>
                  <a:pt x="190" y="461"/>
                  <a:pt x="279" y="461"/>
                </a:cubicBezTo>
                <a:cubicBezTo>
                  <a:pt x="364" y="461"/>
                  <a:pt x="448" y="415"/>
                  <a:pt x="485" y="327"/>
                </a:cubicBezTo>
                <a:cubicBezTo>
                  <a:pt x="545" y="206"/>
                  <a:pt x="485" y="70"/>
                  <a:pt x="379" y="25"/>
                </a:cubicBezTo>
                <a:cubicBezTo>
                  <a:pt x="343" y="8"/>
                  <a:pt x="308" y="1"/>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5"/>
          <p:cNvSpPr/>
          <p:nvPr/>
        </p:nvSpPr>
        <p:spPr>
          <a:xfrm>
            <a:off x="4699100" y="3155913"/>
            <a:ext cx="13225" cy="11600"/>
          </a:xfrm>
          <a:custGeom>
            <a:avLst/>
            <a:gdLst/>
            <a:ahLst/>
            <a:cxnLst/>
            <a:rect l="l" t="t" r="r" b="b"/>
            <a:pathLst>
              <a:path w="529" h="464" extrusionOk="0">
                <a:moveTo>
                  <a:pt x="264" y="0"/>
                </a:moveTo>
                <a:cubicBezTo>
                  <a:pt x="175" y="0"/>
                  <a:pt x="94" y="56"/>
                  <a:pt x="60" y="145"/>
                </a:cubicBezTo>
                <a:cubicBezTo>
                  <a:pt x="0" y="250"/>
                  <a:pt x="60" y="386"/>
                  <a:pt x="181" y="446"/>
                </a:cubicBezTo>
                <a:cubicBezTo>
                  <a:pt x="208" y="458"/>
                  <a:pt x="237" y="464"/>
                  <a:pt x="266" y="464"/>
                </a:cubicBezTo>
                <a:cubicBezTo>
                  <a:pt x="351" y="464"/>
                  <a:pt x="438" y="416"/>
                  <a:pt x="483" y="326"/>
                </a:cubicBezTo>
                <a:cubicBezTo>
                  <a:pt x="528" y="205"/>
                  <a:pt x="483" y="69"/>
                  <a:pt x="362" y="24"/>
                </a:cubicBezTo>
                <a:cubicBezTo>
                  <a:pt x="330" y="8"/>
                  <a:pt x="296"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5"/>
          <p:cNvSpPr/>
          <p:nvPr/>
        </p:nvSpPr>
        <p:spPr>
          <a:xfrm>
            <a:off x="7201723" y="3161316"/>
            <a:ext cx="227987" cy="345034"/>
          </a:xfrm>
          <a:custGeom>
            <a:avLst/>
            <a:gdLst/>
            <a:ahLst/>
            <a:cxnLst/>
            <a:rect l="l" t="t" r="r" b="b"/>
            <a:pathLst>
              <a:path w="10577" h="16009" fill="none" extrusionOk="0">
                <a:moveTo>
                  <a:pt x="10577" y="9204"/>
                </a:moveTo>
                <a:lnTo>
                  <a:pt x="3063" y="16008"/>
                </a:lnTo>
                <a:lnTo>
                  <a:pt x="1" y="2369"/>
                </a:lnTo>
                <a:lnTo>
                  <a:pt x="10441" y="0"/>
                </a:ln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5"/>
          <p:cNvSpPr/>
          <p:nvPr/>
        </p:nvSpPr>
        <p:spPr>
          <a:xfrm>
            <a:off x="7235215" y="3475598"/>
            <a:ext cx="75658" cy="63774"/>
          </a:xfrm>
          <a:custGeom>
            <a:avLst/>
            <a:gdLst/>
            <a:ahLst/>
            <a:cxnLst/>
            <a:rect l="l" t="t" r="r" b="b"/>
            <a:pathLst>
              <a:path w="3510" h="2959" extrusionOk="0">
                <a:moveTo>
                  <a:pt x="1608" y="0"/>
                </a:moveTo>
                <a:cubicBezTo>
                  <a:pt x="941" y="0"/>
                  <a:pt x="286" y="442"/>
                  <a:pt x="152" y="1215"/>
                </a:cubicBezTo>
                <a:cubicBezTo>
                  <a:pt x="1" y="2015"/>
                  <a:pt x="544" y="2784"/>
                  <a:pt x="1343" y="2935"/>
                </a:cubicBezTo>
                <a:cubicBezTo>
                  <a:pt x="1435" y="2951"/>
                  <a:pt x="1525" y="2959"/>
                  <a:pt x="1612" y="2959"/>
                </a:cubicBezTo>
                <a:cubicBezTo>
                  <a:pt x="2763" y="2959"/>
                  <a:pt x="3509" y="1637"/>
                  <a:pt x="2822" y="642"/>
                </a:cubicBezTo>
                <a:cubicBezTo>
                  <a:pt x="2517" y="203"/>
                  <a:pt x="2060" y="0"/>
                  <a:pt x="1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5"/>
          <p:cNvSpPr/>
          <p:nvPr/>
        </p:nvSpPr>
        <p:spPr>
          <a:xfrm>
            <a:off x="7373734" y="3308004"/>
            <a:ext cx="130408" cy="110133"/>
          </a:xfrm>
          <a:custGeom>
            <a:avLst/>
            <a:gdLst/>
            <a:ahLst/>
            <a:cxnLst/>
            <a:rect l="l" t="t" r="r" b="b"/>
            <a:pathLst>
              <a:path w="6050" h="5110" extrusionOk="0">
                <a:moveTo>
                  <a:pt x="2768" y="0"/>
                </a:moveTo>
                <a:cubicBezTo>
                  <a:pt x="1619" y="0"/>
                  <a:pt x="486" y="767"/>
                  <a:pt x="242" y="2111"/>
                </a:cubicBezTo>
                <a:cubicBezTo>
                  <a:pt x="1" y="3484"/>
                  <a:pt x="921" y="4812"/>
                  <a:pt x="2309" y="5068"/>
                </a:cubicBezTo>
                <a:cubicBezTo>
                  <a:pt x="2467" y="5096"/>
                  <a:pt x="2622" y="5109"/>
                  <a:pt x="2773" y="5109"/>
                </a:cubicBezTo>
                <a:cubicBezTo>
                  <a:pt x="4754" y="5109"/>
                  <a:pt x="6050" y="2825"/>
                  <a:pt x="4844" y="1100"/>
                </a:cubicBezTo>
                <a:cubicBezTo>
                  <a:pt x="4322" y="348"/>
                  <a:pt x="3541" y="0"/>
                  <a:pt x="2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5"/>
          <p:cNvSpPr/>
          <p:nvPr/>
        </p:nvSpPr>
        <p:spPr>
          <a:xfrm>
            <a:off x="7154566" y="3169700"/>
            <a:ext cx="108292" cy="91577"/>
          </a:xfrm>
          <a:custGeom>
            <a:avLst/>
            <a:gdLst/>
            <a:ahLst/>
            <a:cxnLst/>
            <a:rect l="l" t="t" r="r" b="b"/>
            <a:pathLst>
              <a:path w="5024" h="4249" extrusionOk="0">
                <a:moveTo>
                  <a:pt x="2304" y="1"/>
                </a:moveTo>
                <a:cubicBezTo>
                  <a:pt x="1343" y="1"/>
                  <a:pt x="396" y="641"/>
                  <a:pt x="197" y="1754"/>
                </a:cubicBezTo>
                <a:cubicBezTo>
                  <a:pt x="1" y="2900"/>
                  <a:pt x="770" y="4002"/>
                  <a:pt x="1917" y="4213"/>
                </a:cubicBezTo>
                <a:cubicBezTo>
                  <a:pt x="2051" y="4237"/>
                  <a:pt x="2181" y="4248"/>
                  <a:pt x="2308" y="4248"/>
                </a:cubicBezTo>
                <a:cubicBezTo>
                  <a:pt x="3951" y="4248"/>
                  <a:pt x="5024" y="2351"/>
                  <a:pt x="4029" y="909"/>
                </a:cubicBezTo>
                <a:cubicBezTo>
                  <a:pt x="3594" y="287"/>
                  <a:pt x="2946" y="1"/>
                  <a:pt x="2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5"/>
          <p:cNvSpPr/>
          <p:nvPr/>
        </p:nvSpPr>
        <p:spPr>
          <a:xfrm>
            <a:off x="7386428" y="3126875"/>
            <a:ext cx="89971" cy="75779"/>
          </a:xfrm>
          <a:custGeom>
            <a:avLst/>
            <a:gdLst/>
            <a:ahLst/>
            <a:cxnLst/>
            <a:rect l="l" t="t" r="r" b="b"/>
            <a:pathLst>
              <a:path w="4174" h="3516" extrusionOk="0">
                <a:moveTo>
                  <a:pt x="1913" y="1"/>
                </a:moveTo>
                <a:cubicBezTo>
                  <a:pt x="1119" y="1"/>
                  <a:pt x="338" y="527"/>
                  <a:pt x="166" y="1448"/>
                </a:cubicBezTo>
                <a:cubicBezTo>
                  <a:pt x="0" y="2398"/>
                  <a:pt x="634" y="3318"/>
                  <a:pt x="1600" y="3484"/>
                </a:cubicBezTo>
                <a:cubicBezTo>
                  <a:pt x="1714" y="3506"/>
                  <a:pt x="1826" y="3516"/>
                  <a:pt x="1935" y="3516"/>
                </a:cubicBezTo>
                <a:cubicBezTo>
                  <a:pt x="3291" y="3516"/>
                  <a:pt x="4174" y="1941"/>
                  <a:pt x="3350" y="753"/>
                </a:cubicBezTo>
                <a:cubicBezTo>
                  <a:pt x="2986" y="238"/>
                  <a:pt x="2447" y="1"/>
                  <a:pt x="19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56"/>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 DIAGRAM</a:t>
            </a:r>
            <a:endParaRPr/>
          </a:p>
        </p:txBody>
      </p:sp>
      <p:grpSp>
        <p:nvGrpSpPr>
          <p:cNvPr id="1351" name="Google Shape;1351;p56"/>
          <p:cNvGrpSpPr/>
          <p:nvPr/>
        </p:nvGrpSpPr>
        <p:grpSpPr>
          <a:xfrm>
            <a:off x="1180487" y="2705938"/>
            <a:ext cx="2895763" cy="1643985"/>
            <a:chOff x="1180487" y="2247375"/>
            <a:chExt cx="2895763" cy="1643985"/>
          </a:xfrm>
        </p:grpSpPr>
        <p:sp>
          <p:nvSpPr>
            <p:cNvPr id="1352" name="Google Shape;1352;p56"/>
            <p:cNvSpPr/>
            <p:nvPr/>
          </p:nvSpPr>
          <p:spPr>
            <a:xfrm>
              <a:off x="1180487" y="3401760"/>
              <a:ext cx="1194900" cy="48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MOON</a:t>
              </a:r>
              <a:endParaRPr sz="1500">
                <a:solidFill>
                  <a:schemeClr val="dk2"/>
                </a:solidFill>
                <a:latin typeface="Righteous"/>
                <a:ea typeface="Righteous"/>
                <a:cs typeface="Righteous"/>
                <a:sym typeface="Righteous"/>
              </a:endParaRPr>
            </a:p>
          </p:txBody>
        </p:sp>
        <p:sp>
          <p:nvSpPr>
            <p:cNvPr id="1353" name="Google Shape;1353;p56"/>
            <p:cNvSpPr/>
            <p:nvPr/>
          </p:nvSpPr>
          <p:spPr>
            <a:xfrm>
              <a:off x="1768850" y="2247375"/>
              <a:ext cx="2307400" cy="1091950"/>
            </a:xfrm>
            <a:custGeom>
              <a:avLst/>
              <a:gdLst/>
              <a:ahLst/>
              <a:cxnLst/>
              <a:rect l="l" t="t" r="r" b="b"/>
              <a:pathLst>
                <a:path w="92296" h="43678" extrusionOk="0">
                  <a:moveTo>
                    <a:pt x="92296" y="0"/>
                  </a:moveTo>
                  <a:lnTo>
                    <a:pt x="92296" y="14427"/>
                  </a:lnTo>
                  <a:lnTo>
                    <a:pt x="0" y="14427"/>
                  </a:lnTo>
                  <a:lnTo>
                    <a:pt x="0" y="43678"/>
                  </a:lnTo>
                </a:path>
              </a:pathLst>
            </a:custGeom>
            <a:noFill/>
            <a:ln w="9525" cap="flat" cmpd="sng">
              <a:solidFill>
                <a:schemeClr val="dk2"/>
              </a:solidFill>
              <a:prstDash val="solid"/>
              <a:round/>
              <a:headEnd type="none" w="med" len="med"/>
              <a:tailEnd type="none" w="med" len="med"/>
            </a:ln>
          </p:spPr>
        </p:sp>
      </p:grpSp>
      <p:grpSp>
        <p:nvGrpSpPr>
          <p:cNvPr id="1354" name="Google Shape;1354;p56"/>
          <p:cNvGrpSpPr/>
          <p:nvPr/>
        </p:nvGrpSpPr>
        <p:grpSpPr>
          <a:xfrm>
            <a:off x="3043212" y="2710863"/>
            <a:ext cx="1289988" cy="1639060"/>
            <a:chOff x="3043212" y="2252300"/>
            <a:chExt cx="1289988" cy="1639060"/>
          </a:xfrm>
        </p:grpSpPr>
        <p:sp>
          <p:nvSpPr>
            <p:cNvPr id="1355" name="Google Shape;1355;p56"/>
            <p:cNvSpPr/>
            <p:nvPr/>
          </p:nvSpPr>
          <p:spPr>
            <a:xfrm>
              <a:off x="3043212" y="3401760"/>
              <a:ext cx="1194900" cy="48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MERCURY</a:t>
              </a:r>
              <a:endParaRPr sz="1500">
                <a:solidFill>
                  <a:schemeClr val="dk2"/>
                </a:solidFill>
                <a:latin typeface="Righteous"/>
                <a:ea typeface="Righteous"/>
                <a:cs typeface="Righteous"/>
                <a:sym typeface="Righteous"/>
              </a:endParaRPr>
            </a:p>
          </p:txBody>
        </p:sp>
        <p:sp>
          <p:nvSpPr>
            <p:cNvPr id="1356" name="Google Shape;1356;p56"/>
            <p:cNvSpPr/>
            <p:nvPr/>
          </p:nvSpPr>
          <p:spPr>
            <a:xfrm>
              <a:off x="3646425" y="2252300"/>
              <a:ext cx="686775" cy="1087025"/>
            </a:xfrm>
            <a:custGeom>
              <a:avLst/>
              <a:gdLst/>
              <a:ahLst/>
              <a:cxnLst/>
              <a:rect l="l" t="t" r="r" b="b"/>
              <a:pathLst>
                <a:path w="27471" h="43481" extrusionOk="0">
                  <a:moveTo>
                    <a:pt x="27471" y="0"/>
                  </a:moveTo>
                  <a:lnTo>
                    <a:pt x="27471" y="26681"/>
                  </a:lnTo>
                  <a:lnTo>
                    <a:pt x="0" y="26681"/>
                  </a:lnTo>
                  <a:lnTo>
                    <a:pt x="0" y="43481"/>
                  </a:lnTo>
                </a:path>
              </a:pathLst>
            </a:custGeom>
            <a:noFill/>
            <a:ln w="9525" cap="flat" cmpd="sng">
              <a:solidFill>
                <a:schemeClr val="dk2"/>
              </a:solidFill>
              <a:prstDash val="solid"/>
              <a:round/>
              <a:headEnd type="none" w="med" len="med"/>
              <a:tailEnd type="none" w="med" len="med"/>
            </a:ln>
          </p:spPr>
        </p:sp>
      </p:grpSp>
      <p:grpSp>
        <p:nvGrpSpPr>
          <p:cNvPr id="1357" name="Google Shape;1357;p56"/>
          <p:cNvGrpSpPr/>
          <p:nvPr/>
        </p:nvGrpSpPr>
        <p:grpSpPr>
          <a:xfrm>
            <a:off x="5049600" y="2705938"/>
            <a:ext cx="2913962" cy="1643985"/>
            <a:chOff x="5049600" y="2247375"/>
            <a:chExt cx="2913962" cy="1643985"/>
          </a:xfrm>
        </p:grpSpPr>
        <p:sp>
          <p:nvSpPr>
            <p:cNvPr id="1358" name="Google Shape;1358;p56"/>
            <p:cNvSpPr/>
            <p:nvPr/>
          </p:nvSpPr>
          <p:spPr>
            <a:xfrm>
              <a:off x="6768662" y="3401760"/>
              <a:ext cx="1194900" cy="48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NEPTUNE</a:t>
              </a:r>
              <a:endParaRPr sz="1500">
                <a:solidFill>
                  <a:schemeClr val="dk2"/>
                </a:solidFill>
                <a:latin typeface="Righteous"/>
                <a:ea typeface="Righteous"/>
                <a:cs typeface="Righteous"/>
                <a:sym typeface="Righteous"/>
              </a:endParaRPr>
            </a:p>
          </p:txBody>
        </p:sp>
        <p:sp>
          <p:nvSpPr>
            <p:cNvPr id="1359" name="Google Shape;1359;p56"/>
            <p:cNvSpPr/>
            <p:nvPr/>
          </p:nvSpPr>
          <p:spPr>
            <a:xfrm flipH="1">
              <a:off x="5049600" y="2247375"/>
              <a:ext cx="2307400" cy="1091950"/>
            </a:xfrm>
            <a:custGeom>
              <a:avLst/>
              <a:gdLst/>
              <a:ahLst/>
              <a:cxnLst/>
              <a:rect l="l" t="t" r="r" b="b"/>
              <a:pathLst>
                <a:path w="92296" h="43678" extrusionOk="0">
                  <a:moveTo>
                    <a:pt x="92296" y="0"/>
                  </a:moveTo>
                  <a:lnTo>
                    <a:pt x="92296" y="14427"/>
                  </a:lnTo>
                  <a:lnTo>
                    <a:pt x="0" y="14427"/>
                  </a:lnTo>
                  <a:lnTo>
                    <a:pt x="0" y="43678"/>
                  </a:lnTo>
                </a:path>
              </a:pathLst>
            </a:custGeom>
            <a:noFill/>
            <a:ln w="9525" cap="flat" cmpd="sng">
              <a:solidFill>
                <a:schemeClr val="dk2"/>
              </a:solidFill>
              <a:prstDash val="solid"/>
              <a:round/>
              <a:headEnd type="none" w="med" len="med"/>
              <a:tailEnd type="none" w="med" len="med"/>
            </a:ln>
          </p:spPr>
        </p:sp>
      </p:grpSp>
      <p:grpSp>
        <p:nvGrpSpPr>
          <p:cNvPr id="1360" name="Google Shape;1360;p56"/>
          <p:cNvGrpSpPr/>
          <p:nvPr/>
        </p:nvGrpSpPr>
        <p:grpSpPr>
          <a:xfrm>
            <a:off x="4807450" y="2710863"/>
            <a:ext cx="1293387" cy="1639060"/>
            <a:chOff x="4807450" y="2861900"/>
            <a:chExt cx="1293387" cy="1639060"/>
          </a:xfrm>
        </p:grpSpPr>
        <p:sp>
          <p:nvSpPr>
            <p:cNvPr id="1361" name="Google Shape;1361;p56"/>
            <p:cNvSpPr/>
            <p:nvPr/>
          </p:nvSpPr>
          <p:spPr>
            <a:xfrm>
              <a:off x="4905937" y="4011360"/>
              <a:ext cx="1194900" cy="48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PLUTO</a:t>
              </a:r>
              <a:endParaRPr sz="1500">
                <a:solidFill>
                  <a:schemeClr val="dk2"/>
                </a:solidFill>
                <a:latin typeface="Righteous"/>
                <a:ea typeface="Righteous"/>
                <a:cs typeface="Righteous"/>
                <a:sym typeface="Righteous"/>
              </a:endParaRPr>
            </a:p>
          </p:txBody>
        </p:sp>
        <p:sp>
          <p:nvSpPr>
            <p:cNvPr id="1362" name="Google Shape;1362;p56"/>
            <p:cNvSpPr/>
            <p:nvPr/>
          </p:nvSpPr>
          <p:spPr>
            <a:xfrm flipH="1">
              <a:off x="4807450" y="2861900"/>
              <a:ext cx="686775" cy="1087025"/>
            </a:xfrm>
            <a:custGeom>
              <a:avLst/>
              <a:gdLst/>
              <a:ahLst/>
              <a:cxnLst/>
              <a:rect l="l" t="t" r="r" b="b"/>
              <a:pathLst>
                <a:path w="27471" h="43481" extrusionOk="0">
                  <a:moveTo>
                    <a:pt x="27471" y="0"/>
                  </a:moveTo>
                  <a:lnTo>
                    <a:pt x="27471" y="26681"/>
                  </a:lnTo>
                  <a:lnTo>
                    <a:pt x="0" y="26681"/>
                  </a:lnTo>
                  <a:lnTo>
                    <a:pt x="0" y="43481"/>
                  </a:lnTo>
                </a:path>
              </a:pathLst>
            </a:custGeom>
            <a:noFill/>
            <a:ln w="9525" cap="flat" cmpd="sng">
              <a:solidFill>
                <a:schemeClr val="dk2"/>
              </a:solidFill>
              <a:prstDash val="solid"/>
              <a:round/>
              <a:headEnd type="none" w="med" len="med"/>
              <a:tailEnd type="none" w="med" len="med"/>
            </a:ln>
          </p:spPr>
        </p:sp>
      </p:grpSp>
      <p:sp>
        <p:nvSpPr>
          <p:cNvPr id="1363" name="Google Shape;1363;p56"/>
          <p:cNvSpPr/>
          <p:nvPr/>
        </p:nvSpPr>
        <p:spPr>
          <a:xfrm>
            <a:off x="3869425" y="2092550"/>
            <a:ext cx="1405200" cy="6135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rgbClr val="000000"/>
              </a:buClr>
              <a:buSzPts val="1100"/>
              <a:buFont typeface="Arial"/>
              <a:buNone/>
            </a:pPr>
            <a:r>
              <a:rPr lang="en" sz="1700">
                <a:solidFill>
                  <a:schemeClr val="dk2"/>
                </a:solidFill>
                <a:latin typeface="Righteous"/>
                <a:ea typeface="Righteous"/>
                <a:cs typeface="Righteous"/>
                <a:sym typeface="Righteous"/>
              </a:rPr>
              <a:t>SATURN</a:t>
            </a:r>
            <a:endParaRPr sz="1500">
              <a:solidFill>
                <a:schemeClr val="dk2"/>
              </a:solidFill>
              <a:latin typeface="Righteous"/>
              <a:ea typeface="Righteous"/>
              <a:cs typeface="Righteous"/>
              <a:sym typeface="Righteous"/>
            </a:endParaRPr>
          </a:p>
        </p:txBody>
      </p:sp>
      <p:grpSp>
        <p:nvGrpSpPr>
          <p:cNvPr id="1364" name="Google Shape;1364;p56"/>
          <p:cNvGrpSpPr/>
          <p:nvPr/>
        </p:nvGrpSpPr>
        <p:grpSpPr>
          <a:xfrm>
            <a:off x="5275178" y="2303573"/>
            <a:ext cx="2289900" cy="397500"/>
            <a:chOff x="5275178" y="2303573"/>
            <a:chExt cx="2289900" cy="397500"/>
          </a:xfrm>
        </p:grpSpPr>
        <p:sp>
          <p:nvSpPr>
            <p:cNvPr id="1365" name="Google Shape;1365;p56"/>
            <p:cNvSpPr/>
            <p:nvPr/>
          </p:nvSpPr>
          <p:spPr>
            <a:xfrm>
              <a:off x="6200378" y="2303573"/>
              <a:ext cx="1364700" cy="397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VENUS</a:t>
              </a:r>
              <a:endParaRPr sz="1500">
                <a:solidFill>
                  <a:schemeClr val="dk2"/>
                </a:solidFill>
                <a:latin typeface="Righteous"/>
                <a:ea typeface="Righteous"/>
                <a:cs typeface="Righteous"/>
                <a:sym typeface="Righteous"/>
              </a:endParaRPr>
            </a:p>
          </p:txBody>
        </p:sp>
        <p:cxnSp>
          <p:nvCxnSpPr>
            <p:cNvPr id="1366" name="Google Shape;1366;p56"/>
            <p:cNvCxnSpPr/>
            <p:nvPr/>
          </p:nvCxnSpPr>
          <p:spPr>
            <a:xfrm>
              <a:off x="5275178" y="2502323"/>
              <a:ext cx="925200" cy="0"/>
            </a:xfrm>
            <a:prstGeom prst="straightConnector1">
              <a:avLst/>
            </a:prstGeom>
            <a:noFill/>
            <a:ln w="9525" cap="flat" cmpd="sng">
              <a:solidFill>
                <a:schemeClr val="dk2"/>
              </a:solidFill>
              <a:prstDash val="solid"/>
              <a:round/>
              <a:headEnd type="none" w="med" len="med"/>
              <a:tailEnd type="none" w="med" len="med"/>
            </a:ln>
          </p:spPr>
        </p:cxnSp>
      </p:grpSp>
      <p:grpSp>
        <p:nvGrpSpPr>
          <p:cNvPr id="1367" name="Google Shape;1367;p56"/>
          <p:cNvGrpSpPr/>
          <p:nvPr/>
        </p:nvGrpSpPr>
        <p:grpSpPr>
          <a:xfrm>
            <a:off x="1579528" y="2303573"/>
            <a:ext cx="2289900" cy="397500"/>
            <a:chOff x="1578978" y="2303573"/>
            <a:chExt cx="2289900" cy="397500"/>
          </a:xfrm>
        </p:grpSpPr>
        <p:sp>
          <p:nvSpPr>
            <p:cNvPr id="1368" name="Google Shape;1368;p56"/>
            <p:cNvSpPr/>
            <p:nvPr/>
          </p:nvSpPr>
          <p:spPr>
            <a:xfrm>
              <a:off x="1578978" y="2303573"/>
              <a:ext cx="1364700" cy="397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MARS</a:t>
              </a:r>
              <a:endParaRPr sz="1500">
                <a:solidFill>
                  <a:schemeClr val="dk2"/>
                </a:solidFill>
                <a:latin typeface="Righteous"/>
                <a:ea typeface="Righteous"/>
                <a:cs typeface="Righteous"/>
                <a:sym typeface="Righteous"/>
              </a:endParaRPr>
            </a:p>
          </p:txBody>
        </p:sp>
        <p:cxnSp>
          <p:nvCxnSpPr>
            <p:cNvPr id="1369" name="Google Shape;1369;p56"/>
            <p:cNvCxnSpPr>
              <a:stCxn id="1368" idx="3"/>
            </p:cNvCxnSpPr>
            <p:nvPr/>
          </p:nvCxnSpPr>
          <p:spPr>
            <a:xfrm>
              <a:off x="2943678" y="2502323"/>
              <a:ext cx="925200" cy="0"/>
            </a:xfrm>
            <a:prstGeom prst="straightConnector1">
              <a:avLst/>
            </a:prstGeom>
            <a:noFill/>
            <a:ln w="9525" cap="flat" cmpd="sng">
              <a:solidFill>
                <a:schemeClr val="dk2"/>
              </a:solidFill>
              <a:prstDash val="solid"/>
              <a:round/>
              <a:headEnd type="none" w="med" len="med"/>
              <a:tailEnd type="none" w="med" len="med"/>
            </a:ln>
          </p:spPr>
        </p:cxnSp>
      </p:grpSp>
      <p:grpSp>
        <p:nvGrpSpPr>
          <p:cNvPr id="1370" name="Google Shape;1370;p56"/>
          <p:cNvGrpSpPr/>
          <p:nvPr/>
        </p:nvGrpSpPr>
        <p:grpSpPr>
          <a:xfrm>
            <a:off x="3942575" y="1313920"/>
            <a:ext cx="1260000" cy="778500"/>
            <a:chOff x="3942025" y="1313920"/>
            <a:chExt cx="1260000" cy="778500"/>
          </a:xfrm>
        </p:grpSpPr>
        <p:cxnSp>
          <p:nvCxnSpPr>
            <p:cNvPr id="1371" name="Google Shape;1371;p56"/>
            <p:cNvCxnSpPr>
              <a:stCxn id="1372" idx="2"/>
              <a:endCxn id="1363" idx="0"/>
            </p:cNvCxnSpPr>
            <p:nvPr/>
          </p:nvCxnSpPr>
          <p:spPr>
            <a:xfrm flipH="1">
              <a:off x="4571425" y="1803520"/>
              <a:ext cx="600" cy="288900"/>
            </a:xfrm>
            <a:prstGeom prst="straightConnector1">
              <a:avLst/>
            </a:prstGeom>
            <a:noFill/>
            <a:ln w="9525" cap="flat" cmpd="sng">
              <a:solidFill>
                <a:schemeClr val="dk2"/>
              </a:solidFill>
              <a:prstDash val="solid"/>
              <a:round/>
              <a:headEnd type="none" w="med" len="med"/>
              <a:tailEnd type="none" w="med" len="med"/>
            </a:ln>
          </p:spPr>
        </p:cxnSp>
        <p:sp>
          <p:nvSpPr>
            <p:cNvPr id="1372" name="Google Shape;1372;p56"/>
            <p:cNvSpPr/>
            <p:nvPr/>
          </p:nvSpPr>
          <p:spPr>
            <a:xfrm>
              <a:off x="3942025" y="1313920"/>
              <a:ext cx="1260000" cy="4896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2"/>
                  </a:solidFill>
                  <a:latin typeface="Righteous"/>
                  <a:ea typeface="Righteous"/>
                  <a:cs typeface="Righteous"/>
                  <a:sym typeface="Righteous"/>
                </a:rPr>
                <a:t>JUPITER</a:t>
              </a:r>
              <a:endParaRPr sz="1500">
                <a:solidFill>
                  <a:schemeClr val="dk2"/>
                </a:solidFill>
                <a:latin typeface="Righteous"/>
                <a:ea typeface="Righteous"/>
                <a:cs typeface="Righteous"/>
                <a:sym typeface="Righteous"/>
              </a:endParaRPr>
            </a:p>
          </p:txBody>
        </p:sp>
      </p:grpSp>
      <p:sp>
        <p:nvSpPr>
          <p:cNvPr id="1373" name="Google Shape;1373;p56"/>
          <p:cNvSpPr/>
          <p:nvPr/>
        </p:nvSpPr>
        <p:spPr>
          <a:xfrm>
            <a:off x="7290875" y="3023650"/>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6"/>
          <p:cNvSpPr/>
          <p:nvPr/>
        </p:nvSpPr>
        <p:spPr>
          <a:xfrm>
            <a:off x="3592836" y="3342800"/>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6"/>
          <p:cNvSpPr/>
          <p:nvPr/>
        </p:nvSpPr>
        <p:spPr>
          <a:xfrm>
            <a:off x="5437161" y="3342800"/>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6"/>
          <p:cNvSpPr/>
          <p:nvPr/>
        </p:nvSpPr>
        <p:spPr>
          <a:xfrm>
            <a:off x="1710950" y="3023650"/>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6"/>
          <p:cNvSpPr/>
          <p:nvPr/>
        </p:nvSpPr>
        <p:spPr>
          <a:xfrm>
            <a:off x="4019900" y="3009571"/>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6"/>
          <p:cNvSpPr/>
          <p:nvPr/>
        </p:nvSpPr>
        <p:spPr>
          <a:xfrm>
            <a:off x="4991325" y="3009571"/>
            <a:ext cx="125575" cy="105950"/>
          </a:xfrm>
          <a:custGeom>
            <a:avLst/>
            <a:gdLst/>
            <a:ahLst/>
            <a:cxnLst/>
            <a:rect l="l" t="t" r="r" b="b"/>
            <a:pathLst>
              <a:path w="5023" h="4238" extrusionOk="0">
                <a:moveTo>
                  <a:pt x="2297" y="1"/>
                </a:moveTo>
                <a:cubicBezTo>
                  <a:pt x="1339" y="1"/>
                  <a:pt x="395" y="639"/>
                  <a:pt x="197" y="1758"/>
                </a:cubicBezTo>
                <a:cubicBezTo>
                  <a:pt x="0" y="2905"/>
                  <a:pt x="770" y="3991"/>
                  <a:pt x="1917" y="4203"/>
                </a:cubicBezTo>
                <a:cubicBezTo>
                  <a:pt x="2050" y="4226"/>
                  <a:pt x="2181" y="4238"/>
                  <a:pt x="2308" y="4238"/>
                </a:cubicBezTo>
                <a:cubicBezTo>
                  <a:pt x="3951" y="4238"/>
                  <a:pt x="5023" y="2342"/>
                  <a:pt x="4029" y="914"/>
                </a:cubicBezTo>
                <a:cubicBezTo>
                  <a:pt x="3592" y="289"/>
                  <a:pt x="2941" y="1"/>
                  <a:pt x="2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 name="Google Shape;1379;p56"/>
          <p:cNvGrpSpPr/>
          <p:nvPr/>
        </p:nvGrpSpPr>
        <p:grpSpPr>
          <a:xfrm>
            <a:off x="1989843" y="1847143"/>
            <a:ext cx="530253" cy="345802"/>
            <a:chOff x="2105975" y="1898375"/>
            <a:chExt cx="373050" cy="243300"/>
          </a:xfrm>
        </p:grpSpPr>
        <p:sp>
          <p:nvSpPr>
            <p:cNvPr id="1380" name="Google Shape;1380;p56"/>
            <p:cNvSpPr/>
            <p:nvPr/>
          </p:nvSpPr>
          <p:spPr>
            <a:xfrm>
              <a:off x="2427700" y="1905900"/>
              <a:ext cx="40025" cy="73975"/>
            </a:xfrm>
            <a:custGeom>
              <a:avLst/>
              <a:gdLst/>
              <a:ahLst/>
              <a:cxnLst/>
              <a:rect l="l" t="t" r="r" b="b"/>
              <a:pathLst>
                <a:path w="1601" h="2959" fill="none" extrusionOk="0">
                  <a:moveTo>
                    <a:pt x="1600" y="2958"/>
                  </a:moveTo>
                  <a:lnTo>
                    <a:pt x="1" y="1"/>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6"/>
            <p:cNvSpPr/>
            <p:nvPr/>
          </p:nvSpPr>
          <p:spPr>
            <a:xfrm>
              <a:off x="2400925" y="1934200"/>
              <a:ext cx="26050" cy="47925"/>
            </a:xfrm>
            <a:custGeom>
              <a:avLst/>
              <a:gdLst/>
              <a:ahLst/>
              <a:cxnLst/>
              <a:rect l="l" t="t" r="r" b="b"/>
              <a:pathLst>
                <a:path w="1042" h="1917" fill="none" extrusionOk="0">
                  <a:moveTo>
                    <a:pt x="1042" y="1917"/>
                  </a:moveTo>
                  <a:lnTo>
                    <a:pt x="1" y="0"/>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6"/>
            <p:cNvSpPr/>
            <p:nvPr/>
          </p:nvSpPr>
          <p:spPr>
            <a:xfrm>
              <a:off x="2340575" y="1966625"/>
              <a:ext cx="21525" cy="38500"/>
            </a:xfrm>
            <a:custGeom>
              <a:avLst/>
              <a:gdLst/>
              <a:ahLst/>
              <a:cxnLst/>
              <a:rect l="l" t="t" r="r" b="b"/>
              <a:pathLst>
                <a:path w="861" h="1540" fill="none" extrusionOk="0">
                  <a:moveTo>
                    <a:pt x="861" y="1540"/>
                  </a:moveTo>
                  <a:lnTo>
                    <a:pt x="1" y="1"/>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6"/>
            <p:cNvSpPr/>
            <p:nvPr/>
          </p:nvSpPr>
          <p:spPr>
            <a:xfrm>
              <a:off x="2302850" y="1964000"/>
              <a:ext cx="39650" cy="73575"/>
            </a:xfrm>
            <a:custGeom>
              <a:avLst/>
              <a:gdLst/>
              <a:ahLst/>
              <a:cxnLst/>
              <a:rect l="l" t="t" r="r" b="b"/>
              <a:pathLst>
                <a:path w="1586" h="2943" fill="none" extrusionOk="0">
                  <a:moveTo>
                    <a:pt x="1585" y="2942"/>
                  </a:moveTo>
                  <a:lnTo>
                    <a:pt x="1" y="0"/>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6"/>
            <p:cNvSpPr/>
            <p:nvPr/>
          </p:nvSpPr>
          <p:spPr>
            <a:xfrm>
              <a:off x="2267775" y="1974925"/>
              <a:ext cx="48300" cy="89050"/>
            </a:xfrm>
            <a:custGeom>
              <a:avLst/>
              <a:gdLst/>
              <a:ahLst/>
              <a:cxnLst/>
              <a:rect l="l" t="t" r="r" b="b"/>
              <a:pathLst>
                <a:path w="1932" h="3562" fill="none" extrusionOk="0">
                  <a:moveTo>
                    <a:pt x="1932" y="3562"/>
                  </a:moveTo>
                  <a:lnTo>
                    <a:pt x="1" y="1"/>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6"/>
            <p:cNvSpPr/>
            <p:nvPr/>
          </p:nvSpPr>
          <p:spPr>
            <a:xfrm>
              <a:off x="2247025" y="2007000"/>
              <a:ext cx="33975" cy="63000"/>
            </a:xfrm>
            <a:custGeom>
              <a:avLst/>
              <a:gdLst/>
              <a:ahLst/>
              <a:cxnLst/>
              <a:rect l="l" t="t" r="r" b="b"/>
              <a:pathLst>
                <a:path w="1359" h="2520" fill="none" extrusionOk="0">
                  <a:moveTo>
                    <a:pt x="1359" y="2520"/>
                  </a:moveTo>
                  <a:lnTo>
                    <a:pt x="1" y="0"/>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6"/>
            <p:cNvSpPr/>
            <p:nvPr/>
          </p:nvSpPr>
          <p:spPr>
            <a:xfrm>
              <a:off x="2222150" y="2030000"/>
              <a:ext cx="23400" cy="43025"/>
            </a:xfrm>
            <a:custGeom>
              <a:avLst/>
              <a:gdLst/>
              <a:ahLst/>
              <a:cxnLst/>
              <a:rect l="l" t="t" r="r" b="b"/>
              <a:pathLst>
                <a:path w="936" h="1721" fill="none" extrusionOk="0">
                  <a:moveTo>
                    <a:pt x="936" y="1721"/>
                  </a:moveTo>
                  <a:lnTo>
                    <a:pt x="0" y="1"/>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6"/>
            <p:cNvSpPr/>
            <p:nvPr/>
          </p:nvSpPr>
          <p:spPr>
            <a:xfrm>
              <a:off x="2154625" y="2054150"/>
              <a:ext cx="27550" cy="50950"/>
            </a:xfrm>
            <a:custGeom>
              <a:avLst/>
              <a:gdLst/>
              <a:ahLst/>
              <a:cxnLst/>
              <a:rect l="l" t="t" r="r" b="b"/>
              <a:pathLst>
                <a:path w="1102" h="2038" fill="none" extrusionOk="0">
                  <a:moveTo>
                    <a:pt x="1102" y="2037"/>
                  </a:moveTo>
                  <a:lnTo>
                    <a:pt x="0" y="0"/>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6"/>
            <p:cNvSpPr/>
            <p:nvPr/>
          </p:nvSpPr>
          <p:spPr>
            <a:xfrm>
              <a:off x="2121050" y="2062825"/>
              <a:ext cx="38125" cy="70175"/>
            </a:xfrm>
            <a:custGeom>
              <a:avLst/>
              <a:gdLst/>
              <a:ahLst/>
              <a:cxnLst/>
              <a:rect l="l" t="t" r="r" b="b"/>
              <a:pathLst>
                <a:path w="1525" h="2807" fill="none" extrusionOk="0">
                  <a:moveTo>
                    <a:pt x="1525" y="2807"/>
                  </a:moveTo>
                  <a:lnTo>
                    <a:pt x="1" y="0"/>
                  </a:lnTo>
                </a:path>
              </a:pathLst>
            </a:custGeom>
            <a:noFill/>
            <a:ln w="1170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6"/>
            <p:cNvSpPr/>
            <p:nvPr/>
          </p:nvSpPr>
          <p:spPr>
            <a:xfrm>
              <a:off x="2144450" y="1950800"/>
              <a:ext cx="334575" cy="190875"/>
            </a:xfrm>
            <a:custGeom>
              <a:avLst/>
              <a:gdLst/>
              <a:ahLst/>
              <a:cxnLst/>
              <a:rect l="l" t="t" r="r" b="b"/>
              <a:pathLst>
                <a:path w="13383" h="7635" fill="none" extrusionOk="0">
                  <a:moveTo>
                    <a:pt x="13383" y="951"/>
                  </a:moveTo>
                  <a:cubicBezTo>
                    <a:pt x="13383" y="951"/>
                    <a:pt x="12372" y="1796"/>
                    <a:pt x="8811" y="845"/>
                  </a:cubicBezTo>
                  <a:cubicBezTo>
                    <a:pt x="5613" y="0"/>
                    <a:pt x="3968" y="634"/>
                    <a:pt x="2580" y="4330"/>
                  </a:cubicBezTo>
                  <a:cubicBezTo>
                    <a:pt x="1509" y="7197"/>
                    <a:pt x="0" y="7635"/>
                    <a:pt x="0" y="7635"/>
                  </a:cubicBezTo>
                </a:path>
              </a:pathLst>
            </a:custGeom>
            <a:noFill/>
            <a:ln w="177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6"/>
            <p:cNvSpPr/>
            <p:nvPr/>
          </p:nvSpPr>
          <p:spPr>
            <a:xfrm>
              <a:off x="2105975" y="1898375"/>
              <a:ext cx="334950" cy="221800"/>
            </a:xfrm>
            <a:custGeom>
              <a:avLst/>
              <a:gdLst/>
              <a:ahLst/>
              <a:cxnLst/>
              <a:rect l="l" t="t" r="r" b="b"/>
              <a:pathLst>
                <a:path w="13398" h="8872" fill="none" extrusionOk="0">
                  <a:moveTo>
                    <a:pt x="13398" y="0"/>
                  </a:moveTo>
                  <a:cubicBezTo>
                    <a:pt x="11512" y="815"/>
                    <a:pt x="11301" y="2369"/>
                    <a:pt x="10184" y="4768"/>
                  </a:cubicBezTo>
                  <a:cubicBezTo>
                    <a:pt x="8298" y="8872"/>
                    <a:pt x="3878" y="6533"/>
                    <a:pt x="2987" y="6246"/>
                  </a:cubicBezTo>
                  <a:cubicBezTo>
                    <a:pt x="2278" y="6020"/>
                    <a:pt x="1720" y="5779"/>
                    <a:pt x="0" y="6669"/>
                  </a:cubicBezTo>
                </a:path>
              </a:pathLst>
            </a:custGeom>
            <a:noFill/>
            <a:ln w="177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 name="Google Shape;1391;p56"/>
          <p:cNvSpPr/>
          <p:nvPr/>
        </p:nvSpPr>
        <p:spPr>
          <a:xfrm>
            <a:off x="6812750" y="1908200"/>
            <a:ext cx="178425" cy="65650"/>
          </a:xfrm>
          <a:custGeom>
            <a:avLst/>
            <a:gdLst/>
            <a:ahLst/>
            <a:cxnLst/>
            <a:rect l="l" t="t" r="r" b="b"/>
            <a:pathLst>
              <a:path w="7137" h="2626" extrusionOk="0">
                <a:moveTo>
                  <a:pt x="3576" y="0"/>
                </a:moveTo>
                <a:cubicBezTo>
                  <a:pt x="1600" y="0"/>
                  <a:pt x="0" y="589"/>
                  <a:pt x="0" y="1313"/>
                </a:cubicBezTo>
                <a:cubicBezTo>
                  <a:pt x="0" y="2037"/>
                  <a:pt x="1600" y="2625"/>
                  <a:pt x="3576" y="2625"/>
                </a:cubicBezTo>
                <a:cubicBezTo>
                  <a:pt x="5538" y="2625"/>
                  <a:pt x="7137" y="2037"/>
                  <a:pt x="7137" y="1313"/>
                </a:cubicBezTo>
                <a:cubicBezTo>
                  <a:pt x="7137" y="589"/>
                  <a:pt x="5538" y="0"/>
                  <a:pt x="3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6"/>
          <p:cNvSpPr/>
          <p:nvPr/>
        </p:nvSpPr>
        <p:spPr>
          <a:xfrm>
            <a:off x="6856500" y="2006250"/>
            <a:ext cx="96200" cy="35500"/>
          </a:xfrm>
          <a:custGeom>
            <a:avLst/>
            <a:gdLst/>
            <a:ahLst/>
            <a:cxnLst/>
            <a:rect l="l" t="t" r="r" b="b"/>
            <a:pathLst>
              <a:path w="3848" h="1420" fill="none" extrusionOk="0">
                <a:moveTo>
                  <a:pt x="3848" y="710"/>
                </a:moveTo>
                <a:cubicBezTo>
                  <a:pt x="3848" y="1102"/>
                  <a:pt x="2988" y="1419"/>
                  <a:pt x="1932" y="1419"/>
                </a:cubicBezTo>
                <a:cubicBezTo>
                  <a:pt x="861" y="1419"/>
                  <a:pt x="1" y="1102"/>
                  <a:pt x="1" y="710"/>
                </a:cubicBezTo>
                <a:cubicBezTo>
                  <a:pt x="1" y="318"/>
                  <a:pt x="861" y="1"/>
                  <a:pt x="1932" y="1"/>
                </a:cubicBezTo>
                <a:cubicBezTo>
                  <a:pt x="2988" y="1"/>
                  <a:pt x="3848" y="318"/>
                  <a:pt x="3848" y="710"/>
                </a:cubicBezTo>
                <a:close/>
              </a:path>
            </a:pathLst>
          </a:custGeom>
          <a:noFill/>
          <a:ln w="4900" cap="flat" cmpd="sng">
            <a:solidFill>
              <a:schemeClr val="accen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6"/>
          <p:cNvSpPr/>
          <p:nvPr/>
        </p:nvSpPr>
        <p:spPr>
          <a:xfrm>
            <a:off x="6813125" y="1941000"/>
            <a:ext cx="177675" cy="190900"/>
          </a:xfrm>
          <a:custGeom>
            <a:avLst/>
            <a:gdLst/>
            <a:ahLst/>
            <a:cxnLst/>
            <a:rect l="l" t="t" r="r" b="b"/>
            <a:pathLst>
              <a:path w="7107" h="7636" fill="none" extrusionOk="0">
                <a:moveTo>
                  <a:pt x="3788" y="7605"/>
                </a:moveTo>
                <a:lnTo>
                  <a:pt x="7092" y="61"/>
                </a:lnTo>
                <a:cubicBezTo>
                  <a:pt x="7107" y="31"/>
                  <a:pt x="7092" y="1"/>
                  <a:pt x="7046" y="1"/>
                </a:cubicBezTo>
                <a:lnTo>
                  <a:pt x="46" y="1"/>
                </a:lnTo>
                <a:cubicBezTo>
                  <a:pt x="16" y="1"/>
                  <a:pt x="1" y="16"/>
                  <a:pt x="16" y="46"/>
                </a:cubicBezTo>
                <a:cubicBezTo>
                  <a:pt x="16" y="46"/>
                  <a:pt x="3772" y="7635"/>
                  <a:pt x="3788" y="7605"/>
                </a:cubicBez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397"/>
        <p:cNvGrpSpPr/>
        <p:nvPr/>
      </p:nvGrpSpPr>
      <p:grpSpPr>
        <a:xfrm>
          <a:off x="0" y="0"/>
          <a:ext cx="0" cy="0"/>
          <a:chOff x="0" y="0"/>
          <a:chExt cx="0" cy="0"/>
        </a:xfrm>
      </p:grpSpPr>
      <p:grpSp>
        <p:nvGrpSpPr>
          <p:cNvPr id="1398" name="Google Shape;1398;p57"/>
          <p:cNvGrpSpPr/>
          <p:nvPr/>
        </p:nvGrpSpPr>
        <p:grpSpPr>
          <a:xfrm>
            <a:off x="467852" y="2098087"/>
            <a:ext cx="1866962" cy="2481915"/>
            <a:chOff x="3617857" y="3284717"/>
            <a:chExt cx="826785" cy="1099165"/>
          </a:xfrm>
        </p:grpSpPr>
        <p:sp>
          <p:nvSpPr>
            <p:cNvPr id="1399" name="Google Shape;1399;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7"/>
            <p:cNvSpPr/>
            <p:nvPr/>
          </p:nvSpPr>
          <p:spPr>
            <a:xfrm>
              <a:off x="4230666" y="3943372"/>
              <a:ext cx="15612" cy="77934"/>
            </a:xfrm>
            <a:custGeom>
              <a:avLst/>
              <a:gdLst/>
              <a:ahLst/>
              <a:cxnLst/>
              <a:rect l="l" t="t" r="r" b="b"/>
              <a:pathLst>
                <a:path w="1985" h="9909" fill="none" extrusionOk="0">
                  <a:moveTo>
                    <a:pt x="1984" y="9908"/>
                  </a:moveTo>
                  <a:lnTo>
                    <a:pt x="0"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7"/>
            <p:cNvSpPr/>
            <p:nvPr/>
          </p:nvSpPr>
          <p:spPr>
            <a:xfrm>
              <a:off x="4234473" y="3939573"/>
              <a:ext cx="143953" cy="22171"/>
            </a:xfrm>
            <a:custGeom>
              <a:avLst/>
              <a:gdLst/>
              <a:ahLst/>
              <a:cxnLst/>
              <a:rect l="l" t="t" r="r" b="b"/>
              <a:pathLst>
                <a:path w="18303" h="2819" fill="none" extrusionOk="0">
                  <a:moveTo>
                    <a:pt x="0" y="0"/>
                  </a:moveTo>
                  <a:lnTo>
                    <a:pt x="18303" y="2819"/>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7"/>
            <p:cNvSpPr/>
            <p:nvPr/>
          </p:nvSpPr>
          <p:spPr>
            <a:xfrm>
              <a:off x="4300405" y="4023579"/>
              <a:ext cx="24264" cy="112650"/>
            </a:xfrm>
            <a:custGeom>
              <a:avLst/>
              <a:gdLst/>
              <a:ahLst/>
              <a:cxnLst/>
              <a:rect l="l" t="t" r="r" b="b"/>
              <a:pathLst>
                <a:path w="3085" h="14323" fill="none" extrusionOk="0">
                  <a:moveTo>
                    <a:pt x="0" y="14323"/>
                  </a:moveTo>
                  <a:lnTo>
                    <a:pt x="3085"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7"/>
            <p:cNvSpPr/>
            <p:nvPr/>
          </p:nvSpPr>
          <p:spPr>
            <a:xfrm>
              <a:off x="4324661" y="4019772"/>
              <a:ext cx="40544" cy="140154"/>
            </a:xfrm>
            <a:custGeom>
              <a:avLst/>
              <a:gdLst/>
              <a:ahLst/>
              <a:cxnLst/>
              <a:rect l="l" t="t" r="r" b="b"/>
              <a:pathLst>
                <a:path w="5155" h="17820" fill="none" extrusionOk="0">
                  <a:moveTo>
                    <a:pt x="1" y="1"/>
                  </a:moveTo>
                  <a:lnTo>
                    <a:pt x="5154" y="17819"/>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7"/>
            <p:cNvSpPr/>
            <p:nvPr/>
          </p:nvSpPr>
          <p:spPr>
            <a:xfrm>
              <a:off x="4324661" y="4019772"/>
              <a:ext cx="104282" cy="52522"/>
            </a:xfrm>
            <a:custGeom>
              <a:avLst/>
              <a:gdLst/>
              <a:ahLst/>
              <a:cxnLst/>
              <a:rect l="l" t="t" r="r" b="b"/>
              <a:pathLst>
                <a:path w="13259" h="6678" fill="none" extrusionOk="0">
                  <a:moveTo>
                    <a:pt x="1" y="1"/>
                  </a:moveTo>
                  <a:lnTo>
                    <a:pt x="13259" y="6678"/>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7"/>
            <p:cNvSpPr/>
            <p:nvPr/>
          </p:nvSpPr>
          <p:spPr>
            <a:xfrm>
              <a:off x="4328467" y="3989901"/>
              <a:ext cx="113421" cy="29879"/>
            </a:xfrm>
            <a:custGeom>
              <a:avLst/>
              <a:gdLst/>
              <a:ahLst/>
              <a:cxnLst/>
              <a:rect l="l" t="t" r="r" b="b"/>
              <a:pathLst>
                <a:path w="14421" h="3799" fill="none" extrusionOk="0">
                  <a:moveTo>
                    <a:pt x="14420" y="0"/>
                  </a:moveTo>
                  <a:lnTo>
                    <a:pt x="1" y="3799"/>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7"/>
            <p:cNvSpPr/>
            <p:nvPr/>
          </p:nvSpPr>
          <p:spPr>
            <a:xfrm>
              <a:off x="4224193" y="4019772"/>
              <a:ext cx="23886" cy="76975"/>
            </a:xfrm>
            <a:custGeom>
              <a:avLst/>
              <a:gdLst/>
              <a:ahLst/>
              <a:cxnLst/>
              <a:rect l="l" t="t" r="r" b="b"/>
              <a:pathLst>
                <a:path w="3037" h="9787" fill="none" extrusionOk="0">
                  <a:moveTo>
                    <a:pt x="1" y="9787"/>
                  </a:moveTo>
                  <a:lnTo>
                    <a:pt x="3037"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7"/>
            <p:cNvSpPr/>
            <p:nvPr/>
          </p:nvSpPr>
          <p:spPr>
            <a:xfrm>
              <a:off x="4248071" y="4019772"/>
              <a:ext cx="52342" cy="116457"/>
            </a:xfrm>
            <a:custGeom>
              <a:avLst/>
              <a:gdLst/>
              <a:ahLst/>
              <a:cxnLst/>
              <a:rect l="l" t="t" r="r" b="b"/>
              <a:pathLst>
                <a:path w="6655" h="14807" fill="none" extrusionOk="0">
                  <a:moveTo>
                    <a:pt x="1" y="1"/>
                  </a:moveTo>
                  <a:lnTo>
                    <a:pt x="6654" y="14807"/>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7"/>
            <p:cNvSpPr/>
            <p:nvPr/>
          </p:nvSpPr>
          <p:spPr>
            <a:xfrm>
              <a:off x="4300405" y="4138982"/>
              <a:ext cx="6567" cy="119029"/>
            </a:xfrm>
            <a:custGeom>
              <a:avLst/>
              <a:gdLst/>
              <a:ahLst/>
              <a:cxnLst/>
              <a:rect l="l" t="t" r="r" b="b"/>
              <a:pathLst>
                <a:path w="835" h="15134" fill="none" extrusionOk="0">
                  <a:moveTo>
                    <a:pt x="0" y="1"/>
                  </a:moveTo>
                  <a:lnTo>
                    <a:pt x="835" y="15134"/>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7"/>
            <p:cNvSpPr/>
            <p:nvPr/>
          </p:nvSpPr>
          <p:spPr>
            <a:xfrm>
              <a:off x="4219726" y="4200164"/>
              <a:ext cx="85343" cy="60513"/>
            </a:xfrm>
            <a:custGeom>
              <a:avLst/>
              <a:gdLst/>
              <a:ahLst/>
              <a:cxnLst/>
              <a:rect l="l" t="t" r="r" b="b"/>
              <a:pathLst>
                <a:path w="10851" h="7694" fill="none" extrusionOk="0">
                  <a:moveTo>
                    <a:pt x="0" y="0"/>
                  </a:moveTo>
                  <a:lnTo>
                    <a:pt x="10851" y="7694"/>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7"/>
            <p:cNvSpPr/>
            <p:nvPr/>
          </p:nvSpPr>
          <p:spPr>
            <a:xfrm>
              <a:off x="4223430" y="4137275"/>
              <a:ext cx="81930" cy="15132"/>
            </a:xfrm>
            <a:custGeom>
              <a:avLst/>
              <a:gdLst/>
              <a:ahLst/>
              <a:cxnLst/>
              <a:rect l="l" t="t" r="r" b="b"/>
              <a:pathLst>
                <a:path w="10417" h="1924" fill="none" extrusionOk="0">
                  <a:moveTo>
                    <a:pt x="1" y="1923"/>
                  </a:moveTo>
                  <a:lnTo>
                    <a:pt x="10416"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7"/>
            <p:cNvSpPr/>
            <p:nvPr/>
          </p:nvSpPr>
          <p:spPr>
            <a:xfrm>
              <a:off x="4303638" y="4138982"/>
              <a:ext cx="59947" cy="23894"/>
            </a:xfrm>
            <a:custGeom>
              <a:avLst/>
              <a:gdLst/>
              <a:ahLst/>
              <a:cxnLst/>
              <a:rect l="l" t="t" r="r" b="b"/>
              <a:pathLst>
                <a:path w="7622" h="3038" fill="none" extrusionOk="0">
                  <a:moveTo>
                    <a:pt x="7621" y="3037"/>
                  </a:moveTo>
                  <a:lnTo>
                    <a:pt x="0"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7"/>
            <p:cNvSpPr/>
            <p:nvPr/>
          </p:nvSpPr>
          <p:spPr>
            <a:xfrm>
              <a:off x="4201644" y="4267237"/>
              <a:ext cx="39970" cy="77164"/>
            </a:xfrm>
            <a:custGeom>
              <a:avLst/>
              <a:gdLst/>
              <a:ahLst/>
              <a:cxnLst/>
              <a:rect l="l" t="t" r="r" b="b"/>
              <a:pathLst>
                <a:path w="5082" h="9811" fill="none" extrusionOk="0">
                  <a:moveTo>
                    <a:pt x="1" y="0"/>
                  </a:moveTo>
                  <a:lnTo>
                    <a:pt x="5081" y="981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7"/>
            <p:cNvSpPr/>
            <p:nvPr/>
          </p:nvSpPr>
          <p:spPr>
            <a:xfrm>
              <a:off x="4203831" y="4258003"/>
              <a:ext cx="103142" cy="9241"/>
            </a:xfrm>
            <a:custGeom>
              <a:avLst/>
              <a:gdLst/>
              <a:ahLst/>
              <a:cxnLst/>
              <a:rect l="l" t="t" r="r" b="b"/>
              <a:pathLst>
                <a:path w="13114" h="1175" fill="none" extrusionOk="0">
                  <a:moveTo>
                    <a:pt x="1" y="1174"/>
                  </a:moveTo>
                  <a:lnTo>
                    <a:pt x="13114"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7"/>
            <p:cNvSpPr/>
            <p:nvPr/>
          </p:nvSpPr>
          <p:spPr>
            <a:xfrm>
              <a:off x="4179001" y="3943372"/>
              <a:ext cx="51673" cy="104951"/>
            </a:xfrm>
            <a:custGeom>
              <a:avLst/>
              <a:gdLst/>
              <a:ahLst/>
              <a:cxnLst/>
              <a:rect l="l" t="t" r="r" b="b"/>
              <a:pathLst>
                <a:path w="6570" h="13344" fill="none" extrusionOk="0">
                  <a:moveTo>
                    <a:pt x="1" y="13344"/>
                  </a:moveTo>
                  <a:lnTo>
                    <a:pt x="6569"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7"/>
            <p:cNvSpPr/>
            <p:nvPr/>
          </p:nvSpPr>
          <p:spPr>
            <a:xfrm>
              <a:off x="4248071" y="4019772"/>
              <a:ext cx="76597" cy="8"/>
            </a:xfrm>
            <a:custGeom>
              <a:avLst/>
              <a:gdLst/>
              <a:ahLst/>
              <a:cxnLst/>
              <a:rect l="l" t="t" r="r" b="b"/>
              <a:pathLst>
                <a:path w="9739" h="1" fill="none" extrusionOk="0">
                  <a:moveTo>
                    <a:pt x="1" y="1"/>
                  </a:moveTo>
                  <a:lnTo>
                    <a:pt x="9739"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7"/>
            <p:cNvSpPr/>
            <p:nvPr/>
          </p:nvSpPr>
          <p:spPr>
            <a:xfrm>
              <a:off x="4219529" y="4138982"/>
              <a:ext cx="84116" cy="63282"/>
            </a:xfrm>
            <a:custGeom>
              <a:avLst/>
              <a:gdLst/>
              <a:ahLst/>
              <a:cxnLst/>
              <a:rect l="l" t="t" r="r" b="b"/>
              <a:pathLst>
                <a:path w="10695" h="8046" fill="none" extrusionOk="0">
                  <a:moveTo>
                    <a:pt x="1" y="8045"/>
                  </a:moveTo>
                  <a:lnTo>
                    <a:pt x="10694"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7"/>
            <p:cNvSpPr/>
            <p:nvPr/>
          </p:nvSpPr>
          <p:spPr>
            <a:xfrm>
              <a:off x="3654964" y="3289853"/>
              <a:ext cx="46820" cy="63848"/>
            </a:xfrm>
            <a:custGeom>
              <a:avLst/>
              <a:gdLst/>
              <a:ahLst/>
              <a:cxnLst/>
              <a:rect l="l" t="t" r="r" b="b"/>
              <a:pathLst>
                <a:path w="5953" h="8118" fill="none" extrusionOk="0">
                  <a:moveTo>
                    <a:pt x="1" y="0"/>
                  </a:moveTo>
                  <a:lnTo>
                    <a:pt x="5952" y="8117"/>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7"/>
            <p:cNvSpPr/>
            <p:nvPr/>
          </p:nvSpPr>
          <p:spPr>
            <a:xfrm>
              <a:off x="3619760" y="3353693"/>
              <a:ext cx="85736" cy="36730"/>
            </a:xfrm>
            <a:custGeom>
              <a:avLst/>
              <a:gdLst/>
              <a:ahLst/>
              <a:cxnLst/>
              <a:rect l="l" t="t" r="r" b="b"/>
              <a:pathLst>
                <a:path w="10901" h="4670" fill="none" extrusionOk="0">
                  <a:moveTo>
                    <a:pt x="1" y="4670"/>
                  </a:moveTo>
                  <a:lnTo>
                    <a:pt x="10900"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7"/>
            <p:cNvSpPr/>
            <p:nvPr/>
          </p:nvSpPr>
          <p:spPr>
            <a:xfrm>
              <a:off x="3703011" y="3354739"/>
              <a:ext cx="70415" cy="79350"/>
            </a:xfrm>
            <a:custGeom>
              <a:avLst/>
              <a:gdLst/>
              <a:ahLst/>
              <a:cxnLst/>
              <a:rect l="l" t="t" r="r" b="b"/>
              <a:pathLst>
                <a:path w="8953" h="10089" fill="none" extrusionOk="0">
                  <a:moveTo>
                    <a:pt x="1" y="0"/>
                  </a:moveTo>
                  <a:lnTo>
                    <a:pt x="8952" y="10089"/>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7"/>
            <p:cNvSpPr/>
            <p:nvPr/>
          </p:nvSpPr>
          <p:spPr>
            <a:xfrm>
              <a:off x="3779884" y="3366443"/>
              <a:ext cx="34449" cy="67647"/>
            </a:xfrm>
            <a:custGeom>
              <a:avLst/>
              <a:gdLst/>
              <a:ahLst/>
              <a:cxnLst/>
              <a:rect l="l" t="t" r="r" b="b"/>
              <a:pathLst>
                <a:path w="4380" h="8601" fill="none" extrusionOk="0">
                  <a:moveTo>
                    <a:pt x="1" y="8601"/>
                  </a:moveTo>
                  <a:lnTo>
                    <a:pt x="4380"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7"/>
            <p:cNvSpPr/>
            <p:nvPr/>
          </p:nvSpPr>
          <p:spPr>
            <a:xfrm>
              <a:off x="3701776" y="3353693"/>
              <a:ext cx="116363" cy="12757"/>
            </a:xfrm>
            <a:custGeom>
              <a:avLst/>
              <a:gdLst/>
              <a:ahLst/>
              <a:cxnLst/>
              <a:rect l="l" t="t" r="r" b="b"/>
              <a:pathLst>
                <a:path w="14795" h="1622" fill="none" extrusionOk="0">
                  <a:moveTo>
                    <a:pt x="14795" y="1621"/>
                  </a:moveTo>
                  <a:lnTo>
                    <a:pt x="0"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7"/>
            <p:cNvSpPr/>
            <p:nvPr/>
          </p:nvSpPr>
          <p:spPr>
            <a:xfrm>
              <a:off x="3701776" y="3313063"/>
              <a:ext cx="227204" cy="40638"/>
            </a:xfrm>
            <a:custGeom>
              <a:avLst/>
              <a:gdLst/>
              <a:ahLst/>
              <a:cxnLst/>
              <a:rect l="l" t="t" r="r" b="b"/>
              <a:pathLst>
                <a:path w="28888" h="5167" fill="none" extrusionOk="0">
                  <a:moveTo>
                    <a:pt x="28887" y="1"/>
                  </a:moveTo>
                  <a:lnTo>
                    <a:pt x="0" y="5166"/>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7"/>
            <p:cNvSpPr/>
            <p:nvPr/>
          </p:nvSpPr>
          <p:spPr>
            <a:xfrm>
              <a:off x="3888633" y="3313063"/>
              <a:ext cx="40347" cy="114467"/>
            </a:xfrm>
            <a:custGeom>
              <a:avLst/>
              <a:gdLst/>
              <a:ahLst/>
              <a:cxnLst/>
              <a:rect l="l" t="t" r="r" b="b"/>
              <a:pathLst>
                <a:path w="5130" h="14554" fill="none" extrusionOk="0">
                  <a:moveTo>
                    <a:pt x="5129" y="1"/>
                  </a:moveTo>
                  <a:lnTo>
                    <a:pt x="0" y="14553"/>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7"/>
            <p:cNvSpPr/>
            <p:nvPr/>
          </p:nvSpPr>
          <p:spPr>
            <a:xfrm>
              <a:off x="3814325" y="3366443"/>
              <a:ext cx="74316" cy="61087"/>
            </a:xfrm>
            <a:custGeom>
              <a:avLst/>
              <a:gdLst/>
              <a:ahLst/>
              <a:cxnLst/>
              <a:rect l="l" t="t" r="r" b="b"/>
              <a:pathLst>
                <a:path w="9449" h="7767" fill="none" extrusionOk="0">
                  <a:moveTo>
                    <a:pt x="1" y="0"/>
                  </a:moveTo>
                  <a:lnTo>
                    <a:pt x="9448" y="7766"/>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7"/>
            <p:cNvSpPr/>
            <p:nvPr/>
          </p:nvSpPr>
          <p:spPr>
            <a:xfrm>
              <a:off x="3838399" y="3427522"/>
              <a:ext cx="50242" cy="67749"/>
            </a:xfrm>
            <a:custGeom>
              <a:avLst/>
              <a:gdLst/>
              <a:ahLst/>
              <a:cxnLst/>
              <a:rect l="l" t="t" r="r" b="b"/>
              <a:pathLst>
                <a:path w="6388" h="8614" fill="none" extrusionOk="0">
                  <a:moveTo>
                    <a:pt x="0" y="8613"/>
                  </a:moveTo>
                  <a:lnTo>
                    <a:pt x="6387"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7"/>
            <p:cNvSpPr/>
            <p:nvPr/>
          </p:nvSpPr>
          <p:spPr>
            <a:xfrm>
              <a:off x="3814325" y="3313063"/>
              <a:ext cx="114656" cy="53388"/>
            </a:xfrm>
            <a:custGeom>
              <a:avLst/>
              <a:gdLst/>
              <a:ahLst/>
              <a:cxnLst/>
              <a:rect l="l" t="t" r="r" b="b"/>
              <a:pathLst>
                <a:path w="14578" h="6788" fill="none" extrusionOk="0">
                  <a:moveTo>
                    <a:pt x="1" y="6787"/>
                  </a:moveTo>
                  <a:lnTo>
                    <a:pt x="14577"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7"/>
            <p:cNvSpPr/>
            <p:nvPr/>
          </p:nvSpPr>
          <p:spPr>
            <a:xfrm>
              <a:off x="3888633" y="3427522"/>
              <a:ext cx="55377" cy="76212"/>
            </a:xfrm>
            <a:custGeom>
              <a:avLst/>
              <a:gdLst/>
              <a:ahLst/>
              <a:cxnLst/>
              <a:rect l="l" t="t" r="r" b="b"/>
              <a:pathLst>
                <a:path w="7041" h="9690" fill="none" extrusionOk="0">
                  <a:moveTo>
                    <a:pt x="0" y="0"/>
                  </a:moveTo>
                  <a:lnTo>
                    <a:pt x="7041" y="969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7"/>
            <p:cNvSpPr/>
            <p:nvPr/>
          </p:nvSpPr>
          <p:spPr>
            <a:xfrm>
              <a:off x="3944003" y="3406208"/>
              <a:ext cx="40631" cy="97526"/>
            </a:xfrm>
            <a:custGeom>
              <a:avLst/>
              <a:gdLst/>
              <a:ahLst/>
              <a:cxnLst/>
              <a:rect l="l" t="t" r="r" b="b"/>
              <a:pathLst>
                <a:path w="5166" h="12400" fill="none" extrusionOk="0">
                  <a:moveTo>
                    <a:pt x="1" y="12400"/>
                  </a:moveTo>
                  <a:lnTo>
                    <a:pt x="5166"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7"/>
            <p:cNvSpPr/>
            <p:nvPr/>
          </p:nvSpPr>
          <p:spPr>
            <a:xfrm>
              <a:off x="3984625" y="3357500"/>
              <a:ext cx="55291" cy="48716"/>
            </a:xfrm>
            <a:custGeom>
              <a:avLst/>
              <a:gdLst/>
              <a:ahLst/>
              <a:cxnLst/>
              <a:rect l="l" t="t" r="r" b="b"/>
              <a:pathLst>
                <a:path w="7030" h="6194" fill="none" extrusionOk="0">
                  <a:moveTo>
                    <a:pt x="1" y="6194"/>
                  </a:moveTo>
                  <a:lnTo>
                    <a:pt x="7029"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7"/>
            <p:cNvSpPr/>
            <p:nvPr/>
          </p:nvSpPr>
          <p:spPr>
            <a:xfrm>
              <a:off x="3888633" y="3406208"/>
              <a:ext cx="96000" cy="21322"/>
            </a:xfrm>
            <a:custGeom>
              <a:avLst/>
              <a:gdLst/>
              <a:ahLst/>
              <a:cxnLst/>
              <a:rect l="l" t="t" r="r" b="b"/>
              <a:pathLst>
                <a:path w="12206" h="2711" fill="none" extrusionOk="0">
                  <a:moveTo>
                    <a:pt x="0" y="2710"/>
                  </a:moveTo>
                  <a:lnTo>
                    <a:pt x="12206"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7"/>
            <p:cNvSpPr/>
            <p:nvPr/>
          </p:nvSpPr>
          <p:spPr>
            <a:xfrm>
              <a:off x="3984625" y="3406208"/>
              <a:ext cx="42251" cy="136348"/>
            </a:xfrm>
            <a:custGeom>
              <a:avLst/>
              <a:gdLst/>
              <a:ahLst/>
              <a:cxnLst/>
              <a:rect l="l" t="t" r="r" b="b"/>
              <a:pathLst>
                <a:path w="5372" h="17336" fill="none" extrusionOk="0">
                  <a:moveTo>
                    <a:pt x="1" y="1"/>
                  </a:moveTo>
                  <a:lnTo>
                    <a:pt x="5372" y="17335"/>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7"/>
            <p:cNvSpPr/>
            <p:nvPr/>
          </p:nvSpPr>
          <p:spPr>
            <a:xfrm>
              <a:off x="4026868" y="3427522"/>
              <a:ext cx="35597" cy="115033"/>
            </a:xfrm>
            <a:custGeom>
              <a:avLst/>
              <a:gdLst/>
              <a:ahLst/>
              <a:cxnLst/>
              <a:rect l="l" t="t" r="r" b="b"/>
              <a:pathLst>
                <a:path w="4526" h="14626" fill="none" extrusionOk="0">
                  <a:moveTo>
                    <a:pt x="1" y="14625"/>
                  </a:moveTo>
                  <a:lnTo>
                    <a:pt x="4525"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7"/>
            <p:cNvSpPr/>
            <p:nvPr/>
          </p:nvSpPr>
          <p:spPr>
            <a:xfrm>
              <a:off x="3876261" y="3542548"/>
              <a:ext cx="150615" cy="52051"/>
            </a:xfrm>
            <a:custGeom>
              <a:avLst/>
              <a:gdLst/>
              <a:ahLst/>
              <a:cxnLst/>
              <a:rect l="l" t="t" r="r" b="b"/>
              <a:pathLst>
                <a:path w="19150" h="6618" fill="none" extrusionOk="0">
                  <a:moveTo>
                    <a:pt x="1" y="6617"/>
                  </a:moveTo>
                  <a:lnTo>
                    <a:pt x="19150"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7"/>
            <p:cNvSpPr/>
            <p:nvPr/>
          </p:nvSpPr>
          <p:spPr>
            <a:xfrm>
              <a:off x="4006702" y="3542548"/>
              <a:ext cx="20174" cy="99044"/>
            </a:xfrm>
            <a:custGeom>
              <a:avLst/>
              <a:gdLst/>
              <a:ahLst/>
              <a:cxnLst/>
              <a:rect l="l" t="t" r="r" b="b"/>
              <a:pathLst>
                <a:path w="2565" h="12593" fill="none" extrusionOk="0">
                  <a:moveTo>
                    <a:pt x="2565" y="0"/>
                  </a:moveTo>
                  <a:lnTo>
                    <a:pt x="0" y="12593"/>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7"/>
            <p:cNvSpPr/>
            <p:nvPr/>
          </p:nvSpPr>
          <p:spPr>
            <a:xfrm>
              <a:off x="3912700" y="3641584"/>
              <a:ext cx="97817" cy="41779"/>
            </a:xfrm>
            <a:custGeom>
              <a:avLst/>
              <a:gdLst/>
              <a:ahLst/>
              <a:cxnLst/>
              <a:rect l="l" t="t" r="r" b="b"/>
              <a:pathLst>
                <a:path w="12437" h="5312" fill="none" extrusionOk="0">
                  <a:moveTo>
                    <a:pt x="1" y="5311"/>
                  </a:moveTo>
                  <a:lnTo>
                    <a:pt x="12436"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7"/>
            <p:cNvSpPr/>
            <p:nvPr/>
          </p:nvSpPr>
          <p:spPr>
            <a:xfrm>
              <a:off x="3875601" y="3503726"/>
              <a:ext cx="68410" cy="89158"/>
            </a:xfrm>
            <a:custGeom>
              <a:avLst/>
              <a:gdLst/>
              <a:ahLst/>
              <a:cxnLst/>
              <a:rect l="l" t="t" r="r" b="b"/>
              <a:pathLst>
                <a:path w="8698" h="11336" fill="none" extrusionOk="0">
                  <a:moveTo>
                    <a:pt x="8698" y="1"/>
                  </a:moveTo>
                  <a:lnTo>
                    <a:pt x="0" y="11335"/>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7"/>
            <p:cNvSpPr/>
            <p:nvPr/>
          </p:nvSpPr>
          <p:spPr>
            <a:xfrm>
              <a:off x="3944003" y="3503726"/>
              <a:ext cx="89441" cy="36163"/>
            </a:xfrm>
            <a:custGeom>
              <a:avLst/>
              <a:gdLst/>
              <a:ahLst/>
              <a:cxnLst/>
              <a:rect l="l" t="t" r="r" b="b"/>
              <a:pathLst>
                <a:path w="11372" h="4598" fill="none" extrusionOk="0">
                  <a:moveTo>
                    <a:pt x="1" y="1"/>
                  </a:moveTo>
                  <a:lnTo>
                    <a:pt x="11372" y="4598"/>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7"/>
            <p:cNvSpPr/>
            <p:nvPr/>
          </p:nvSpPr>
          <p:spPr>
            <a:xfrm>
              <a:off x="4033436" y="3490599"/>
              <a:ext cx="132824" cy="49290"/>
            </a:xfrm>
            <a:custGeom>
              <a:avLst/>
              <a:gdLst/>
              <a:ahLst/>
              <a:cxnLst/>
              <a:rect l="l" t="t" r="r" b="b"/>
              <a:pathLst>
                <a:path w="16888" h="6267" fill="none" extrusionOk="0">
                  <a:moveTo>
                    <a:pt x="1" y="6267"/>
                  </a:moveTo>
                  <a:lnTo>
                    <a:pt x="16888"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7"/>
            <p:cNvSpPr/>
            <p:nvPr/>
          </p:nvSpPr>
          <p:spPr>
            <a:xfrm>
              <a:off x="4166252" y="3490599"/>
              <a:ext cx="73459" cy="95528"/>
            </a:xfrm>
            <a:custGeom>
              <a:avLst/>
              <a:gdLst/>
              <a:ahLst/>
              <a:cxnLst/>
              <a:rect l="l" t="t" r="r" b="b"/>
              <a:pathLst>
                <a:path w="9340" h="12146" fill="none" extrusionOk="0">
                  <a:moveTo>
                    <a:pt x="1" y="0"/>
                  </a:moveTo>
                  <a:lnTo>
                    <a:pt x="9339" y="12146"/>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7"/>
            <p:cNvSpPr/>
            <p:nvPr/>
          </p:nvSpPr>
          <p:spPr>
            <a:xfrm>
              <a:off x="4027726" y="3539882"/>
              <a:ext cx="211985" cy="39970"/>
            </a:xfrm>
            <a:custGeom>
              <a:avLst/>
              <a:gdLst/>
              <a:ahLst/>
              <a:cxnLst/>
              <a:rect l="l" t="t" r="r" b="b"/>
              <a:pathLst>
                <a:path w="26953" h="5082" fill="none" extrusionOk="0">
                  <a:moveTo>
                    <a:pt x="26952" y="5081"/>
                  </a:moveTo>
                  <a:lnTo>
                    <a:pt x="1"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7"/>
            <p:cNvSpPr/>
            <p:nvPr/>
          </p:nvSpPr>
          <p:spPr>
            <a:xfrm>
              <a:off x="4006702" y="3641584"/>
              <a:ext cx="120743" cy="73176"/>
            </a:xfrm>
            <a:custGeom>
              <a:avLst/>
              <a:gdLst/>
              <a:ahLst/>
              <a:cxnLst/>
              <a:rect l="l" t="t" r="r" b="b"/>
              <a:pathLst>
                <a:path w="15352" h="9304" fill="none" extrusionOk="0">
                  <a:moveTo>
                    <a:pt x="0" y="1"/>
                  </a:moveTo>
                  <a:lnTo>
                    <a:pt x="15351" y="9303"/>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7"/>
            <p:cNvSpPr/>
            <p:nvPr/>
          </p:nvSpPr>
          <p:spPr>
            <a:xfrm>
              <a:off x="4006702" y="3641584"/>
              <a:ext cx="39773" cy="140249"/>
            </a:xfrm>
            <a:custGeom>
              <a:avLst/>
              <a:gdLst/>
              <a:ahLst/>
              <a:cxnLst/>
              <a:rect l="l" t="t" r="r" b="b"/>
              <a:pathLst>
                <a:path w="5057" h="17832" fill="none" extrusionOk="0">
                  <a:moveTo>
                    <a:pt x="5057" y="17832"/>
                  </a:moveTo>
                  <a:lnTo>
                    <a:pt x="0"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7"/>
            <p:cNvSpPr/>
            <p:nvPr/>
          </p:nvSpPr>
          <p:spPr>
            <a:xfrm>
              <a:off x="3996423" y="3784585"/>
              <a:ext cx="51862" cy="10280"/>
            </a:xfrm>
            <a:custGeom>
              <a:avLst/>
              <a:gdLst/>
              <a:ahLst/>
              <a:cxnLst/>
              <a:rect l="l" t="t" r="r" b="b"/>
              <a:pathLst>
                <a:path w="6594" h="1307" fill="none" extrusionOk="0">
                  <a:moveTo>
                    <a:pt x="1" y="1307"/>
                  </a:moveTo>
                  <a:lnTo>
                    <a:pt x="6594"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7"/>
            <p:cNvSpPr/>
            <p:nvPr/>
          </p:nvSpPr>
          <p:spPr>
            <a:xfrm>
              <a:off x="4048277" y="3784585"/>
              <a:ext cx="47583" cy="68890"/>
            </a:xfrm>
            <a:custGeom>
              <a:avLst/>
              <a:gdLst/>
              <a:ahLst/>
              <a:cxnLst/>
              <a:rect l="l" t="t" r="r" b="b"/>
              <a:pathLst>
                <a:path w="6050" h="8759" fill="none" extrusionOk="0">
                  <a:moveTo>
                    <a:pt x="1" y="0"/>
                  </a:moveTo>
                  <a:lnTo>
                    <a:pt x="6049" y="8758"/>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7"/>
            <p:cNvSpPr/>
            <p:nvPr/>
          </p:nvSpPr>
          <p:spPr>
            <a:xfrm>
              <a:off x="4095947" y="3788392"/>
              <a:ext cx="10280" cy="64894"/>
            </a:xfrm>
            <a:custGeom>
              <a:avLst/>
              <a:gdLst/>
              <a:ahLst/>
              <a:cxnLst/>
              <a:rect l="l" t="t" r="r" b="b"/>
              <a:pathLst>
                <a:path w="1307" h="8251" fill="none" extrusionOk="0">
                  <a:moveTo>
                    <a:pt x="0" y="8250"/>
                  </a:moveTo>
                  <a:lnTo>
                    <a:pt x="1307" y="0"/>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7"/>
            <p:cNvSpPr/>
            <p:nvPr/>
          </p:nvSpPr>
          <p:spPr>
            <a:xfrm>
              <a:off x="4095852" y="3853467"/>
              <a:ext cx="45672" cy="15895"/>
            </a:xfrm>
            <a:custGeom>
              <a:avLst/>
              <a:gdLst/>
              <a:ahLst/>
              <a:cxnLst/>
              <a:rect l="l" t="t" r="r" b="b"/>
              <a:pathLst>
                <a:path w="5807" h="2021" fill="none" extrusionOk="0">
                  <a:moveTo>
                    <a:pt x="0" y="0"/>
                  </a:moveTo>
                  <a:lnTo>
                    <a:pt x="5807" y="202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7"/>
            <p:cNvSpPr/>
            <p:nvPr/>
          </p:nvSpPr>
          <p:spPr>
            <a:xfrm>
              <a:off x="4138567" y="3868308"/>
              <a:ext cx="16469" cy="101710"/>
            </a:xfrm>
            <a:custGeom>
              <a:avLst/>
              <a:gdLst/>
              <a:ahLst/>
              <a:cxnLst/>
              <a:rect l="l" t="t" r="r" b="b"/>
              <a:pathLst>
                <a:path w="2094" h="12932" fill="none" extrusionOk="0">
                  <a:moveTo>
                    <a:pt x="1" y="1"/>
                  </a:moveTo>
                  <a:lnTo>
                    <a:pt x="2093" y="12932"/>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7"/>
            <p:cNvSpPr/>
            <p:nvPr/>
          </p:nvSpPr>
          <p:spPr>
            <a:xfrm>
              <a:off x="3875601" y="3592876"/>
              <a:ext cx="131110" cy="48716"/>
            </a:xfrm>
            <a:custGeom>
              <a:avLst/>
              <a:gdLst/>
              <a:ahLst/>
              <a:cxnLst/>
              <a:rect l="l" t="t" r="r" b="b"/>
              <a:pathLst>
                <a:path w="16670" h="6194" fill="none" extrusionOk="0">
                  <a:moveTo>
                    <a:pt x="0" y="0"/>
                  </a:moveTo>
                  <a:lnTo>
                    <a:pt x="16669" y="6194"/>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7"/>
            <p:cNvSpPr/>
            <p:nvPr/>
          </p:nvSpPr>
          <p:spPr>
            <a:xfrm>
              <a:off x="4164828" y="3394410"/>
              <a:ext cx="26458" cy="93153"/>
            </a:xfrm>
            <a:custGeom>
              <a:avLst/>
              <a:gdLst/>
              <a:ahLst/>
              <a:cxnLst/>
              <a:rect l="l" t="t" r="r" b="b"/>
              <a:pathLst>
                <a:path w="3364" h="11844" fill="none" extrusionOk="0">
                  <a:moveTo>
                    <a:pt x="0" y="11843"/>
                  </a:moveTo>
                  <a:lnTo>
                    <a:pt x="3363" y="1"/>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7"/>
            <p:cNvSpPr/>
            <p:nvPr/>
          </p:nvSpPr>
          <p:spPr>
            <a:xfrm>
              <a:off x="4191278" y="3394410"/>
              <a:ext cx="86586" cy="52719"/>
            </a:xfrm>
            <a:custGeom>
              <a:avLst/>
              <a:gdLst/>
              <a:ahLst/>
              <a:cxnLst/>
              <a:rect l="l" t="t" r="r" b="b"/>
              <a:pathLst>
                <a:path w="11009" h="6703" fill="none" extrusionOk="0">
                  <a:moveTo>
                    <a:pt x="0" y="1"/>
                  </a:moveTo>
                  <a:lnTo>
                    <a:pt x="11008" y="6702"/>
                  </a:lnTo>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solidFill>
              <a:schemeClr val="accent1"/>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 name="Google Shape;1455;p57"/>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MAP OF RESEARCH</a:t>
            </a:r>
            <a:endParaRPr/>
          </a:p>
        </p:txBody>
      </p:sp>
      <p:sp>
        <p:nvSpPr>
          <p:cNvPr id="1456" name="Google Shape;1456;p57"/>
          <p:cNvSpPr txBox="1">
            <a:spLocks noGrp="1"/>
          </p:cNvSpPr>
          <p:nvPr>
            <p:ph type="subTitle" idx="4294967295"/>
          </p:nvPr>
        </p:nvSpPr>
        <p:spPr>
          <a:xfrm>
            <a:off x="6696250" y="2230350"/>
            <a:ext cx="19341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Venus has a beautiful name and is the second </a:t>
            </a:r>
            <a:endParaRPr sz="1400"/>
          </a:p>
        </p:txBody>
      </p:sp>
      <p:sp>
        <p:nvSpPr>
          <p:cNvPr id="1457" name="Google Shape;1457;p57"/>
          <p:cNvSpPr txBox="1">
            <a:spLocks noGrp="1"/>
          </p:cNvSpPr>
          <p:nvPr>
            <p:ph type="subTitle" idx="4294967295"/>
          </p:nvPr>
        </p:nvSpPr>
        <p:spPr>
          <a:xfrm>
            <a:off x="6696250" y="1766932"/>
            <a:ext cx="2336100" cy="412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200">
                <a:solidFill>
                  <a:schemeClr val="dk2"/>
                </a:solidFill>
                <a:latin typeface="Righteous"/>
                <a:ea typeface="Righteous"/>
                <a:cs typeface="Righteous"/>
                <a:sym typeface="Righteous"/>
              </a:rPr>
              <a:t>VENUS</a:t>
            </a:r>
            <a:endParaRPr sz="2200">
              <a:solidFill>
                <a:schemeClr val="dk2"/>
              </a:solidFill>
              <a:latin typeface="Righteous"/>
              <a:ea typeface="Righteous"/>
              <a:cs typeface="Righteous"/>
              <a:sym typeface="Righteous"/>
            </a:endParaRPr>
          </a:p>
        </p:txBody>
      </p:sp>
      <p:sp>
        <p:nvSpPr>
          <p:cNvPr id="1458" name="Google Shape;1458;p57"/>
          <p:cNvSpPr txBox="1">
            <a:spLocks noGrp="1"/>
          </p:cNvSpPr>
          <p:nvPr>
            <p:ph type="subTitle" idx="4294967295"/>
          </p:nvPr>
        </p:nvSpPr>
        <p:spPr>
          <a:xfrm>
            <a:off x="6696250" y="3726654"/>
            <a:ext cx="19341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 is the closest planet to the Sun</a:t>
            </a:r>
            <a:endParaRPr sz="1400"/>
          </a:p>
        </p:txBody>
      </p:sp>
      <p:sp>
        <p:nvSpPr>
          <p:cNvPr id="1459" name="Google Shape;1459;p57"/>
          <p:cNvSpPr txBox="1">
            <a:spLocks noGrp="1"/>
          </p:cNvSpPr>
          <p:nvPr>
            <p:ph type="subTitle" idx="4294967295"/>
          </p:nvPr>
        </p:nvSpPr>
        <p:spPr>
          <a:xfrm>
            <a:off x="6696250" y="3263245"/>
            <a:ext cx="2336100" cy="412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200">
                <a:solidFill>
                  <a:schemeClr val="dk2"/>
                </a:solidFill>
                <a:latin typeface="Righteous"/>
                <a:ea typeface="Righteous"/>
                <a:cs typeface="Righteous"/>
                <a:sym typeface="Righteous"/>
              </a:rPr>
              <a:t>MERCURY</a:t>
            </a:r>
            <a:endParaRPr sz="2200">
              <a:solidFill>
                <a:schemeClr val="dk2"/>
              </a:solidFill>
              <a:latin typeface="Righteous"/>
              <a:ea typeface="Righteous"/>
              <a:cs typeface="Righteous"/>
              <a:sym typeface="Righteous"/>
            </a:endParaRPr>
          </a:p>
        </p:txBody>
      </p:sp>
      <p:sp>
        <p:nvSpPr>
          <p:cNvPr id="1460" name="Google Shape;1460;p57"/>
          <p:cNvSpPr/>
          <p:nvPr/>
        </p:nvSpPr>
        <p:spPr>
          <a:xfrm>
            <a:off x="6489100" y="1919425"/>
            <a:ext cx="164400" cy="164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7"/>
          <p:cNvSpPr/>
          <p:nvPr/>
        </p:nvSpPr>
        <p:spPr>
          <a:xfrm>
            <a:off x="6489100" y="3425875"/>
            <a:ext cx="164400" cy="16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 name="Google Shape;1462;p57"/>
          <p:cNvGrpSpPr/>
          <p:nvPr/>
        </p:nvGrpSpPr>
        <p:grpSpPr>
          <a:xfrm>
            <a:off x="3016921" y="1754997"/>
            <a:ext cx="196159" cy="127404"/>
            <a:chOff x="4746712" y="3132773"/>
            <a:chExt cx="86869" cy="56424"/>
          </a:xfrm>
        </p:grpSpPr>
        <p:sp>
          <p:nvSpPr>
            <p:cNvPr id="1463" name="Google Shape;1463;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7"/>
            <p:cNvSpPr/>
            <p:nvPr/>
          </p:nvSpPr>
          <p:spPr>
            <a:xfrm>
              <a:off x="4746712" y="3145334"/>
              <a:ext cx="49479" cy="13520"/>
            </a:xfrm>
            <a:custGeom>
              <a:avLst/>
              <a:gdLst/>
              <a:ahLst/>
              <a:cxnLst/>
              <a:rect l="l" t="t" r="r" b="b"/>
              <a:pathLst>
                <a:path w="6291" h="1719" fill="none" extrusionOk="0">
                  <a:moveTo>
                    <a:pt x="0" y="0"/>
                  </a:moveTo>
                  <a:lnTo>
                    <a:pt x="6290" y="1718"/>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 name="Google Shape;1465;p57"/>
          <p:cNvSpPr/>
          <p:nvPr/>
        </p:nvSpPr>
        <p:spPr>
          <a:xfrm>
            <a:off x="3077713" y="1778848"/>
            <a:ext cx="85301" cy="73278"/>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 name="Google Shape;1466;p57"/>
          <p:cNvGrpSpPr/>
          <p:nvPr/>
        </p:nvGrpSpPr>
        <p:grpSpPr>
          <a:xfrm>
            <a:off x="2966003" y="1751552"/>
            <a:ext cx="85301" cy="73292"/>
            <a:chOff x="4724163" y="3131248"/>
            <a:chExt cx="37776" cy="32459"/>
          </a:xfrm>
        </p:grpSpPr>
        <p:sp>
          <p:nvSpPr>
            <p:cNvPr id="1467" name="Google Shape;1467;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57"/>
          <p:cNvGrpSpPr/>
          <p:nvPr/>
        </p:nvGrpSpPr>
        <p:grpSpPr>
          <a:xfrm>
            <a:off x="3035817" y="1852726"/>
            <a:ext cx="73064" cy="62761"/>
            <a:chOff x="4755081" y="3176054"/>
            <a:chExt cx="32357" cy="27795"/>
          </a:xfrm>
        </p:grpSpPr>
        <p:sp>
          <p:nvSpPr>
            <p:cNvPr id="1470" name="Google Shape;1470;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57"/>
          <p:cNvGrpSpPr/>
          <p:nvPr/>
        </p:nvGrpSpPr>
        <p:grpSpPr>
          <a:xfrm>
            <a:off x="3165589" y="1725322"/>
            <a:ext cx="73278" cy="62779"/>
            <a:chOff x="4812550" y="3119631"/>
            <a:chExt cx="32451" cy="27803"/>
          </a:xfrm>
        </p:grpSpPr>
        <p:sp>
          <p:nvSpPr>
            <p:cNvPr id="1473" name="Google Shape;1473;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57"/>
          <p:cNvGrpSpPr/>
          <p:nvPr/>
        </p:nvGrpSpPr>
        <p:grpSpPr>
          <a:xfrm>
            <a:off x="4504033" y="3809183"/>
            <a:ext cx="536457" cy="493705"/>
            <a:chOff x="5405280" y="4042510"/>
            <a:chExt cx="237570" cy="218647"/>
          </a:xfrm>
        </p:grpSpPr>
        <p:sp>
          <p:nvSpPr>
            <p:cNvPr id="1476" name="Google Shape;1476;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7"/>
            <p:cNvSpPr/>
            <p:nvPr/>
          </p:nvSpPr>
          <p:spPr>
            <a:xfrm>
              <a:off x="5543704" y="4042990"/>
              <a:ext cx="99146" cy="81639"/>
            </a:xfrm>
            <a:custGeom>
              <a:avLst/>
              <a:gdLst/>
              <a:ahLst/>
              <a:cxnLst/>
              <a:rect l="l" t="t" r="r" b="b"/>
              <a:pathLst>
                <a:path w="12606" h="10380" fill="none" extrusionOk="0">
                  <a:moveTo>
                    <a:pt x="1" y="0"/>
                  </a:moveTo>
                  <a:lnTo>
                    <a:pt x="12606" y="1037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7"/>
            <p:cNvSpPr/>
            <p:nvPr/>
          </p:nvSpPr>
          <p:spPr>
            <a:xfrm>
              <a:off x="5501941" y="4140980"/>
              <a:ext cx="103708" cy="51862"/>
            </a:xfrm>
            <a:custGeom>
              <a:avLst/>
              <a:gdLst/>
              <a:ahLst/>
              <a:cxnLst/>
              <a:rect l="l" t="t" r="r" b="b"/>
              <a:pathLst>
                <a:path w="13186" h="6594" fill="none" extrusionOk="0">
                  <a:moveTo>
                    <a:pt x="13186" y="6594"/>
                  </a:moveTo>
                  <a:lnTo>
                    <a:pt x="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7"/>
            <p:cNvSpPr/>
            <p:nvPr/>
          </p:nvSpPr>
          <p:spPr>
            <a:xfrm>
              <a:off x="5495854" y="4211010"/>
              <a:ext cx="105989" cy="50147"/>
            </a:xfrm>
            <a:custGeom>
              <a:avLst/>
              <a:gdLst/>
              <a:ahLst/>
              <a:cxnLst/>
              <a:rect l="l" t="t" r="r" b="b"/>
              <a:pathLst>
                <a:path w="13476" h="6376" fill="none" extrusionOk="0">
                  <a:moveTo>
                    <a:pt x="0" y="0"/>
                  </a:moveTo>
                  <a:lnTo>
                    <a:pt x="13476" y="637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7"/>
            <p:cNvSpPr/>
            <p:nvPr/>
          </p:nvSpPr>
          <p:spPr>
            <a:xfrm>
              <a:off x="5405280" y="4134420"/>
              <a:ext cx="96669" cy="6567"/>
            </a:xfrm>
            <a:custGeom>
              <a:avLst/>
              <a:gdLst/>
              <a:ahLst/>
              <a:cxnLst/>
              <a:rect l="l" t="t" r="r" b="b"/>
              <a:pathLst>
                <a:path w="12291" h="835" fill="none" extrusionOk="0">
                  <a:moveTo>
                    <a:pt x="12290" y="835"/>
                  </a:moveTo>
                  <a:lnTo>
                    <a:pt x="0"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57"/>
          <p:cNvGrpSpPr/>
          <p:nvPr/>
        </p:nvGrpSpPr>
        <p:grpSpPr>
          <a:xfrm>
            <a:off x="4453328" y="3996684"/>
            <a:ext cx="85301" cy="73115"/>
            <a:chOff x="5382826" y="4125549"/>
            <a:chExt cx="37776" cy="32380"/>
          </a:xfrm>
        </p:grpSpPr>
        <p:sp>
          <p:nvSpPr>
            <p:cNvPr id="1483" name="Google Shape;1483;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57"/>
          <p:cNvGrpSpPr/>
          <p:nvPr/>
        </p:nvGrpSpPr>
        <p:grpSpPr>
          <a:xfrm>
            <a:off x="4663002" y="4154829"/>
            <a:ext cx="85319" cy="73079"/>
            <a:chOff x="5475680" y="4195587"/>
            <a:chExt cx="37783" cy="32364"/>
          </a:xfrm>
        </p:grpSpPr>
        <p:sp>
          <p:nvSpPr>
            <p:cNvPr id="1486" name="Google Shape;1486;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57"/>
          <p:cNvGrpSpPr/>
          <p:nvPr/>
        </p:nvGrpSpPr>
        <p:grpSpPr>
          <a:xfrm>
            <a:off x="4791478" y="3774605"/>
            <a:ext cx="75213" cy="72848"/>
            <a:chOff x="5532575" y="4027197"/>
            <a:chExt cx="33308" cy="32262"/>
          </a:xfrm>
        </p:grpSpPr>
        <p:sp>
          <p:nvSpPr>
            <p:cNvPr id="1489" name="Google Shape;1489;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57"/>
          <p:cNvGrpSpPr/>
          <p:nvPr/>
        </p:nvGrpSpPr>
        <p:grpSpPr>
          <a:xfrm>
            <a:off x="4922742" y="4267192"/>
            <a:ext cx="75640" cy="72866"/>
            <a:chOff x="5590706" y="4245348"/>
            <a:chExt cx="33497" cy="32270"/>
          </a:xfrm>
        </p:grpSpPr>
        <p:sp>
          <p:nvSpPr>
            <p:cNvPr id="1492" name="Google Shape;1492;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57"/>
          <p:cNvGrpSpPr/>
          <p:nvPr/>
        </p:nvGrpSpPr>
        <p:grpSpPr>
          <a:xfrm>
            <a:off x="4985914" y="3960846"/>
            <a:ext cx="74769" cy="73061"/>
            <a:chOff x="5618681" y="4109677"/>
            <a:chExt cx="33112" cy="32357"/>
          </a:xfrm>
        </p:grpSpPr>
        <p:sp>
          <p:nvSpPr>
            <p:cNvPr id="1495" name="Google Shape;1495;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57"/>
          <p:cNvGrpSpPr/>
          <p:nvPr/>
        </p:nvGrpSpPr>
        <p:grpSpPr>
          <a:xfrm>
            <a:off x="4671172" y="4002811"/>
            <a:ext cx="70916" cy="60754"/>
            <a:chOff x="5479298" y="4128262"/>
            <a:chExt cx="31405" cy="26906"/>
          </a:xfrm>
        </p:grpSpPr>
        <p:sp>
          <p:nvSpPr>
            <p:cNvPr id="1498" name="Google Shape;1498;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57"/>
          <p:cNvGrpSpPr/>
          <p:nvPr/>
        </p:nvGrpSpPr>
        <p:grpSpPr>
          <a:xfrm>
            <a:off x="4905124" y="4119897"/>
            <a:ext cx="71129" cy="60736"/>
            <a:chOff x="5582903" y="4180116"/>
            <a:chExt cx="31499" cy="26898"/>
          </a:xfrm>
        </p:grpSpPr>
        <p:sp>
          <p:nvSpPr>
            <p:cNvPr id="1501" name="Google Shape;1501;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57"/>
          <p:cNvGrpSpPr/>
          <p:nvPr/>
        </p:nvGrpSpPr>
        <p:grpSpPr>
          <a:xfrm>
            <a:off x="1331075" y="2003981"/>
            <a:ext cx="134514" cy="129127"/>
            <a:chOff x="4000135" y="3243041"/>
            <a:chExt cx="59570" cy="57186"/>
          </a:xfrm>
        </p:grpSpPr>
        <p:sp>
          <p:nvSpPr>
            <p:cNvPr id="1504" name="Google Shape;1504;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7"/>
            <p:cNvSpPr/>
            <p:nvPr/>
          </p:nvSpPr>
          <p:spPr>
            <a:xfrm>
              <a:off x="4024210" y="3246847"/>
              <a:ext cx="15706" cy="53380"/>
            </a:xfrm>
            <a:custGeom>
              <a:avLst/>
              <a:gdLst/>
              <a:ahLst/>
              <a:cxnLst/>
              <a:rect l="l" t="t" r="r" b="b"/>
              <a:pathLst>
                <a:path w="1997" h="6787" fill="none" extrusionOk="0">
                  <a:moveTo>
                    <a:pt x="0" y="6787"/>
                  </a:moveTo>
                  <a:lnTo>
                    <a:pt x="1996"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7"/>
            <p:cNvSpPr/>
            <p:nvPr/>
          </p:nvSpPr>
          <p:spPr>
            <a:xfrm>
              <a:off x="4002896" y="3261311"/>
              <a:ext cx="56809" cy="14086"/>
            </a:xfrm>
            <a:custGeom>
              <a:avLst/>
              <a:gdLst/>
              <a:ahLst/>
              <a:cxnLst/>
              <a:rect l="l" t="t" r="r" b="b"/>
              <a:pathLst>
                <a:path w="7223" h="1791" fill="none" extrusionOk="0">
                  <a:moveTo>
                    <a:pt x="7222" y="1791"/>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57"/>
          <p:cNvGrpSpPr/>
          <p:nvPr/>
        </p:nvGrpSpPr>
        <p:grpSpPr>
          <a:xfrm>
            <a:off x="1280370" y="2010374"/>
            <a:ext cx="85319" cy="73115"/>
            <a:chOff x="3977681" y="3245872"/>
            <a:chExt cx="37783" cy="32380"/>
          </a:xfrm>
        </p:grpSpPr>
        <p:sp>
          <p:nvSpPr>
            <p:cNvPr id="1508" name="Google Shape;1508;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57"/>
          <p:cNvGrpSpPr/>
          <p:nvPr/>
        </p:nvGrpSpPr>
        <p:grpSpPr>
          <a:xfrm>
            <a:off x="1423036" y="2048308"/>
            <a:ext cx="70916" cy="60967"/>
            <a:chOff x="4040860" y="3262672"/>
            <a:chExt cx="31405" cy="27001"/>
          </a:xfrm>
        </p:grpSpPr>
        <p:sp>
          <p:nvSpPr>
            <p:cNvPr id="1511" name="Google Shape;1511;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 name="Google Shape;1513;p57"/>
          <p:cNvGrpSpPr/>
          <p:nvPr/>
        </p:nvGrpSpPr>
        <p:grpSpPr>
          <a:xfrm>
            <a:off x="1378352" y="1975264"/>
            <a:ext cx="70898" cy="60754"/>
            <a:chOff x="4021072" y="3230323"/>
            <a:chExt cx="31397" cy="26906"/>
          </a:xfrm>
        </p:grpSpPr>
        <p:sp>
          <p:nvSpPr>
            <p:cNvPr id="1514" name="Google Shape;1514;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 name="Google Shape;1516;p57"/>
          <p:cNvGrpSpPr/>
          <p:nvPr/>
        </p:nvGrpSpPr>
        <p:grpSpPr>
          <a:xfrm>
            <a:off x="1334094" y="2104285"/>
            <a:ext cx="71129" cy="60843"/>
            <a:chOff x="4001472" y="3287462"/>
            <a:chExt cx="31499" cy="26945"/>
          </a:xfrm>
        </p:grpSpPr>
        <p:sp>
          <p:nvSpPr>
            <p:cNvPr id="1517" name="Google Shape;1517;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57"/>
          <p:cNvGrpSpPr/>
          <p:nvPr/>
        </p:nvGrpSpPr>
        <p:grpSpPr>
          <a:xfrm>
            <a:off x="1573409" y="2068429"/>
            <a:ext cx="346550" cy="249001"/>
            <a:chOff x="4107453" y="3271583"/>
            <a:chExt cx="153470" cy="110275"/>
          </a:xfrm>
        </p:grpSpPr>
        <p:sp>
          <p:nvSpPr>
            <p:cNvPr id="1520" name="Google Shape;152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7"/>
            <p:cNvSpPr/>
            <p:nvPr/>
          </p:nvSpPr>
          <p:spPr>
            <a:xfrm>
              <a:off x="4155886" y="3271968"/>
              <a:ext cx="22171" cy="20559"/>
            </a:xfrm>
            <a:custGeom>
              <a:avLst/>
              <a:gdLst/>
              <a:ahLst/>
              <a:cxnLst/>
              <a:rect l="l" t="t" r="r" b="b"/>
              <a:pathLst>
                <a:path w="2819" h="2614" fill="none" extrusionOk="0">
                  <a:moveTo>
                    <a:pt x="2819" y="2613"/>
                  </a:moveTo>
                  <a:lnTo>
                    <a:pt x="0"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7"/>
            <p:cNvSpPr/>
            <p:nvPr/>
          </p:nvSpPr>
          <p:spPr>
            <a:xfrm>
              <a:off x="4178049" y="3279196"/>
              <a:ext cx="42345" cy="13331"/>
            </a:xfrm>
            <a:custGeom>
              <a:avLst/>
              <a:gdLst/>
              <a:ahLst/>
              <a:cxnLst/>
              <a:rect l="l" t="t" r="r" b="b"/>
              <a:pathLst>
                <a:path w="5384" h="1695" fill="none" extrusionOk="0">
                  <a:moveTo>
                    <a:pt x="1" y="1694"/>
                  </a:moveTo>
                  <a:lnTo>
                    <a:pt x="5384"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7"/>
            <p:cNvSpPr/>
            <p:nvPr/>
          </p:nvSpPr>
          <p:spPr>
            <a:xfrm>
              <a:off x="4220387" y="3279196"/>
              <a:ext cx="8" cy="71745"/>
            </a:xfrm>
            <a:custGeom>
              <a:avLst/>
              <a:gdLst/>
              <a:ahLst/>
              <a:cxnLst/>
              <a:rect l="l" t="t" r="r" b="b"/>
              <a:pathLst>
                <a:path w="1" h="9122" fill="none" extrusionOk="0">
                  <a:moveTo>
                    <a:pt x="1" y="0"/>
                  </a:moveTo>
                  <a:lnTo>
                    <a:pt x="1" y="912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57"/>
          <p:cNvGrpSpPr/>
          <p:nvPr/>
        </p:nvGrpSpPr>
        <p:grpSpPr>
          <a:xfrm>
            <a:off x="1640009" y="2039712"/>
            <a:ext cx="71129" cy="60967"/>
            <a:chOff x="4136947" y="3258865"/>
            <a:chExt cx="31499" cy="27001"/>
          </a:xfrm>
        </p:grpSpPr>
        <p:sp>
          <p:nvSpPr>
            <p:cNvPr id="1525" name="Google Shape;152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57"/>
          <p:cNvGrpSpPr/>
          <p:nvPr/>
        </p:nvGrpSpPr>
        <p:grpSpPr>
          <a:xfrm>
            <a:off x="1522065" y="2056903"/>
            <a:ext cx="71058" cy="60736"/>
            <a:chOff x="4084715" y="3266478"/>
            <a:chExt cx="31468" cy="26898"/>
          </a:xfrm>
        </p:grpSpPr>
        <p:sp>
          <p:nvSpPr>
            <p:cNvPr id="1528" name="Google Shape;152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57"/>
          <p:cNvGrpSpPr/>
          <p:nvPr/>
        </p:nvGrpSpPr>
        <p:grpSpPr>
          <a:xfrm>
            <a:off x="1690287" y="2087094"/>
            <a:ext cx="70916" cy="60843"/>
            <a:chOff x="4159213" y="3279849"/>
            <a:chExt cx="31405" cy="26945"/>
          </a:xfrm>
        </p:grpSpPr>
        <p:sp>
          <p:nvSpPr>
            <p:cNvPr id="1531" name="Google Shape;153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57"/>
          <p:cNvGrpSpPr/>
          <p:nvPr/>
        </p:nvGrpSpPr>
        <p:grpSpPr>
          <a:xfrm>
            <a:off x="1785889" y="2056956"/>
            <a:ext cx="70916" cy="60701"/>
            <a:chOff x="4201550" y="3266502"/>
            <a:chExt cx="31405" cy="26883"/>
          </a:xfrm>
        </p:grpSpPr>
        <p:sp>
          <p:nvSpPr>
            <p:cNvPr id="1534" name="Google Shape;153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57"/>
          <p:cNvGrpSpPr/>
          <p:nvPr/>
        </p:nvGrpSpPr>
        <p:grpSpPr>
          <a:xfrm>
            <a:off x="1785889" y="2219027"/>
            <a:ext cx="70916" cy="60807"/>
            <a:chOff x="4201550" y="3338278"/>
            <a:chExt cx="31405" cy="26930"/>
          </a:xfrm>
        </p:grpSpPr>
        <p:sp>
          <p:nvSpPr>
            <p:cNvPr id="1537" name="Google Shape;153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57"/>
          <p:cNvGrpSpPr/>
          <p:nvPr/>
        </p:nvGrpSpPr>
        <p:grpSpPr>
          <a:xfrm>
            <a:off x="1868811" y="2288696"/>
            <a:ext cx="70916" cy="60967"/>
            <a:chOff x="4238272" y="3369132"/>
            <a:chExt cx="31405" cy="27001"/>
          </a:xfrm>
        </p:grpSpPr>
        <p:sp>
          <p:nvSpPr>
            <p:cNvPr id="1540" name="Google Shape;154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57"/>
          <p:cNvGrpSpPr/>
          <p:nvPr/>
        </p:nvGrpSpPr>
        <p:grpSpPr>
          <a:xfrm>
            <a:off x="1079292" y="1641143"/>
            <a:ext cx="792982" cy="362855"/>
            <a:chOff x="3888633" y="3082351"/>
            <a:chExt cx="351172" cy="160698"/>
          </a:xfrm>
        </p:grpSpPr>
        <p:sp>
          <p:nvSpPr>
            <p:cNvPr id="1543" name="Google Shape;1543;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7"/>
            <p:cNvSpPr/>
            <p:nvPr/>
          </p:nvSpPr>
          <p:spPr>
            <a:xfrm>
              <a:off x="3960370" y="3203653"/>
              <a:ext cx="79547" cy="19607"/>
            </a:xfrm>
            <a:custGeom>
              <a:avLst/>
              <a:gdLst/>
              <a:ahLst/>
              <a:cxnLst/>
              <a:rect l="l" t="t" r="r" b="b"/>
              <a:pathLst>
                <a:path w="10114" h="2493" fill="none" extrusionOk="0">
                  <a:moveTo>
                    <a:pt x="0" y="2493"/>
                  </a:moveTo>
                  <a:lnTo>
                    <a:pt x="10113"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7"/>
            <p:cNvSpPr/>
            <p:nvPr/>
          </p:nvSpPr>
          <p:spPr>
            <a:xfrm>
              <a:off x="4043613" y="3161504"/>
              <a:ext cx="108474" cy="42156"/>
            </a:xfrm>
            <a:custGeom>
              <a:avLst/>
              <a:gdLst/>
              <a:ahLst/>
              <a:cxnLst/>
              <a:rect l="l" t="t" r="r" b="b"/>
              <a:pathLst>
                <a:path w="13792" h="5360" fill="none" extrusionOk="0">
                  <a:moveTo>
                    <a:pt x="1" y="5360"/>
                  </a:moveTo>
                  <a:lnTo>
                    <a:pt x="1379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7"/>
            <p:cNvSpPr/>
            <p:nvPr/>
          </p:nvSpPr>
          <p:spPr>
            <a:xfrm>
              <a:off x="4152079" y="3082351"/>
              <a:ext cx="17224" cy="82968"/>
            </a:xfrm>
            <a:custGeom>
              <a:avLst/>
              <a:gdLst/>
              <a:ahLst/>
              <a:cxnLst/>
              <a:rect l="l" t="t" r="r" b="b"/>
              <a:pathLst>
                <a:path w="2190" h="10549" fill="none" extrusionOk="0">
                  <a:moveTo>
                    <a:pt x="0" y="10549"/>
                  </a:moveTo>
                  <a:lnTo>
                    <a:pt x="2190"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7"/>
            <p:cNvSpPr/>
            <p:nvPr/>
          </p:nvSpPr>
          <p:spPr>
            <a:xfrm>
              <a:off x="4169296" y="3082351"/>
              <a:ext cx="25797" cy="63557"/>
            </a:xfrm>
            <a:custGeom>
              <a:avLst/>
              <a:gdLst/>
              <a:ahLst/>
              <a:cxnLst/>
              <a:rect l="l" t="t" r="r" b="b"/>
              <a:pathLst>
                <a:path w="3280" h="8081" fill="none" extrusionOk="0">
                  <a:moveTo>
                    <a:pt x="1" y="0"/>
                  </a:moveTo>
                  <a:lnTo>
                    <a:pt x="3279" y="808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57"/>
          <p:cNvGrpSpPr/>
          <p:nvPr/>
        </p:nvGrpSpPr>
        <p:grpSpPr>
          <a:xfrm>
            <a:off x="1655265" y="1606335"/>
            <a:ext cx="85319" cy="73061"/>
            <a:chOff x="4143703" y="3066935"/>
            <a:chExt cx="37783" cy="32357"/>
          </a:xfrm>
        </p:grpSpPr>
        <p:sp>
          <p:nvSpPr>
            <p:cNvPr id="1550" name="Google Shape;1550;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57"/>
          <p:cNvGrpSpPr/>
          <p:nvPr/>
        </p:nvGrpSpPr>
        <p:grpSpPr>
          <a:xfrm>
            <a:off x="1431401" y="1689040"/>
            <a:ext cx="85319" cy="73274"/>
            <a:chOff x="4044565" y="3103563"/>
            <a:chExt cx="37783" cy="32451"/>
          </a:xfrm>
        </p:grpSpPr>
        <p:sp>
          <p:nvSpPr>
            <p:cNvPr id="1553" name="Google Shape;1553;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57"/>
          <p:cNvGrpSpPr/>
          <p:nvPr/>
        </p:nvGrpSpPr>
        <p:grpSpPr>
          <a:xfrm>
            <a:off x="1370182" y="1880235"/>
            <a:ext cx="85301" cy="73061"/>
            <a:chOff x="4017454" y="3188237"/>
            <a:chExt cx="37776" cy="32357"/>
          </a:xfrm>
        </p:grpSpPr>
        <p:sp>
          <p:nvSpPr>
            <p:cNvPr id="1556" name="Google Shape;1556;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57"/>
          <p:cNvGrpSpPr/>
          <p:nvPr/>
        </p:nvGrpSpPr>
        <p:grpSpPr>
          <a:xfrm>
            <a:off x="1153617" y="1810850"/>
            <a:ext cx="85319" cy="73061"/>
            <a:chOff x="3921548" y="3157509"/>
            <a:chExt cx="37783" cy="32357"/>
          </a:xfrm>
        </p:grpSpPr>
        <p:sp>
          <p:nvSpPr>
            <p:cNvPr id="1559" name="Google Shape;1559;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57"/>
          <p:cNvGrpSpPr/>
          <p:nvPr/>
        </p:nvGrpSpPr>
        <p:grpSpPr>
          <a:xfrm>
            <a:off x="1193151" y="1933033"/>
            <a:ext cx="85319" cy="73115"/>
            <a:chOff x="3939056" y="3211620"/>
            <a:chExt cx="37783" cy="32380"/>
          </a:xfrm>
        </p:grpSpPr>
        <p:sp>
          <p:nvSpPr>
            <p:cNvPr id="1562" name="Google Shape;1562;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57"/>
          <p:cNvGrpSpPr/>
          <p:nvPr/>
        </p:nvGrpSpPr>
        <p:grpSpPr>
          <a:xfrm>
            <a:off x="1728738" y="1764463"/>
            <a:ext cx="70916" cy="60807"/>
            <a:chOff x="4176240" y="3136965"/>
            <a:chExt cx="31405" cy="26930"/>
          </a:xfrm>
        </p:grpSpPr>
        <p:sp>
          <p:nvSpPr>
            <p:cNvPr id="1565" name="Google Shape;1565;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57"/>
          <p:cNvGrpSpPr/>
          <p:nvPr/>
        </p:nvGrpSpPr>
        <p:grpSpPr>
          <a:xfrm>
            <a:off x="1631431" y="1799750"/>
            <a:ext cx="71129" cy="60967"/>
            <a:chOff x="4133148" y="3152593"/>
            <a:chExt cx="31499" cy="27001"/>
          </a:xfrm>
        </p:grpSpPr>
        <p:sp>
          <p:nvSpPr>
            <p:cNvPr id="1568" name="Google Shape;1568;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57"/>
          <p:cNvGrpSpPr/>
          <p:nvPr/>
        </p:nvGrpSpPr>
        <p:grpSpPr>
          <a:xfrm>
            <a:off x="1829508" y="1621235"/>
            <a:ext cx="71129" cy="60736"/>
            <a:chOff x="4220866" y="3073534"/>
            <a:chExt cx="31499" cy="26898"/>
          </a:xfrm>
        </p:grpSpPr>
        <p:sp>
          <p:nvSpPr>
            <p:cNvPr id="1571" name="Google Shape;1571;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57"/>
          <p:cNvGrpSpPr/>
          <p:nvPr/>
        </p:nvGrpSpPr>
        <p:grpSpPr>
          <a:xfrm>
            <a:off x="1036543" y="1975264"/>
            <a:ext cx="71129" cy="60754"/>
            <a:chOff x="3869702" y="3230323"/>
            <a:chExt cx="31499" cy="26906"/>
          </a:xfrm>
        </p:grpSpPr>
        <p:sp>
          <p:nvSpPr>
            <p:cNvPr id="1574" name="Google Shape;1574;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57"/>
          <p:cNvGrpSpPr/>
          <p:nvPr/>
        </p:nvGrpSpPr>
        <p:grpSpPr>
          <a:xfrm>
            <a:off x="1994285" y="1632761"/>
            <a:ext cx="608225" cy="704435"/>
            <a:chOff x="4293838" y="3078639"/>
            <a:chExt cx="269353" cy="311973"/>
          </a:xfrm>
        </p:grpSpPr>
        <p:sp>
          <p:nvSpPr>
            <p:cNvPr id="1577" name="Google Shape;157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7"/>
            <p:cNvSpPr/>
            <p:nvPr/>
          </p:nvSpPr>
          <p:spPr>
            <a:xfrm>
              <a:off x="4306965" y="3099473"/>
              <a:ext cx="62519" cy="69652"/>
            </a:xfrm>
            <a:custGeom>
              <a:avLst/>
              <a:gdLst/>
              <a:ahLst/>
              <a:cxnLst/>
              <a:rect l="l" t="t" r="r" b="b"/>
              <a:pathLst>
                <a:path w="7949" h="8856" fill="none" extrusionOk="0">
                  <a:moveTo>
                    <a:pt x="1" y="1"/>
                  </a:moveTo>
                  <a:lnTo>
                    <a:pt x="7948" y="885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7"/>
            <p:cNvSpPr/>
            <p:nvPr/>
          </p:nvSpPr>
          <p:spPr>
            <a:xfrm>
              <a:off x="4369476" y="3169118"/>
              <a:ext cx="26072" cy="98666"/>
            </a:xfrm>
            <a:custGeom>
              <a:avLst/>
              <a:gdLst/>
              <a:ahLst/>
              <a:cxnLst/>
              <a:rect l="l" t="t" r="r" b="b"/>
              <a:pathLst>
                <a:path w="3315" h="12545" fill="none" extrusionOk="0">
                  <a:moveTo>
                    <a:pt x="0" y="1"/>
                  </a:moveTo>
                  <a:lnTo>
                    <a:pt x="3315" y="1254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7"/>
            <p:cNvSpPr/>
            <p:nvPr/>
          </p:nvSpPr>
          <p:spPr>
            <a:xfrm>
              <a:off x="4399347" y="3078639"/>
              <a:ext cx="60041" cy="110558"/>
            </a:xfrm>
            <a:custGeom>
              <a:avLst/>
              <a:gdLst/>
              <a:ahLst/>
              <a:cxnLst/>
              <a:rect l="l" t="t" r="r" b="b"/>
              <a:pathLst>
                <a:path w="7634" h="14057" fill="none" extrusionOk="0">
                  <a:moveTo>
                    <a:pt x="7634" y="14057"/>
                  </a:moveTo>
                  <a:lnTo>
                    <a:pt x="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7"/>
            <p:cNvSpPr/>
            <p:nvPr/>
          </p:nvSpPr>
          <p:spPr>
            <a:xfrm>
              <a:off x="4373282" y="3169118"/>
              <a:ext cx="82299" cy="20079"/>
            </a:xfrm>
            <a:custGeom>
              <a:avLst/>
              <a:gdLst/>
              <a:ahLst/>
              <a:cxnLst/>
              <a:rect l="l" t="t" r="r" b="b"/>
              <a:pathLst>
                <a:path w="10464" h="2553" fill="none" extrusionOk="0">
                  <a:moveTo>
                    <a:pt x="0" y="1"/>
                  </a:moveTo>
                  <a:lnTo>
                    <a:pt x="10464" y="2553"/>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7"/>
            <p:cNvSpPr/>
            <p:nvPr/>
          </p:nvSpPr>
          <p:spPr>
            <a:xfrm>
              <a:off x="4369476" y="3078639"/>
              <a:ext cx="29879" cy="90487"/>
            </a:xfrm>
            <a:custGeom>
              <a:avLst/>
              <a:gdLst/>
              <a:ahLst/>
              <a:cxnLst/>
              <a:rect l="l" t="t" r="r" b="b"/>
              <a:pathLst>
                <a:path w="3799" h="11505" fill="none" extrusionOk="0">
                  <a:moveTo>
                    <a:pt x="0" y="11505"/>
                  </a:moveTo>
                  <a:lnTo>
                    <a:pt x="379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7"/>
            <p:cNvSpPr/>
            <p:nvPr/>
          </p:nvSpPr>
          <p:spPr>
            <a:xfrm>
              <a:off x="4293932" y="3169118"/>
              <a:ext cx="75551" cy="41110"/>
            </a:xfrm>
            <a:custGeom>
              <a:avLst/>
              <a:gdLst/>
              <a:ahLst/>
              <a:cxnLst/>
              <a:rect l="l" t="t" r="r" b="b"/>
              <a:pathLst>
                <a:path w="9606" h="5227" fill="none" extrusionOk="0">
                  <a:moveTo>
                    <a:pt x="1" y="5226"/>
                  </a:moveTo>
                  <a:lnTo>
                    <a:pt x="9605"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7"/>
            <p:cNvSpPr/>
            <p:nvPr/>
          </p:nvSpPr>
          <p:spPr>
            <a:xfrm>
              <a:off x="4350159" y="3267776"/>
              <a:ext cx="45389" cy="27032"/>
            </a:xfrm>
            <a:custGeom>
              <a:avLst/>
              <a:gdLst/>
              <a:ahLst/>
              <a:cxnLst/>
              <a:rect l="l" t="t" r="r" b="b"/>
              <a:pathLst>
                <a:path w="5771" h="3437" fill="none" extrusionOk="0">
                  <a:moveTo>
                    <a:pt x="1" y="3436"/>
                  </a:moveTo>
                  <a:lnTo>
                    <a:pt x="577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7"/>
            <p:cNvSpPr/>
            <p:nvPr/>
          </p:nvSpPr>
          <p:spPr>
            <a:xfrm>
              <a:off x="4395540" y="3267776"/>
              <a:ext cx="38830" cy="76031"/>
            </a:xfrm>
            <a:custGeom>
              <a:avLst/>
              <a:gdLst/>
              <a:ahLst/>
              <a:cxnLst/>
              <a:rect l="l" t="t" r="r" b="b"/>
              <a:pathLst>
                <a:path w="4937" h="9667" fill="none" extrusionOk="0">
                  <a:moveTo>
                    <a:pt x="1" y="1"/>
                  </a:moveTo>
                  <a:lnTo>
                    <a:pt x="4936" y="966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7"/>
            <p:cNvSpPr/>
            <p:nvPr/>
          </p:nvSpPr>
          <p:spPr>
            <a:xfrm>
              <a:off x="4360439" y="3267776"/>
              <a:ext cx="35109" cy="121978"/>
            </a:xfrm>
            <a:custGeom>
              <a:avLst/>
              <a:gdLst/>
              <a:ahLst/>
              <a:cxnLst/>
              <a:rect l="l" t="t" r="r" b="b"/>
              <a:pathLst>
                <a:path w="4464" h="15509" fill="none" extrusionOk="0">
                  <a:moveTo>
                    <a:pt x="0" y="15509"/>
                  </a:moveTo>
                  <a:lnTo>
                    <a:pt x="4464"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7"/>
            <p:cNvSpPr/>
            <p:nvPr/>
          </p:nvSpPr>
          <p:spPr>
            <a:xfrm>
              <a:off x="4293932" y="3210220"/>
              <a:ext cx="101616" cy="57564"/>
            </a:xfrm>
            <a:custGeom>
              <a:avLst/>
              <a:gdLst/>
              <a:ahLst/>
              <a:cxnLst/>
              <a:rect l="l" t="t" r="r" b="b"/>
              <a:pathLst>
                <a:path w="12920" h="7319" fill="none" extrusionOk="0">
                  <a:moveTo>
                    <a:pt x="1" y="0"/>
                  </a:moveTo>
                  <a:lnTo>
                    <a:pt x="12920" y="731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7"/>
            <p:cNvSpPr/>
            <p:nvPr/>
          </p:nvSpPr>
          <p:spPr>
            <a:xfrm>
              <a:off x="4395540" y="3186436"/>
              <a:ext cx="66420" cy="79735"/>
            </a:xfrm>
            <a:custGeom>
              <a:avLst/>
              <a:gdLst/>
              <a:ahLst/>
              <a:cxnLst/>
              <a:rect l="l" t="t" r="r" b="b"/>
              <a:pathLst>
                <a:path w="8445" h="10138" fill="none" extrusionOk="0">
                  <a:moveTo>
                    <a:pt x="8444" y="0"/>
                  </a:moveTo>
                  <a:lnTo>
                    <a:pt x="1" y="10137"/>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7"/>
            <p:cNvSpPr/>
            <p:nvPr/>
          </p:nvSpPr>
          <p:spPr>
            <a:xfrm>
              <a:off x="4459380" y="3189669"/>
              <a:ext cx="41873" cy="123402"/>
            </a:xfrm>
            <a:custGeom>
              <a:avLst/>
              <a:gdLst/>
              <a:ahLst/>
              <a:cxnLst/>
              <a:rect l="l" t="t" r="r" b="b"/>
              <a:pathLst>
                <a:path w="5324" h="15690" fill="none" extrusionOk="0">
                  <a:moveTo>
                    <a:pt x="1" y="0"/>
                  </a:moveTo>
                  <a:lnTo>
                    <a:pt x="5323" y="1569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7"/>
            <p:cNvSpPr/>
            <p:nvPr/>
          </p:nvSpPr>
          <p:spPr>
            <a:xfrm>
              <a:off x="4395540" y="3267776"/>
              <a:ext cx="105713" cy="45295"/>
            </a:xfrm>
            <a:custGeom>
              <a:avLst/>
              <a:gdLst/>
              <a:ahLst/>
              <a:cxnLst/>
              <a:rect l="l" t="t" r="r" b="b"/>
              <a:pathLst>
                <a:path w="13441" h="5759" fill="none" extrusionOk="0">
                  <a:moveTo>
                    <a:pt x="1" y="1"/>
                  </a:moveTo>
                  <a:lnTo>
                    <a:pt x="13440" y="575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7"/>
            <p:cNvSpPr/>
            <p:nvPr/>
          </p:nvSpPr>
          <p:spPr>
            <a:xfrm>
              <a:off x="4501246" y="3223252"/>
              <a:ext cx="46435" cy="89818"/>
            </a:xfrm>
            <a:custGeom>
              <a:avLst/>
              <a:gdLst/>
              <a:ahLst/>
              <a:cxnLst/>
              <a:rect l="l" t="t" r="r" b="b"/>
              <a:pathLst>
                <a:path w="5904" h="11420" fill="none" extrusionOk="0">
                  <a:moveTo>
                    <a:pt x="0" y="11420"/>
                  </a:moveTo>
                  <a:lnTo>
                    <a:pt x="5904"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7"/>
            <p:cNvSpPr/>
            <p:nvPr/>
          </p:nvSpPr>
          <p:spPr>
            <a:xfrm>
              <a:off x="4459671" y="3104231"/>
              <a:ext cx="58421" cy="84966"/>
            </a:xfrm>
            <a:custGeom>
              <a:avLst/>
              <a:gdLst/>
              <a:ahLst/>
              <a:cxnLst/>
              <a:rect l="l" t="t" r="r" b="b"/>
              <a:pathLst>
                <a:path w="7428" h="10803" fill="none" extrusionOk="0">
                  <a:moveTo>
                    <a:pt x="0" y="10803"/>
                  </a:moveTo>
                  <a:lnTo>
                    <a:pt x="7428"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7"/>
            <p:cNvSpPr/>
            <p:nvPr/>
          </p:nvSpPr>
          <p:spPr>
            <a:xfrm>
              <a:off x="4459671" y="3189189"/>
              <a:ext cx="86586" cy="36737"/>
            </a:xfrm>
            <a:custGeom>
              <a:avLst/>
              <a:gdLst/>
              <a:ahLst/>
              <a:cxnLst/>
              <a:rect l="l" t="t" r="r" b="b"/>
              <a:pathLst>
                <a:path w="11009" h="4671" fill="none" extrusionOk="0">
                  <a:moveTo>
                    <a:pt x="0" y="1"/>
                  </a:moveTo>
                  <a:lnTo>
                    <a:pt x="11008" y="467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 name="Google Shape;1594;p57"/>
          <p:cNvGrpSpPr/>
          <p:nvPr/>
        </p:nvGrpSpPr>
        <p:grpSpPr>
          <a:xfrm>
            <a:off x="2545998" y="2227569"/>
            <a:ext cx="85301" cy="73115"/>
            <a:chOff x="4538164" y="3342061"/>
            <a:chExt cx="37776" cy="32380"/>
          </a:xfrm>
        </p:grpSpPr>
        <p:sp>
          <p:nvSpPr>
            <p:cNvPr id="1595" name="Google Shape;159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57"/>
          <p:cNvGrpSpPr/>
          <p:nvPr/>
        </p:nvGrpSpPr>
        <p:grpSpPr>
          <a:xfrm>
            <a:off x="1943580" y="1894922"/>
            <a:ext cx="85319" cy="73203"/>
            <a:chOff x="4271383" y="3194742"/>
            <a:chExt cx="37783" cy="32420"/>
          </a:xfrm>
        </p:grpSpPr>
        <p:sp>
          <p:nvSpPr>
            <p:cNvPr id="1598" name="Google Shape;159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 name="Google Shape;1600;p57"/>
          <p:cNvGrpSpPr/>
          <p:nvPr/>
        </p:nvGrpSpPr>
        <p:grpSpPr>
          <a:xfrm>
            <a:off x="1973008" y="1644997"/>
            <a:ext cx="85319" cy="73061"/>
            <a:chOff x="4284416" y="3084058"/>
            <a:chExt cx="37783" cy="32357"/>
          </a:xfrm>
        </p:grpSpPr>
        <p:sp>
          <p:nvSpPr>
            <p:cNvPr id="1601" name="Google Shape;160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57"/>
          <p:cNvGrpSpPr/>
          <p:nvPr/>
        </p:nvGrpSpPr>
        <p:grpSpPr>
          <a:xfrm>
            <a:off x="2411715" y="2127087"/>
            <a:ext cx="85301" cy="73274"/>
            <a:chOff x="4478697" y="3297561"/>
            <a:chExt cx="37776" cy="32451"/>
          </a:xfrm>
        </p:grpSpPr>
        <p:sp>
          <p:nvSpPr>
            <p:cNvPr id="1604" name="Google Shape;160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57"/>
          <p:cNvGrpSpPr/>
          <p:nvPr/>
        </p:nvGrpSpPr>
        <p:grpSpPr>
          <a:xfrm>
            <a:off x="2260684" y="2204198"/>
            <a:ext cx="85301" cy="73274"/>
            <a:chOff x="4411813" y="3331711"/>
            <a:chExt cx="37776" cy="32451"/>
          </a:xfrm>
        </p:grpSpPr>
        <p:sp>
          <p:nvSpPr>
            <p:cNvPr id="1607" name="Google Shape;160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57"/>
          <p:cNvGrpSpPr/>
          <p:nvPr/>
        </p:nvGrpSpPr>
        <p:grpSpPr>
          <a:xfrm>
            <a:off x="2093971" y="2302370"/>
            <a:ext cx="85301" cy="73061"/>
            <a:chOff x="4337984" y="3375188"/>
            <a:chExt cx="37776" cy="32357"/>
          </a:xfrm>
        </p:grpSpPr>
        <p:sp>
          <p:nvSpPr>
            <p:cNvPr id="1610" name="Google Shape;161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57"/>
          <p:cNvGrpSpPr/>
          <p:nvPr/>
        </p:nvGrpSpPr>
        <p:grpSpPr>
          <a:xfrm>
            <a:off x="2448229" y="1659613"/>
            <a:ext cx="85532" cy="73274"/>
            <a:chOff x="4494867" y="3090530"/>
            <a:chExt cx="37878" cy="32451"/>
          </a:xfrm>
        </p:grpSpPr>
        <p:sp>
          <p:nvSpPr>
            <p:cNvPr id="1613" name="Google Shape;161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57"/>
          <p:cNvGrpSpPr/>
          <p:nvPr/>
        </p:nvGrpSpPr>
        <p:grpSpPr>
          <a:xfrm>
            <a:off x="2516552" y="1924349"/>
            <a:ext cx="85319" cy="73203"/>
            <a:chOff x="4525124" y="3207774"/>
            <a:chExt cx="37783" cy="32420"/>
          </a:xfrm>
        </p:grpSpPr>
        <p:sp>
          <p:nvSpPr>
            <p:cNvPr id="1616" name="Google Shape;161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57"/>
          <p:cNvGrpSpPr/>
          <p:nvPr/>
        </p:nvGrpSpPr>
        <p:grpSpPr>
          <a:xfrm>
            <a:off x="2325561" y="1853685"/>
            <a:ext cx="71129" cy="60736"/>
            <a:chOff x="4440544" y="3176479"/>
            <a:chExt cx="31499" cy="26898"/>
          </a:xfrm>
        </p:grpSpPr>
        <p:sp>
          <p:nvSpPr>
            <p:cNvPr id="1619" name="Google Shape;161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57"/>
          <p:cNvGrpSpPr/>
          <p:nvPr/>
        </p:nvGrpSpPr>
        <p:grpSpPr>
          <a:xfrm>
            <a:off x="2122334" y="1808346"/>
            <a:ext cx="70916" cy="60967"/>
            <a:chOff x="4350545" y="3156400"/>
            <a:chExt cx="31405" cy="27001"/>
          </a:xfrm>
        </p:grpSpPr>
        <p:sp>
          <p:nvSpPr>
            <p:cNvPr id="1622" name="Google Shape;162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57"/>
          <p:cNvGrpSpPr/>
          <p:nvPr/>
        </p:nvGrpSpPr>
        <p:grpSpPr>
          <a:xfrm>
            <a:off x="2181404" y="2031117"/>
            <a:ext cx="70916" cy="60967"/>
            <a:chOff x="4376703" y="3255058"/>
            <a:chExt cx="31405" cy="27001"/>
          </a:xfrm>
        </p:grpSpPr>
        <p:sp>
          <p:nvSpPr>
            <p:cNvPr id="1625" name="Google Shape;162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57"/>
          <p:cNvGrpSpPr/>
          <p:nvPr/>
        </p:nvGrpSpPr>
        <p:grpSpPr>
          <a:xfrm>
            <a:off x="2078929" y="2095689"/>
            <a:ext cx="70916" cy="60843"/>
            <a:chOff x="4331322" y="3283656"/>
            <a:chExt cx="31405" cy="26945"/>
          </a:xfrm>
        </p:grpSpPr>
        <p:sp>
          <p:nvSpPr>
            <p:cNvPr id="1628" name="Google Shape;162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57"/>
          <p:cNvGrpSpPr/>
          <p:nvPr/>
        </p:nvGrpSpPr>
        <p:grpSpPr>
          <a:xfrm>
            <a:off x="2189999" y="1603955"/>
            <a:ext cx="70916" cy="60825"/>
            <a:chOff x="4380510" y="3065882"/>
            <a:chExt cx="31405" cy="26938"/>
          </a:xfrm>
        </p:grpSpPr>
        <p:sp>
          <p:nvSpPr>
            <p:cNvPr id="1631" name="Google Shape;163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57"/>
          <p:cNvSpPr/>
          <p:nvPr/>
        </p:nvSpPr>
        <p:spPr>
          <a:xfrm>
            <a:off x="3399541" y="3150530"/>
            <a:ext cx="18" cy="18"/>
          </a:xfrm>
          <a:custGeom>
            <a:avLst/>
            <a:gdLst/>
            <a:ahLst/>
            <a:cxnLst/>
            <a:rect l="l" t="t" r="r" b="b"/>
            <a:pathLst>
              <a:path w="1" h="1" fill="none" extrusionOk="0">
                <a:moveTo>
                  <a:pt x="0" y="0"/>
                </a:moveTo>
                <a:close/>
              </a:path>
            </a:pathLst>
          </a:custGeom>
          <a:solidFill>
            <a:schemeClr val="accent2"/>
          </a:solid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57"/>
          <p:cNvGrpSpPr/>
          <p:nvPr/>
        </p:nvGrpSpPr>
        <p:grpSpPr>
          <a:xfrm>
            <a:off x="2638580" y="1915043"/>
            <a:ext cx="2810957" cy="2304057"/>
            <a:chOff x="4579164" y="3203653"/>
            <a:chExt cx="1244833" cy="1020397"/>
          </a:xfrm>
        </p:grpSpPr>
        <p:sp>
          <p:nvSpPr>
            <p:cNvPr id="1635" name="Google Shape;1635;p57"/>
            <p:cNvSpPr/>
            <p:nvPr/>
          </p:nvSpPr>
          <p:spPr>
            <a:xfrm>
              <a:off x="5490144" y="3482892"/>
              <a:ext cx="58995" cy="4955"/>
            </a:xfrm>
            <a:custGeom>
              <a:avLst/>
              <a:gdLst/>
              <a:ahLst/>
              <a:cxnLst/>
              <a:rect l="l" t="t" r="r" b="b"/>
              <a:pathLst>
                <a:path w="7501" h="630" fill="none" extrusionOk="0">
                  <a:moveTo>
                    <a:pt x="0" y="630"/>
                  </a:moveTo>
                  <a:lnTo>
                    <a:pt x="750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7"/>
            <p:cNvSpPr/>
            <p:nvPr/>
          </p:nvSpPr>
          <p:spPr>
            <a:xfrm>
              <a:off x="5490616" y="3482892"/>
              <a:ext cx="66137" cy="77360"/>
            </a:xfrm>
            <a:custGeom>
              <a:avLst/>
              <a:gdLst/>
              <a:ahLst/>
              <a:cxnLst/>
              <a:rect l="l" t="t" r="r" b="b"/>
              <a:pathLst>
                <a:path w="8409" h="9836" fill="none" extrusionOk="0">
                  <a:moveTo>
                    <a:pt x="1" y="1"/>
                  </a:moveTo>
                  <a:lnTo>
                    <a:pt x="8408" y="983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7" name="Google Shape;1637;p57"/>
            <p:cNvGrpSpPr/>
            <p:nvPr/>
          </p:nvGrpSpPr>
          <p:grpSpPr>
            <a:xfrm>
              <a:off x="4579164" y="3203653"/>
              <a:ext cx="1244833" cy="1020397"/>
              <a:chOff x="4579164" y="3203653"/>
              <a:chExt cx="1244833" cy="1020397"/>
            </a:xfrm>
          </p:grpSpPr>
          <p:sp>
            <p:nvSpPr>
              <p:cNvPr id="1638" name="Google Shape;1638;p57"/>
              <p:cNvSpPr/>
              <p:nvPr/>
            </p:nvSpPr>
            <p:spPr>
              <a:xfrm>
                <a:off x="4787909" y="3833395"/>
                <a:ext cx="69267" cy="22266"/>
              </a:xfrm>
              <a:custGeom>
                <a:avLst/>
                <a:gdLst/>
                <a:ahLst/>
                <a:cxnLst/>
                <a:rect l="l" t="t" r="r" b="b"/>
                <a:pathLst>
                  <a:path w="8807" h="2831" fill="none" extrusionOk="0">
                    <a:moveTo>
                      <a:pt x="8806" y="0"/>
                    </a:moveTo>
                    <a:lnTo>
                      <a:pt x="0" y="283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7"/>
              <p:cNvSpPr/>
              <p:nvPr/>
            </p:nvSpPr>
            <p:spPr>
              <a:xfrm>
                <a:off x="4857263" y="3819695"/>
                <a:ext cx="69936" cy="14181"/>
              </a:xfrm>
              <a:custGeom>
                <a:avLst/>
                <a:gdLst/>
                <a:ahLst/>
                <a:cxnLst/>
                <a:rect l="l" t="t" r="r" b="b"/>
                <a:pathLst>
                  <a:path w="8892" h="1803" fill="none" extrusionOk="0">
                    <a:moveTo>
                      <a:pt x="1" y="1803"/>
                    </a:moveTo>
                    <a:lnTo>
                      <a:pt x="8892"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 name="Google Shape;1640;p57"/>
              <p:cNvGrpSpPr/>
              <p:nvPr/>
            </p:nvGrpSpPr>
            <p:grpSpPr>
              <a:xfrm>
                <a:off x="4579164" y="3203653"/>
                <a:ext cx="1244833" cy="1020397"/>
                <a:chOff x="4579164" y="3203653"/>
                <a:chExt cx="1244833" cy="1020397"/>
              </a:xfrm>
            </p:grpSpPr>
            <p:sp>
              <p:nvSpPr>
                <p:cNvPr id="1641" name="Google Shape;1641;p57"/>
                <p:cNvSpPr/>
                <p:nvPr/>
              </p:nvSpPr>
              <p:spPr>
                <a:xfrm>
                  <a:off x="4930329" y="3363965"/>
                  <a:ext cx="23894" cy="102764"/>
                </a:xfrm>
                <a:custGeom>
                  <a:avLst/>
                  <a:gdLst/>
                  <a:ahLst/>
                  <a:cxnLst/>
                  <a:rect l="l" t="t" r="r" b="b"/>
                  <a:pathLst>
                    <a:path w="3038" h="13066" fill="none" extrusionOk="0">
                      <a:moveTo>
                        <a:pt x="3037" y="13065"/>
                      </a:moveTo>
                      <a:lnTo>
                        <a:pt x="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7"/>
                <p:cNvSpPr/>
                <p:nvPr/>
              </p:nvSpPr>
              <p:spPr>
                <a:xfrm>
                  <a:off x="4849650" y="3306598"/>
                  <a:ext cx="45869" cy="79358"/>
                </a:xfrm>
                <a:custGeom>
                  <a:avLst/>
                  <a:gdLst/>
                  <a:ahLst/>
                  <a:cxnLst/>
                  <a:rect l="l" t="t" r="r" b="b"/>
                  <a:pathLst>
                    <a:path w="5832" h="10090" fill="none" extrusionOk="0">
                      <a:moveTo>
                        <a:pt x="5831" y="0"/>
                      </a:moveTo>
                      <a:lnTo>
                        <a:pt x="1" y="1008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7"/>
                <p:cNvSpPr/>
                <p:nvPr/>
              </p:nvSpPr>
              <p:spPr>
                <a:xfrm>
                  <a:off x="4849650" y="3361299"/>
                  <a:ext cx="84305" cy="24657"/>
                </a:xfrm>
                <a:custGeom>
                  <a:avLst/>
                  <a:gdLst/>
                  <a:ahLst/>
                  <a:cxnLst/>
                  <a:rect l="l" t="t" r="r" b="b"/>
                  <a:pathLst>
                    <a:path w="10719" h="3135" fill="none" extrusionOk="0">
                      <a:moveTo>
                        <a:pt x="1" y="3134"/>
                      </a:moveTo>
                      <a:lnTo>
                        <a:pt x="1071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7"/>
                <p:cNvSpPr/>
                <p:nvPr/>
              </p:nvSpPr>
              <p:spPr>
                <a:xfrm>
                  <a:off x="4789616" y="3306598"/>
                  <a:ext cx="19702" cy="54709"/>
                </a:xfrm>
                <a:custGeom>
                  <a:avLst/>
                  <a:gdLst/>
                  <a:ahLst/>
                  <a:cxnLst/>
                  <a:rect l="l" t="t" r="r" b="b"/>
                  <a:pathLst>
                    <a:path w="2505" h="6956" fill="none" extrusionOk="0">
                      <a:moveTo>
                        <a:pt x="2505" y="6956"/>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7"/>
                <p:cNvSpPr/>
                <p:nvPr/>
              </p:nvSpPr>
              <p:spPr>
                <a:xfrm>
                  <a:off x="4738242" y="3357500"/>
                  <a:ext cx="74883" cy="10280"/>
                </a:xfrm>
                <a:custGeom>
                  <a:avLst/>
                  <a:gdLst/>
                  <a:ahLst/>
                  <a:cxnLst/>
                  <a:rect l="l" t="t" r="r" b="b"/>
                  <a:pathLst>
                    <a:path w="9521" h="1307" fill="none" extrusionOk="0">
                      <a:moveTo>
                        <a:pt x="1" y="1307"/>
                      </a:moveTo>
                      <a:lnTo>
                        <a:pt x="952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7"/>
                <p:cNvSpPr/>
                <p:nvPr/>
              </p:nvSpPr>
              <p:spPr>
                <a:xfrm>
                  <a:off x="4710274" y="3357500"/>
                  <a:ext cx="99044" cy="63557"/>
                </a:xfrm>
                <a:custGeom>
                  <a:avLst/>
                  <a:gdLst/>
                  <a:ahLst/>
                  <a:cxnLst/>
                  <a:rect l="l" t="t" r="r" b="b"/>
                  <a:pathLst>
                    <a:path w="12593" h="8081" fill="none" extrusionOk="0">
                      <a:moveTo>
                        <a:pt x="0" y="8081"/>
                      </a:moveTo>
                      <a:lnTo>
                        <a:pt x="12593"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7"/>
                <p:cNvSpPr/>
                <p:nvPr/>
              </p:nvSpPr>
              <p:spPr>
                <a:xfrm>
                  <a:off x="4809310" y="3306598"/>
                  <a:ext cx="87443" cy="50910"/>
                </a:xfrm>
                <a:custGeom>
                  <a:avLst/>
                  <a:gdLst/>
                  <a:ahLst/>
                  <a:cxnLst/>
                  <a:rect l="l" t="t" r="r" b="b"/>
                  <a:pathLst>
                    <a:path w="11118" h="6473" fill="none" extrusionOk="0">
                      <a:moveTo>
                        <a:pt x="1" y="6472"/>
                      </a:moveTo>
                      <a:lnTo>
                        <a:pt x="11118"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 name="Google Shape;1649;p57"/>
                <p:cNvGrpSpPr/>
                <p:nvPr/>
              </p:nvGrpSpPr>
              <p:grpSpPr>
                <a:xfrm>
                  <a:off x="4579164" y="3203653"/>
                  <a:ext cx="1244833" cy="1020397"/>
                  <a:chOff x="4579164" y="3203653"/>
                  <a:chExt cx="1244833" cy="1020397"/>
                </a:xfrm>
              </p:grpSpPr>
              <p:sp>
                <p:nvSpPr>
                  <p:cNvPr id="1650" name="Google Shape;1650;p57"/>
                  <p:cNvSpPr/>
                  <p:nvPr/>
                </p:nvSpPr>
                <p:spPr>
                  <a:xfrm>
                    <a:off x="4617986" y="3614284"/>
                    <a:ext cx="53002" cy="21031"/>
                  </a:xfrm>
                  <a:custGeom>
                    <a:avLst/>
                    <a:gdLst/>
                    <a:ahLst/>
                    <a:cxnLst/>
                    <a:rect l="l" t="t" r="r" b="b"/>
                    <a:pathLst>
                      <a:path w="6739" h="2674" fill="none" extrusionOk="0">
                        <a:moveTo>
                          <a:pt x="0" y="0"/>
                        </a:moveTo>
                        <a:lnTo>
                          <a:pt x="6738" y="2674"/>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7"/>
                  <p:cNvSpPr/>
                  <p:nvPr/>
                </p:nvSpPr>
                <p:spPr>
                  <a:xfrm>
                    <a:off x="4624545" y="3589069"/>
                    <a:ext cx="43682" cy="63180"/>
                  </a:xfrm>
                  <a:custGeom>
                    <a:avLst/>
                    <a:gdLst/>
                    <a:ahLst/>
                    <a:cxnLst/>
                    <a:rect l="l" t="t" r="r" b="b"/>
                    <a:pathLst>
                      <a:path w="5554" h="8033" fill="none" extrusionOk="0">
                        <a:moveTo>
                          <a:pt x="1" y="8033"/>
                        </a:moveTo>
                        <a:lnTo>
                          <a:pt x="5553"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7"/>
                  <p:cNvSpPr/>
                  <p:nvPr/>
                </p:nvSpPr>
                <p:spPr>
                  <a:xfrm>
                    <a:off x="4668220" y="3517907"/>
                    <a:ext cx="112178" cy="71170"/>
                  </a:xfrm>
                  <a:custGeom>
                    <a:avLst/>
                    <a:gdLst/>
                    <a:ahLst/>
                    <a:cxnLst/>
                    <a:rect l="l" t="t" r="r" b="b"/>
                    <a:pathLst>
                      <a:path w="14263" h="9049" fill="none" extrusionOk="0">
                        <a:moveTo>
                          <a:pt x="0" y="9049"/>
                        </a:moveTo>
                        <a:lnTo>
                          <a:pt x="14262"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7"/>
                  <p:cNvSpPr/>
                  <p:nvPr/>
                </p:nvSpPr>
                <p:spPr>
                  <a:xfrm>
                    <a:off x="4706562" y="3516766"/>
                    <a:ext cx="77455" cy="79924"/>
                  </a:xfrm>
                  <a:custGeom>
                    <a:avLst/>
                    <a:gdLst/>
                    <a:ahLst/>
                    <a:cxnLst/>
                    <a:rect l="l" t="t" r="r" b="b"/>
                    <a:pathLst>
                      <a:path w="9848" h="10162" fill="none" extrusionOk="0">
                        <a:moveTo>
                          <a:pt x="0" y="10161"/>
                        </a:moveTo>
                        <a:lnTo>
                          <a:pt x="9847"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7"/>
                  <p:cNvSpPr/>
                  <p:nvPr/>
                </p:nvSpPr>
                <p:spPr>
                  <a:xfrm>
                    <a:off x="4763646" y="3516766"/>
                    <a:ext cx="20370" cy="52806"/>
                  </a:xfrm>
                  <a:custGeom>
                    <a:avLst/>
                    <a:gdLst/>
                    <a:ahLst/>
                    <a:cxnLst/>
                    <a:rect l="l" t="t" r="r" b="b"/>
                    <a:pathLst>
                      <a:path w="2590" h="6714" fill="none" extrusionOk="0">
                        <a:moveTo>
                          <a:pt x="0" y="6714"/>
                        </a:moveTo>
                        <a:lnTo>
                          <a:pt x="2589"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7"/>
                  <p:cNvSpPr/>
                  <p:nvPr/>
                </p:nvSpPr>
                <p:spPr>
                  <a:xfrm>
                    <a:off x="4783151" y="3520565"/>
                    <a:ext cx="45861" cy="97432"/>
                  </a:xfrm>
                  <a:custGeom>
                    <a:avLst/>
                    <a:gdLst/>
                    <a:ahLst/>
                    <a:cxnLst/>
                    <a:rect l="l" t="t" r="r" b="b"/>
                    <a:pathLst>
                      <a:path w="5831" h="12388" fill="none" extrusionOk="0">
                        <a:moveTo>
                          <a:pt x="5831" y="12388"/>
                        </a:moveTo>
                        <a:lnTo>
                          <a:pt x="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7"/>
                  <p:cNvSpPr/>
                  <p:nvPr/>
                </p:nvSpPr>
                <p:spPr>
                  <a:xfrm>
                    <a:off x="4738242" y="3483175"/>
                    <a:ext cx="44917" cy="37398"/>
                  </a:xfrm>
                  <a:custGeom>
                    <a:avLst/>
                    <a:gdLst/>
                    <a:ahLst/>
                    <a:cxnLst/>
                    <a:rect l="l" t="t" r="r" b="b"/>
                    <a:pathLst>
                      <a:path w="5711" h="4755" fill="none" extrusionOk="0">
                        <a:moveTo>
                          <a:pt x="1" y="1"/>
                        </a:moveTo>
                        <a:lnTo>
                          <a:pt x="5710" y="475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7"/>
                  <p:cNvSpPr/>
                  <p:nvPr/>
                </p:nvSpPr>
                <p:spPr>
                  <a:xfrm>
                    <a:off x="4704941" y="3501823"/>
                    <a:ext cx="78217" cy="18750"/>
                  </a:xfrm>
                  <a:custGeom>
                    <a:avLst/>
                    <a:gdLst/>
                    <a:ahLst/>
                    <a:cxnLst/>
                    <a:rect l="l" t="t" r="r" b="b"/>
                    <a:pathLst>
                      <a:path w="9945" h="2384" fill="none" extrusionOk="0">
                        <a:moveTo>
                          <a:pt x="1" y="1"/>
                        </a:moveTo>
                        <a:lnTo>
                          <a:pt x="9944" y="2384"/>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7"/>
                  <p:cNvSpPr/>
                  <p:nvPr/>
                </p:nvSpPr>
                <p:spPr>
                  <a:xfrm>
                    <a:off x="4668220" y="3520565"/>
                    <a:ext cx="115796" cy="19324"/>
                  </a:xfrm>
                  <a:custGeom>
                    <a:avLst/>
                    <a:gdLst/>
                    <a:ahLst/>
                    <a:cxnLst/>
                    <a:rect l="l" t="t" r="r" b="b"/>
                    <a:pathLst>
                      <a:path w="14723" h="2457" fill="none" extrusionOk="0">
                        <a:moveTo>
                          <a:pt x="0" y="2457"/>
                        </a:moveTo>
                        <a:lnTo>
                          <a:pt x="14722"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7"/>
                  <p:cNvSpPr/>
                  <p:nvPr/>
                </p:nvSpPr>
                <p:spPr>
                  <a:xfrm>
                    <a:off x="4813117" y="3462915"/>
                    <a:ext cx="40347" cy="51193"/>
                  </a:xfrm>
                  <a:custGeom>
                    <a:avLst/>
                    <a:gdLst/>
                    <a:ahLst/>
                    <a:cxnLst/>
                    <a:rect l="l" t="t" r="r" b="b"/>
                    <a:pathLst>
                      <a:path w="5130" h="6509" fill="none" extrusionOk="0">
                        <a:moveTo>
                          <a:pt x="5130" y="6508"/>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7"/>
                  <p:cNvSpPr/>
                  <p:nvPr/>
                </p:nvSpPr>
                <p:spPr>
                  <a:xfrm>
                    <a:off x="4787807" y="3462915"/>
                    <a:ext cx="25317" cy="55000"/>
                  </a:xfrm>
                  <a:custGeom>
                    <a:avLst/>
                    <a:gdLst/>
                    <a:ahLst/>
                    <a:cxnLst/>
                    <a:rect l="l" t="t" r="r" b="b"/>
                    <a:pathLst>
                      <a:path w="3219" h="6993" fill="none" extrusionOk="0">
                        <a:moveTo>
                          <a:pt x="1" y="6992"/>
                        </a:moveTo>
                        <a:lnTo>
                          <a:pt x="3219"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7"/>
                  <p:cNvSpPr/>
                  <p:nvPr/>
                </p:nvSpPr>
                <p:spPr>
                  <a:xfrm>
                    <a:off x="4781342" y="3514100"/>
                    <a:ext cx="72311" cy="6953"/>
                  </a:xfrm>
                  <a:custGeom>
                    <a:avLst/>
                    <a:gdLst/>
                    <a:ahLst/>
                    <a:cxnLst/>
                    <a:rect l="l" t="t" r="r" b="b"/>
                    <a:pathLst>
                      <a:path w="9194" h="884" fill="none" extrusionOk="0">
                        <a:moveTo>
                          <a:pt x="0" y="883"/>
                        </a:moveTo>
                        <a:lnTo>
                          <a:pt x="9194"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7"/>
                  <p:cNvSpPr/>
                  <p:nvPr/>
                </p:nvSpPr>
                <p:spPr>
                  <a:xfrm>
                    <a:off x="4853645" y="3514100"/>
                    <a:ext cx="26175" cy="59184"/>
                  </a:xfrm>
                  <a:custGeom>
                    <a:avLst/>
                    <a:gdLst/>
                    <a:ahLst/>
                    <a:cxnLst/>
                    <a:rect l="l" t="t" r="r" b="b"/>
                    <a:pathLst>
                      <a:path w="3328" h="7525" fill="none" extrusionOk="0">
                        <a:moveTo>
                          <a:pt x="1" y="0"/>
                        </a:moveTo>
                        <a:lnTo>
                          <a:pt x="3328" y="752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7"/>
                  <p:cNvSpPr/>
                  <p:nvPr/>
                </p:nvSpPr>
                <p:spPr>
                  <a:xfrm>
                    <a:off x="4827392" y="3514100"/>
                    <a:ext cx="26261" cy="100381"/>
                  </a:xfrm>
                  <a:custGeom>
                    <a:avLst/>
                    <a:gdLst/>
                    <a:ahLst/>
                    <a:cxnLst/>
                    <a:rect l="l" t="t" r="r" b="b"/>
                    <a:pathLst>
                      <a:path w="3339" h="12763" fill="none" extrusionOk="0">
                        <a:moveTo>
                          <a:pt x="3339" y="0"/>
                        </a:moveTo>
                        <a:lnTo>
                          <a:pt x="0" y="1276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4" name="Google Shape;1664;p57"/>
                  <p:cNvGrpSpPr/>
                  <p:nvPr/>
                </p:nvGrpSpPr>
                <p:grpSpPr>
                  <a:xfrm>
                    <a:off x="4579164" y="3203653"/>
                    <a:ext cx="1244833" cy="1020397"/>
                    <a:chOff x="4579164" y="3203653"/>
                    <a:chExt cx="1244833" cy="1020397"/>
                  </a:xfrm>
                </p:grpSpPr>
                <p:sp>
                  <p:nvSpPr>
                    <p:cNvPr id="1665" name="Google Shape;1665;p57"/>
                    <p:cNvSpPr/>
                    <p:nvPr/>
                  </p:nvSpPr>
                  <p:spPr>
                    <a:xfrm>
                      <a:off x="4879812" y="3466721"/>
                      <a:ext cx="74411" cy="106563"/>
                    </a:xfrm>
                    <a:custGeom>
                      <a:avLst/>
                      <a:gdLst/>
                      <a:ahLst/>
                      <a:cxnLst/>
                      <a:rect l="l" t="t" r="r" b="b"/>
                      <a:pathLst>
                        <a:path w="9461" h="13549" fill="none" extrusionOk="0">
                          <a:moveTo>
                            <a:pt x="1" y="13549"/>
                          </a:moveTo>
                          <a:lnTo>
                            <a:pt x="9460"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7"/>
                    <p:cNvSpPr/>
                    <p:nvPr/>
                  </p:nvSpPr>
                  <p:spPr>
                    <a:xfrm>
                      <a:off x="4954215" y="3408017"/>
                      <a:ext cx="105989" cy="58712"/>
                    </a:xfrm>
                    <a:custGeom>
                      <a:avLst/>
                      <a:gdLst/>
                      <a:ahLst/>
                      <a:cxnLst/>
                      <a:rect l="l" t="t" r="r" b="b"/>
                      <a:pathLst>
                        <a:path w="13476" h="7465" fill="none" extrusionOk="0">
                          <a:moveTo>
                            <a:pt x="0" y="7464"/>
                          </a:moveTo>
                          <a:lnTo>
                            <a:pt x="13476"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7"/>
                    <p:cNvSpPr/>
                    <p:nvPr/>
                  </p:nvSpPr>
                  <p:spPr>
                    <a:xfrm>
                      <a:off x="4953924" y="3465195"/>
                      <a:ext cx="119792" cy="54811"/>
                    </a:xfrm>
                    <a:custGeom>
                      <a:avLst/>
                      <a:gdLst/>
                      <a:ahLst/>
                      <a:cxnLst/>
                      <a:rect l="l" t="t" r="r" b="b"/>
                      <a:pathLst>
                        <a:path w="15231" h="6969" fill="none" extrusionOk="0">
                          <a:moveTo>
                            <a:pt x="1" y="1"/>
                          </a:moveTo>
                          <a:lnTo>
                            <a:pt x="15231" y="6968"/>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7"/>
                    <p:cNvSpPr/>
                    <p:nvPr/>
                  </p:nvSpPr>
                  <p:spPr>
                    <a:xfrm>
                      <a:off x="5073708" y="3521045"/>
                      <a:ext cx="26938" cy="71839"/>
                    </a:xfrm>
                    <a:custGeom>
                      <a:avLst/>
                      <a:gdLst/>
                      <a:ahLst/>
                      <a:cxnLst/>
                      <a:rect l="l" t="t" r="r" b="b"/>
                      <a:pathLst>
                        <a:path w="3425" h="9134" fill="none" extrusionOk="0">
                          <a:moveTo>
                            <a:pt x="1" y="0"/>
                          </a:moveTo>
                          <a:lnTo>
                            <a:pt x="3424" y="9133"/>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7"/>
                    <p:cNvSpPr/>
                    <p:nvPr/>
                  </p:nvSpPr>
                  <p:spPr>
                    <a:xfrm>
                      <a:off x="5100637" y="3586309"/>
                      <a:ext cx="26741" cy="81167"/>
                    </a:xfrm>
                    <a:custGeom>
                      <a:avLst/>
                      <a:gdLst/>
                      <a:ahLst/>
                      <a:cxnLst/>
                      <a:rect l="l" t="t" r="r" b="b"/>
                      <a:pathLst>
                        <a:path w="3400" h="10320" fill="none" extrusionOk="0">
                          <a:moveTo>
                            <a:pt x="3399" y="10319"/>
                          </a:moveTo>
                          <a:lnTo>
                            <a:pt x="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5100637" y="3507533"/>
                      <a:ext cx="99618" cy="78784"/>
                    </a:xfrm>
                    <a:custGeom>
                      <a:avLst/>
                      <a:gdLst/>
                      <a:ahLst/>
                      <a:cxnLst/>
                      <a:rect l="l" t="t" r="r" b="b"/>
                      <a:pathLst>
                        <a:path w="12666" h="10017" fill="none" extrusionOk="0">
                          <a:moveTo>
                            <a:pt x="0" y="10017"/>
                          </a:moveTo>
                          <a:lnTo>
                            <a:pt x="12665"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7"/>
                    <p:cNvSpPr/>
                    <p:nvPr/>
                  </p:nvSpPr>
                  <p:spPr>
                    <a:xfrm>
                      <a:off x="5200248" y="3501068"/>
                      <a:ext cx="156514" cy="6473"/>
                    </a:xfrm>
                    <a:custGeom>
                      <a:avLst/>
                      <a:gdLst/>
                      <a:ahLst/>
                      <a:cxnLst/>
                      <a:rect l="l" t="t" r="r" b="b"/>
                      <a:pathLst>
                        <a:path w="19900" h="823" fill="none" extrusionOk="0">
                          <a:moveTo>
                            <a:pt x="0" y="823"/>
                          </a:moveTo>
                          <a:lnTo>
                            <a:pt x="19900"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7"/>
                    <p:cNvSpPr/>
                    <p:nvPr/>
                  </p:nvSpPr>
                  <p:spPr>
                    <a:xfrm>
                      <a:off x="5127371" y="3507533"/>
                      <a:ext cx="72885" cy="155853"/>
                    </a:xfrm>
                    <a:custGeom>
                      <a:avLst/>
                      <a:gdLst/>
                      <a:ahLst/>
                      <a:cxnLst/>
                      <a:rect l="l" t="t" r="r" b="b"/>
                      <a:pathLst>
                        <a:path w="9267" h="19816" fill="none" extrusionOk="0">
                          <a:moveTo>
                            <a:pt x="9266" y="1"/>
                          </a:moveTo>
                          <a:lnTo>
                            <a:pt x="0" y="1981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5356753" y="3246375"/>
                      <a:ext cx="61567" cy="254700"/>
                    </a:xfrm>
                    <a:custGeom>
                      <a:avLst/>
                      <a:gdLst/>
                      <a:ahLst/>
                      <a:cxnLst/>
                      <a:rect l="l" t="t" r="r" b="b"/>
                      <a:pathLst>
                        <a:path w="7828" h="32384" fill="none" extrusionOk="0">
                          <a:moveTo>
                            <a:pt x="1" y="32383"/>
                          </a:moveTo>
                          <a:lnTo>
                            <a:pt x="7827"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5352947" y="3486698"/>
                      <a:ext cx="141483" cy="10571"/>
                    </a:xfrm>
                    <a:custGeom>
                      <a:avLst/>
                      <a:gdLst/>
                      <a:ahLst/>
                      <a:cxnLst/>
                      <a:rect l="l" t="t" r="r" b="b"/>
                      <a:pathLst>
                        <a:path w="17989" h="1344" fill="none" extrusionOk="0">
                          <a:moveTo>
                            <a:pt x="1" y="1343"/>
                          </a:moveTo>
                          <a:lnTo>
                            <a:pt x="17989"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7"/>
                    <p:cNvSpPr/>
                    <p:nvPr/>
                  </p:nvSpPr>
                  <p:spPr>
                    <a:xfrm>
                      <a:off x="5353898" y="3501068"/>
                      <a:ext cx="18089" cy="136725"/>
                    </a:xfrm>
                    <a:custGeom>
                      <a:avLst/>
                      <a:gdLst/>
                      <a:ahLst/>
                      <a:cxnLst/>
                      <a:rect l="l" t="t" r="r" b="b"/>
                      <a:pathLst>
                        <a:path w="2300" h="17384" fill="none" extrusionOk="0">
                          <a:moveTo>
                            <a:pt x="1" y="0"/>
                          </a:moveTo>
                          <a:lnTo>
                            <a:pt x="2299" y="17383"/>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a:off x="5293102" y="3715798"/>
                      <a:ext cx="15997" cy="101238"/>
                    </a:xfrm>
                    <a:custGeom>
                      <a:avLst/>
                      <a:gdLst/>
                      <a:ahLst/>
                      <a:cxnLst/>
                      <a:rect l="l" t="t" r="r" b="b"/>
                      <a:pathLst>
                        <a:path w="2034" h="12872" fill="none" extrusionOk="0">
                          <a:moveTo>
                            <a:pt x="2033" y="0"/>
                          </a:moveTo>
                          <a:lnTo>
                            <a:pt x="1" y="1287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a:off x="5479203" y="3327149"/>
                      <a:ext cx="150615" cy="56998"/>
                    </a:xfrm>
                    <a:custGeom>
                      <a:avLst/>
                      <a:gdLst/>
                      <a:ahLst/>
                      <a:cxnLst/>
                      <a:rect l="l" t="t" r="r" b="b"/>
                      <a:pathLst>
                        <a:path w="19150" h="7247" fill="none" extrusionOk="0">
                          <a:moveTo>
                            <a:pt x="19149" y="0"/>
                          </a:moveTo>
                          <a:lnTo>
                            <a:pt x="0" y="724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7"/>
                    <p:cNvSpPr/>
                    <p:nvPr/>
                  </p:nvSpPr>
                  <p:spPr>
                    <a:xfrm>
                      <a:off x="5371980" y="3633790"/>
                      <a:ext cx="59373" cy="4003"/>
                    </a:xfrm>
                    <a:custGeom>
                      <a:avLst/>
                      <a:gdLst/>
                      <a:ahLst/>
                      <a:cxnLst/>
                      <a:rect l="l" t="t" r="r" b="b"/>
                      <a:pathLst>
                        <a:path w="7549" h="509" fill="none" extrusionOk="0">
                          <a:moveTo>
                            <a:pt x="0" y="508"/>
                          </a:moveTo>
                          <a:lnTo>
                            <a:pt x="7549"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7"/>
                    <p:cNvSpPr/>
                    <p:nvPr/>
                  </p:nvSpPr>
                  <p:spPr>
                    <a:xfrm>
                      <a:off x="5352947" y="3497261"/>
                      <a:ext cx="78406" cy="136536"/>
                    </a:xfrm>
                    <a:custGeom>
                      <a:avLst/>
                      <a:gdLst/>
                      <a:ahLst/>
                      <a:cxnLst/>
                      <a:rect l="l" t="t" r="r" b="b"/>
                      <a:pathLst>
                        <a:path w="9969" h="17360" fill="none" extrusionOk="0">
                          <a:moveTo>
                            <a:pt x="9969" y="17359"/>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7"/>
                    <p:cNvSpPr/>
                    <p:nvPr/>
                  </p:nvSpPr>
                  <p:spPr>
                    <a:xfrm>
                      <a:off x="4917296" y="3466721"/>
                      <a:ext cx="40733" cy="122356"/>
                    </a:xfrm>
                    <a:custGeom>
                      <a:avLst/>
                      <a:gdLst/>
                      <a:ahLst/>
                      <a:cxnLst/>
                      <a:rect l="l" t="t" r="r" b="b"/>
                      <a:pathLst>
                        <a:path w="5179" h="15557" fill="none" extrusionOk="0">
                          <a:moveTo>
                            <a:pt x="1" y="15557"/>
                          </a:moveTo>
                          <a:lnTo>
                            <a:pt x="5178"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7"/>
                    <p:cNvSpPr/>
                    <p:nvPr/>
                  </p:nvSpPr>
                  <p:spPr>
                    <a:xfrm>
                      <a:off x="5060203" y="3408017"/>
                      <a:ext cx="111416" cy="19513"/>
                    </a:xfrm>
                    <a:custGeom>
                      <a:avLst/>
                      <a:gdLst/>
                      <a:ahLst/>
                      <a:cxnLst/>
                      <a:rect l="l" t="t" r="r" b="b"/>
                      <a:pathLst>
                        <a:path w="14166" h="2481" fill="none" extrusionOk="0">
                          <a:moveTo>
                            <a:pt x="0" y="0"/>
                          </a:moveTo>
                          <a:lnTo>
                            <a:pt x="14165" y="248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5127371" y="3620749"/>
                      <a:ext cx="79358" cy="42636"/>
                    </a:xfrm>
                    <a:custGeom>
                      <a:avLst/>
                      <a:gdLst/>
                      <a:ahLst/>
                      <a:cxnLst/>
                      <a:rect l="l" t="t" r="r" b="b"/>
                      <a:pathLst>
                        <a:path w="10090" h="5421" fill="none" extrusionOk="0">
                          <a:moveTo>
                            <a:pt x="0" y="5420"/>
                          </a:moveTo>
                          <a:lnTo>
                            <a:pt x="1008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57"/>
                    <p:cNvGrpSpPr/>
                    <p:nvPr/>
                  </p:nvGrpSpPr>
                  <p:grpSpPr>
                    <a:xfrm>
                      <a:off x="4579164" y="3203653"/>
                      <a:ext cx="1244833" cy="1020397"/>
                      <a:chOff x="4579164" y="3203653"/>
                      <a:chExt cx="1244833" cy="1020397"/>
                    </a:xfrm>
                  </p:grpSpPr>
                  <p:sp>
                    <p:nvSpPr>
                      <p:cNvPr id="1690" name="Google Shape;1690;p57"/>
                      <p:cNvSpPr/>
                      <p:nvPr/>
                    </p:nvSpPr>
                    <p:spPr>
                      <a:xfrm>
                        <a:off x="4949551" y="3708185"/>
                        <a:ext cx="37972" cy="3815"/>
                      </a:xfrm>
                      <a:custGeom>
                        <a:avLst/>
                        <a:gdLst/>
                        <a:ahLst/>
                        <a:cxnLst/>
                        <a:rect l="l" t="t" r="r" b="b"/>
                        <a:pathLst>
                          <a:path w="4828" h="485" fill="none" extrusionOk="0">
                            <a:moveTo>
                              <a:pt x="0" y="1"/>
                            </a:moveTo>
                            <a:lnTo>
                              <a:pt x="4827" y="48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 name="Google Shape;1691;p57"/>
                      <p:cNvGrpSpPr/>
                      <p:nvPr/>
                    </p:nvGrpSpPr>
                    <p:grpSpPr>
                      <a:xfrm>
                        <a:off x="4579164" y="3203653"/>
                        <a:ext cx="1244833" cy="1020397"/>
                        <a:chOff x="4579164" y="3203653"/>
                        <a:chExt cx="1244833" cy="1020397"/>
                      </a:xfrm>
                    </p:grpSpPr>
                    <p:sp>
                      <p:nvSpPr>
                        <p:cNvPr id="1692" name="Google Shape;1692;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7"/>
                        <p:cNvSpPr/>
                        <p:nvPr/>
                      </p:nvSpPr>
                      <p:spPr>
                        <a:xfrm>
                          <a:off x="4913395" y="3708185"/>
                          <a:ext cx="39970" cy="45389"/>
                        </a:xfrm>
                        <a:custGeom>
                          <a:avLst/>
                          <a:gdLst/>
                          <a:ahLst/>
                          <a:cxnLst/>
                          <a:rect l="l" t="t" r="r" b="b"/>
                          <a:pathLst>
                            <a:path w="5082" h="5771" fill="none" extrusionOk="0">
                              <a:moveTo>
                                <a:pt x="1" y="5771"/>
                              </a:moveTo>
                              <a:lnTo>
                                <a:pt x="508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7"/>
                        <p:cNvSpPr/>
                        <p:nvPr/>
                      </p:nvSpPr>
                      <p:spPr>
                        <a:xfrm>
                          <a:off x="4888943" y="3704378"/>
                          <a:ext cx="60616" cy="26080"/>
                        </a:xfrm>
                        <a:custGeom>
                          <a:avLst/>
                          <a:gdLst/>
                          <a:ahLst/>
                          <a:cxnLst/>
                          <a:rect l="l" t="t" r="r" b="b"/>
                          <a:pathLst>
                            <a:path w="7707" h="3316" fill="none" extrusionOk="0">
                              <a:moveTo>
                                <a:pt x="1" y="3315"/>
                              </a:moveTo>
                              <a:lnTo>
                                <a:pt x="7706"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4917296" y="3589069"/>
                          <a:ext cx="32262" cy="119123"/>
                        </a:xfrm>
                        <a:custGeom>
                          <a:avLst/>
                          <a:gdLst/>
                          <a:ahLst/>
                          <a:cxnLst/>
                          <a:rect l="l" t="t" r="r" b="b"/>
                          <a:pathLst>
                            <a:path w="4102" h="15146" fill="none" extrusionOk="0">
                              <a:moveTo>
                                <a:pt x="1" y="1"/>
                              </a:moveTo>
                              <a:lnTo>
                                <a:pt x="4101" y="1514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7"/>
                        <p:cNvSpPr/>
                        <p:nvPr/>
                      </p:nvSpPr>
                      <p:spPr>
                        <a:xfrm>
                          <a:off x="4949551" y="3708185"/>
                          <a:ext cx="22840" cy="72885"/>
                        </a:xfrm>
                        <a:custGeom>
                          <a:avLst/>
                          <a:gdLst/>
                          <a:ahLst/>
                          <a:cxnLst/>
                          <a:rect l="l" t="t" r="r" b="b"/>
                          <a:pathLst>
                            <a:path w="2904" h="9267" fill="none" extrusionOk="0">
                              <a:moveTo>
                                <a:pt x="0" y="1"/>
                              </a:moveTo>
                              <a:lnTo>
                                <a:pt x="2904" y="9267"/>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7"/>
                        <p:cNvSpPr/>
                        <p:nvPr/>
                      </p:nvSpPr>
                      <p:spPr>
                        <a:xfrm>
                          <a:off x="4912066" y="3752237"/>
                          <a:ext cx="60325" cy="28833"/>
                        </a:xfrm>
                        <a:custGeom>
                          <a:avLst/>
                          <a:gdLst/>
                          <a:ahLst/>
                          <a:cxnLst/>
                          <a:rect l="l" t="t" r="r" b="b"/>
                          <a:pathLst>
                            <a:path w="7670" h="3666" fill="none" extrusionOk="0">
                              <a:moveTo>
                                <a:pt x="0" y="1"/>
                              </a:moveTo>
                              <a:lnTo>
                                <a:pt x="7670" y="366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9" name="Google Shape;1699;p57"/>
                        <p:cNvGrpSpPr/>
                        <p:nvPr/>
                      </p:nvGrpSpPr>
                      <p:grpSpPr>
                        <a:xfrm>
                          <a:off x="4579164" y="3203653"/>
                          <a:ext cx="1244833" cy="1020397"/>
                          <a:chOff x="4579164" y="3203653"/>
                          <a:chExt cx="1244833" cy="1020397"/>
                        </a:xfrm>
                      </p:grpSpPr>
                      <p:sp>
                        <p:nvSpPr>
                          <p:cNvPr id="1700" name="Google Shape;1700;p57"/>
                          <p:cNvSpPr/>
                          <p:nvPr/>
                        </p:nvSpPr>
                        <p:spPr>
                          <a:xfrm>
                            <a:off x="4590301" y="3738347"/>
                            <a:ext cx="92956" cy="91722"/>
                          </a:xfrm>
                          <a:custGeom>
                            <a:avLst/>
                            <a:gdLst/>
                            <a:ahLst/>
                            <a:cxnLst/>
                            <a:rect l="l" t="t" r="r" b="b"/>
                            <a:pathLst>
                              <a:path w="11819" h="11662" fill="none" extrusionOk="0">
                                <a:moveTo>
                                  <a:pt x="0" y="0"/>
                                </a:moveTo>
                                <a:lnTo>
                                  <a:pt x="11819" y="1166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7"/>
                          <p:cNvSpPr/>
                          <p:nvPr/>
                        </p:nvSpPr>
                        <p:spPr>
                          <a:xfrm>
                            <a:off x="4683250" y="3652241"/>
                            <a:ext cx="33591" cy="177828"/>
                          </a:xfrm>
                          <a:custGeom>
                            <a:avLst/>
                            <a:gdLst/>
                            <a:ahLst/>
                            <a:cxnLst/>
                            <a:rect l="l" t="t" r="r" b="b"/>
                            <a:pathLst>
                              <a:path w="4271" h="22610" fill="none" extrusionOk="0">
                                <a:moveTo>
                                  <a:pt x="1" y="22610"/>
                                </a:moveTo>
                                <a:lnTo>
                                  <a:pt x="427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7"/>
                          <p:cNvSpPr/>
                          <p:nvPr/>
                        </p:nvSpPr>
                        <p:spPr>
                          <a:xfrm>
                            <a:off x="4716833" y="3652241"/>
                            <a:ext cx="70982" cy="207707"/>
                          </a:xfrm>
                          <a:custGeom>
                            <a:avLst/>
                            <a:gdLst/>
                            <a:ahLst/>
                            <a:cxnLst/>
                            <a:rect l="l" t="t" r="r" b="b"/>
                            <a:pathLst>
                              <a:path w="9025" h="26409" fill="none" extrusionOk="0">
                                <a:moveTo>
                                  <a:pt x="1" y="1"/>
                                </a:moveTo>
                                <a:lnTo>
                                  <a:pt x="9025" y="26408"/>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7"/>
                          <p:cNvSpPr/>
                          <p:nvPr/>
                        </p:nvSpPr>
                        <p:spPr>
                          <a:xfrm>
                            <a:off x="4813117" y="3694578"/>
                            <a:ext cx="44154" cy="139297"/>
                          </a:xfrm>
                          <a:custGeom>
                            <a:avLst/>
                            <a:gdLst/>
                            <a:ahLst/>
                            <a:cxnLst/>
                            <a:rect l="l" t="t" r="r" b="b"/>
                            <a:pathLst>
                              <a:path w="5614" h="17711" fill="none" extrusionOk="0">
                                <a:moveTo>
                                  <a:pt x="5614" y="17711"/>
                                </a:moveTo>
                                <a:lnTo>
                                  <a:pt x="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7"/>
                          <p:cNvSpPr/>
                          <p:nvPr/>
                        </p:nvSpPr>
                        <p:spPr>
                          <a:xfrm>
                            <a:off x="4787807" y="3694578"/>
                            <a:ext cx="25317" cy="165369"/>
                          </a:xfrm>
                          <a:custGeom>
                            <a:avLst/>
                            <a:gdLst/>
                            <a:ahLst/>
                            <a:cxnLst/>
                            <a:rect l="l" t="t" r="r" b="b"/>
                            <a:pathLst>
                              <a:path w="3219" h="21026" fill="none" extrusionOk="0">
                                <a:moveTo>
                                  <a:pt x="3219" y="1"/>
                                </a:moveTo>
                                <a:lnTo>
                                  <a:pt x="1" y="2102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7"/>
                          <p:cNvSpPr/>
                          <p:nvPr/>
                        </p:nvSpPr>
                        <p:spPr>
                          <a:xfrm>
                            <a:off x="4683250" y="3830061"/>
                            <a:ext cx="106374" cy="25223"/>
                          </a:xfrm>
                          <a:custGeom>
                            <a:avLst/>
                            <a:gdLst/>
                            <a:ahLst/>
                            <a:cxnLst/>
                            <a:rect l="l" t="t" r="r" b="b"/>
                            <a:pathLst>
                              <a:path w="13525" h="3207" fill="none" extrusionOk="0">
                                <a:moveTo>
                                  <a:pt x="1" y="1"/>
                                </a:moveTo>
                                <a:lnTo>
                                  <a:pt x="13525" y="3206"/>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7"/>
                          <p:cNvSpPr/>
                          <p:nvPr/>
                        </p:nvSpPr>
                        <p:spPr>
                          <a:xfrm>
                            <a:off x="4670980" y="3830061"/>
                            <a:ext cx="12277" cy="79263"/>
                          </a:xfrm>
                          <a:custGeom>
                            <a:avLst/>
                            <a:gdLst/>
                            <a:ahLst/>
                            <a:cxnLst/>
                            <a:rect l="l" t="t" r="r" b="b"/>
                            <a:pathLst>
                              <a:path w="1561" h="10078" fill="none" extrusionOk="0">
                                <a:moveTo>
                                  <a:pt x="1561" y="1"/>
                                </a:moveTo>
                                <a:lnTo>
                                  <a:pt x="0" y="10077"/>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7"/>
                          <p:cNvSpPr/>
                          <p:nvPr/>
                        </p:nvSpPr>
                        <p:spPr>
                          <a:xfrm>
                            <a:off x="4583828" y="3830061"/>
                            <a:ext cx="99429" cy="34543"/>
                          </a:xfrm>
                          <a:custGeom>
                            <a:avLst/>
                            <a:gdLst/>
                            <a:ahLst/>
                            <a:cxnLst/>
                            <a:rect l="l" t="t" r="r" b="b"/>
                            <a:pathLst>
                              <a:path w="12642" h="4392" fill="none" extrusionOk="0">
                                <a:moveTo>
                                  <a:pt x="0" y="4392"/>
                                </a:moveTo>
                                <a:lnTo>
                                  <a:pt x="12642"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7"/>
                          <p:cNvSpPr/>
                          <p:nvPr/>
                        </p:nvSpPr>
                        <p:spPr>
                          <a:xfrm>
                            <a:off x="4683250" y="3830061"/>
                            <a:ext cx="50336" cy="117983"/>
                          </a:xfrm>
                          <a:custGeom>
                            <a:avLst/>
                            <a:gdLst/>
                            <a:ahLst/>
                            <a:cxnLst/>
                            <a:rect l="l" t="t" r="r" b="b"/>
                            <a:pathLst>
                              <a:path w="6400" h="15001" fill="none" extrusionOk="0">
                                <a:moveTo>
                                  <a:pt x="1" y="1"/>
                                </a:moveTo>
                                <a:lnTo>
                                  <a:pt x="6400" y="1500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7"/>
                          <p:cNvSpPr/>
                          <p:nvPr/>
                        </p:nvSpPr>
                        <p:spPr>
                          <a:xfrm>
                            <a:off x="4733578" y="3855276"/>
                            <a:ext cx="56046" cy="92768"/>
                          </a:xfrm>
                          <a:custGeom>
                            <a:avLst/>
                            <a:gdLst/>
                            <a:ahLst/>
                            <a:cxnLst/>
                            <a:rect l="l" t="t" r="r" b="b"/>
                            <a:pathLst>
                              <a:path w="7126" h="11795" fill="none" extrusionOk="0">
                                <a:moveTo>
                                  <a:pt x="1" y="11795"/>
                                </a:moveTo>
                                <a:lnTo>
                                  <a:pt x="7126"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7"/>
                          <p:cNvSpPr/>
                          <p:nvPr/>
                        </p:nvSpPr>
                        <p:spPr>
                          <a:xfrm>
                            <a:off x="4888943" y="3730450"/>
                            <a:ext cx="34928" cy="89252"/>
                          </a:xfrm>
                          <a:custGeom>
                            <a:avLst/>
                            <a:gdLst/>
                            <a:ahLst/>
                            <a:cxnLst/>
                            <a:rect l="l" t="t" r="r" b="b"/>
                            <a:pathLst>
                              <a:path w="4441" h="11348" fill="none" extrusionOk="0">
                                <a:moveTo>
                                  <a:pt x="4440" y="11347"/>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7"/>
                          <p:cNvSpPr/>
                          <p:nvPr/>
                        </p:nvSpPr>
                        <p:spPr>
                          <a:xfrm>
                            <a:off x="4590301" y="3667468"/>
                            <a:ext cx="49762" cy="70887"/>
                          </a:xfrm>
                          <a:custGeom>
                            <a:avLst/>
                            <a:gdLst/>
                            <a:ahLst/>
                            <a:cxnLst/>
                            <a:rect l="l" t="t" r="r" b="b"/>
                            <a:pathLst>
                              <a:path w="6327" h="9013" fill="none" extrusionOk="0">
                                <a:moveTo>
                                  <a:pt x="0" y="9012"/>
                                </a:moveTo>
                                <a:lnTo>
                                  <a:pt x="6327"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7"/>
                          <p:cNvSpPr/>
                          <p:nvPr/>
                        </p:nvSpPr>
                        <p:spPr>
                          <a:xfrm>
                            <a:off x="4640338" y="3648536"/>
                            <a:ext cx="80593" cy="20268"/>
                          </a:xfrm>
                          <a:custGeom>
                            <a:avLst/>
                            <a:gdLst/>
                            <a:ahLst/>
                            <a:cxnLst/>
                            <a:rect l="l" t="t" r="r" b="b"/>
                            <a:pathLst>
                              <a:path w="10247" h="2577" fill="none" extrusionOk="0">
                                <a:moveTo>
                                  <a:pt x="1" y="2577"/>
                                </a:moveTo>
                                <a:lnTo>
                                  <a:pt x="10247"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 name="Google Shape;1713;p57"/>
                          <p:cNvGrpSpPr/>
                          <p:nvPr/>
                        </p:nvGrpSpPr>
                        <p:grpSpPr>
                          <a:xfrm>
                            <a:off x="4579164" y="3203653"/>
                            <a:ext cx="1244833" cy="1020397"/>
                            <a:chOff x="4579164" y="3203653"/>
                            <a:chExt cx="1244833" cy="1020397"/>
                          </a:xfrm>
                        </p:grpSpPr>
                        <p:sp>
                          <p:nvSpPr>
                            <p:cNvPr id="1714" name="Google Shape;1714;p57"/>
                            <p:cNvSpPr/>
                            <p:nvPr/>
                          </p:nvSpPr>
                          <p:spPr>
                            <a:xfrm>
                              <a:off x="4753083" y="3966015"/>
                              <a:ext cx="92964" cy="53765"/>
                            </a:xfrm>
                            <a:custGeom>
                              <a:avLst/>
                              <a:gdLst/>
                              <a:ahLst/>
                              <a:cxnLst/>
                              <a:rect l="l" t="t" r="r" b="b"/>
                              <a:pathLst>
                                <a:path w="11820" h="6836" fill="none" extrusionOk="0">
                                  <a:moveTo>
                                    <a:pt x="1" y="6836"/>
                                  </a:moveTo>
                                  <a:lnTo>
                                    <a:pt x="1181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7"/>
                            <p:cNvSpPr/>
                            <p:nvPr/>
                          </p:nvSpPr>
                          <p:spPr>
                            <a:xfrm>
                              <a:off x="4846040" y="3952794"/>
                              <a:ext cx="103519" cy="13135"/>
                            </a:xfrm>
                            <a:custGeom>
                              <a:avLst/>
                              <a:gdLst/>
                              <a:ahLst/>
                              <a:cxnLst/>
                              <a:rect l="l" t="t" r="r" b="b"/>
                              <a:pathLst>
                                <a:path w="13162" h="1670" fill="none" extrusionOk="0">
                                  <a:moveTo>
                                    <a:pt x="13161" y="0"/>
                                  </a:moveTo>
                                  <a:lnTo>
                                    <a:pt x="0" y="167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7"/>
                            <p:cNvSpPr/>
                            <p:nvPr/>
                          </p:nvSpPr>
                          <p:spPr>
                            <a:xfrm>
                              <a:off x="4846040" y="3962216"/>
                              <a:ext cx="64800" cy="128066"/>
                            </a:xfrm>
                            <a:custGeom>
                              <a:avLst/>
                              <a:gdLst/>
                              <a:ahLst/>
                              <a:cxnLst/>
                              <a:rect l="l" t="t" r="r" b="b"/>
                              <a:pathLst>
                                <a:path w="8239" h="16283" fill="none" extrusionOk="0">
                                  <a:moveTo>
                                    <a:pt x="0" y="0"/>
                                  </a:moveTo>
                                  <a:lnTo>
                                    <a:pt x="8238" y="1628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7"/>
                            <p:cNvSpPr/>
                            <p:nvPr/>
                          </p:nvSpPr>
                          <p:spPr>
                            <a:xfrm>
                              <a:off x="4842233" y="3962216"/>
                              <a:ext cx="3815" cy="164787"/>
                            </a:xfrm>
                            <a:custGeom>
                              <a:avLst/>
                              <a:gdLst/>
                              <a:ahLst/>
                              <a:cxnLst/>
                              <a:rect l="l" t="t" r="r" b="b"/>
                              <a:pathLst>
                                <a:path w="485" h="20952" fill="none" extrusionOk="0">
                                  <a:moveTo>
                                    <a:pt x="0" y="20952"/>
                                  </a:moveTo>
                                  <a:lnTo>
                                    <a:pt x="484"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7"/>
                            <p:cNvSpPr/>
                            <p:nvPr/>
                          </p:nvSpPr>
                          <p:spPr>
                            <a:xfrm>
                              <a:off x="4842233" y="4123189"/>
                              <a:ext cx="37587" cy="53002"/>
                            </a:xfrm>
                            <a:custGeom>
                              <a:avLst/>
                              <a:gdLst/>
                              <a:ahLst/>
                              <a:cxnLst/>
                              <a:rect l="l" t="t" r="r" b="b"/>
                              <a:pathLst>
                                <a:path w="4779" h="6739" fill="none" extrusionOk="0">
                                  <a:moveTo>
                                    <a:pt x="4779" y="6739"/>
                                  </a:moveTo>
                                  <a:lnTo>
                                    <a:pt x="0"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7"/>
                            <p:cNvSpPr/>
                            <p:nvPr/>
                          </p:nvSpPr>
                          <p:spPr>
                            <a:xfrm>
                              <a:off x="4770779" y="4118525"/>
                              <a:ext cx="71461" cy="4672"/>
                            </a:xfrm>
                            <a:custGeom>
                              <a:avLst/>
                              <a:gdLst/>
                              <a:ahLst/>
                              <a:cxnLst/>
                              <a:rect l="l" t="t" r="r" b="b"/>
                              <a:pathLst>
                                <a:path w="9086" h="594" fill="none" extrusionOk="0">
                                  <a:moveTo>
                                    <a:pt x="9085" y="594"/>
                                  </a:moveTo>
                                  <a:lnTo>
                                    <a:pt x="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7"/>
                            <p:cNvSpPr/>
                            <p:nvPr/>
                          </p:nvSpPr>
                          <p:spPr>
                            <a:xfrm>
                              <a:off x="4842233" y="4090274"/>
                              <a:ext cx="68606" cy="32923"/>
                            </a:xfrm>
                            <a:custGeom>
                              <a:avLst/>
                              <a:gdLst/>
                              <a:ahLst/>
                              <a:cxnLst/>
                              <a:rect l="l" t="t" r="r" b="b"/>
                              <a:pathLst>
                                <a:path w="8723" h="4186" fill="none" extrusionOk="0">
                                  <a:moveTo>
                                    <a:pt x="0" y="4186"/>
                                  </a:moveTo>
                                  <a:lnTo>
                                    <a:pt x="8722"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 name="Google Shape;1721;p57"/>
                            <p:cNvGrpSpPr/>
                            <p:nvPr/>
                          </p:nvGrpSpPr>
                          <p:grpSpPr>
                            <a:xfrm>
                              <a:off x="4579164" y="3203653"/>
                              <a:ext cx="1244833" cy="1020397"/>
                              <a:chOff x="4579164" y="3203653"/>
                              <a:chExt cx="1244833" cy="1020397"/>
                            </a:xfrm>
                          </p:grpSpPr>
                          <p:sp>
                            <p:nvSpPr>
                              <p:cNvPr id="1722" name="Google Shape;1722;p57"/>
                              <p:cNvSpPr/>
                              <p:nvPr/>
                            </p:nvSpPr>
                            <p:spPr>
                              <a:xfrm>
                                <a:off x="4788476" y="3855276"/>
                                <a:ext cx="57572" cy="110747"/>
                              </a:xfrm>
                              <a:custGeom>
                                <a:avLst/>
                                <a:gdLst/>
                                <a:ahLst/>
                                <a:cxnLst/>
                                <a:rect l="l" t="t" r="r" b="b"/>
                                <a:pathLst>
                                  <a:path w="7320" h="14081" fill="none" extrusionOk="0">
                                    <a:moveTo>
                                      <a:pt x="7319" y="14081"/>
                                    </a:moveTo>
                                    <a:lnTo>
                                      <a:pt x="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7"/>
                              <p:cNvSpPr/>
                              <p:nvPr/>
                            </p:nvSpPr>
                            <p:spPr>
                              <a:xfrm>
                                <a:off x="4846040" y="3833867"/>
                                <a:ext cx="11231" cy="132156"/>
                              </a:xfrm>
                              <a:custGeom>
                                <a:avLst/>
                                <a:gdLst/>
                                <a:ahLst/>
                                <a:cxnLst/>
                                <a:rect l="l" t="t" r="r" b="b"/>
                                <a:pathLst>
                                  <a:path w="1428" h="16803" fill="none" extrusionOk="0">
                                    <a:moveTo>
                                      <a:pt x="0" y="16803"/>
                                    </a:moveTo>
                                    <a:lnTo>
                                      <a:pt x="1428"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7"/>
                              <p:cNvSpPr/>
                              <p:nvPr/>
                            </p:nvSpPr>
                            <p:spPr>
                              <a:xfrm>
                                <a:off x="4761554" y="3854796"/>
                                <a:ext cx="26261" cy="164984"/>
                              </a:xfrm>
                              <a:custGeom>
                                <a:avLst/>
                                <a:gdLst/>
                                <a:ahLst/>
                                <a:cxnLst/>
                                <a:rect l="l" t="t" r="r" b="b"/>
                                <a:pathLst>
                                  <a:path w="3339" h="20977" fill="none" extrusionOk="0">
                                    <a:moveTo>
                                      <a:pt x="0" y="20977"/>
                                    </a:moveTo>
                                    <a:lnTo>
                                      <a:pt x="333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7"/>
                              <p:cNvSpPr/>
                              <p:nvPr/>
                            </p:nvSpPr>
                            <p:spPr>
                              <a:xfrm>
                                <a:off x="4846991" y="3818263"/>
                                <a:ext cx="74025" cy="146242"/>
                              </a:xfrm>
                              <a:custGeom>
                                <a:avLst/>
                                <a:gdLst/>
                                <a:ahLst/>
                                <a:cxnLst/>
                                <a:rect l="l" t="t" r="r" b="b"/>
                                <a:pathLst>
                                  <a:path w="9412" h="18594" fill="none" extrusionOk="0">
                                    <a:moveTo>
                                      <a:pt x="0" y="18593"/>
                                    </a:moveTo>
                                    <a:lnTo>
                                      <a:pt x="9411"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7"/>
                              <p:cNvSpPr/>
                              <p:nvPr/>
                            </p:nvSpPr>
                            <p:spPr>
                              <a:xfrm>
                                <a:off x="4927191" y="3823305"/>
                                <a:ext cx="22368" cy="129497"/>
                              </a:xfrm>
                              <a:custGeom>
                                <a:avLst/>
                                <a:gdLst/>
                                <a:ahLst/>
                                <a:cxnLst/>
                                <a:rect l="l" t="t" r="r" b="b"/>
                                <a:pathLst>
                                  <a:path w="2844" h="16465" fill="none" extrusionOk="0">
                                    <a:moveTo>
                                      <a:pt x="1" y="1"/>
                                    </a:moveTo>
                                    <a:lnTo>
                                      <a:pt x="2843" y="16464"/>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 name="Google Shape;1727;p57"/>
                              <p:cNvGrpSpPr/>
                              <p:nvPr/>
                            </p:nvGrpSpPr>
                            <p:grpSpPr>
                              <a:xfrm>
                                <a:off x="4579164" y="3203653"/>
                                <a:ext cx="1244833" cy="1020397"/>
                                <a:chOff x="4579164" y="3203653"/>
                                <a:chExt cx="1244833" cy="1020397"/>
                              </a:xfrm>
                            </p:grpSpPr>
                            <p:sp>
                              <p:nvSpPr>
                                <p:cNvPr id="1728" name="Google Shape;1728;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7"/>
                                <p:cNvSpPr/>
                                <p:nvPr/>
                              </p:nvSpPr>
                              <p:spPr>
                                <a:xfrm>
                                  <a:off x="4972383" y="3756043"/>
                                  <a:ext cx="25412" cy="25026"/>
                                </a:xfrm>
                                <a:custGeom>
                                  <a:avLst/>
                                  <a:gdLst/>
                                  <a:ahLst/>
                                  <a:cxnLst/>
                                  <a:rect l="l" t="t" r="r" b="b"/>
                                  <a:pathLst>
                                    <a:path w="3231" h="3182" fill="none" extrusionOk="0">
                                      <a:moveTo>
                                        <a:pt x="1" y="3182"/>
                                      </a:moveTo>
                                      <a:lnTo>
                                        <a:pt x="3231" y="0"/>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732" name="Google Shape;1732;p57"/>
                        <p:cNvSpPr/>
                        <p:nvPr/>
                      </p:nvSpPr>
                      <p:spPr>
                        <a:xfrm>
                          <a:off x="4890375" y="3688019"/>
                          <a:ext cx="5144" cy="43769"/>
                        </a:xfrm>
                        <a:custGeom>
                          <a:avLst/>
                          <a:gdLst/>
                          <a:ahLst/>
                          <a:cxnLst/>
                          <a:rect l="l" t="t" r="r" b="b"/>
                          <a:pathLst>
                            <a:path w="654" h="5565" fill="none" extrusionOk="0">
                              <a:moveTo>
                                <a:pt x="653" y="0"/>
                              </a:moveTo>
                              <a:lnTo>
                                <a:pt x="0" y="556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7"/>
                        <p:cNvSpPr/>
                        <p:nvPr/>
                      </p:nvSpPr>
                      <p:spPr>
                        <a:xfrm>
                          <a:off x="4899317" y="3688019"/>
                          <a:ext cx="54048" cy="20174"/>
                        </a:xfrm>
                        <a:custGeom>
                          <a:avLst/>
                          <a:gdLst/>
                          <a:ahLst/>
                          <a:cxnLst/>
                          <a:rect l="l" t="t" r="r" b="b"/>
                          <a:pathLst>
                            <a:path w="6872" h="2565" fill="none" extrusionOk="0">
                              <a:moveTo>
                                <a:pt x="0" y="0"/>
                              </a:moveTo>
                              <a:lnTo>
                                <a:pt x="6871" y="2565"/>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7"/>
                        <p:cNvSpPr/>
                        <p:nvPr/>
                      </p:nvSpPr>
                      <p:spPr>
                        <a:xfrm>
                          <a:off x="4862690" y="3700571"/>
                          <a:ext cx="27693" cy="31216"/>
                        </a:xfrm>
                        <a:custGeom>
                          <a:avLst/>
                          <a:gdLst/>
                          <a:ahLst/>
                          <a:cxnLst/>
                          <a:rect l="l" t="t" r="r" b="b"/>
                          <a:pathLst>
                            <a:path w="3521" h="3969" fill="none" extrusionOk="0">
                              <a:moveTo>
                                <a:pt x="0" y="1"/>
                              </a:moveTo>
                              <a:lnTo>
                                <a:pt x="3520" y="3969"/>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35" name="Google Shape;1735;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solidFill>
                      <a:schemeClr val="lt2"/>
                    </a:solidFill>
                    <a:ln w="19050" cap="flat" cmpd="sng">
                      <a:solidFill>
                        <a:schemeClr val="lt2"/>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736" name="Google Shape;1736;p57"/>
          <p:cNvGrpSpPr/>
          <p:nvPr/>
        </p:nvGrpSpPr>
        <p:grpSpPr>
          <a:xfrm>
            <a:off x="2675326" y="2807228"/>
            <a:ext cx="85301" cy="73274"/>
            <a:chOff x="4595437" y="3598775"/>
            <a:chExt cx="37776" cy="32451"/>
          </a:xfrm>
        </p:grpSpPr>
        <p:sp>
          <p:nvSpPr>
            <p:cNvPr id="1737" name="Google Shape;1737;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57"/>
          <p:cNvGrpSpPr/>
          <p:nvPr/>
        </p:nvGrpSpPr>
        <p:grpSpPr>
          <a:xfrm>
            <a:off x="2780163" y="2639386"/>
            <a:ext cx="85301" cy="73115"/>
            <a:chOff x="4641864" y="3524443"/>
            <a:chExt cx="37776" cy="32380"/>
          </a:xfrm>
        </p:grpSpPr>
        <p:sp>
          <p:nvSpPr>
            <p:cNvPr id="1740" name="Google Shape;1740;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57"/>
          <p:cNvGrpSpPr/>
          <p:nvPr/>
        </p:nvGrpSpPr>
        <p:grpSpPr>
          <a:xfrm>
            <a:off x="2794992" y="3473623"/>
            <a:ext cx="85301" cy="73061"/>
            <a:chOff x="4648431" y="3893901"/>
            <a:chExt cx="37776" cy="32357"/>
          </a:xfrm>
        </p:grpSpPr>
        <p:sp>
          <p:nvSpPr>
            <p:cNvPr id="1743" name="Google Shape;1743;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57"/>
          <p:cNvGrpSpPr/>
          <p:nvPr/>
        </p:nvGrpSpPr>
        <p:grpSpPr>
          <a:xfrm>
            <a:off x="2612811" y="3087521"/>
            <a:ext cx="85514" cy="73115"/>
            <a:chOff x="4567752" y="3722908"/>
            <a:chExt cx="37870" cy="32380"/>
          </a:xfrm>
        </p:grpSpPr>
        <p:sp>
          <p:nvSpPr>
            <p:cNvPr id="1746" name="Google Shape;1746;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57"/>
          <p:cNvGrpSpPr/>
          <p:nvPr/>
        </p:nvGrpSpPr>
        <p:grpSpPr>
          <a:xfrm>
            <a:off x="2725160" y="2927529"/>
            <a:ext cx="85319" cy="73061"/>
            <a:chOff x="4617506" y="3652052"/>
            <a:chExt cx="37783" cy="32357"/>
          </a:xfrm>
        </p:grpSpPr>
        <p:sp>
          <p:nvSpPr>
            <p:cNvPr id="1749" name="Google Shape;1749;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57"/>
          <p:cNvGrpSpPr/>
          <p:nvPr/>
        </p:nvGrpSpPr>
        <p:grpSpPr>
          <a:xfrm>
            <a:off x="2999516" y="2706462"/>
            <a:ext cx="85514" cy="73061"/>
            <a:chOff x="4739005" y="3554149"/>
            <a:chExt cx="37870" cy="32357"/>
          </a:xfrm>
        </p:grpSpPr>
        <p:sp>
          <p:nvSpPr>
            <p:cNvPr id="1752" name="Google Shape;1752;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57"/>
          <p:cNvGrpSpPr/>
          <p:nvPr/>
        </p:nvGrpSpPr>
        <p:grpSpPr>
          <a:xfrm>
            <a:off x="3152056" y="2878318"/>
            <a:ext cx="85301" cy="73079"/>
            <a:chOff x="4806557" y="3630258"/>
            <a:chExt cx="37776" cy="32364"/>
          </a:xfrm>
        </p:grpSpPr>
        <p:sp>
          <p:nvSpPr>
            <p:cNvPr id="1755" name="Google Shape;1755;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57"/>
          <p:cNvGrpSpPr/>
          <p:nvPr/>
        </p:nvGrpSpPr>
        <p:grpSpPr>
          <a:xfrm>
            <a:off x="2995005" y="3723033"/>
            <a:ext cx="85514" cy="73061"/>
            <a:chOff x="4737007" y="4004357"/>
            <a:chExt cx="37870" cy="32357"/>
          </a:xfrm>
        </p:grpSpPr>
        <p:sp>
          <p:nvSpPr>
            <p:cNvPr id="1758" name="Google Shape;1758;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57"/>
          <p:cNvGrpSpPr/>
          <p:nvPr/>
        </p:nvGrpSpPr>
        <p:grpSpPr>
          <a:xfrm>
            <a:off x="3077713" y="4184274"/>
            <a:ext cx="85301" cy="73061"/>
            <a:chOff x="4773634" y="4208627"/>
            <a:chExt cx="37776" cy="32357"/>
          </a:xfrm>
        </p:grpSpPr>
        <p:sp>
          <p:nvSpPr>
            <p:cNvPr id="1761" name="Google Shape;1761;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7"/>
          <p:cNvGrpSpPr/>
          <p:nvPr/>
        </p:nvGrpSpPr>
        <p:grpSpPr>
          <a:xfrm>
            <a:off x="3336600" y="3882013"/>
            <a:ext cx="85301" cy="73274"/>
            <a:chOff x="4888282" y="4074764"/>
            <a:chExt cx="37776" cy="32451"/>
          </a:xfrm>
        </p:grpSpPr>
        <p:sp>
          <p:nvSpPr>
            <p:cNvPr id="1764" name="Google Shape;1764;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57"/>
          <p:cNvGrpSpPr/>
          <p:nvPr/>
        </p:nvGrpSpPr>
        <p:grpSpPr>
          <a:xfrm>
            <a:off x="3366028" y="3271240"/>
            <a:ext cx="85301" cy="73079"/>
            <a:chOff x="4901315" y="3804271"/>
            <a:chExt cx="37776" cy="32364"/>
          </a:xfrm>
        </p:grpSpPr>
        <p:sp>
          <p:nvSpPr>
            <p:cNvPr id="1767" name="Google Shape;1767;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57"/>
          <p:cNvGrpSpPr/>
          <p:nvPr/>
        </p:nvGrpSpPr>
        <p:grpSpPr>
          <a:xfrm>
            <a:off x="3287174" y="3069744"/>
            <a:ext cx="85461" cy="73061"/>
            <a:chOff x="4866394" y="3715035"/>
            <a:chExt cx="37846" cy="32357"/>
          </a:xfrm>
        </p:grpSpPr>
        <p:sp>
          <p:nvSpPr>
            <p:cNvPr id="1770" name="Google Shape;1770;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57"/>
          <p:cNvGrpSpPr/>
          <p:nvPr/>
        </p:nvGrpSpPr>
        <p:grpSpPr>
          <a:xfrm>
            <a:off x="3541976" y="3351458"/>
            <a:ext cx="85532" cy="73203"/>
            <a:chOff x="4979233" y="3839798"/>
            <a:chExt cx="37878" cy="32420"/>
          </a:xfrm>
        </p:grpSpPr>
        <p:sp>
          <p:nvSpPr>
            <p:cNvPr id="1773" name="Google Shape;1773;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57"/>
          <p:cNvGrpSpPr/>
          <p:nvPr/>
        </p:nvGrpSpPr>
        <p:grpSpPr>
          <a:xfrm>
            <a:off x="3116163" y="2988709"/>
            <a:ext cx="85319" cy="73115"/>
            <a:chOff x="4790662" y="3679147"/>
            <a:chExt cx="37783" cy="32380"/>
          </a:xfrm>
        </p:grpSpPr>
        <p:sp>
          <p:nvSpPr>
            <p:cNvPr id="1776" name="Google Shape;1776;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57"/>
          <p:cNvGrpSpPr/>
          <p:nvPr/>
        </p:nvGrpSpPr>
        <p:grpSpPr>
          <a:xfrm>
            <a:off x="3266555" y="2714845"/>
            <a:ext cx="85301" cy="73061"/>
            <a:chOff x="4857263" y="3557861"/>
            <a:chExt cx="37776" cy="32357"/>
          </a:xfrm>
        </p:grpSpPr>
        <p:sp>
          <p:nvSpPr>
            <p:cNvPr id="1779" name="Google Shape;1779;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57"/>
          <p:cNvGrpSpPr/>
          <p:nvPr/>
        </p:nvGrpSpPr>
        <p:grpSpPr>
          <a:xfrm>
            <a:off x="3326708" y="2918454"/>
            <a:ext cx="85319" cy="73115"/>
            <a:chOff x="4883902" y="3648033"/>
            <a:chExt cx="37783" cy="32380"/>
          </a:xfrm>
        </p:grpSpPr>
        <p:sp>
          <p:nvSpPr>
            <p:cNvPr id="1782" name="Google Shape;1782;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7"/>
          <p:cNvGrpSpPr/>
          <p:nvPr/>
        </p:nvGrpSpPr>
        <p:grpSpPr>
          <a:xfrm>
            <a:off x="3380627" y="2239219"/>
            <a:ext cx="85532" cy="73061"/>
            <a:chOff x="4907780" y="3347220"/>
            <a:chExt cx="37878" cy="32357"/>
          </a:xfrm>
        </p:grpSpPr>
        <p:sp>
          <p:nvSpPr>
            <p:cNvPr id="1785" name="Google Shape;1785;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 name="Google Shape;1787;p57"/>
          <p:cNvGrpSpPr/>
          <p:nvPr/>
        </p:nvGrpSpPr>
        <p:grpSpPr>
          <a:xfrm>
            <a:off x="3735755" y="3121938"/>
            <a:ext cx="85319" cy="73079"/>
            <a:chOff x="5065048" y="3738150"/>
            <a:chExt cx="37783" cy="32364"/>
          </a:xfrm>
        </p:grpSpPr>
        <p:sp>
          <p:nvSpPr>
            <p:cNvPr id="1788" name="Google Shape;1788;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 name="Google Shape;1790;p57"/>
          <p:cNvGrpSpPr/>
          <p:nvPr/>
        </p:nvGrpSpPr>
        <p:grpSpPr>
          <a:xfrm>
            <a:off x="3750584" y="2097856"/>
            <a:ext cx="85319" cy="73061"/>
            <a:chOff x="5071616" y="3284615"/>
            <a:chExt cx="37783" cy="32357"/>
          </a:xfrm>
        </p:grpSpPr>
        <p:sp>
          <p:nvSpPr>
            <p:cNvPr id="1791" name="Google Shape;1791;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 name="Google Shape;1793;p57"/>
          <p:cNvGrpSpPr/>
          <p:nvPr/>
        </p:nvGrpSpPr>
        <p:grpSpPr>
          <a:xfrm>
            <a:off x="4467927" y="3171096"/>
            <a:ext cx="85319" cy="73115"/>
            <a:chOff x="5389291" y="3759921"/>
            <a:chExt cx="37783" cy="32380"/>
          </a:xfrm>
        </p:grpSpPr>
        <p:sp>
          <p:nvSpPr>
            <p:cNvPr id="1794" name="Google Shape;1794;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57"/>
          <p:cNvGrpSpPr/>
          <p:nvPr/>
        </p:nvGrpSpPr>
        <p:grpSpPr>
          <a:xfrm>
            <a:off x="4563316" y="2884356"/>
            <a:ext cx="85532" cy="73274"/>
            <a:chOff x="5431534" y="3632932"/>
            <a:chExt cx="37878" cy="32451"/>
          </a:xfrm>
        </p:grpSpPr>
        <p:sp>
          <p:nvSpPr>
            <p:cNvPr id="1797" name="Google Shape;1797;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57"/>
          <p:cNvGrpSpPr/>
          <p:nvPr/>
        </p:nvGrpSpPr>
        <p:grpSpPr>
          <a:xfrm>
            <a:off x="4809948" y="2685418"/>
            <a:ext cx="85319" cy="73061"/>
            <a:chOff x="5540755" y="3544829"/>
            <a:chExt cx="37783" cy="32357"/>
          </a:xfrm>
        </p:grpSpPr>
        <p:sp>
          <p:nvSpPr>
            <p:cNvPr id="1800" name="Google Shape;1800;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57"/>
          <p:cNvGrpSpPr/>
          <p:nvPr/>
        </p:nvGrpSpPr>
        <p:grpSpPr>
          <a:xfrm>
            <a:off x="4896972" y="2385732"/>
            <a:ext cx="85301" cy="73061"/>
            <a:chOff x="5579293" y="3412107"/>
            <a:chExt cx="37776" cy="32357"/>
          </a:xfrm>
        </p:grpSpPr>
        <p:sp>
          <p:nvSpPr>
            <p:cNvPr id="1803" name="Google Shape;1803;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 name="Google Shape;1805;p57"/>
          <p:cNvGrpSpPr/>
          <p:nvPr/>
        </p:nvGrpSpPr>
        <p:grpSpPr>
          <a:xfrm>
            <a:off x="5398389" y="2097856"/>
            <a:ext cx="85319" cy="73061"/>
            <a:chOff x="5801346" y="3284615"/>
            <a:chExt cx="37783" cy="32357"/>
          </a:xfrm>
        </p:grpSpPr>
        <p:sp>
          <p:nvSpPr>
            <p:cNvPr id="1806" name="Google Shape;1806;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57"/>
          <p:cNvGrpSpPr/>
          <p:nvPr/>
        </p:nvGrpSpPr>
        <p:grpSpPr>
          <a:xfrm>
            <a:off x="5313105" y="2356287"/>
            <a:ext cx="85301" cy="73079"/>
            <a:chOff x="5763578" y="3399067"/>
            <a:chExt cx="37776" cy="32364"/>
          </a:xfrm>
        </p:grpSpPr>
        <p:sp>
          <p:nvSpPr>
            <p:cNvPr id="1809" name="Google Shape;1809;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57"/>
          <p:cNvGrpSpPr/>
          <p:nvPr/>
        </p:nvGrpSpPr>
        <p:grpSpPr>
          <a:xfrm>
            <a:off x="4482756" y="1976685"/>
            <a:ext cx="85301" cy="73079"/>
            <a:chOff x="5395858" y="3230952"/>
            <a:chExt cx="37776" cy="32364"/>
          </a:xfrm>
        </p:grpSpPr>
        <p:sp>
          <p:nvSpPr>
            <p:cNvPr id="1812" name="Google Shape;1812;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57"/>
          <p:cNvGrpSpPr/>
          <p:nvPr/>
        </p:nvGrpSpPr>
        <p:grpSpPr>
          <a:xfrm>
            <a:off x="4185206" y="1880235"/>
            <a:ext cx="85301" cy="73061"/>
            <a:chOff x="5264088" y="3188237"/>
            <a:chExt cx="37776" cy="32357"/>
          </a:xfrm>
        </p:grpSpPr>
        <p:sp>
          <p:nvSpPr>
            <p:cNvPr id="1815" name="Google Shape;1815;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57"/>
          <p:cNvGrpSpPr/>
          <p:nvPr/>
        </p:nvGrpSpPr>
        <p:grpSpPr>
          <a:xfrm>
            <a:off x="4911571" y="1991301"/>
            <a:ext cx="85532" cy="73061"/>
            <a:chOff x="5585758" y="3237425"/>
            <a:chExt cx="37878" cy="32357"/>
          </a:xfrm>
        </p:grpSpPr>
        <p:sp>
          <p:nvSpPr>
            <p:cNvPr id="1818" name="Google Shape;1818;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 name="Google Shape;1820;p57"/>
          <p:cNvGrpSpPr/>
          <p:nvPr/>
        </p:nvGrpSpPr>
        <p:grpSpPr>
          <a:xfrm>
            <a:off x="3304792" y="2112471"/>
            <a:ext cx="85532" cy="73274"/>
            <a:chOff x="4874196" y="3291088"/>
            <a:chExt cx="37878" cy="32451"/>
          </a:xfrm>
        </p:grpSpPr>
        <p:sp>
          <p:nvSpPr>
            <p:cNvPr id="1821" name="Google Shape;1821;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57"/>
          <p:cNvGrpSpPr/>
          <p:nvPr/>
        </p:nvGrpSpPr>
        <p:grpSpPr>
          <a:xfrm>
            <a:off x="4035454" y="3228777"/>
            <a:ext cx="85319" cy="73221"/>
            <a:chOff x="5197770" y="3785466"/>
            <a:chExt cx="37783" cy="32427"/>
          </a:xfrm>
        </p:grpSpPr>
        <p:sp>
          <p:nvSpPr>
            <p:cNvPr id="1824" name="Google Shape;1824;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57"/>
          <p:cNvGrpSpPr/>
          <p:nvPr/>
        </p:nvGrpSpPr>
        <p:grpSpPr>
          <a:xfrm>
            <a:off x="3990131" y="2566396"/>
            <a:ext cx="85301" cy="73061"/>
            <a:chOff x="5177699" y="3492117"/>
            <a:chExt cx="37776" cy="32357"/>
          </a:xfrm>
        </p:grpSpPr>
        <p:sp>
          <p:nvSpPr>
            <p:cNvPr id="1827" name="Google Shape;1827;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57"/>
          <p:cNvGrpSpPr/>
          <p:nvPr/>
        </p:nvGrpSpPr>
        <p:grpSpPr>
          <a:xfrm>
            <a:off x="4377919" y="2860452"/>
            <a:ext cx="85514" cy="73115"/>
            <a:chOff x="5349431" y="3622346"/>
            <a:chExt cx="37870" cy="32380"/>
          </a:xfrm>
        </p:grpSpPr>
        <p:sp>
          <p:nvSpPr>
            <p:cNvPr id="1830" name="Google Shape;1830;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57"/>
          <p:cNvGrpSpPr/>
          <p:nvPr/>
        </p:nvGrpSpPr>
        <p:grpSpPr>
          <a:xfrm>
            <a:off x="3744351" y="2728661"/>
            <a:ext cx="121833" cy="104371"/>
            <a:chOff x="5068855" y="3563980"/>
            <a:chExt cx="53954" cy="46223"/>
          </a:xfrm>
        </p:grpSpPr>
        <p:sp>
          <p:nvSpPr>
            <p:cNvPr id="1833" name="Google Shape;1833;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57"/>
          <p:cNvGrpSpPr/>
          <p:nvPr/>
        </p:nvGrpSpPr>
        <p:grpSpPr>
          <a:xfrm>
            <a:off x="3673897" y="2341476"/>
            <a:ext cx="85514" cy="73274"/>
            <a:chOff x="5037654" y="3392507"/>
            <a:chExt cx="37870" cy="32451"/>
          </a:xfrm>
        </p:grpSpPr>
        <p:sp>
          <p:nvSpPr>
            <p:cNvPr id="1836" name="Google Shape;1836;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57"/>
          <p:cNvGrpSpPr/>
          <p:nvPr/>
        </p:nvGrpSpPr>
        <p:grpSpPr>
          <a:xfrm>
            <a:off x="4619828" y="2287559"/>
            <a:ext cx="85514" cy="73274"/>
            <a:chOff x="5456560" y="3368629"/>
            <a:chExt cx="37870" cy="32451"/>
          </a:xfrm>
        </p:grpSpPr>
        <p:sp>
          <p:nvSpPr>
            <p:cNvPr id="1839" name="Google Shape;1839;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57"/>
          <p:cNvGrpSpPr/>
          <p:nvPr/>
        </p:nvGrpSpPr>
        <p:grpSpPr>
          <a:xfrm>
            <a:off x="3037327" y="2587618"/>
            <a:ext cx="104429" cy="89435"/>
            <a:chOff x="4755749" y="3501516"/>
            <a:chExt cx="46246" cy="39608"/>
          </a:xfrm>
        </p:grpSpPr>
        <p:sp>
          <p:nvSpPr>
            <p:cNvPr id="1842" name="Google Shape;1842;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 name="Google Shape;1844;p57"/>
          <p:cNvGrpSpPr/>
          <p:nvPr/>
        </p:nvGrpSpPr>
        <p:grpSpPr>
          <a:xfrm>
            <a:off x="2869318" y="2551638"/>
            <a:ext cx="85319" cy="73221"/>
            <a:chOff x="4681346" y="3485582"/>
            <a:chExt cx="37783" cy="32427"/>
          </a:xfrm>
        </p:grpSpPr>
        <p:sp>
          <p:nvSpPr>
            <p:cNvPr id="1845" name="Google Shape;1845;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57"/>
          <p:cNvGrpSpPr/>
          <p:nvPr/>
        </p:nvGrpSpPr>
        <p:grpSpPr>
          <a:xfrm>
            <a:off x="3062883" y="2112471"/>
            <a:ext cx="85532" cy="73274"/>
            <a:chOff x="4767067" y="3291088"/>
            <a:chExt cx="37878" cy="32451"/>
          </a:xfrm>
        </p:grpSpPr>
        <p:sp>
          <p:nvSpPr>
            <p:cNvPr id="1848" name="Google Shape;1848;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 name="Google Shape;1850;p57"/>
          <p:cNvGrpSpPr/>
          <p:nvPr/>
        </p:nvGrpSpPr>
        <p:grpSpPr>
          <a:xfrm>
            <a:off x="2883934" y="2370903"/>
            <a:ext cx="85301" cy="73274"/>
            <a:chOff x="4687819" y="3405539"/>
            <a:chExt cx="37776" cy="32451"/>
          </a:xfrm>
        </p:grpSpPr>
        <p:sp>
          <p:nvSpPr>
            <p:cNvPr id="1851" name="Google Shape;1851;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 name="Google Shape;1853;p57"/>
          <p:cNvGrpSpPr/>
          <p:nvPr/>
        </p:nvGrpSpPr>
        <p:grpSpPr>
          <a:xfrm>
            <a:off x="3415223" y="2459574"/>
            <a:ext cx="119258" cy="102328"/>
            <a:chOff x="4923101" y="3444809"/>
            <a:chExt cx="52813" cy="45318"/>
          </a:xfrm>
        </p:grpSpPr>
        <p:sp>
          <p:nvSpPr>
            <p:cNvPr id="1854" name="Google Shape;1854;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57"/>
          <p:cNvGrpSpPr/>
          <p:nvPr/>
        </p:nvGrpSpPr>
        <p:grpSpPr>
          <a:xfrm>
            <a:off x="3241211" y="2933620"/>
            <a:ext cx="70916" cy="60949"/>
            <a:chOff x="4846040" y="3654750"/>
            <a:chExt cx="31405" cy="26993"/>
          </a:xfrm>
        </p:grpSpPr>
        <p:sp>
          <p:nvSpPr>
            <p:cNvPr id="1857" name="Google Shape;1857;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57"/>
          <p:cNvGrpSpPr/>
          <p:nvPr/>
        </p:nvGrpSpPr>
        <p:grpSpPr>
          <a:xfrm>
            <a:off x="3421031" y="3017053"/>
            <a:ext cx="90895" cy="77838"/>
            <a:chOff x="4925673" y="3691700"/>
            <a:chExt cx="40253" cy="34472"/>
          </a:xfrm>
        </p:grpSpPr>
        <p:sp>
          <p:nvSpPr>
            <p:cNvPr id="1860" name="Google Shape;1860;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57"/>
          <p:cNvGrpSpPr/>
          <p:nvPr/>
        </p:nvGrpSpPr>
        <p:grpSpPr>
          <a:xfrm>
            <a:off x="3350985" y="3128030"/>
            <a:ext cx="70916" cy="60754"/>
            <a:chOff x="4894653" y="3740848"/>
            <a:chExt cx="31405" cy="26906"/>
          </a:xfrm>
        </p:grpSpPr>
        <p:sp>
          <p:nvSpPr>
            <p:cNvPr id="1863" name="Google Shape;1863;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57"/>
          <p:cNvGrpSpPr/>
          <p:nvPr/>
        </p:nvGrpSpPr>
        <p:grpSpPr>
          <a:xfrm>
            <a:off x="3503739" y="3027548"/>
            <a:ext cx="86384" cy="74002"/>
            <a:chOff x="4962300" y="3696348"/>
            <a:chExt cx="38255" cy="32773"/>
          </a:xfrm>
        </p:grpSpPr>
        <p:sp>
          <p:nvSpPr>
            <p:cNvPr id="1866" name="Google Shape;1866;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 name="Google Shape;1868;p57"/>
          <p:cNvGrpSpPr/>
          <p:nvPr/>
        </p:nvGrpSpPr>
        <p:grpSpPr>
          <a:xfrm>
            <a:off x="3544125" y="3133677"/>
            <a:ext cx="71129" cy="60896"/>
            <a:chOff x="4980185" y="3743349"/>
            <a:chExt cx="31499" cy="26969"/>
          </a:xfrm>
        </p:grpSpPr>
        <p:sp>
          <p:nvSpPr>
            <p:cNvPr id="1869" name="Google Shape;1869;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57"/>
          <p:cNvGrpSpPr/>
          <p:nvPr/>
        </p:nvGrpSpPr>
        <p:grpSpPr>
          <a:xfrm>
            <a:off x="3619960" y="3113272"/>
            <a:ext cx="71129" cy="60896"/>
            <a:chOff x="5013768" y="3734312"/>
            <a:chExt cx="31499" cy="26969"/>
          </a:xfrm>
        </p:grpSpPr>
        <p:sp>
          <p:nvSpPr>
            <p:cNvPr id="1872" name="Google Shape;1872;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57"/>
          <p:cNvGrpSpPr/>
          <p:nvPr/>
        </p:nvGrpSpPr>
        <p:grpSpPr>
          <a:xfrm>
            <a:off x="3671748" y="3181538"/>
            <a:ext cx="71129" cy="60736"/>
            <a:chOff x="5036703" y="3764545"/>
            <a:chExt cx="31499" cy="26898"/>
          </a:xfrm>
        </p:grpSpPr>
        <p:sp>
          <p:nvSpPr>
            <p:cNvPr id="1875" name="Google Shape;1875;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 name="Google Shape;1877;p57"/>
          <p:cNvGrpSpPr/>
          <p:nvPr/>
        </p:nvGrpSpPr>
        <p:grpSpPr>
          <a:xfrm>
            <a:off x="3483972" y="3190133"/>
            <a:ext cx="70916" cy="60736"/>
            <a:chOff x="4953546" y="3768352"/>
            <a:chExt cx="31405" cy="26898"/>
          </a:xfrm>
        </p:grpSpPr>
        <p:sp>
          <p:nvSpPr>
            <p:cNvPr id="1878" name="Google Shape;1878;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57"/>
          <p:cNvGrpSpPr/>
          <p:nvPr/>
        </p:nvGrpSpPr>
        <p:grpSpPr>
          <a:xfrm>
            <a:off x="3509315" y="3293243"/>
            <a:ext cx="71129" cy="60949"/>
            <a:chOff x="4964770" y="3814016"/>
            <a:chExt cx="31499" cy="26993"/>
          </a:xfrm>
        </p:grpSpPr>
        <p:sp>
          <p:nvSpPr>
            <p:cNvPr id="1881" name="Google Shape;1881;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57"/>
          <p:cNvGrpSpPr/>
          <p:nvPr/>
        </p:nvGrpSpPr>
        <p:grpSpPr>
          <a:xfrm>
            <a:off x="3415649" y="3262733"/>
            <a:ext cx="71058" cy="60736"/>
            <a:chOff x="4923290" y="3800504"/>
            <a:chExt cx="31468" cy="26898"/>
          </a:xfrm>
        </p:grpSpPr>
        <p:sp>
          <p:nvSpPr>
            <p:cNvPr id="1884" name="Google Shape;1884;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57"/>
          <p:cNvGrpSpPr/>
          <p:nvPr/>
        </p:nvGrpSpPr>
        <p:grpSpPr>
          <a:xfrm>
            <a:off x="3833950" y="2925025"/>
            <a:ext cx="70916" cy="60949"/>
            <a:chOff x="5108534" y="3650943"/>
            <a:chExt cx="31405" cy="26993"/>
          </a:xfrm>
        </p:grpSpPr>
        <p:sp>
          <p:nvSpPr>
            <p:cNvPr id="1887" name="Google Shape;1887;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 name="Google Shape;1889;p57"/>
          <p:cNvGrpSpPr/>
          <p:nvPr/>
        </p:nvGrpSpPr>
        <p:grpSpPr>
          <a:xfrm>
            <a:off x="3858441" y="3172943"/>
            <a:ext cx="71129" cy="60949"/>
            <a:chOff x="5119380" y="3760739"/>
            <a:chExt cx="31499" cy="26993"/>
          </a:xfrm>
        </p:grpSpPr>
        <p:sp>
          <p:nvSpPr>
            <p:cNvPr id="1890" name="Google Shape;1890;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57"/>
          <p:cNvGrpSpPr/>
          <p:nvPr/>
        </p:nvGrpSpPr>
        <p:grpSpPr>
          <a:xfrm>
            <a:off x="3858441" y="3235029"/>
            <a:ext cx="71129" cy="60949"/>
            <a:chOff x="5119380" y="3788235"/>
            <a:chExt cx="31499" cy="26993"/>
          </a:xfrm>
        </p:grpSpPr>
        <p:sp>
          <p:nvSpPr>
            <p:cNvPr id="1893" name="Google Shape;1893;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57"/>
          <p:cNvGrpSpPr/>
          <p:nvPr/>
        </p:nvGrpSpPr>
        <p:grpSpPr>
          <a:xfrm>
            <a:off x="3945660" y="3431587"/>
            <a:ext cx="70916" cy="60967"/>
            <a:chOff x="5158005" y="3875284"/>
            <a:chExt cx="31405" cy="27001"/>
          </a:xfrm>
        </p:grpSpPr>
        <p:sp>
          <p:nvSpPr>
            <p:cNvPr id="1896" name="Google Shape;1896;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 name="Google Shape;1898;p57"/>
          <p:cNvGrpSpPr/>
          <p:nvPr/>
        </p:nvGrpSpPr>
        <p:grpSpPr>
          <a:xfrm>
            <a:off x="4115374" y="3181538"/>
            <a:ext cx="71129" cy="60736"/>
            <a:chOff x="5233163" y="3764545"/>
            <a:chExt cx="31499" cy="26898"/>
          </a:xfrm>
        </p:grpSpPr>
        <p:sp>
          <p:nvSpPr>
            <p:cNvPr id="1899" name="Google Shape;1899;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57"/>
          <p:cNvGrpSpPr/>
          <p:nvPr/>
        </p:nvGrpSpPr>
        <p:grpSpPr>
          <a:xfrm>
            <a:off x="4212485" y="3274117"/>
            <a:ext cx="71129" cy="60754"/>
            <a:chOff x="5276168" y="3805545"/>
            <a:chExt cx="31499" cy="26906"/>
          </a:xfrm>
        </p:grpSpPr>
        <p:sp>
          <p:nvSpPr>
            <p:cNvPr id="1902" name="Google Shape;1902;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57"/>
          <p:cNvGrpSpPr/>
          <p:nvPr/>
        </p:nvGrpSpPr>
        <p:grpSpPr>
          <a:xfrm>
            <a:off x="4252872" y="3378860"/>
            <a:ext cx="70916" cy="60843"/>
            <a:chOff x="5294053" y="3851933"/>
            <a:chExt cx="31405" cy="26945"/>
          </a:xfrm>
        </p:grpSpPr>
        <p:sp>
          <p:nvSpPr>
            <p:cNvPr id="1905" name="Google Shape;1905;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57"/>
          <p:cNvGrpSpPr/>
          <p:nvPr/>
        </p:nvGrpSpPr>
        <p:grpSpPr>
          <a:xfrm>
            <a:off x="4360515" y="3378789"/>
            <a:ext cx="70916" cy="60914"/>
            <a:chOff x="5341723" y="3851902"/>
            <a:chExt cx="31405" cy="26977"/>
          </a:xfrm>
        </p:grpSpPr>
        <p:sp>
          <p:nvSpPr>
            <p:cNvPr id="1908" name="Google Shape;1908;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57"/>
          <p:cNvGrpSpPr/>
          <p:nvPr/>
        </p:nvGrpSpPr>
        <p:grpSpPr>
          <a:xfrm>
            <a:off x="3712774" y="2601932"/>
            <a:ext cx="70916" cy="60949"/>
            <a:chOff x="5054871" y="3507855"/>
            <a:chExt cx="31405" cy="26993"/>
          </a:xfrm>
        </p:grpSpPr>
        <p:sp>
          <p:nvSpPr>
            <p:cNvPr id="1911" name="Google Shape;1911;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57"/>
          <p:cNvGrpSpPr/>
          <p:nvPr/>
        </p:nvGrpSpPr>
        <p:grpSpPr>
          <a:xfrm>
            <a:off x="3310173" y="2980078"/>
            <a:ext cx="70916" cy="60896"/>
            <a:chOff x="4876579" y="3675325"/>
            <a:chExt cx="31405" cy="26969"/>
          </a:xfrm>
        </p:grpSpPr>
        <p:sp>
          <p:nvSpPr>
            <p:cNvPr id="1914" name="Google Shape;1914;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57"/>
          <p:cNvGrpSpPr/>
          <p:nvPr/>
        </p:nvGrpSpPr>
        <p:grpSpPr>
          <a:xfrm>
            <a:off x="3232615" y="3009452"/>
            <a:ext cx="70916" cy="60949"/>
            <a:chOff x="4842233" y="3688333"/>
            <a:chExt cx="31405" cy="26993"/>
          </a:xfrm>
        </p:grpSpPr>
        <p:sp>
          <p:nvSpPr>
            <p:cNvPr id="1917" name="Google Shape;1917;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57"/>
          <p:cNvGrpSpPr/>
          <p:nvPr/>
        </p:nvGrpSpPr>
        <p:grpSpPr>
          <a:xfrm>
            <a:off x="4013112" y="2828131"/>
            <a:ext cx="70916" cy="60967"/>
            <a:chOff x="5187876" y="3608032"/>
            <a:chExt cx="31405" cy="27001"/>
          </a:xfrm>
        </p:grpSpPr>
        <p:sp>
          <p:nvSpPr>
            <p:cNvPr id="1920" name="Google Shape;1920;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 name="Google Shape;1922;p57"/>
          <p:cNvSpPr/>
          <p:nvPr/>
        </p:nvSpPr>
        <p:spPr>
          <a:xfrm>
            <a:off x="3910850" y="2381043"/>
            <a:ext cx="96064" cy="82477"/>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3" name="Google Shape;1923;p57"/>
          <p:cNvGrpSpPr/>
          <p:nvPr/>
        </p:nvGrpSpPr>
        <p:grpSpPr>
          <a:xfrm>
            <a:off x="4196803" y="2142005"/>
            <a:ext cx="90895" cy="77679"/>
            <a:chOff x="5269224" y="3304167"/>
            <a:chExt cx="40253" cy="34402"/>
          </a:xfrm>
        </p:grpSpPr>
        <p:sp>
          <p:nvSpPr>
            <p:cNvPr id="1924" name="Google Shape;1924;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 name="Google Shape;1926;p57"/>
          <p:cNvGrpSpPr/>
          <p:nvPr/>
        </p:nvGrpSpPr>
        <p:grpSpPr>
          <a:xfrm>
            <a:off x="4328067" y="2531393"/>
            <a:ext cx="112598" cy="96468"/>
            <a:chOff x="5327354" y="3476615"/>
            <a:chExt cx="49864" cy="42723"/>
          </a:xfrm>
        </p:grpSpPr>
        <p:sp>
          <p:nvSpPr>
            <p:cNvPr id="1927" name="Google Shape;1927;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9" name="Google Shape;1929;p57"/>
          <p:cNvSpPr/>
          <p:nvPr/>
        </p:nvSpPr>
        <p:spPr>
          <a:xfrm>
            <a:off x="4244293" y="3042750"/>
            <a:ext cx="70898" cy="60739"/>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7"/>
          <p:cNvSpPr/>
          <p:nvPr/>
        </p:nvSpPr>
        <p:spPr>
          <a:xfrm>
            <a:off x="4276297" y="3064594"/>
            <a:ext cx="17209" cy="17209"/>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1" name="Google Shape;1931;p57"/>
          <p:cNvGrpSpPr/>
          <p:nvPr/>
        </p:nvGrpSpPr>
        <p:grpSpPr>
          <a:xfrm>
            <a:off x="4360515" y="3207307"/>
            <a:ext cx="70916" cy="60736"/>
            <a:chOff x="5341723" y="3775957"/>
            <a:chExt cx="31405" cy="26898"/>
          </a:xfrm>
        </p:grpSpPr>
        <p:sp>
          <p:nvSpPr>
            <p:cNvPr id="1932" name="Google Shape;1932;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57"/>
          <p:cNvGrpSpPr/>
          <p:nvPr/>
        </p:nvGrpSpPr>
        <p:grpSpPr>
          <a:xfrm>
            <a:off x="4580294" y="3034155"/>
            <a:ext cx="70916" cy="60736"/>
            <a:chOff x="5439053" y="3699274"/>
            <a:chExt cx="31405" cy="26898"/>
          </a:xfrm>
        </p:grpSpPr>
        <p:sp>
          <p:nvSpPr>
            <p:cNvPr id="1935" name="Google Shape;1935;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57"/>
          <p:cNvGrpSpPr/>
          <p:nvPr/>
        </p:nvGrpSpPr>
        <p:grpSpPr>
          <a:xfrm>
            <a:off x="4520141" y="2860363"/>
            <a:ext cx="71129" cy="60949"/>
            <a:chOff x="5412414" y="3622307"/>
            <a:chExt cx="31499" cy="26993"/>
          </a:xfrm>
        </p:grpSpPr>
        <p:sp>
          <p:nvSpPr>
            <p:cNvPr id="1938" name="Google Shape;1938;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 name="Google Shape;1940;p57"/>
          <p:cNvGrpSpPr/>
          <p:nvPr/>
        </p:nvGrpSpPr>
        <p:grpSpPr>
          <a:xfrm>
            <a:off x="4664299" y="2525372"/>
            <a:ext cx="60597" cy="60807"/>
            <a:chOff x="5476254" y="3473949"/>
            <a:chExt cx="26835" cy="26930"/>
          </a:xfrm>
        </p:grpSpPr>
        <p:sp>
          <p:nvSpPr>
            <p:cNvPr id="1941" name="Google Shape;1941;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57"/>
          <p:cNvGrpSpPr/>
          <p:nvPr/>
        </p:nvGrpSpPr>
        <p:grpSpPr>
          <a:xfrm>
            <a:off x="4863672" y="2542634"/>
            <a:ext cx="70898" cy="60736"/>
            <a:chOff x="5564547" y="3481594"/>
            <a:chExt cx="31397" cy="26898"/>
          </a:xfrm>
        </p:grpSpPr>
        <p:sp>
          <p:nvSpPr>
            <p:cNvPr id="1944" name="Google Shape;1944;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57"/>
          <p:cNvGrpSpPr/>
          <p:nvPr/>
        </p:nvGrpSpPr>
        <p:grpSpPr>
          <a:xfrm>
            <a:off x="4794923" y="2516848"/>
            <a:ext cx="70898" cy="60754"/>
            <a:chOff x="5534101" y="3470174"/>
            <a:chExt cx="31397" cy="26906"/>
          </a:xfrm>
        </p:grpSpPr>
        <p:sp>
          <p:nvSpPr>
            <p:cNvPr id="1947" name="Google Shape;1947;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57"/>
          <p:cNvGrpSpPr/>
          <p:nvPr/>
        </p:nvGrpSpPr>
        <p:grpSpPr>
          <a:xfrm>
            <a:off x="4968296" y="2165305"/>
            <a:ext cx="71129" cy="60825"/>
            <a:chOff x="5610879" y="3314486"/>
            <a:chExt cx="31499" cy="26938"/>
          </a:xfrm>
        </p:grpSpPr>
        <p:sp>
          <p:nvSpPr>
            <p:cNvPr id="1950" name="Google Shape;1950;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57"/>
          <p:cNvGrpSpPr/>
          <p:nvPr/>
        </p:nvGrpSpPr>
        <p:grpSpPr>
          <a:xfrm>
            <a:off x="3215211" y="2587316"/>
            <a:ext cx="71129" cy="60736"/>
            <a:chOff x="4834525" y="3501382"/>
            <a:chExt cx="31499" cy="26898"/>
          </a:xfrm>
        </p:grpSpPr>
        <p:sp>
          <p:nvSpPr>
            <p:cNvPr id="1953" name="Google Shape;1953;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57"/>
          <p:cNvGrpSpPr/>
          <p:nvPr/>
        </p:nvGrpSpPr>
        <p:grpSpPr>
          <a:xfrm>
            <a:off x="3359581" y="2765192"/>
            <a:ext cx="70916" cy="60736"/>
            <a:chOff x="4898460" y="3580158"/>
            <a:chExt cx="31405" cy="26898"/>
          </a:xfrm>
        </p:grpSpPr>
        <p:sp>
          <p:nvSpPr>
            <p:cNvPr id="1956" name="Google Shape;1956;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57"/>
          <p:cNvGrpSpPr/>
          <p:nvPr/>
        </p:nvGrpSpPr>
        <p:grpSpPr>
          <a:xfrm>
            <a:off x="3323919" y="2828131"/>
            <a:ext cx="71129" cy="60967"/>
            <a:chOff x="4882667" y="3608032"/>
            <a:chExt cx="31499" cy="27001"/>
          </a:xfrm>
        </p:grpSpPr>
        <p:sp>
          <p:nvSpPr>
            <p:cNvPr id="1959" name="Google Shape;1959;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57"/>
          <p:cNvGrpSpPr/>
          <p:nvPr/>
        </p:nvGrpSpPr>
        <p:grpSpPr>
          <a:xfrm>
            <a:off x="3235191" y="2880911"/>
            <a:ext cx="36745" cy="36548"/>
            <a:chOff x="4843373" y="3631407"/>
            <a:chExt cx="16273" cy="16186"/>
          </a:xfrm>
        </p:grpSpPr>
        <p:sp>
          <p:nvSpPr>
            <p:cNvPr id="1962" name="Google Shape;1962;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57"/>
          <p:cNvGrpSpPr/>
          <p:nvPr/>
        </p:nvGrpSpPr>
        <p:grpSpPr>
          <a:xfrm>
            <a:off x="2974155" y="2790978"/>
            <a:ext cx="71129" cy="60736"/>
            <a:chOff x="4727773" y="3591578"/>
            <a:chExt cx="31499" cy="26898"/>
          </a:xfrm>
        </p:grpSpPr>
        <p:sp>
          <p:nvSpPr>
            <p:cNvPr id="1965" name="Google Shape;1965;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7" name="Google Shape;1967;p57"/>
          <p:cNvSpPr/>
          <p:nvPr/>
        </p:nvSpPr>
        <p:spPr>
          <a:xfrm>
            <a:off x="2803144" y="2861003"/>
            <a:ext cx="70916" cy="60757"/>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7"/>
          <p:cNvSpPr/>
          <p:nvPr/>
        </p:nvSpPr>
        <p:spPr>
          <a:xfrm>
            <a:off x="2835165" y="2882847"/>
            <a:ext cx="17192" cy="17209"/>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7"/>
          <p:cNvGrpSpPr/>
          <p:nvPr/>
        </p:nvGrpSpPr>
        <p:grpSpPr>
          <a:xfrm>
            <a:off x="2706903" y="2758959"/>
            <a:ext cx="71129" cy="60967"/>
            <a:chOff x="4609421" y="3577398"/>
            <a:chExt cx="31499" cy="27001"/>
          </a:xfrm>
        </p:grpSpPr>
        <p:sp>
          <p:nvSpPr>
            <p:cNvPr id="1970" name="Google Shape;1970;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57"/>
          <p:cNvGrpSpPr/>
          <p:nvPr/>
        </p:nvGrpSpPr>
        <p:grpSpPr>
          <a:xfrm>
            <a:off x="2796928" y="2758959"/>
            <a:ext cx="71129" cy="60967"/>
            <a:chOff x="4649289" y="3577398"/>
            <a:chExt cx="31499" cy="27001"/>
          </a:xfrm>
        </p:grpSpPr>
        <p:sp>
          <p:nvSpPr>
            <p:cNvPr id="1973" name="Google Shape;1973;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 name="Google Shape;1975;p57"/>
          <p:cNvGrpSpPr/>
          <p:nvPr/>
        </p:nvGrpSpPr>
        <p:grpSpPr>
          <a:xfrm>
            <a:off x="2698307" y="2899238"/>
            <a:ext cx="71129" cy="60754"/>
            <a:chOff x="4605614" y="3639523"/>
            <a:chExt cx="31499" cy="26906"/>
          </a:xfrm>
        </p:grpSpPr>
        <p:sp>
          <p:nvSpPr>
            <p:cNvPr id="1976" name="Google Shape;1976;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57"/>
          <p:cNvGrpSpPr/>
          <p:nvPr/>
        </p:nvGrpSpPr>
        <p:grpSpPr>
          <a:xfrm>
            <a:off x="3103714" y="2852549"/>
            <a:ext cx="60810" cy="60612"/>
            <a:chOff x="4785149" y="3618846"/>
            <a:chExt cx="26930" cy="26843"/>
          </a:xfrm>
        </p:grpSpPr>
        <p:sp>
          <p:nvSpPr>
            <p:cNvPr id="1979" name="Google Shape;1979;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57"/>
          <p:cNvGrpSpPr/>
          <p:nvPr/>
        </p:nvGrpSpPr>
        <p:grpSpPr>
          <a:xfrm>
            <a:off x="3160208" y="2813532"/>
            <a:ext cx="70916" cy="60736"/>
            <a:chOff x="4810167" y="3601567"/>
            <a:chExt cx="31405" cy="26898"/>
          </a:xfrm>
        </p:grpSpPr>
        <p:sp>
          <p:nvSpPr>
            <p:cNvPr id="1982" name="Google Shape;1982;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57"/>
          <p:cNvGrpSpPr/>
          <p:nvPr/>
        </p:nvGrpSpPr>
        <p:grpSpPr>
          <a:xfrm>
            <a:off x="3207254" y="2297948"/>
            <a:ext cx="70916" cy="60736"/>
            <a:chOff x="4831002" y="3373230"/>
            <a:chExt cx="31405" cy="26898"/>
          </a:xfrm>
        </p:grpSpPr>
        <p:sp>
          <p:nvSpPr>
            <p:cNvPr id="1985" name="Google Shape;1985;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57"/>
          <p:cNvGrpSpPr/>
          <p:nvPr/>
        </p:nvGrpSpPr>
        <p:grpSpPr>
          <a:xfrm>
            <a:off x="2955045" y="2256907"/>
            <a:ext cx="71129" cy="60967"/>
            <a:chOff x="4719311" y="3355054"/>
            <a:chExt cx="31499" cy="27001"/>
          </a:xfrm>
        </p:grpSpPr>
        <p:sp>
          <p:nvSpPr>
            <p:cNvPr id="1988" name="Google Shape;1988;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57"/>
          <p:cNvGrpSpPr/>
          <p:nvPr/>
        </p:nvGrpSpPr>
        <p:grpSpPr>
          <a:xfrm>
            <a:off x="3134438" y="2471882"/>
            <a:ext cx="60810" cy="60807"/>
            <a:chOff x="4798755" y="3450260"/>
            <a:chExt cx="26930" cy="26930"/>
          </a:xfrm>
        </p:grpSpPr>
        <p:sp>
          <p:nvSpPr>
            <p:cNvPr id="1991" name="Google Shape;1991;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57"/>
          <p:cNvGrpSpPr/>
          <p:nvPr/>
        </p:nvGrpSpPr>
        <p:grpSpPr>
          <a:xfrm>
            <a:off x="2788545" y="2510934"/>
            <a:ext cx="70916" cy="60861"/>
            <a:chOff x="4645576" y="3467555"/>
            <a:chExt cx="31405" cy="26953"/>
          </a:xfrm>
        </p:grpSpPr>
        <p:sp>
          <p:nvSpPr>
            <p:cNvPr id="1994" name="Google Shape;1994;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57"/>
          <p:cNvGrpSpPr/>
          <p:nvPr/>
        </p:nvGrpSpPr>
        <p:grpSpPr>
          <a:xfrm>
            <a:off x="2883508" y="2773787"/>
            <a:ext cx="71129" cy="60736"/>
            <a:chOff x="4687631" y="3583965"/>
            <a:chExt cx="31499" cy="26898"/>
          </a:xfrm>
        </p:grpSpPr>
        <p:sp>
          <p:nvSpPr>
            <p:cNvPr id="1997" name="Google Shape;1997;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57"/>
          <p:cNvGrpSpPr/>
          <p:nvPr/>
        </p:nvGrpSpPr>
        <p:grpSpPr>
          <a:xfrm>
            <a:off x="2955045" y="2519423"/>
            <a:ext cx="71129" cy="60967"/>
            <a:chOff x="4719311" y="3471314"/>
            <a:chExt cx="31499" cy="27001"/>
          </a:xfrm>
        </p:grpSpPr>
        <p:sp>
          <p:nvSpPr>
            <p:cNvPr id="2000" name="Google Shape;2000;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57"/>
          <p:cNvGrpSpPr/>
          <p:nvPr/>
        </p:nvGrpSpPr>
        <p:grpSpPr>
          <a:xfrm>
            <a:off x="2955045" y="2436079"/>
            <a:ext cx="71129" cy="60736"/>
            <a:chOff x="4719311" y="3434404"/>
            <a:chExt cx="31499" cy="26898"/>
          </a:xfrm>
        </p:grpSpPr>
        <p:sp>
          <p:nvSpPr>
            <p:cNvPr id="2003" name="Google Shape;2003;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57"/>
          <p:cNvGrpSpPr/>
          <p:nvPr/>
        </p:nvGrpSpPr>
        <p:grpSpPr>
          <a:xfrm>
            <a:off x="3066968" y="2362396"/>
            <a:ext cx="71129" cy="60736"/>
            <a:chOff x="4768876" y="3401772"/>
            <a:chExt cx="31499" cy="26898"/>
          </a:xfrm>
        </p:grpSpPr>
        <p:sp>
          <p:nvSpPr>
            <p:cNvPr id="2006" name="Google Shape;2006;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57"/>
          <p:cNvGrpSpPr/>
          <p:nvPr/>
        </p:nvGrpSpPr>
        <p:grpSpPr>
          <a:xfrm>
            <a:off x="3051926" y="2519565"/>
            <a:ext cx="60828" cy="60825"/>
            <a:chOff x="4762214" y="3471377"/>
            <a:chExt cx="26938" cy="26938"/>
          </a:xfrm>
        </p:grpSpPr>
        <p:sp>
          <p:nvSpPr>
            <p:cNvPr id="2009" name="Google Shape;2009;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57"/>
          <p:cNvGrpSpPr/>
          <p:nvPr/>
        </p:nvGrpSpPr>
        <p:grpSpPr>
          <a:xfrm>
            <a:off x="3115737" y="2233713"/>
            <a:ext cx="70916" cy="60736"/>
            <a:chOff x="4790473" y="3344782"/>
            <a:chExt cx="31405" cy="26898"/>
          </a:xfrm>
        </p:grpSpPr>
        <p:sp>
          <p:nvSpPr>
            <p:cNvPr id="2012" name="Google Shape;2012;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57"/>
          <p:cNvGrpSpPr/>
          <p:nvPr/>
        </p:nvGrpSpPr>
        <p:grpSpPr>
          <a:xfrm>
            <a:off x="3190933" y="3601951"/>
            <a:ext cx="84449" cy="72333"/>
            <a:chOff x="4823774" y="3950733"/>
            <a:chExt cx="37398" cy="32034"/>
          </a:xfrm>
        </p:grpSpPr>
        <p:sp>
          <p:nvSpPr>
            <p:cNvPr id="2015" name="Google Shape;2015;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57"/>
          <p:cNvGrpSpPr/>
          <p:nvPr/>
        </p:nvGrpSpPr>
        <p:grpSpPr>
          <a:xfrm>
            <a:off x="3190080" y="3962853"/>
            <a:ext cx="70916" cy="60754"/>
            <a:chOff x="4823396" y="4110566"/>
            <a:chExt cx="31405" cy="26906"/>
          </a:xfrm>
        </p:grpSpPr>
        <p:sp>
          <p:nvSpPr>
            <p:cNvPr id="2018" name="Google Shape;2018;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57"/>
          <p:cNvGrpSpPr/>
          <p:nvPr/>
        </p:nvGrpSpPr>
        <p:grpSpPr>
          <a:xfrm>
            <a:off x="3223806" y="3309351"/>
            <a:ext cx="71129" cy="60736"/>
            <a:chOff x="4838332" y="3821150"/>
            <a:chExt cx="31499" cy="26898"/>
          </a:xfrm>
        </p:grpSpPr>
        <p:sp>
          <p:nvSpPr>
            <p:cNvPr id="2021" name="Google Shape;2021;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57"/>
          <p:cNvGrpSpPr/>
          <p:nvPr/>
        </p:nvGrpSpPr>
        <p:grpSpPr>
          <a:xfrm>
            <a:off x="2823994" y="3295481"/>
            <a:ext cx="83152" cy="71179"/>
            <a:chOff x="4661275" y="3815007"/>
            <a:chExt cx="36824" cy="31523"/>
          </a:xfrm>
        </p:grpSpPr>
        <p:sp>
          <p:nvSpPr>
            <p:cNvPr id="2024" name="Google Shape;2024;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57"/>
          <p:cNvGrpSpPr/>
          <p:nvPr/>
        </p:nvGrpSpPr>
        <p:grpSpPr>
          <a:xfrm>
            <a:off x="2593044" y="3376836"/>
            <a:ext cx="75853" cy="64803"/>
            <a:chOff x="4558998" y="3851037"/>
            <a:chExt cx="33591" cy="28699"/>
          </a:xfrm>
        </p:grpSpPr>
        <p:sp>
          <p:nvSpPr>
            <p:cNvPr id="2027" name="Google Shape;2027;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57"/>
          <p:cNvGrpSpPr/>
          <p:nvPr/>
        </p:nvGrpSpPr>
        <p:grpSpPr>
          <a:xfrm>
            <a:off x="2904127" y="2897125"/>
            <a:ext cx="75853" cy="65016"/>
            <a:chOff x="4696762" y="3638587"/>
            <a:chExt cx="33591" cy="28794"/>
          </a:xfrm>
        </p:grpSpPr>
        <p:sp>
          <p:nvSpPr>
            <p:cNvPr id="2030" name="Google Shape;2030;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57"/>
          <p:cNvGrpSpPr/>
          <p:nvPr/>
        </p:nvGrpSpPr>
        <p:grpSpPr>
          <a:xfrm>
            <a:off x="3429627" y="3575774"/>
            <a:ext cx="75640" cy="64785"/>
            <a:chOff x="4929479" y="3939140"/>
            <a:chExt cx="33497" cy="28692"/>
          </a:xfrm>
        </p:grpSpPr>
        <p:sp>
          <p:nvSpPr>
            <p:cNvPr id="2033" name="Google Shape;2033;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7"/>
          <p:cNvGrpSpPr/>
          <p:nvPr/>
        </p:nvGrpSpPr>
        <p:grpSpPr>
          <a:xfrm>
            <a:off x="3379135" y="3681672"/>
            <a:ext cx="75640" cy="64803"/>
            <a:chOff x="4907119" y="3986039"/>
            <a:chExt cx="33497" cy="28699"/>
          </a:xfrm>
        </p:grpSpPr>
        <p:sp>
          <p:nvSpPr>
            <p:cNvPr id="2036" name="Google Shape;2036;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57"/>
          <p:cNvGrpSpPr/>
          <p:nvPr/>
        </p:nvGrpSpPr>
        <p:grpSpPr>
          <a:xfrm>
            <a:off x="3389667" y="3821809"/>
            <a:ext cx="75853" cy="64945"/>
            <a:chOff x="4911783" y="4048102"/>
            <a:chExt cx="33591" cy="28762"/>
          </a:xfrm>
        </p:grpSpPr>
        <p:sp>
          <p:nvSpPr>
            <p:cNvPr id="2039" name="Google Shape;2039;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1" name="Google Shape;2041;p57"/>
          <p:cNvSpPr/>
          <p:nvPr/>
        </p:nvSpPr>
        <p:spPr>
          <a:xfrm>
            <a:off x="2941938" y="3565243"/>
            <a:ext cx="75640" cy="64788"/>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7"/>
          <p:cNvSpPr/>
          <p:nvPr/>
        </p:nvSpPr>
        <p:spPr>
          <a:xfrm>
            <a:off x="2974599" y="3587051"/>
            <a:ext cx="21063" cy="21294"/>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3" name="Google Shape;2043;p57"/>
          <p:cNvGrpSpPr/>
          <p:nvPr/>
        </p:nvGrpSpPr>
        <p:grpSpPr>
          <a:xfrm>
            <a:off x="3052849" y="3347053"/>
            <a:ext cx="95779" cy="81905"/>
            <a:chOff x="4762623" y="3837847"/>
            <a:chExt cx="42416" cy="36273"/>
          </a:xfrm>
        </p:grpSpPr>
        <p:sp>
          <p:nvSpPr>
            <p:cNvPr id="2044" name="Google Shape;2044;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57"/>
          <p:cNvGrpSpPr/>
          <p:nvPr/>
        </p:nvGrpSpPr>
        <p:grpSpPr>
          <a:xfrm>
            <a:off x="3015411" y="3950208"/>
            <a:ext cx="75640" cy="64803"/>
            <a:chOff x="4746044" y="4104966"/>
            <a:chExt cx="33497" cy="28699"/>
          </a:xfrm>
        </p:grpSpPr>
        <p:sp>
          <p:nvSpPr>
            <p:cNvPr id="2047" name="Google Shape;2047;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 name="Google Shape;2049;p57"/>
          <p:cNvGrpSpPr/>
          <p:nvPr/>
        </p:nvGrpSpPr>
        <p:grpSpPr>
          <a:xfrm>
            <a:off x="3271936" y="4080241"/>
            <a:ext cx="75853" cy="64945"/>
            <a:chOff x="4859646" y="4162554"/>
            <a:chExt cx="33591" cy="28762"/>
          </a:xfrm>
        </p:grpSpPr>
        <p:sp>
          <p:nvSpPr>
            <p:cNvPr id="2050" name="Google Shape;2050;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57"/>
          <p:cNvGrpSpPr/>
          <p:nvPr/>
        </p:nvGrpSpPr>
        <p:grpSpPr>
          <a:xfrm>
            <a:off x="1739269" y="4281665"/>
            <a:ext cx="85319" cy="73203"/>
            <a:chOff x="4180904" y="4251758"/>
            <a:chExt cx="37783" cy="32420"/>
          </a:xfrm>
        </p:grpSpPr>
        <p:sp>
          <p:nvSpPr>
            <p:cNvPr id="2053" name="Google Shape;205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7"/>
          <p:cNvGrpSpPr/>
          <p:nvPr/>
        </p:nvGrpSpPr>
        <p:grpSpPr>
          <a:xfrm>
            <a:off x="1786102" y="3896824"/>
            <a:ext cx="85319" cy="73079"/>
            <a:chOff x="4201644" y="4081324"/>
            <a:chExt cx="37783" cy="32364"/>
          </a:xfrm>
        </p:grpSpPr>
        <p:sp>
          <p:nvSpPr>
            <p:cNvPr id="2056" name="Google Shape;205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57"/>
          <p:cNvGrpSpPr/>
          <p:nvPr/>
        </p:nvGrpSpPr>
        <p:grpSpPr>
          <a:xfrm>
            <a:off x="1973008" y="3459007"/>
            <a:ext cx="85319" cy="73274"/>
            <a:chOff x="4284416" y="3887428"/>
            <a:chExt cx="37783" cy="32451"/>
          </a:xfrm>
        </p:grpSpPr>
        <p:sp>
          <p:nvSpPr>
            <p:cNvPr id="2059" name="Google Shape;205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57"/>
          <p:cNvGrpSpPr/>
          <p:nvPr/>
        </p:nvGrpSpPr>
        <p:grpSpPr>
          <a:xfrm>
            <a:off x="1835955" y="3397987"/>
            <a:ext cx="85514" cy="73079"/>
            <a:chOff x="4223721" y="3860404"/>
            <a:chExt cx="37870" cy="32364"/>
          </a:xfrm>
        </p:grpSpPr>
        <p:sp>
          <p:nvSpPr>
            <p:cNvPr id="2062" name="Google Shape;206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57"/>
          <p:cNvGrpSpPr/>
          <p:nvPr/>
        </p:nvGrpSpPr>
        <p:grpSpPr>
          <a:xfrm>
            <a:off x="1567619" y="3034084"/>
            <a:ext cx="85301" cy="73061"/>
            <a:chOff x="4104889" y="3699242"/>
            <a:chExt cx="37776" cy="32357"/>
          </a:xfrm>
        </p:grpSpPr>
        <p:sp>
          <p:nvSpPr>
            <p:cNvPr id="2065" name="Google Shape;206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57"/>
          <p:cNvGrpSpPr/>
          <p:nvPr/>
        </p:nvGrpSpPr>
        <p:grpSpPr>
          <a:xfrm>
            <a:off x="1655052" y="2528018"/>
            <a:ext cx="85532" cy="73203"/>
            <a:chOff x="4143608" y="3475121"/>
            <a:chExt cx="37878" cy="32420"/>
          </a:xfrm>
        </p:grpSpPr>
        <p:sp>
          <p:nvSpPr>
            <p:cNvPr id="2068" name="Google Shape;206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7"/>
          <p:cNvGrpSpPr/>
          <p:nvPr/>
        </p:nvGrpSpPr>
        <p:grpSpPr>
          <a:xfrm>
            <a:off x="1821338" y="2744272"/>
            <a:ext cx="85301" cy="73079"/>
            <a:chOff x="4217248" y="3570893"/>
            <a:chExt cx="37776" cy="32364"/>
          </a:xfrm>
        </p:grpSpPr>
        <p:sp>
          <p:nvSpPr>
            <p:cNvPr id="2071" name="Google Shape;207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57"/>
          <p:cNvGrpSpPr/>
          <p:nvPr/>
        </p:nvGrpSpPr>
        <p:grpSpPr>
          <a:xfrm>
            <a:off x="1907279" y="2429775"/>
            <a:ext cx="85301" cy="73274"/>
            <a:chOff x="4255307" y="3431612"/>
            <a:chExt cx="37776" cy="32451"/>
          </a:xfrm>
        </p:grpSpPr>
        <p:sp>
          <p:nvSpPr>
            <p:cNvPr id="2074" name="Google Shape;207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57"/>
          <p:cNvGrpSpPr/>
          <p:nvPr/>
        </p:nvGrpSpPr>
        <p:grpSpPr>
          <a:xfrm>
            <a:off x="998946" y="2758959"/>
            <a:ext cx="85301" cy="73203"/>
            <a:chOff x="3853052" y="3577398"/>
            <a:chExt cx="37776" cy="32420"/>
          </a:xfrm>
        </p:grpSpPr>
        <p:sp>
          <p:nvSpPr>
            <p:cNvPr id="2077" name="Google Shape;207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57"/>
          <p:cNvGrpSpPr/>
          <p:nvPr/>
        </p:nvGrpSpPr>
        <p:grpSpPr>
          <a:xfrm>
            <a:off x="1420887" y="2385732"/>
            <a:ext cx="85301" cy="73061"/>
            <a:chOff x="4039908" y="3412107"/>
            <a:chExt cx="37776" cy="32357"/>
          </a:xfrm>
        </p:grpSpPr>
        <p:sp>
          <p:nvSpPr>
            <p:cNvPr id="2080" name="Google Shape;208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57"/>
          <p:cNvGrpSpPr/>
          <p:nvPr/>
        </p:nvGrpSpPr>
        <p:grpSpPr>
          <a:xfrm>
            <a:off x="1369969" y="2227569"/>
            <a:ext cx="85514" cy="73115"/>
            <a:chOff x="4017360" y="3342061"/>
            <a:chExt cx="37870" cy="32380"/>
          </a:xfrm>
        </p:grpSpPr>
        <p:sp>
          <p:nvSpPr>
            <p:cNvPr id="2083" name="Google Shape;208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5" name="Google Shape;2085;p57"/>
          <p:cNvSpPr/>
          <p:nvPr/>
        </p:nvSpPr>
        <p:spPr>
          <a:xfrm>
            <a:off x="1327860" y="2629761"/>
            <a:ext cx="107856" cy="92423"/>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6" name="Google Shape;2086;p57"/>
          <p:cNvGrpSpPr/>
          <p:nvPr/>
        </p:nvGrpSpPr>
        <p:grpSpPr>
          <a:xfrm>
            <a:off x="768208" y="2400507"/>
            <a:ext cx="85301" cy="73115"/>
            <a:chOff x="3750870" y="3418650"/>
            <a:chExt cx="37776" cy="32380"/>
          </a:xfrm>
        </p:grpSpPr>
        <p:sp>
          <p:nvSpPr>
            <p:cNvPr id="2087" name="Google Shape;2087;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57"/>
          <p:cNvGrpSpPr/>
          <p:nvPr/>
        </p:nvGrpSpPr>
        <p:grpSpPr>
          <a:xfrm>
            <a:off x="500939" y="2074875"/>
            <a:ext cx="85319" cy="73061"/>
            <a:chOff x="3632509" y="3274438"/>
            <a:chExt cx="37783" cy="32357"/>
          </a:xfrm>
        </p:grpSpPr>
        <p:sp>
          <p:nvSpPr>
            <p:cNvPr id="2090" name="Google Shape;2090;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57"/>
          <p:cNvGrpSpPr/>
          <p:nvPr/>
        </p:nvGrpSpPr>
        <p:grpSpPr>
          <a:xfrm>
            <a:off x="1119465" y="2127087"/>
            <a:ext cx="85301" cy="73274"/>
            <a:chOff x="3906424" y="3297561"/>
            <a:chExt cx="37776" cy="32451"/>
          </a:xfrm>
        </p:grpSpPr>
        <p:sp>
          <p:nvSpPr>
            <p:cNvPr id="2093" name="Google Shape;2093;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57"/>
          <p:cNvGrpSpPr/>
          <p:nvPr/>
        </p:nvGrpSpPr>
        <p:grpSpPr>
          <a:xfrm>
            <a:off x="1028374" y="2385732"/>
            <a:ext cx="85301" cy="73061"/>
            <a:chOff x="3866084" y="3412107"/>
            <a:chExt cx="37776" cy="32357"/>
          </a:xfrm>
        </p:grpSpPr>
        <p:sp>
          <p:nvSpPr>
            <p:cNvPr id="2096" name="Google Shape;2096;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57"/>
          <p:cNvGrpSpPr/>
          <p:nvPr/>
        </p:nvGrpSpPr>
        <p:grpSpPr>
          <a:xfrm>
            <a:off x="1384781" y="3185747"/>
            <a:ext cx="85319" cy="73061"/>
            <a:chOff x="4023919" y="3766409"/>
            <a:chExt cx="37783" cy="32357"/>
          </a:xfrm>
        </p:grpSpPr>
        <p:sp>
          <p:nvSpPr>
            <p:cNvPr id="2099" name="Google Shape;2099;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57"/>
          <p:cNvGrpSpPr/>
          <p:nvPr/>
        </p:nvGrpSpPr>
        <p:grpSpPr>
          <a:xfrm>
            <a:off x="1271792" y="3215192"/>
            <a:ext cx="85301" cy="73061"/>
            <a:chOff x="3973882" y="3779449"/>
            <a:chExt cx="37776" cy="32357"/>
          </a:xfrm>
        </p:grpSpPr>
        <p:sp>
          <p:nvSpPr>
            <p:cNvPr id="2102" name="Google Shape;2102;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57"/>
          <p:cNvGrpSpPr/>
          <p:nvPr/>
        </p:nvGrpSpPr>
        <p:grpSpPr>
          <a:xfrm>
            <a:off x="1496509" y="3347462"/>
            <a:ext cx="85301" cy="73115"/>
            <a:chOff x="4073398" y="3838028"/>
            <a:chExt cx="37776" cy="32380"/>
          </a:xfrm>
        </p:grpSpPr>
        <p:sp>
          <p:nvSpPr>
            <p:cNvPr id="2105" name="Google Shape;2105;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57"/>
          <p:cNvGrpSpPr/>
          <p:nvPr/>
        </p:nvGrpSpPr>
        <p:grpSpPr>
          <a:xfrm>
            <a:off x="2104556" y="4039466"/>
            <a:ext cx="85248" cy="73079"/>
            <a:chOff x="4342672" y="4144496"/>
            <a:chExt cx="37752" cy="32364"/>
          </a:xfrm>
        </p:grpSpPr>
        <p:sp>
          <p:nvSpPr>
            <p:cNvPr id="2108" name="Google Shape;2108;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57"/>
          <p:cNvGrpSpPr/>
          <p:nvPr/>
        </p:nvGrpSpPr>
        <p:grpSpPr>
          <a:xfrm>
            <a:off x="2248430" y="3841611"/>
            <a:ext cx="85319" cy="73079"/>
            <a:chOff x="4406386" y="4056872"/>
            <a:chExt cx="37783" cy="32364"/>
          </a:xfrm>
        </p:grpSpPr>
        <p:sp>
          <p:nvSpPr>
            <p:cNvPr id="2111" name="Google Shape;2111;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57"/>
          <p:cNvGrpSpPr/>
          <p:nvPr/>
        </p:nvGrpSpPr>
        <p:grpSpPr>
          <a:xfrm>
            <a:off x="1973008" y="4266978"/>
            <a:ext cx="85319" cy="73061"/>
            <a:chOff x="4284416" y="4245254"/>
            <a:chExt cx="37783" cy="32357"/>
          </a:xfrm>
        </p:grpSpPr>
        <p:sp>
          <p:nvSpPr>
            <p:cNvPr id="2114" name="Google Shape;2114;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57"/>
          <p:cNvGrpSpPr/>
          <p:nvPr/>
        </p:nvGrpSpPr>
        <p:grpSpPr>
          <a:xfrm>
            <a:off x="1825423" y="4461175"/>
            <a:ext cx="85301" cy="73079"/>
            <a:chOff x="4219057" y="4331258"/>
            <a:chExt cx="37776" cy="32364"/>
          </a:xfrm>
        </p:grpSpPr>
        <p:sp>
          <p:nvSpPr>
            <p:cNvPr id="2117" name="Google Shape;2117;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57"/>
          <p:cNvGrpSpPr/>
          <p:nvPr/>
        </p:nvGrpSpPr>
        <p:grpSpPr>
          <a:xfrm>
            <a:off x="1791697" y="4033126"/>
            <a:ext cx="75640" cy="64803"/>
            <a:chOff x="4204122" y="4141688"/>
            <a:chExt cx="33497" cy="28699"/>
          </a:xfrm>
        </p:grpSpPr>
        <p:sp>
          <p:nvSpPr>
            <p:cNvPr id="2120" name="Google Shape;2120;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57"/>
          <p:cNvGrpSpPr/>
          <p:nvPr/>
        </p:nvGrpSpPr>
        <p:grpSpPr>
          <a:xfrm>
            <a:off x="2011689" y="3721932"/>
            <a:ext cx="87876" cy="75246"/>
            <a:chOff x="4301546" y="4003869"/>
            <a:chExt cx="38916" cy="33324"/>
          </a:xfrm>
        </p:grpSpPr>
        <p:sp>
          <p:nvSpPr>
            <p:cNvPr id="2123" name="Google Shape;2123;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57"/>
          <p:cNvGrpSpPr/>
          <p:nvPr/>
        </p:nvGrpSpPr>
        <p:grpSpPr>
          <a:xfrm>
            <a:off x="1806509" y="3543097"/>
            <a:ext cx="82531" cy="70824"/>
            <a:chOff x="4210681" y="3924669"/>
            <a:chExt cx="36549" cy="31366"/>
          </a:xfrm>
        </p:grpSpPr>
        <p:sp>
          <p:nvSpPr>
            <p:cNvPr id="2126" name="Google Shape;2126;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57"/>
          <p:cNvGrpSpPr/>
          <p:nvPr/>
        </p:nvGrpSpPr>
        <p:grpSpPr>
          <a:xfrm>
            <a:off x="1303156" y="2875192"/>
            <a:ext cx="71129" cy="60949"/>
            <a:chOff x="3987771" y="3628874"/>
            <a:chExt cx="31499" cy="26993"/>
          </a:xfrm>
        </p:grpSpPr>
        <p:sp>
          <p:nvSpPr>
            <p:cNvPr id="2129" name="Google Shape;2129;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57"/>
          <p:cNvGrpSpPr/>
          <p:nvPr/>
        </p:nvGrpSpPr>
        <p:grpSpPr>
          <a:xfrm>
            <a:off x="1528086" y="3206667"/>
            <a:ext cx="70916" cy="60736"/>
            <a:chOff x="4087382" y="3775674"/>
            <a:chExt cx="31405" cy="26898"/>
          </a:xfrm>
        </p:grpSpPr>
        <p:sp>
          <p:nvSpPr>
            <p:cNvPr id="2132" name="Google Shape;2132;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57"/>
          <p:cNvGrpSpPr/>
          <p:nvPr/>
        </p:nvGrpSpPr>
        <p:grpSpPr>
          <a:xfrm>
            <a:off x="1599197" y="3389480"/>
            <a:ext cx="70916" cy="60754"/>
            <a:chOff x="4118873" y="3856637"/>
            <a:chExt cx="31405" cy="26906"/>
          </a:xfrm>
        </p:grpSpPr>
        <p:sp>
          <p:nvSpPr>
            <p:cNvPr id="2135" name="Google Shape;2135;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57"/>
          <p:cNvGrpSpPr/>
          <p:nvPr/>
        </p:nvGrpSpPr>
        <p:grpSpPr>
          <a:xfrm>
            <a:off x="1711351" y="2899238"/>
            <a:ext cx="71129" cy="60754"/>
            <a:chOff x="4168541" y="3639523"/>
            <a:chExt cx="31499" cy="26906"/>
          </a:xfrm>
        </p:grpSpPr>
        <p:sp>
          <p:nvSpPr>
            <p:cNvPr id="2138" name="Google Shape;2138;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57"/>
          <p:cNvGrpSpPr/>
          <p:nvPr/>
        </p:nvGrpSpPr>
        <p:grpSpPr>
          <a:xfrm>
            <a:off x="1253517" y="2343820"/>
            <a:ext cx="70916" cy="60843"/>
            <a:chOff x="3965789" y="3393545"/>
            <a:chExt cx="31405" cy="26945"/>
          </a:xfrm>
        </p:grpSpPr>
        <p:sp>
          <p:nvSpPr>
            <p:cNvPr id="2141" name="Google Shape;2141;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57"/>
          <p:cNvGrpSpPr/>
          <p:nvPr/>
        </p:nvGrpSpPr>
        <p:grpSpPr>
          <a:xfrm>
            <a:off x="1161787" y="2563892"/>
            <a:ext cx="70916" cy="60967"/>
            <a:chOff x="3925166" y="3491008"/>
            <a:chExt cx="31405" cy="27001"/>
          </a:xfrm>
        </p:grpSpPr>
        <p:sp>
          <p:nvSpPr>
            <p:cNvPr id="2144" name="Google Shape;2144;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57"/>
          <p:cNvGrpSpPr/>
          <p:nvPr/>
        </p:nvGrpSpPr>
        <p:grpSpPr>
          <a:xfrm>
            <a:off x="614602" y="2225118"/>
            <a:ext cx="70898" cy="60736"/>
            <a:chOff x="3682845" y="3340976"/>
            <a:chExt cx="31397" cy="26898"/>
          </a:xfrm>
        </p:grpSpPr>
        <p:sp>
          <p:nvSpPr>
            <p:cNvPr id="2147" name="Google Shape;2147;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 name="Google Shape;2149;p57"/>
          <p:cNvGrpSpPr/>
          <p:nvPr/>
        </p:nvGrpSpPr>
        <p:grpSpPr>
          <a:xfrm>
            <a:off x="868747" y="2253906"/>
            <a:ext cx="71129" cy="60949"/>
            <a:chOff x="3795393" y="3353725"/>
            <a:chExt cx="31499" cy="26993"/>
          </a:xfrm>
        </p:grpSpPr>
        <p:sp>
          <p:nvSpPr>
            <p:cNvPr id="2150" name="Google Shape;2150;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57"/>
          <p:cNvGrpSpPr/>
          <p:nvPr/>
        </p:nvGrpSpPr>
        <p:grpSpPr>
          <a:xfrm>
            <a:off x="1730247" y="4533348"/>
            <a:ext cx="87894" cy="75228"/>
            <a:chOff x="4176909" y="4363221"/>
            <a:chExt cx="38924" cy="33316"/>
          </a:xfrm>
        </p:grpSpPr>
        <p:sp>
          <p:nvSpPr>
            <p:cNvPr id="2153" name="Google Shape;2153;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57"/>
          <p:cNvGrpSpPr/>
          <p:nvPr/>
        </p:nvGrpSpPr>
        <p:grpSpPr>
          <a:xfrm>
            <a:off x="1841531" y="3730492"/>
            <a:ext cx="75782" cy="64963"/>
            <a:chOff x="4226191" y="4007660"/>
            <a:chExt cx="33560" cy="28770"/>
          </a:xfrm>
        </p:grpSpPr>
        <p:sp>
          <p:nvSpPr>
            <p:cNvPr id="2156" name="Google Shape;2156;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57"/>
          <p:cNvGrpSpPr/>
          <p:nvPr/>
        </p:nvGrpSpPr>
        <p:grpSpPr>
          <a:xfrm>
            <a:off x="422528" y="2306561"/>
            <a:ext cx="75853" cy="64803"/>
            <a:chOff x="3597785" y="3377045"/>
            <a:chExt cx="33591" cy="28699"/>
          </a:xfrm>
        </p:grpSpPr>
        <p:sp>
          <p:nvSpPr>
            <p:cNvPr id="2159" name="Google Shape;2159;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57"/>
          <p:cNvGrpSpPr/>
          <p:nvPr/>
        </p:nvGrpSpPr>
        <p:grpSpPr>
          <a:xfrm>
            <a:off x="1077569" y="2967593"/>
            <a:ext cx="75853" cy="64785"/>
            <a:chOff x="3887870" y="3669796"/>
            <a:chExt cx="33591" cy="28692"/>
          </a:xfrm>
        </p:grpSpPr>
        <p:sp>
          <p:nvSpPr>
            <p:cNvPr id="2162" name="Google Shape;2162;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57"/>
          <p:cNvGrpSpPr/>
          <p:nvPr/>
        </p:nvGrpSpPr>
        <p:grpSpPr>
          <a:xfrm>
            <a:off x="920518" y="2542705"/>
            <a:ext cx="75640" cy="64963"/>
            <a:chOff x="3818320" y="3481625"/>
            <a:chExt cx="33497" cy="28770"/>
          </a:xfrm>
        </p:grpSpPr>
        <p:sp>
          <p:nvSpPr>
            <p:cNvPr id="2165" name="Google Shape;2165;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57"/>
          <p:cNvGrpSpPr/>
          <p:nvPr/>
        </p:nvGrpSpPr>
        <p:grpSpPr>
          <a:xfrm>
            <a:off x="1958836" y="3986295"/>
            <a:ext cx="84662" cy="72546"/>
            <a:chOff x="4278139" y="4120948"/>
            <a:chExt cx="37492" cy="32129"/>
          </a:xfrm>
        </p:grpSpPr>
        <p:sp>
          <p:nvSpPr>
            <p:cNvPr id="2168" name="Google Shape;2168;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57"/>
          <p:cNvGrpSpPr/>
          <p:nvPr/>
        </p:nvGrpSpPr>
        <p:grpSpPr>
          <a:xfrm>
            <a:off x="2278941" y="3662137"/>
            <a:ext cx="75640" cy="64785"/>
            <a:chOff x="4419898" y="3977388"/>
            <a:chExt cx="33497" cy="28692"/>
          </a:xfrm>
        </p:grpSpPr>
        <p:sp>
          <p:nvSpPr>
            <p:cNvPr id="2171" name="Google Shape;2171;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7"/>
          <p:cNvGrpSpPr/>
          <p:nvPr/>
        </p:nvGrpSpPr>
        <p:grpSpPr>
          <a:xfrm>
            <a:off x="1689648" y="3791512"/>
            <a:ext cx="75640" cy="64945"/>
            <a:chOff x="4158930" y="4034684"/>
            <a:chExt cx="33497" cy="28762"/>
          </a:xfrm>
        </p:grpSpPr>
        <p:sp>
          <p:nvSpPr>
            <p:cNvPr id="2174" name="Google Shape;2174;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57"/>
          <p:cNvGrpSpPr/>
          <p:nvPr/>
        </p:nvGrpSpPr>
        <p:grpSpPr>
          <a:xfrm>
            <a:off x="1635498" y="3616211"/>
            <a:ext cx="75640" cy="64963"/>
            <a:chOff x="4134949" y="3957049"/>
            <a:chExt cx="33497" cy="28770"/>
          </a:xfrm>
        </p:grpSpPr>
        <p:sp>
          <p:nvSpPr>
            <p:cNvPr id="2177" name="Google Shape;2177;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57"/>
          <p:cNvGrpSpPr/>
          <p:nvPr/>
        </p:nvGrpSpPr>
        <p:grpSpPr>
          <a:xfrm>
            <a:off x="1768058" y="4129576"/>
            <a:ext cx="98408" cy="84143"/>
            <a:chOff x="4193653" y="4184403"/>
            <a:chExt cx="43580" cy="37264"/>
          </a:xfrm>
        </p:grpSpPr>
        <p:sp>
          <p:nvSpPr>
            <p:cNvPr id="2180" name="Google Shape;2180;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 name="Google Shape;2182;p57"/>
          <p:cNvGrpSpPr/>
          <p:nvPr/>
        </p:nvGrpSpPr>
        <p:grpSpPr>
          <a:xfrm>
            <a:off x="2106652" y="3586394"/>
            <a:ext cx="98408" cy="84250"/>
            <a:chOff x="4343600" y="3943844"/>
            <a:chExt cx="43580" cy="37312"/>
          </a:xfrm>
        </p:grpSpPr>
        <p:sp>
          <p:nvSpPr>
            <p:cNvPr id="2183" name="Google Shape;2183;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57"/>
          <p:cNvGrpSpPr/>
          <p:nvPr/>
        </p:nvGrpSpPr>
        <p:grpSpPr>
          <a:xfrm>
            <a:off x="1719929" y="2317057"/>
            <a:ext cx="71129" cy="60967"/>
            <a:chOff x="4172339" y="3381693"/>
            <a:chExt cx="31499" cy="27001"/>
          </a:xfrm>
        </p:grpSpPr>
        <p:sp>
          <p:nvSpPr>
            <p:cNvPr id="2186" name="Google Shape;2186;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91"/>
        <p:cNvGrpSpPr/>
        <p:nvPr/>
      </p:nvGrpSpPr>
      <p:grpSpPr>
        <a:xfrm>
          <a:off x="0" y="0"/>
          <a:ext cx="0" cy="0"/>
          <a:chOff x="0" y="0"/>
          <a:chExt cx="0" cy="0"/>
        </a:xfrm>
      </p:grpSpPr>
      <p:sp>
        <p:nvSpPr>
          <p:cNvPr id="2192" name="Google Shape;2192;p58"/>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LOOK AT THIS GRAPH!</a:t>
            </a:r>
            <a:endParaRPr/>
          </a:p>
        </p:txBody>
      </p:sp>
      <p:pic>
        <p:nvPicPr>
          <p:cNvPr id="2193" name="Google Shape;2193;p58" title="Gráfico">
            <a:hlinkClick r:id="rId3"/>
          </p:cNvPr>
          <p:cNvPicPr preferRelativeResize="0"/>
          <p:nvPr/>
        </p:nvPicPr>
        <p:blipFill>
          <a:blip r:embed="rId4">
            <a:alphaModFix/>
          </a:blip>
          <a:stretch>
            <a:fillRect/>
          </a:stretch>
        </p:blipFill>
        <p:spPr>
          <a:xfrm>
            <a:off x="2806400" y="1867150"/>
            <a:ext cx="3531201" cy="2183474"/>
          </a:xfrm>
          <a:prstGeom prst="rect">
            <a:avLst/>
          </a:prstGeom>
          <a:noFill/>
          <a:ln>
            <a:noFill/>
          </a:ln>
        </p:spPr>
      </p:pic>
      <p:sp>
        <p:nvSpPr>
          <p:cNvPr id="2194" name="Google Shape;2194;p58"/>
          <p:cNvSpPr txBox="1">
            <a:spLocks noGrp="1"/>
          </p:cNvSpPr>
          <p:nvPr>
            <p:ph type="subTitle" idx="4294967295"/>
          </p:nvPr>
        </p:nvSpPr>
        <p:spPr>
          <a:xfrm>
            <a:off x="1050500" y="2230346"/>
            <a:ext cx="14427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Venus has a beautiful name and is the second </a:t>
            </a:r>
            <a:endParaRPr sz="1400"/>
          </a:p>
        </p:txBody>
      </p:sp>
      <p:sp>
        <p:nvSpPr>
          <p:cNvPr id="2195" name="Google Shape;2195;p58"/>
          <p:cNvSpPr txBox="1">
            <a:spLocks noGrp="1"/>
          </p:cNvSpPr>
          <p:nvPr>
            <p:ph type="subTitle" idx="4294967295"/>
          </p:nvPr>
        </p:nvSpPr>
        <p:spPr>
          <a:xfrm>
            <a:off x="1050500" y="1766925"/>
            <a:ext cx="1535100" cy="412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200">
                <a:solidFill>
                  <a:schemeClr val="dk2"/>
                </a:solidFill>
                <a:latin typeface="Righteous"/>
                <a:ea typeface="Righteous"/>
                <a:cs typeface="Righteous"/>
                <a:sym typeface="Righteous"/>
              </a:rPr>
              <a:t>VENUS</a:t>
            </a:r>
            <a:endParaRPr sz="2200">
              <a:solidFill>
                <a:schemeClr val="dk2"/>
              </a:solidFill>
              <a:latin typeface="Righteous"/>
              <a:ea typeface="Righteous"/>
              <a:cs typeface="Righteous"/>
              <a:sym typeface="Righteous"/>
            </a:endParaRPr>
          </a:p>
        </p:txBody>
      </p:sp>
      <p:sp>
        <p:nvSpPr>
          <p:cNvPr id="2196" name="Google Shape;2196;p58"/>
          <p:cNvSpPr txBox="1">
            <a:spLocks noGrp="1"/>
          </p:cNvSpPr>
          <p:nvPr>
            <p:ph type="subTitle" idx="4294967295"/>
          </p:nvPr>
        </p:nvSpPr>
        <p:spPr>
          <a:xfrm>
            <a:off x="6904825" y="2230329"/>
            <a:ext cx="14412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 is the smallest planet in the Solar System</a:t>
            </a:r>
            <a:endParaRPr sz="1400"/>
          </a:p>
        </p:txBody>
      </p:sp>
      <p:sp>
        <p:nvSpPr>
          <p:cNvPr id="2197" name="Google Shape;2197;p58"/>
          <p:cNvSpPr txBox="1">
            <a:spLocks noGrp="1"/>
          </p:cNvSpPr>
          <p:nvPr>
            <p:ph type="subTitle" idx="4294967295"/>
          </p:nvPr>
        </p:nvSpPr>
        <p:spPr>
          <a:xfrm>
            <a:off x="6904825" y="1766925"/>
            <a:ext cx="1535100" cy="412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200">
                <a:solidFill>
                  <a:schemeClr val="dk2"/>
                </a:solidFill>
                <a:latin typeface="Righteous"/>
                <a:ea typeface="Righteous"/>
                <a:cs typeface="Righteous"/>
                <a:sym typeface="Righteous"/>
              </a:rPr>
              <a:t>MERCURY</a:t>
            </a:r>
            <a:endParaRPr sz="2200">
              <a:solidFill>
                <a:schemeClr val="dk2"/>
              </a:solidFill>
              <a:latin typeface="Righteous"/>
              <a:ea typeface="Righteous"/>
              <a:cs typeface="Righteous"/>
              <a:sym typeface="Righteous"/>
            </a:endParaRPr>
          </a:p>
        </p:txBody>
      </p:sp>
      <p:sp>
        <p:nvSpPr>
          <p:cNvPr id="2198" name="Google Shape;2198;p58"/>
          <p:cNvSpPr/>
          <p:nvPr/>
        </p:nvSpPr>
        <p:spPr>
          <a:xfrm>
            <a:off x="713225" y="1919425"/>
            <a:ext cx="164400" cy="164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8"/>
          <p:cNvSpPr/>
          <p:nvPr/>
        </p:nvSpPr>
        <p:spPr>
          <a:xfrm>
            <a:off x="6567550" y="1929550"/>
            <a:ext cx="164400" cy="16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8"/>
          <p:cNvSpPr txBox="1"/>
          <p:nvPr/>
        </p:nvSpPr>
        <p:spPr>
          <a:xfrm>
            <a:off x="2429275" y="4142650"/>
            <a:ext cx="4475700" cy="46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To modify this graph, click on it, follow the link, change the data and paste the new graph here</a:t>
            </a:r>
            <a:endParaRPr>
              <a:solidFill>
                <a:schemeClr val="dk1"/>
              </a:solidFill>
              <a:latin typeface="Montserrat"/>
              <a:ea typeface="Montserrat"/>
              <a:cs typeface="Montserrat"/>
              <a:sym typeface="Montserrat"/>
            </a:endParaRPr>
          </a:p>
          <a:p>
            <a:pPr marL="0" lvl="0" indent="0" algn="ctr" rtl="0">
              <a:spcBef>
                <a:spcPts val="0"/>
              </a:spcBef>
              <a:spcAft>
                <a:spcPts val="0"/>
              </a:spcAft>
              <a:buNone/>
            </a:pPr>
            <a:endParaRPr>
              <a:solidFill>
                <a:schemeClr val="dk1"/>
              </a:solidFill>
              <a:latin typeface="Montserrat"/>
              <a:ea typeface="Montserrat"/>
              <a:cs typeface="Montserrat"/>
              <a:sym typeface="Montserrat"/>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04"/>
        <p:cNvGrpSpPr/>
        <p:nvPr/>
      </p:nvGrpSpPr>
      <p:grpSpPr>
        <a:xfrm>
          <a:off x="0" y="0"/>
          <a:ext cx="0" cy="0"/>
          <a:chOff x="0" y="0"/>
          <a:chExt cx="0" cy="0"/>
        </a:xfrm>
      </p:grpSpPr>
      <p:sp>
        <p:nvSpPr>
          <p:cNvPr id="2205" name="Google Shape;2205;p59"/>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SCIENCE OVER TIME</a:t>
            </a:r>
            <a:endParaRPr/>
          </a:p>
        </p:txBody>
      </p:sp>
      <p:cxnSp>
        <p:nvCxnSpPr>
          <p:cNvPr id="2206" name="Google Shape;2206;p59"/>
          <p:cNvCxnSpPr/>
          <p:nvPr/>
        </p:nvCxnSpPr>
        <p:spPr>
          <a:xfrm>
            <a:off x="694800" y="3264550"/>
            <a:ext cx="7754400" cy="0"/>
          </a:xfrm>
          <a:prstGeom prst="straightConnector1">
            <a:avLst/>
          </a:prstGeom>
          <a:noFill/>
          <a:ln w="28575" cap="flat" cmpd="sng">
            <a:solidFill>
              <a:schemeClr val="accent1"/>
            </a:solidFill>
            <a:prstDash val="solid"/>
            <a:round/>
            <a:headEnd type="none" w="med" len="med"/>
            <a:tailEnd type="none" w="med" len="med"/>
          </a:ln>
        </p:spPr>
      </p:cxnSp>
      <p:sp>
        <p:nvSpPr>
          <p:cNvPr id="2207" name="Google Shape;2207;p59"/>
          <p:cNvSpPr/>
          <p:nvPr/>
        </p:nvSpPr>
        <p:spPr>
          <a:xfrm>
            <a:off x="1441267" y="3132975"/>
            <a:ext cx="263100" cy="26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9"/>
          <p:cNvSpPr/>
          <p:nvPr/>
        </p:nvSpPr>
        <p:spPr>
          <a:xfrm>
            <a:off x="3445042" y="3132975"/>
            <a:ext cx="263100" cy="26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9"/>
          <p:cNvSpPr/>
          <p:nvPr/>
        </p:nvSpPr>
        <p:spPr>
          <a:xfrm>
            <a:off x="5448817" y="3132975"/>
            <a:ext cx="263100" cy="26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9"/>
          <p:cNvSpPr/>
          <p:nvPr/>
        </p:nvSpPr>
        <p:spPr>
          <a:xfrm>
            <a:off x="7452592" y="3132975"/>
            <a:ext cx="263100" cy="263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9"/>
          <p:cNvSpPr txBox="1">
            <a:spLocks noGrp="1"/>
          </p:cNvSpPr>
          <p:nvPr>
            <p:ph type="subTitle" idx="4294967295"/>
          </p:nvPr>
        </p:nvSpPr>
        <p:spPr>
          <a:xfrm>
            <a:off x="851467" y="3504871"/>
            <a:ext cx="14427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Venus has a beautiful name and is the second </a:t>
            </a:r>
            <a:endParaRPr sz="1400"/>
          </a:p>
        </p:txBody>
      </p:sp>
      <p:sp>
        <p:nvSpPr>
          <p:cNvPr id="2212" name="Google Shape;2212;p59"/>
          <p:cNvSpPr txBox="1">
            <a:spLocks noGrp="1"/>
          </p:cNvSpPr>
          <p:nvPr>
            <p:ph type="subTitle" idx="4294967295"/>
          </p:nvPr>
        </p:nvSpPr>
        <p:spPr>
          <a:xfrm>
            <a:off x="805267" y="2611675"/>
            <a:ext cx="1535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1990</a:t>
            </a:r>
            <a:endParaRPr sz="2200">
              <a:solidFill>
                <a:schemeClr val="dk2"/>
              </a:solidFill>
              <a:latin typeface="Righteous"/>
              <a:ea typeface="Righteous"/>
              <a:cs typeface="Righteous"/>
              <a:sym typeface="Righteous"/>
            </a:endParaRPr>
          </a:p>
        </p:txBody>
      </p:sp>
      <p:sp>
        <p:nvSpPr>
          <p:cNvPr id="2213" name="Google Shape;2213;p59"/>
          <p:cNvSpPr txBox="1">
            <a:spLocks noGrp="1"/>
          </p:cNvSpPr>
          <p:nvPr>
            <p:ph type="subTitle" idx="4294967295"/>
          </p:nvPr>
        </p:nvSpPr>
        <p:spPr>
          <a:xfrm>
            <a:off x="2855242" y="3504871"/>
            <a:ext cx="14427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Mercury is the smallest planet in the Solar System</a:t>
            </a:r>
            <a:endParaRPr sz="1400"/>
          </a:p>
        </p:txBody>
      </p:sp>
      <p:sp>
        <p:nvSpPr>
          <p:cNvPr id="2214" name="Google Shape;2214;p59"/>
          <p:cNvSpPr txBox="1">
            <a:spLocks noGrp="1"/>
          </p:cNvSpPr>
          <p:nvPr>
            <p:ph type="subTitle" idx="4294967295"/>
          </p:nvPr>
        </p:nvSpPr>
        <p:spPr>
          <a:xfrm>
            <a:off x="2809042" y="2611675"/>
            <a:ext cx="1535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2000</a:t>
            </a:r>
            <a:endParaRPr sz="2200">
              <a:solidFill>
                <a:schemeClr val="dk2"/>
              </a:solidFill>
              <a:latin typeface="Righteous"/>
              <a:ea typeface="Righteous"/>
              <a:cs typeface="Righteous"/>
              <a:sym typeface="Righteous"/>
            </a:endParaRPr>
          </a:p>
        </p:txBody>
      </p:sp>
      <p:sp>
        <p:nvSpPr>
          <p:cNvPr id="2215" name="Google Shape;2215;p59"/>
          <p:cNvSpPr txBox="1">
            <a:spLocks noGrp="1"/>
          </p:cNvSpPr>
          <p:nvPr>
            <p:ph type="subTitle" idx="4294967295"/>
          </p:nvPr>
        </p:nvSpPr>
        <p:spPr>
          <a:xfrm>
            <a:off x="4859017" y="3504871"/>
            <a:ext cx="14427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Jupiter is the biggest planet in the Solar System</a:t>
            </a:r>
            <a:endParaRPr sz="1400"/>
          </a:p>
        </p:txBody>
      </p:sp>
      <p:sp>
        <p:nvSpPr>
          <p:cNvPr id="2216" name="Google Shape;2216;p59"/>
          <p:cNvSpPr txBox="1">
            <a:spLocks noGrp="1"/>
          </p:cNvSpPr>
          <p:nvPr>
            <p:ph type="subTitle" idx="4294967295"/>
          </p:nvPr>
        </p:nvSpPr>
        <p:spPr>
          <a:xfrm>
            <a:off x="4812817" y="2611675"/>
            <a:ext cx="1535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2010</a:t>
            </a:r>
            <a:endParaRPr sz="2200">
              <a:solidFill>
                <a:schemeClr val="dk2"/>
              </a:solidFill>
              <a:latin typeface="Righteous"/>
              <a:ea typeface="Righteous"/>
              <a:cs typeface="Righteous"/>
              <a:sym typeface="Righteous"/>
            </a:endParaRPr>
          </a:p>
        </p:txBody>
      </p:sp>
      <p:sp>
        <p:nvSpPr>
          <p:cNvPr id="2217" name="Google Shape;2217;p59"/>
          <p:cNvSpPr txBox="1">
            <a:spLocks noGrp="1"/>
          </p:cNvSpPr>
          <p:nvPr>
            <p:ph type="subTitle" idx="4294967295"/>
          </p:nvPr>
        </p:nvSpPr>
        <p:spPr>
          <a:xfrm>
            <a:off x="6862792" y="3504871"/>
            <a:ext cx="14427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Saturn is composed of hydrogen and also helium</a:t>
            </a:r>
            <a:endParaRPr sz="1400"/>
          </a:p>
        </p:txBody>
      </p:sp>
      <p:sp>
        <p:nvSpPr>
          <p:cNvPr id="2218" name="Google Shape;2218;p59"/>
          <p:cNvSpPr txBox="1">
            <a:spLocks noGrp="1"/>
          </p:cNvSpPr>
          <p:nvPr>
            <p:ph type="subTitle" idx="4294967295"/>
          </p:nvPr>
        </p:nvSpPr>
        <p:spPr>
          <a:xfrm>
            <a:off x="6816592" y="2611675"/>
            <a:ext cx="1535100" cy="412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200">
                <a:solidFill>
                  <a:schemeClr val="dk2"/>
                </a:solidFill>
                <a:latin typeface="Righteous"/>
                <a:ea typeface="Righteous"/>
                <a:cs typeface="Righteous"/>
                <a:sym typeface="Righteous"/>
              </a:rPr>
              <a:t>2020</a:t>
            </a:r>
            <a:endParaRPr sz="2200">
              <a:solidFill>
                <a:schemeClr val="dk2"/>
              </a:solidFill>
              <a:latin typeface="Righteous"/>
              <a:ea typeface="Righteous"/>
              <a:cs typeface="Righteous"/>
              <a:sym typeface="Righteous"/>
            </a:endParaRPr>
          </a:p>
        </p:txBody>
      </p:sp>
      <p:sp>
        <p:nvSpPr>
          <p:cNvPr id="2219" name="Google Shape;2219;p59"/>
          <p:cNvSpPr/>
          <p:nvPr/>
        </p:nvSpPr>
        <p:spPr>
          <a:xfrm rot="6893039">
            <a:off x="7298054" y="2121191"/>
            <a:ext cx="53977" cy="44852"/>
          </a:xfrm>
          <a:custGeom>
            <a:avLst/>
            <a:gdLst/>
            <a:ahLst/>
            <a:cxnLst/>
            <a:rect l="l" t="t" r="r" b="b"/>
            <a:pathLst>
              <a:path w="2159" h="1794" extrusionOk="0">
                <a:moveTo>
                  <a:pt x="0" y="0"/>
                </a:moveTo>
                <a:lnTo>
                  <a:pt x="0" y="1794"/>
                </a:lnTo>
                <a:lnTo>
                  <a:pt x="2158" y="1794"/>
                </a:lnTo>
                <a:lnTo>
                  <a:pt x="2158"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9"/>
          <p:cNvSpPr/>
          <p:nvPr/>
        </p:nvSpPr>
        <p:spPr>
          <a:xfrm rot="6893039">
            <a:off x="7483161" y="2032769"/>
            <a:ext cx="101854" cy="416468"/>
          </a:xfrm>
          <a:custGeom>
            <a:avLst/>
            <a:gdLst/>
            <a:ahLst/>
            <a:cxnLst/>
            <a:rect l="l" t="t" r="r" b="b"/>
            <a:pathLst>
              <a:path w="4074" h="16658" extrusionOk="0">
                <a:moveTo>
                  <a:pt x="0" y="1"/>
                </a:moveTo>
                <a:lnTo>
                  <a:pt x="0" y="16657"/>
                </a:lnTo>
                <a:lnTo>
                  <a:pt x="4073" y="16657"/>
                </a:lnTo>
                <a:lnTo>
                  <a:pt x="4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9"/>
          <p:cNvSpPr/>
          <p:nvPr/>
        </p:nvSpPr>
        <p:spPr>
          <a:xfrm rot="6893039">
            <a:off x="7415430" y="2099687"/>
            <a:ext cx="72228" cy="205209"/>
          </a:xfrm>
          <a:custGeom>
            <a:avLst/>
            <a:gdLst/>
            <a:ahLst/>
            <a:cxnLst/>
            <a:rect l="l" t="t" r="r" b="b"/>
            <a:pathLst>
              <a:path w="2889" h="8208" extrusionOk="0">
                <a:moveTo>
                  <a:pt x="1" y="1"/>
                </a:moveTo>
                <a:lnTo>
                  <a:pt x="1" y="8208"/>
                </a:lnTo>
                <a:lnTo>
                  <a:pt x="2888" y="8208"/>
                </a:lnTo>
                <a:lnTo>
                  <a:pt x="2888"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9"/>
          <p:cNvSpPr/>
          <p:nvPr/>
        </p:nvSpPr>
        <p:spPr>
          <a:xfrm rot="6893039">
            <a:off x="7802992" y="2282053"/>
            <a:ext cx="53977" cy="191533"/>
          </a:xfrm>
          <a:custGeom>
            <a:avLst/>
            <a:gdLst/>
            <a:ahLst/>
            <a:cxnLst/>
            <a:rect l="l" t="t" r="r" b="b"/>
            <a:pathLst>
              <a:path w="2159" h="7661" extrusionOk="0">
                <a:moveTo>
                  <a:pt x="0" y="0"/>
                </a:moveTo>
                <a:lnTo>
                  <a:pt x="0" y="7660"/>
                </a:lnTo>
                <a:lnTo>
                  <a:pt x="2158" y="7660"/>
                </a:lnTo>
                <a:lnTo>
                  <a:pt x="21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9"/>
          <p:cNvSpPr/>
          <p:nvPr/>
        </p:nvSpPr>
        <p:spPr>
          <a:xfrm rot="6893039">
            <a:off x="7630307" y="2318701"/>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9"/>
          <p:cNvSpPr/>
          <p:nvPr/>
        </p:nvSpPr>
        <p:spPr>
          <a:xfrm rot="6893039">
            <a:off x="7583429" y="2296958"/>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9"/>
          <p:cNvSpPr/>
          <p:nvPr/>
        </p:nvSpPr>
        <p:spPr>
          <a:xfrm rot="6893039">
            <a:off x="7535871" y="2274899"/>
            <a:ext cx="72228" cy="25"/>
          </a:xfrm>
          <a:custGeom>
            <a:avLst/>
            <a:gdLst/>
            <a:ahLst/>
            <a:cxnLst/>
            <a:rect l="l" t="t" r="r" b="b"/>
            <a:pathLst>
              <a:path w="2889" h="1" fill="none" extrusionOk="0">
                <a:moveTo>
                  <a:pt x="2888"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9"/>
          <p:cNvSpPr/>
          <p:nvPr/>
        </p:nvSpPr>
        <p:spPr>
          <a:xfrm rot="6893039">
            <a:off x="7488313" y="2252841"/>
            <a:ext cx="72228" cy="25"/>
          </a:xfrm>
          <a:custGeom>
            <a:avLst/>
            <a:gdLst/>
            <a:ahLst/>
            <a:cxnLst/>
            <a:rect l="l" t="t" r="r" b="b"/>
            <a:pathLst>
              <a:path w="2889" h="1" fill="none" extrusionOk="0">
                <a:moveTo>
                  <a:pt x="2888" y="1"/>
                </a:moveTo>
                <a:lnTo>
                  <a:pt x="0" y="1"/>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9"/>
          <p:cNvSpPr/>
          <p:nvPr/>
        </p:nvSpPr>
        <p:spPr>
          <a:xfrm rot="6893039">
            <a:off x="7440732" y="2230771"/>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9"/>
          <p:cNvSpPr/>
          <p:nvPr/>
        </p:nvSpPr>
        <p:spPr>
          <a:xfrm rot="6893039">
            <a:off x="7393854" y="2209028"/>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9"/>
          <p:cNvSpPr/>
          <p:nvPr/>
        </p:nvSpPr>
        <p:spPr>
          <a:xfrm rot="6893039">
            <a:off x="7346296" y="2186969"/>
            <a:ext cx="72228" cy="25"/>
          </a:xfrm>
          <a:custGeom>
            <a:avLst/>
            <a:gdLst/>
            <a:ahLst/>
            <a:cxnLst/>
            <a:rect l="l" t="t" r="r" b="b"/>
            <a:pathLst>
              <a:path w="2889" h="1" fill="none" extrusionOk="0">
                <a:moveTo>
                  <a:pt x="2888" y="0"/>
                </a:moveTo>
                <a:lnTo>
                  <a:pt x="0" y="0"/>
                </a:lnTo>
              </a:path>
            </a:pathLst>
          </a:custGeom>
          <a:noFill/>
          <a:ln w="68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9"/>
          <p:cNvSpPr/>
          <p:nvPr/>
        </p:nvSpPr>
        <p:spPr>
          <a:xfrm rot="6893039">
            <a:off x="7203208" y="1975806"/>
            <a:ext cx="25" cy="223434"/>
          </a:xfrm>
          <a:custGeom>
            <a:avLst/>
            <a:gdLst/>
            <a:ahLst/>
            <a:cxnLst/>
            <a:rect l="l" t="t" r="r" b="b"/>
            <a:pathLst>
              <a:path w="1" h="8937" fill="none" extrusionOk="0">
                <a:moveTo>
                  <a:pt x="1" y="1"/>
                </a:moveTo>
                <a:lnTo>
                  <a:pt x="1" y="8937"/>
                </a:lnTo>
              </a:path>
            </a:pathLst>
          </a:custGeom>
          <a:solidFill>
            <a:schemeClr val="lt2"/>
          </a:solidFill>
          <a:ln w="6850"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9"/>
          <p:cNvSpPr/>
          <p:nvPr/>
        </p:nvSpPr>
        <p:spPr>
          <a:xfrm rot="6893039">
            <a:off x="7649914" y="2321877"/>
            <a:ext cx="166432" cy="22051"/>
          </a:xfrm>
          <a:custGeom>
            <a:avLst/>
            <a:gdLst/>
            <a:ahLst/>
            <a:cxnLst/>
            <a:rect l="l" t="t" r="r" b="b"/>
            <a:pathLst>
              <a:path w="6657" h="882" extrusionOk="0">
                <a:moveTo>
                  <a:pt x="0" y="0"/>
                </a:moveTo>
                <a:lnTo>
                  <a:pt x="0" y="882"/>
                </a:lnTo>
                <a:lnTo>
                  <a:pt x="6657" y="882"/>
                </a:lnTo>
                <a:lnTo>
                  <a:pt x="6657"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9"/>
          <p:cNvSpPr/>
          <p:nvPr/>
        </p:nvSpPr>
        <p:spPr>
          <a:xfrm rot="6893039">
            <a:off x="7843629" y="2411714"/>
            <a:ext cx="166432" cy="22076"/>
          </a:xfrm>
          <a:custGeom>
            <a:avLst/>
            <a:gdLst/>
            <a:ahLst/>
            <a:cxnLst/>
            <a:rect l="l" t="t" r="r" b="b"/>
            <a:pathLst>
              <a:path w="6657" h="883" extrusionOk="0">
                <a:moveTo>
                  <a:pt x="0" y="1"/>
                </a:moveTo>
                <a:lnTo>
                  <a:pt x="0" y="882"/>
                </a:lnTo>
                <a:lnTo>
                  <a:pt x="6657" y="882"/>
                </a:lnTo>
                <a:lnTo>
                  <a:pt x="6657"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9"/>
          <p:cNvSpPr/>
          <p:nvPr/>
        </p:nvSpPr>
        <p:spPr>
          <a:xfrm>
            <a:off x="1403157" y="2283244"/>
            <a:ext cx="339331" cy="303007"/>
          </a:xfrm>
          <a:custGeom>
            <a:avLst/>
            <a:gdLst/>
            <a:ahLst/>
            <a:cxnLst/>
            <a:rect l="l" t="t" r="r" b="b"/>
            <a:pathLst>
              <a:path w="48269" h="43102" extrusionOk="0">
                <a:moveTo>
                  <a:pt x="0" y="1"/>
                </a:moveTo>
                <a:lnTo>
                  <a:pt x="0" y="19970"/>
                </a:lnTo>
                <a:cubicBezTo>
                  <a:pt x="31" y="32737"/>
                  <a:pt x="10365" y="43071"/>
                  <a:pt x="23132" y="43102"/>
                </a:cubicBezTo>
                <a:lnTo>
                  <a:pt x="25138" y="43102"/>
                </a:lnTo>
                <a:cubicBezTo>
                  <a:pt x="37904" y="43071"/>
                  <a:pt x="48269" y="32737"/>
                  <a:pt x="48269" y="19970"/>
                </a:cubicBezTo>
                <a:lnTo>
                  <a:pt x="48269" y="1"/>
                </a:lnTo>
                <a:lnTo>
                  <a:pt x="37174" y="1"/>
                </a:lnTo>
                <a:lnTo>
                  <a:pt x="37174" y="19970"/>
                </a:lnTo>
                <a:cubicBezTo>
                  <a:pt x="37144" y="26597"/>
                  <a:pt x="31794" y="31977"/>
                  <a:pt x="25168" y="31977"/>
                </a:cubicBezTo>
                <a:lnTo>
                  <a:pt x="23132" y="31977"/>
                </a:lnTo>
                <a:cubicBezTo>
                  <a:pt x="16505" y="31977"/>
                  <a:pt x="11125" y="26597"/>
                  <a:pt x="11125" y="19970"/>
                </a:cubicBezTo>
                <a:lnTo>
                  <a:pt x="111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9"/>
          <p:cNvSpPr/>
          <p:nvPr/>
        </p:nvSpPr>
        <p:spPr>
          <a:xfrm>
            <a:off x="1664293" y="2208456"/>
            <a:ext cx="78209" cy="83341"/>
          </a:xfrm>
          <a:custGeom>
            <a:avLst/>
            <a:gdLst/>
            <a:ahLst/>
            <a:cxnLst/>
            <a:rect l="l" t="t" r="r" b="b"/>
            <a:pathLst>
              <a:path w="11125" h="11855" extrusionOk="0">
                <a:moveTo>
                  <a:pt x="0" y="0"/>
                </a:moveTo>
                <a:lnTo>
                  <a:pt x="0" y="11854"/>
                </a:lnTo>
                <a:lnTo>
                  <a:pt x="11125" y="11854"/>
                </a:lnTo>
                <a:lnTo>
                  <a:pt x="111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9"/>
          <p:cNvSpPr/>
          <p:nvPr/>
        </p:nvSpPr>
        <p:spPr>
          <a:xfrm>
            <a:off x="1403157" y="2208456"/>
            <a:ext cx="78216" cy="83341"/>
          </a:xfrm>
          <a:custGeom>
            <a:avLst/>
            <a:gdLst/>
            <a:ahLst/>
            <a:cxnLst/>
            <a:rect l="l" t="t" r="r" b="b"/>
            <a:pathLst>
              <a:path w="11126" h="11855" extrusionOk="0">
                <a:moveTo>
                  <a:pt x="0" y="0"/>
                </a:moveTo>
                <a:lnTo>
                  <a:pt x="0" y="11854"/>
                </a:lnTo>
                <a:lnTo>
                  <a:pt x="11125" y="11854"/>
                </a:lnTo>
                <a:lnTo>
                  <a:pt x="111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9"/>
          <p:cNvSpPr/>
          <p:nvPr/>
        </p:nvSpPr>
        <p:spPr>
          <a:xfrm>
            <a:off x="1436495" y="2225336"/>
            <a:ext cx="9406" cy="45737"/>
          </a:xfrm>
          <a:custGeom>
            <a:avLst/>
            <a:gdLst/>
            <a:ahLst/>
            <a:cxnLst/>
            <a:rect l="l" t="t" r="r" b="b"/>
            <a:pathLst>
              <a:path w="1338" h="6506" extrusionOk="0">
                <a:moveTo>
                  <a:pt x="0" y="0"/>
                </a:moveTo>
                <a:lnTo>
                  <a:pt x="0" y="6505"/>
                </a:lnTo>
                <a:lnTo>
                  <a:pt x="1338" y="6505"/>
                </a:lnTo>
                <a:lnTo>
                  <a:pt x="13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9"/>
          <p:cNvSpPr/>
          <p:nvPr/>
        </p:nvSpPr>
        <p:spPr>
          <a:xfrm>
            <a:off x="1682452" y="2243502"/>
            <a:ext cx="45737" cy="9406"/>
          </a:xfrm>
          <a:custGeom>
            <a:avLst/>
            <a:gdLst/>
            <a:ahLst/>
            <a:cxnLst/>
            <a:rect l="l" t="t" r="r" b="b"/>
            <a:pathLst>
              <a:path w="6506" h="1338" extrusionOk="0">
                <a:moveTo>
                  <a:pt x="1" y="0"/>
                </a:moveTo>
                <a:lnTo>
                  <a:pt x="1" y="1337"/>
                </a:lnTo>
                <a:lnTo>
                  <a:pt x="6505" y="1337"/>
                </a:ln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9"/>
          <p:cNvSpPr/>
          <p:nvPr/>
        </p:nvSpPr>
        <p:spPr>
          <a:xfrm>
            <a:off x="1503593" y="1875310"/>
            <a:ext cx="198091" cy="294248"/>
          </a:xfrm>
          <a:custGeom>
            <a:avLst/>
            <a:gdLst/>
            <a:ahLst/>
            <a:cxnLst/>
            <a:rect l="l" t="t" r="r" b="b"/>
            <a:pathLst>
              <a:path w="28178" h="41856" extrusionOk="0">
                <a:moveTo>
                  <a:pt x="12706" y="0"/>
                </a:moveTo>
                <a:cubicBezTo>
                  <a:pt x="12250" y="1095"/>
                  <a:pt x="11794" y="2219"/>
                  <a:pt x="11338" y="3314"/>
                </a:cubicBezTo>
                <a:cubicBezTo>
                  <a:pt x="10882" y="4408"/>
                  <a:pt x="10426" y="5532"/>
                  <a:pt x="9970" y="6627"/>
                </a:cubicBezTo>
                <a:lnTo>
                  <a:pt x="8633" y="9970"/>
                </a:lnTo>
                <a:cubicBezTo>
                  <a:pt x="8177" y="11064"/>
                  <a:pt x="7751" y="12189"/>
                  <a:pt x="7295" y="13283"/>
                </a:cubicBezTo>
                <a:lnTo>
                  <a:pt x="5988" y="16627"/>
                </a:lnTo>
                <a:cubicBezTo>
                  <a:pt x="5532" y="17751"/>
                  <a:pt x="5077" y="18876"/>
                  <a:pt x="4651" y="20001"/>
                </a:cubicBezTo>
                <a:lnTo>
                  <a:pt x="2067" y="26718"/>
                </a:lnTo>
                <a:lnTo>
                  <a:pt x="0" y="32037"/>
                </a:lnTo>
                <a:lnTo>
                  <a:pt x="4681" y="31460"/>
                </a:lnTo>
                <a:lnTo>
                  <a:pt x="16080" y="30062"/>
                </a:lnTo>
                <a:lnTo>
                  <a:pt x="12797" y="34256"/>
                </a:lnTo>
                <a:lnTo>
                  <a:pt x="6900" y="41855"/>
                </a:lnTo>
                <a:lnTo>
                  <a:pt x="14043" y="35442"/>
                </a:lnTo>
                <a:lnTo>
                  <a:pt x="21186" y="29028"/>
                </a:lnTo>
                <a:lnTo>
                  <a:pt x="24135" y="26353"/>
                </a:lnTo>
                <a:lnTo>
                  <a:pt x="19879" y="26171"/>
                </a:lnTo>
                <a:lnTo>
                  <a:pt x="11916" y="25776"/>
                </a:lnTo>
                <a:lnTo>
                  <a:pt x="12402" y="25320"/>
                </a:lnTo>
                <a:cubicBezTo>
                  <a:pt x="13283" y="24499"/>
                  <a:pt x="14165" y="23679"/>
                  <a:pt x="15046" y="22888"/>
                </a:cubicBezTo>
                <a:lnTo>
                  <a:pt x="17721" y="20426"/>
                </a:lnTo>
                <a:cubicBezTo>
                  <a:pt x="18603" y="19636"/>
                  <a:pt x="19484" y="18815"/>
                  <a:pt x="20366" y="17995"/>
                </a:cubicBezTo>
                <a:lnTo>
                  <a:pt x="22980" y="15533"/>
                </a:lnTo>
                <a:cubicBezTo>
                  <a:pt x="23831" y="14742"/>
                  <a:pt x="24712" y="13922"/>
                  <a:pt x="25594" y="13071"/>
                </a:cubicBezTo>
                <a:cubicBezTo>
                  <a:pt x="26445" y="12250"/>
                  <a:pt x="27326" y="11429"/>
                  <a:pt x="28177" y="10608"/>
                </a:cubicBezTo>
                <a:lnTo>
                  <a:pt x="127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9" name="Google Shape;2239;p59"/>
          <p:cNvGrpSpPr/>
          <p:nvPr/>
        </p:nvGrpSpPr>
        <p:grpSpPr>
          <a:xfrm>
            <a:off x="3286000" y="1843339"/>
            <a:ext cx="523620" cy="731406"/>
            <a:chOff x="3833689" y="1919425"/>
            <a:chExt cx="453940" cy="634075"/>
          </a:xfrm>
        </p:grpSpPr>
        <p:sp>
          <p:nvSpPr>
            <p:cNvPr id="2240" name="Google Shape;2240;p59"/>
            <p:cNvSpPr/>
            <p:nvPr/>
          </p:nvSpPr>
          <p:spPr>
            <a:xfrm>
              <a:off x="4087184" y="2087766"/>
              <a:ext cx="178522" cy="348818"/>
            </a:xfrm>
            <a:custGeom>
              <a:avLst/>
              <a:gdLst/>
              <a:ahLst/>
              <a:cxnLst/>
              <a:rect l="l" t="t" r="r" b="b"/>
              <a:pathLst>
                <a:path w="8224" h="16069" extrusionOk="0">
                  <a:moveTo>
                    <a:pt x="0" y="0"/>
                  </a:moveTo>
                  <a:lnTo>
                    <a:pt x="0" y="1932"/>
                  </a:lnTo>
                  <a:cubicBezTo>
                    <a:pt x="3440" y="1992"/>
                    <a:pt x="6216" y="4693"/>
                    <a:pt x="6216" y="8027"/>
                  </a:cubicBezTo>
                  <a:cubicBezTo>
                    <a:pt x="6216" y="11361"/>
                    <a:pt x="3440" y="14077"/>
                    <a:pt x="0" y="14122"/>
                  </a:cubicBezTo>
                  <a:lnTo>
                    <a:pt x="0" y="16069"/>
                  </a:lnTo>
                  <a:cubicBezTo>
                    <a:pt x="4542" y="16008"/>
                    <a:pt x="8223" y="12433"/>
                    <a:pt x="8223" y="8027"/>
                  </a:cubicBezTo>
                  <a:cubicBezTo>
                    <a:pt x="8223" y="3621"/>
                    <a:pt x="4542" y="4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9"/>
            <p:cNvSpPr/>
            <p:nvPr/>
          </p:nvSpPr>
          <p:spPr>
            <a:xfrm>
              <a:off x="4084883" y="2087441"/>
              <a:ext cx="180823" cy="349143"/>
            </a:xfrm>
            <a:custGeom>
              <a:avLst/>
              <a:gdLst/>
              <a:ahLst/>
              <a:cxnLst/>
              <a:rect l="l" t="t" r="r" b="b"/>
              <a:pathLst>
                <a:path w="8330" h="16084" fill="none" extrusionOk="0">
                  <a:moveTo>
                    <a:pt x="1" y="0"/>
                  </a:moveTo>
                  <a:cubicBezTo>
                    <a:pt x="4602" y="0"/>
                    <a:pt x="8329" y="3606"/>
                    <a:pt x="8329" y="8042"/>
                  </a:cubicBezTo>
                  <a:cubicBezTo>
                    <a:pt x="8329" y="12478"/>
                    <a:pt x="4602" y="16084"/>
                    <a:pt x="1" y="16084"/>
                  </a:cubicBezTo>
                </a:path>
              </a:pathLst>
            </a:custGeom>
            <a:noFill/>
            <a:ln w="94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9"/>
            <p:cNvSpPr/>
            <p:nvPr/>
          </p:nvSpPr>
          <p:spPr>
            <a:xfrm>
              <a:off x="4063610" y="1919425"/>
              <a:ext cx="46194" cy="247943"/>
            </a:xfrm>
            <a:custGeom>
              <a:avLst/>
              <a:gdLst/>
              <a:ahLst/>
              <a:cxnLst/>
              <a:rect l="l" t="t" r="r" b="b"/>
              <a:pathLst>
                <a:path w="2128" h="11422" extrusionOk="0">
                  <a:moveTo>
                    <a:pt x="0" y="1"/>
                  </a:moveTo>
                  <a:lnTo>
                    <a:pt x="0" y="11422"/>
                  </a:lnTo>
                  <a:lnTo>
                    <a:pt x="2127" y="11422"/>
                  </a:lnTo>
                  <a:lnTo>
                    <a:pt x="2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9"/>
            <p:cNvSpPr/>
            <p:nvPr/>
          </p:nvSpPr>
          <p:spPr>
            <a:xfrm>
              <a:off x="4036411" y="2080559"/>
              <a:ext cx="86157" cy="103523"/>
            </a:xfrm>
            <a:custGeom>
              <a:avLst/>
              <a:gdLst/>
              <a:ahLst/>
              <a:cxnLst/>
              <a:rect l="l" t="t" r="r" b="b"/>
              <a:pathLst>
                <a:path w="3969" h="4769" extrusionOk="0">
                  <a:moveTo>
                    <a:pt x="1" y="1"/>
                  </a:moveTo>
                  <a:lnTo>
                    <a:pt x="1" y="4768"/>
                  </a:lnTo>
                  <a:lnTo>
                    <a:pt x="3969" y="4768"/>
                  </a:lnTo>
                  <a:lnTo>
                    <a:pt x="39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9"/>
            <p:cNvSpPr/>
            <p:nvPr/>
          </p:nvSpPr>
          <p:spPr>
            <a:xfrm>
              <a:off x="4009234" y="2335687"/>
              <a:ext cx="84203" cy="185078"/>
            </a:xfrm>
            <a:custGeom>
              <a:avLst/>
              <a:gdLst/>
              <a:ahLst/>
              <a:cxnLst/>
              <a:rect l="l" t="t" r="r" b="b"/>
              <a:pathLst>
                <a:path w="3879" h="8526" extrusionOk="0">
                  <a:moveTo>
                    <a:pt x="1" y="1"/>
                  </a:moveTo>
                  <a:lnTo>
                    <a:pt x="1" y="8525"/>
                  </a:lnTo>
                  <a:lnTo>
                    <a:pt x="3878" y="8525"/>
                  </a:lnTo>
                  <a:lnTo>
                    <a:pt x="3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9"/>
            <p:cNvSpPr/>
            <p:nvPr/>
          </p:nvSpPr>
          <p:spPr>
            <a:xfrm>
              <a:off x="3970270" y="2362952"/>
              <a:ext cx="69442" cy="63082"/>
            </a:xfrm>
            <a:custGeom>
              <a:avLst/>
              <a:gdLst/>
              <a:ahLst/>
              <a:cxnLst/>
              <a:rect l="l" t="t" r="r" b="b"/>
              <a:pathLst>
                <a:path w="3199" h="2906" extrusionOk="0">
                  <a:moveTo>
                    <a:pt x="1594" y="1"/>
                  </a:moveTo>
                  <a:cubicBezTo>
                    <a:pt x="1222" y="1"/>
                    <a:pt x="853" y="140"/>
                    <a:pt x="574" y="419"/>
                  </a:cubicBezTo>
                  <a:cubicBezTo>
                    <a:pt x="0" y="993"/>
                    <a:pt x="0" y="1913"/>
                    <a:pt x="574" y="2486"/>
                  </a:cubicBezTo>
                  <a:cubicBezTo>
                    <a:pt x="853" y="2766"/>
                    <a:pt x="1222" y="2905"/>
                    <a:pt x="1594" y="2905"/>
                  </a:cubicBezTo>
                  <a:cubicBezTo>
                    <a:pt x="1965" y="2905"/>
                    <a:pt x="2339" y="2766"/>
                    <a:pt x="2625" y="2486"/>
                  </a:cubicBezTo>
                  <a:cubicBezTo>
                    <a:pt x="3199" y="1913"/>
                    <a:pt x="3199" y="993"/>
                    <a:pt x="2625" y="419"/>
                  </a:cubicBezTo>
                  <a:cubicBezTo>
                    <a:pt x="2339" y="140"/>
                    <a:pt x="1965" y="1"/>
                    <a:pt x="15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9"/>
            <p:cNvSpPr/>
            <p:nvPr/>
          </p:nvSpPr>
          <p:spPr>
            <a:xfrm>
              <a:off x="3941769" y="2230558"/>
              <a:ext cx="202097" cy="109080"/>
            </a:xfrm>
            <a:custGeom>
              <a:avLst/>
              <a:gdLst/>
              <a:ahLst/>
              <a:cxnLst/>
              <a:rect l="l" t="t" r="r" b="b"/>
              <a:pathLst>
                <a:path w="9310" h="5025" extrusionOk="0">
                  <a:moveTo>
                    <a:pt x="710" y="1"/>
                  </a:moveTo>
                  <a:cubicBezTo>
                    <a:pt x="317" y="1"/>
                    <a:pt x="1" y="302"/>
                    <a:pt x="1" y="695"/>
                  </a:cubicBezTo>
                  <a:lnTo>
                    <a:pt x="1" y="4331"/>
                  </a:lnTo>
                  <a:cubicBezTo>
                    <a:pt x="1" y="4723"/>
                    <a:pt x="317" y="5025"/>
                    <a:pt x="710" y="5025"/>
                  </a:cubicBezTo>
                  <a:lnTo>
                    <a:pt x="8600" y="5025"/>
                  </a:lnTo>
                  <a:cubicBezTo>
                    <a:pt x="8993" y="5025"/>
                    <a:pt x="9310" y="4723"/>
                    <a:pt x="9310" y="4331"/>
                  </a:cubicBezTo>
                  <a:lnTo>
                    <a:pt x="9310" y="695"/>
                  </a:lnTo>
                  <a:cubicBezTo>
                    <a:pt x="9310" y="302"/>
                    <a:pt x="8993" y="1"/>
                    <a:pt x="86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9"/>
            <p:cNvSpPr/>
            <p:nvPr/>
          </p:nvSpPr>
          <p:spPr>
            <a:xfrm>
              <a:off x="3973873" y="2438863"/>
              <a:ext cx="54377" cy="46215"/>
            </a:xfrm>
            <a:custGeom>
              <a:avLst/>
              <a:gdLst/>
              <a:ahLst/>
              <a:cxnLst/>
              <a:rect l="l" t="t" r="r" b="b"/>
              <a:pathLst>
                <a:path w="2505" h="2129" extrusionOk="0">
                  <a:moveTo>
                    <a:pt x="1433" y="0"/>
                  </a:moveTo>
                  <a:cubicBezTo>
                    <a:pt x="483" y="0"/>
                    <a:pt x="0" y="1147"/>
                    <a:pt x="679" y="1811"/>
                  </a:cubicBezTo>
                  <a:cubicBezTo>
                    <a:pt x="894" y="2031"/>
                    <a:pt x="1162" y="2129"/>
                    <a:pt x="1425" y="2129"/>
                  </a:cubicBezTo>
                  <a:cubicBezTo>
                    <a:pt x="1974" y="2129"/>
                    <a:pt x="2505" y="1704"/>
                    <a:pt x="2505" y="1071"/>
                  </a:cubicBezTo>
                  <a:cubicBezTo>
                    <a:pt x="2505" y="468"/>
                    <a:pt x="2022" y="0"/>
                    <a:pt x="14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9"/>
            <p:cNvSpPr/>
            <p:nvPr/>
          </p:nvSpPr>
          <p:spPr>
            <a:xfrm>
              <a:off x="4049197" y="2174553"/>
              <a:ext cx="30477" cy="71092"/>
            </a:xfrm>
            <a:custGeom>
              <a:avLst/>
              <a:gdLst/>
              <a:ahLst/>
              <a:cxnLst/>
              <a:rect l="l" t="t" r="r" b="b"/>
              <a:pathLst>
                <a:path w="1404" h="3275" extrusionOk="0">
                  <a:moveTo>
                    <a:pt x="0" y="1"/>
                  </a:moveTo>
                  <a:lnTo>
                    <a:pt x="0" y="2566"/>
                  </a:lnTo>
                  <a:cubicBezTo>
                    <a:pt x="0" y="2958"/>
                    <a:pt x="317" y="3275"/>
                    <a:pt x="709" y="3275"/>
                  </a:cubicBezTo>
                  <a:cubicBezTo>
                    <a:pt x="1087" y="3275"/>
                    <a:pt x="1403" y="2958"/>
                    <a:pt x="1403" y="2566"/>
                  </a:cubicBez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9"/>
            <p:cNvSpPr/>
            <p:nvPr/>
          </p:nvSpPr>
          <p:spPr>
            <a:xfrm>
              <a:off x="4087835" y="2174553"/>
              <a:ext cx="20666" cy="71092"/>
            </a:xfrm>
            <a:custGeom>
              <a:avLst/>
              <a:gdLst/>
              <a:ahLst/>
              <a:cxnLst/>
              <a:rect l="l" t="t" r="r" b="b"/>
              <a:pathLst>
                <a:path w="952" h="3275" extrusionOk="0">
                  <a:moveTo>
                    <a:pt x="1" y="1"/>
                  </a:moveTo>
                  <a:lnTo>
                    <a:pt x="1" y="2792"/>
                  </a:lnTo>
                  <a:cubicBezTo>
                    <a:pt x="1" y="3063"/>
                    <a:pt x="212" y="3275"/>
                    <a:pt x="483" y="3275"/>
                  </a:cubicBezTo>
                  <a:cubicBezTo>
                    <a:pt x="740" y="3275"/>
                    <a:pt x="951" y="3063"/>
                    <a:pt x="951" y="2792"/>
                  </a:cubicBezTo>
                  <a:lnTo>
                    <a:pt x="9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9"/>
            <p:cNvSpPr/>
            <p:nvPr/>
          </p:nvSpPr>
          <p:spPr>
            <a:xfrm>
              <a:off x="3979756" y="2171601"/>
              <a:ext cx="151345" cy="20991"/>
            </a:xfrm>
            <a:custGeom>
              <a:avLst/>
              <a:gdLst/>
              <a:ahLst/>
              <a:cxnLst/>
              <a:rect l="l" t="t" r="r" b="b"/>
              <a:pathLst>
                <a:path w="6972" h="967" extrusionOk="0">
                  <a:moveTo>
                    <a:pt x="484" y="1"/>
                  </a:moveTo>
                  <a:cubicBezTo>
                    <a:pt x="212" y="1"/>
                    <a:pt x="1" y="212"/>
                    <a:pt x="1" y="484"/>
                  </a:cubicBezTo>
                  <a:cubicBezTo>
                    <a:pt x="1" y="755"/>
                    <a:pt x="212" y="966"/>
                    <a:pt x="484" y="966"/>
                  </a:cubicBezTo>
                  <a:lnTo>
                    <a:pt x="6488" y="966"/>
                  </a:lnTo>
                  <a:cubicBezTo>
                    <a:pt x="6760" y="966"/>
                    <a:pt x="6971" y="755"/>
                    <a:pt x="6971" y="484"/>
                  </a:cubicBezTo>
                  <a:cubicBezTo>
                    <a:pt x="6971" y="212"/>
                    <a:pt x="6760" y="1"/>
                    <a:pt x="6488" y="1"/>
                  </a:cubicBezTo>
                  <a:close/>
                </a:path>
              </a:pathLst>
            </a:custGeom>
            <a:solidFill>
              <a:srgbClr val="4A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9"/>
            <p:cNvSpPr/>
            <p:nvPr/>
          </p:nvSpPr>
          <p:spPr>
            <a:xfrm>
              <a:off x="4055079" y="1957087"/>
              <a:ext cx="62908" cy="67489"/>
            </a:xfrm>
            <a:custGeom>
              <a:avLst/>
              <a:gdLst/>
              <a:ahLst/>
              <a:cxnLst/>
              <a:rect l="l" t="t" r="r" b="b"/>
              <a:pathLst>
                <a:path w="2898" h="3109" extrusionOk="0">
                  <a:moveTo>
                    <a:pt x="1" y="1"/>
                  </a:moveTo>
                  <a:lnTo>
                    <a:pt x="1" y="3109"/>
                  </a:lnTo>
                  <a:lnTo>
                    <a:pt x="2898" y="3109"/>
                  </a:lnTo>
                  <a:lnTo>
                    <a:pt x="28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9"/>
            <p:cNvSpPr/>
            <p:nvPr/>
          </p:nvSpPr>
          <p:spPr>
            <a:xfrm>
              <a:off x="4064587" y="1957087"/>
              <a:ext cx="22" cy="67489"/>
            </a:xfrm>
            <a:custGeom>
              <a:avLst/>
              <a:gdLst/>
              <a:ahLst/>
              <a:cxnLst/>
              <a:rect l="l" t="t" r="r" b="b"/>
              <a:pathLst>
                <a:path w="1" h="3109" fill="none" extrusionOk="0">
                  <a:moveTo>
                    <a:pt x="0" y="1"/>
                  </a:moveTo>
                  <a:lnTo>
                    <a:pt x="0" y="3109"/>
                  </a:lnTo>
                </a:path>
              </a:pathLst>
            </a:custGeom>
            <a:solidFill>
              <a:schemeClr val="dk2"/>
            </a:solidFill>
            <a:ln w="4900" cap="flat" cmpd="sng">
              <a:solidFill>
                <a:srgbClr val="1F1F1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9"/>
            <p:cNvSpPr/>
            <p:nvPr/>
          </p:nvSpPr>
          <p:spPr>
            <a:xfrm>
              <a:off x="4079326" y="1957087"/>
              <a:ext cx="22" cy="67489"/>
            </a:xfrm>
            <a:custGeom>
              <a:avLst/>
              <a:gdLst/>
              <a:ahLst/>
              <a:cxnLst/>
              <a:rect l="l" t="t" r="r" b="b"/>
              <a:pathLst>
                <a:path w="1" h="3109" fill="none" extrusionOk="0">
                  <a:moveTo>
                    <a:pt x="0" y="1"/>
                  </a:moveTo>
                  <a:lnTo>
                    <a:pt x="0" y="3109"/>
                  </a:lnTo>
                </a:path>
              </a:pathLst>
            </a:custGeom>
            <a:solidFill>
              <a:schemeClr val="dk2"/>
            </a:solidFill>
            <a:ln w="4900" cap="flat" cmpd="sng">
              <a:solidFill>
                <a:srgbClr val="1F1F1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9"/>
            <p:cNvSpPr/>
            <p:nvPr/>
          </p:nvSpPr>
          <p:spPr>
            <a:xfrm>
              <a:off x="4094065" y="1957087"/>
              <a:ext cx="22" cy="67489"/>
            </a:xfrm>
            <a:custGeom>
              <a:avLst/>
              <a:gdLst/>
              <a:ahLst/>
              <a:cxnLst/>
              <a:rect l="l" t="t" r="r" b="b"/>
              <a:pathLst>
                <a:path w="1" h="3109" fill="none" extrusionOk="0">
                  <a:moveTo>
                    <a:pt x="0" y="1"/>
                  </a:moveTo>
                  <a:lnTo>
                    <a:pt x="0" y="3109"/>
                  </a:lnTo>
                </a:path>
              </a:pathLst>
            </a:custGeom>
            <a:solidFill>
              <a:schemeClr val="dk2"/>
            </a:solidFill>
            <a:ln w="4900" cap="flat" cmpd="sng">
              <a:solidFill>
                <a:srgbClr val="1F1F1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9"/>
            <p:cNvSpPr/>
            <p:nvPr/>
          </p:nvSpPr>
          <p:spPr>
            <a:xfrm>
              <a:off x="4108479" y="1957087"/>
              <a:ext cx="22" cy="67489"/>
            </a:xfrm>
            <a:custGeom>
              <a:avLst/>
              <a:gdLst/>
              <a:ahLst/>
              <a:cxnLst/>
              <a:rect l="l" t="t" r="r" b="b"/>
              <a:pathLst>
                <a:path w="1" h="3109" fill="none" extrusionOk="0">
                  <a:moveTo>
                    <a:pt x="0" y="1"/>
                  </a:moveTo>
                  <a:lnTo>
                    <a:pt x="0" y="3109"/>
                  </a:lnTo>
                </a:path>
              </a:pathLst>
            </a:custGeom>
            <a:solidFill>
              <a:schemeClr val="dk2"/>
            </a:solidFill>
            <a:ln w="4900" cap="flat" cmpd="sng">
              <a:solidFill>
                <a:srgbClr val="1F1F1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9"/>
            <p:cNvSpPr/>
            <p:nvPr/>
          </p:nvSpPr>
          <p:spPr>
            <a:xfrm>
              <a:off x="4191096" y="2194524"/>
              <a:ext cx="96533" cy="82706"/>
            </a:xfrm>
            <a:custGeom>
              <a:avLst/>
              <a:gdLst/>
              <a:ahLst/>
              <a:cxnLst/>
              <a:rect l="l" t="t" r="r" b="b"/>
              <a:pathLst>
                <a:path w="4447" h="3810" extrusionOk="0">
                  <a:moveTo>
                    <a:pt x="2527" y="1"/>
                  </a:moveTo>
                  <a:cubicBezTo>
                    <a:pt x="835" y="1"/>
                    <a:pt x="1" y="2042"/>
                    <a:pt x="1203" y="3245"/>
                  </a:cubicBezTo>
                  <a:cubicBezTo>
                    <a:pt x="1588" y="3635"/>
                    <a:pt x="2064" y="3809"/>
                    <a:pt x="2530" y="3809"/>
                  </a:cubicBezTo>
                  <a:cubicBezTo>
                    <a:pt x="3507" y="3809"/>
                    <a:pt x="4447" y="3046"/>
                    <a:pt x="4447" y="1902"/>
                  </a:cubicBezTo>
                  <a:cubicBezTo>
                    <a:pt x="4447" y="846"/>
                    <a:pt x="3602" y="1"/>
                    <a:pt x="2546" y="1"/>
                  </a:cubicBezTo>
                  <a:cubicBezTo>
                    <a:pt x="2540" y="1"/>
                    <a:pt x="2533" y="1"/>
                    <a:pt x="25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9"/>
            <p:cNvSpPr/>
            <p:nvPr/>
          </p:nvSpPr>
          <p:spPr>
            <a:xfrm>
              <a:off x="3843848" y="2509608"/>
              <a:ext cx="320989" cy="43893"/>
            </a:xfrm>
            <a:custGeom>
              <a:avLst/>
              <a:gdLst/>
              <a:ahLst/>
              <a:cxnLst/>
              <a:rect l="l" t="t" r="r" b="b"/>
              <a:pathLst>
                <a:path w="14787" h="2022" extrusionOk="0">
                  <a:moveTo>
                    <a:pt x="7393" y="0"/>
                  </a:moveTo>
                  <a:cubicBezTo>
                    <a:pt x="4089" y="0"/>
                    <a:pt x="1253" y="830"/>
                    <a:pt x="0" y="2022"/>
                  </a:cubicBezTo>
                  <a:lnTo>
                    <a:pt x="14786" y="2022"/>
                  </a:lnTo>
                  <a:cubicBezTo>
                    <a:pt x="13534" y="830"/>
                    <a:pt x="10697" y="0"/>
                    <a:pt x="7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9"/>
            <p:cNvSpPr/>
            <p:nvPr/>
          </p:nvSpPr>
          <p:spPr>
            <a:xfrm>
              <a:off x="4212282" y="2210262"/>
              <a:ext cx="59631" cy="51056"/>
            </a:xfrm>
            <a:custGeom>
              <a:avLst/>
              <a:gdLst/>
              <a:ahLst/>
              <a:cxnLst/>
              <a:rect l="l" t="t" r="r" b="b"/>
              <a:pathLst>
                <a:path w="2747" h="2352" extrusionOk="0">
                  <a:moveTo>
                    <a:pt x="1570" y="0"/>
                  </a:moveTo>
                  <a:cubicBezTo>
                    <a:pt x="514" y="0"/>
                    <a:pt x="1" y="1268"/>
                    <a:pt x="740" y="2007"/>
                  </a:cubicBezTo>
                  <a:cubicBezTo>
                    <a:pt x="979" y="2245"/>
                    <a:pt x="1272" y="2352"/>
                    <a:pt x="1560" y="2352"/>
                  </a:cubicBezTo>
                  <a:cubicBezTo>
                    <a:pt x="2165" y="2352"/>
                    <a:pt x="2747" y="1882"/>
                    <a:pt x="2747" y="1177"/>
                  </a:cubicBezTo>
                  <a:cubicBezTo>
                    <a:pt x="2747" y="528"/>
                    <a:pt x="2219" y="0"/>
                    <a:pt x="15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9"/>
            <p:cNvSpPr/>
            <p:nvPr/>
          </p:nvSpPr>
          <p:spPr>
            <a:xfrm>
              <a:off x="3833689" y="2553478"/>
              <a:ext cx="339657" cy="22"/>
            </a:xfrm>
            <a:custGeom>
              <a:avLst/>
              <a:gdLst/>
              <a:ahLst/>
              <a:cxnLst/>
              <a:rect l="l" t="t" r="r" b="b"/>
              <a:pathLst>
                <a:path w="15647" h="1" fill="none" extrusionOk="0">
                  <a:moveTo>
                    <a:pt x="1" y="1"/>
                  </a:moveTo>
                  <a:lnTo>
                    <a:pt x="15646" y="1"/>
                  </a:lnTo>
                </a:path>
              </a:pathLst>
            </a:custGeom>
            <a:noFill/>
            <a:ln w="9425" cap="rnd"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59"/>
          <p:cNvSpPr/>
          <p:nvPr/>
        </p:nvSpPr>
        <p:spPr>
          <a:xfrm>
            <a:off x="5275360" y="2382347"/>
            <a:ext cx="156026" cy="180537"/>
          </a:xfrm>
          <a:custGeom>
            <a:avLst/>
            <a:gdLst/>
            <a:ahLst/>
            <a:cxnLst/>
            <a:rect l="l" t="t" r="r" b="b"/>
            <a:pathLst>
              <a:path w="5086" h="5885" extrusionOk="0">
                <a:moveTo>
                  <a:pt x="2536" y="1"/>
                </a:moveTo>
                <a:lnTo>
                  <a:pt x="1" y="1464"/>
                </a:lnTo>
                <a:lnTo>
                  <a:pt x="1" y="4406"/>
                </a:lnTo>
                <a:lnTo>
                  <a:pt x="2536" y="5885"/>
                </a:lnTo>
                <a:lnTo>
                  <a:pt x="5085" y="4406"/>
                </a:lnTo>
                <a:lnTo>
                  <a:pt x="5085" y="1464"/>
                </a:lnTo>
                <a:lnTo>
                  <a:pt x="2536" y="1"/>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9"/>
          <p:cNvSpPr/>
          <p:nvPr/>
        </p:nvSpPr>
        <p:spPr>
          <a:xfrm>
            <a:off x="5431353" y="2382347"/>
            <a:ext cx="156455" cy="180537"/>
          </a:xfrm>
          <a:custGeom>
            <a:avLst/>
            <a:gdLst/>
            <a:ahLst/>
            <a:cxnLst/>
            <a:rect l="l" t="t" r="r" b="b"/>
            <a:pathLst>
              <a:path w="5100" h="5885" extrusionOk="0">
                <a:moveTo>
                  <a:pt x="2550" y="1"/>
                </a:moveTo>
                <a:lnTo>
                  <a:pt x="0" y="1464"/>
                </a:lnTo>
                <a:lnTo>
                  <a:pt x="0" y="4406"/>
                </a:lnTo>
                <a:lnTo>
                  <a:pt x="2550" y="5885"/>
                </a:lnTo>
                <a:lnTo>
                  <a:pt x="5100" y="4406"/>
                </a:lnTo>
                <a:lnTo>
                  <a:pt x="5100" y="1464"/>
                </a:lnTo>
                <a:lnTo>
                  <a:pt x="2550" y="1"/>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9"/>
          <p:cNvSpPr/>
          <p:nvPr/>
        </p:nvSpPr>
        <p:spPr>
          <a:xfrm>
            <a:off x="5353126" y="2246755"/>
            <a:ext cx="156486" cy="180537"/>
          </a:xfrm>
          <a:custGeom>
            <a:avLst/>
            <a:gdLst/>
            <a:ahLst/>
            <a:cxnLst/>
            <a:rect l="l" t="t" r="r" b="b"/>
            <a:pathLst>
              <a:path w="5101" h="5885" extrusionOk="0">
                <a:moveTo>
                  <a:pt x="2550" y="0"/>
                </a:moveTo>
                <a:lnTo>
                  <a:pt x="1" y="1464"/>
                </a:lnTo>
                <a:lnTo>
                  <a:pt x="1" y="4406"/>
                </a:lnTo>
                <a:lnTo>
                  <a:pt x="2550" y="5884"/>
                </a:lnTo>
                <a:lnTo>
                  <a:pt x="5100" y="4406"/>
                </a:lnTo>
                <a:lnTo>
                  <a:pt x="5100" y="1464"/>
                </a:lnTo>
                <a:lnTo>
                  <a:pt x="2550" y="0"/>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9"/>
          <p:cNvSpPr/>
          <p:nvPr/>
        </p:nvSpPr>
        <p:spPr>
          <a:xfrm>
            <a:off x="5274900" y="2111132"/>
            <a:ext cx="156486" cy="180537"/>
          </a:xfrm>
          <a:custGeom>
            <a:avLst/>
            <a:gdLst/>
            <a:ahLst/>
            <a:cxnLst/>
            <a:rect l="l" t="t" r="r" b="b"/>
            <a:pathLst>
              <a:path w="5101" h="5885" extrusionOk="0">
                <a:moveTo>
                  <a:pt x="2551" y="0"/>
                </a:moveTo>
                <a:lnTo>
                  <a:pt x="1" y="1464"/>
                </a:lnTo>
                <a:lnTo>
                  <a:pt x="1" y="4406"/>
                </a:lnTo>
                <a:lnTo>
                  <a:pt x="2551" y="5885"/>
                </a:lnTo>
                <a:lnTo>
                  <a:pt x="5100" y="4406"/>
                </a:lnTo>
                <a:lnTo>
                  <a:pt x="5100" y="1464"/>
                </a:lnTo>
                <a:lnTo>
                  <a:pt x="2551" y="0"/>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9"/>
          <p:cNvSpPr/>
          <p:nvPr/>
        </p:nvSpPr>
        <p:spPr>
          <a:xfrm>
            <a:off x="5431353" y="2111132"/>
            <a:ext cx="156455" cy="180537"/>
          </a:xfrm>
          <a:custGeom>
            <a:avLst/>
            <a:gdLst/>
            <a:ahLst/>
            <a:cxnLst/>
            <a:rect l="l" t="t" r="r" b="b"/>
            <a:pathLst>
              <a:path w="5100" h="5885" extrusionOk="0">
                <a:moveTo>
                  <a:pt x="2550" y="0"/>
                </a:moveTo>
                <a:lnTo>
                  <a:pt x="0" y="1464"/>
                </a:lnTo>
                <a:lnTo>
                  <a:pt x="0" y="4406"/>
                </a:lnTo>
                <a:lnTo>
                  <a:pt x="2550" y="5885"/>
                </a:lnTo>
                <a:lnTo>
                  <a:pt x="5100" y="4406"/>
                </a:lnTo>
                <a:lnTo>
                  <a:pt x="5100" y="1464"/>
                </a:lnTo>
                <a:lnTo>
                  <a:pt x="2550" y="0"/>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9"/>
          <p:cNvSpPr/>
          <p:nvPr/>
        </p:nvSpPr>
        <p:spPr>
          <a:xfrm>
            <a:off x="5353126" y="1975509"/>
            <a:ext cx="155995" cy="180537"/>
          </a:xfrm>
          <a:custGeom>
            <a:avLst/>
            <a:gdLst/>
            <a:ahLst/>
            <a:cxnLst/>
            <a:rect l="l" t="t" r="r" b="b"/>
            <a:pathLst>
              <a:path w="5085" h="5885" extrusionOk="0">
                <a:moveTo>
                  <a:pt x="2550" y="1"/>
                </a:moveTo>
                <a:lnTo>
                  <a:pt x="1" y="1479"/>
                </a:lnTo>
                <a:lnTo>
                  <a:pt x="1" y="4406"/>
                </a:lnTo>
                <a:lnTo>
                  <a:pt x="2550" y="5885"/>
                </a:lnTo>
                <a:lnTo>
                  <a:pt x="5085" y="4406"/>
                </a:lnTo>
                <a:lnTo>
                  <a:pt x="5085" y="1479"/>
                </a:lnTo>
                <a:lnTo>
                  <a:pt x="2550" y="1"/>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9"/>
          <p:cNvSpPr/>
          <p:nvPr/>
        </p:nvSpPr>
        <p:spPr>
          <a:xfrm>
            <a:off x="5509579" y="2246755"/>
            <a:ext cx="155995" cy="180537"/>
          </a:xfrm>
          <a:custGeom>
            <a:avLst/>
            <a:gdLst/>
            <a:ahLst/>
            <a:cxnLst/>
            <a:rect l="l" t="t" r="r" b="b"/>
            <a:pathLst>
              <a:path w="5085" h="5885" extrusionOk="0">
                <a:moveTo>
                  <a:pt x="2550" y="0"/>
                </a:moveTo>
                <a:lnTo>
                  <a:pt x="0" y="1464"/>
                </a:lnTo>
                <a:lnTo>
                  <a:pt x="0" y="4406"/>
                </a:lnTo>
                <a:lnTo>
                  <a:pt x="2550" y="5884"/>
                </a:lnTo>
                <a:lnTo>
                  <a:pt x="5085" y="4406"/>
                </a:lnTo>
                <a:lnTo>
                  <a:pt x="5085" y="1464"/>
                </a:lnTo>
                <a:lnTo>
                  <a:pt x="2550" y="0"/>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9"/>
          <p:cNvSpPr/>
          <p:nvPr/>
        </p:nvSpPr>
        <p:spPr>
          <a:xfrm>
            <a:off x="5665541" y="2246755"/>
            <a:ext cx="156486" cy="180537"/>
          </a:xfrm>
          <a:custGeom>
            <a:avLst/>
            <a:gdLst/>
            <a:ahLst/>
            <a:cxnLst/>
            <a:rect l="l" t="t" r="r" b="b"/>
            <a:pathLst>
              <a:path w="5101" h="5885" extrusionOk="0">
                <a:moveTo>
                  <a:pt x="2550" y="0"/>
                </a:moveTo>
                <a:lnTo>
                  <a:pt x="1" y="1464"/>
                </a:lnTo>
                <a:lnTo>
                  <a:pt x="1" y="4406"/>
                </a:lnTo>
                <a:lnTo>
                  <a:pt x="2550" y="5884"/>
                </a:lnTo>
                <a:lnTo>
                  <a:pt x="5100" y="4406"/>
                </a:lnTo>
                <a:lnTo>
                  <a:pt x="5100" y="1464"/>
                </a:lnTo>
                <a:lnTo>
                  <a:pt x="2550" y="0"/>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9"/>
          <p:cNvSpPr/>
          <p:nvPr/>
        </p:nvSpPr>
        <p:spPr>
          <a:xfrm>
            <a:off x="5587315" y="2111132"/>
            <a:ext cx="156486" cy="180537"/>
          </a:xfrm>
          <a:custGeom>
            <a:avLst/>
            <a:gdLst/>
            <a:ahLst/>
            <a:cxnLst/>
            <a:rect l="l" t="t" r="r" b="b"/>
            <a:pathLst>
              <a:path w="5101" h="5885" extrusionOk="0">
                <a:moveTo>
                  <a:pt x="2551" y="0"/>
                </a:moveTo>
                <a:lnTo>
                  <a:pt x="1" y="1464"/>
                </a:lnTo>
                <a:lnTo>
                  <a:pt x="1" y="4406"/>
                </a:lnTo>
                <a:lnTo>
                  <a:pt x="2551" y="5885"/>
                </a:lnTo>
                <a:lnTo>
                  <a:pt x="5100" y="4406"/>
                </a:lnTo>
                <a:lnTo>
                  <a:pt x="5100" y="1464"/>
                </a:lnTo>
                <a:lnTo>
                  <a:pt x="2551" y="0"/>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9"/>
          <p:cNvSpPr/>
          <p:nvPr/>
        </p:nvSpPr>
        <p:spPr>
          <a:xfrm>
            <a:off x="7209525" y="2260813"/>
            <a:ext cx="58550" cy="95450"/>
          </a:xfrm>
          <a:custGeom>
            <a:avLst/>
            <a:gdLst/>
            <a:ahLst/>
            <a:cxnLst/>
            <a:rect l="l" t="t" r="r" b="b"/>
            <a:pathLst>
              <a:path w="2342" h="3818" extrusionOk="0">
                <a:moveTo>
                  <a:pt x="1183" y="1"/>
                </a:moveTo>
                <a:cubicBezTo>
                  <a:pt x="1102" y="1"/>
                  <a:pt x="1034" y="109"/>
                  <a:pt x="1034" y="109"/>
                </a:cubicBezTo>
                <a:cubicBezTo>
                  <a:pt x="1034" y="109"/>
                  <a:pt x="62" y="1355"/>
                  <a:pt x="31" y="2480"/>
                </a:cubicBezTo>
                <a:cubicBezTo>
                  <a:pt x="1" y="2966"/>
                  <a:pt x="274" y="3452"/>
                  <a:pt x="700" y="3696"/>
                </a:cubicBezTo>
                <a:cubicBezTo>
                  <a:pt x="852" y="3756"/>
                  <a:pt x="1004" y="3817"/>
                  <a:pt x="1186" y="3817"/>
                </a:cubicBezTo>
                <a:cubicBezTo>
                  <a:pt x="1338" y="3817"/>
                  <a:pt x="1490" y="3756"/>
                  <a:pt x="1642" y="3696"/>
                </a:cubicBezTo>
                <a:cubicBezTo>
                  <a:pt x="2098" y="3452"/>
                  <a:pt x="2341" y="2966"/>
                  <a:pt x="2311" y="2480"/>
                </a:cubicBezTo>
                <a:cubicBezTo>
                  <a:pt x="2281" y="1325"/>
                  <a:pt x="1308" y="109"/>
                  <a:pt x="1308" y="109"/>
                </a:cubicBezTo>
                <a:cubicBezTo>
                  <a:pt x="1267" y="28"/>
                  <a:pt x="1223" y="1"/>
                  <a:pt x="1183"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sp>
        <p:nvSpPr>
          <p:cNvPr id="2274" name="Google Shape;2274;p60"/>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EXAMS THIS MONTH</a:t>
            </a:r>
            <a:endParaRPr/>
          </a:p>
        </p:txBody>
      </p:sp>
      <p:graphicFrame>
        <p:nvGraphicFramePr>
          <p:cNvPr id="2275" name="Google Shape;2275;p60"/>
          <p:cNvGraphicFramePr/>
          <p:nvPr/>
        </p:nvGraphicFramePr>
        <p:xfrm>
          <a:off x="1866125" y="1232752"/>
          <a:ext cx="5411750" cy="2891000"/>
        </p:xfrm>
        <a:graphic>
          <a:graphicData uri="http://schemas.openxmlformats.org/drawingml/2006/table">
            <a:tbl>
              <a:tblPr>
                <a:noFill/>
                <a:tableStyleId>{895C1D71-8185-47D4-A65A-CC44CC463F53}</a:tableStyleId>
              </a:tblPr>
              <a:tblGrid>
                <a:gridCol w="788750">
                  <a:extLst>
                    <a:ext uri="{9D8B030D-6E8A-4147-A177-3AD203B41FA5}">
                      <a16:colId xmlns:a16="http://schemas.microsoft.com/office/drawing/2014/main" val="20000"/>
                    </a:ext>
                  </a:extLst>
                </a:gridCol>
                <a:gridCol w="770500">
                  <a:extLst>
                    <a:ext uri="{9D8B030D-6E8A-4147-A177-3AD203B41FA5}">
                      <a16:colId xmlns:a16="http://schemas.microsoft.com/office/drawing/2014/main" val="20001"/>
                    </a:ext>
                  </a:extLst>
                </a:gridCol>
                <a:gridCol w="770500">
                  <a:extLst>
                    <a:ext uri="{9D8B030D-6E8A-4147-A177-3AD203B41FA5}">
                      <a16:colId xmlns:a16="http://schemas.microsoft.com/office/drawing/2014/main" val="20002"/>
                    </a:ext>
                  </a:extLst>
                </a:gridCol>
                <a:gridCol w="770500">
                  <a:extLst>
                    <a:ext uri="{9D8B030D-6E8A-4147-A177-3AD203B41FA5}">
                      <a16:colId xmlns:a16="http://schemas.microsoft.com/office/drawing/2014/main" val="20003"/>
                    </a:ext>
                  </a:extLst>
                </a:gridCol>
                <a:gridCol w="770500">
                  <a:extLst>
                    <a:ext uri="{9D8B030D-6E8A-4147-A177-3AD203B41FA5}">
                      <a16:colId xmlns:a16="http://schemas.microsoft.com/office/drawing/2014/main" val="20004"/>
                    </a:ext>
                  </a:extLst>
                </a:gridCol>
                <a:gridCol w="770500">
                  <a:extLst>
                    <a:ext uri="{9D8B030D-6E8A-4147-A177-3AD203B41FA5}">
                      <a16:colId xmlns:a16="http://schemas.microsoft.com/office/drawing/2014/main" val="20005"/>
                    </a:ext>
                  </a:extLst>
                </a:gridCol>
                <a:gridCol w="770500">
                  <a:extLst>
                    <a:ext uri="{9D8B030D-6E8A-4147-A177-3AD203B41FA5}">
                      <a16:colId xmlns:a16="http://schemas.microsoft.com/office/drawing/2014/main" val="20006"/>
                    </a:ext>
                  </a:extLst>
                </a:gridCol>
              </a:tblGrid>
              <a:tr h="538350">
                <a:tc gridSpan="7">
                  <a:txBody>
                    <a:bodyPr/>
                    <a:lstStyle/>
                    <a:p>
                      <a:pPr marL="0" lvl="0" indent="0" algn="ctr" rtl="0">
                        <a:spcBef>
                          <a:spcPts val="0"/>
                        </a:spcBef>
                        <a:spcAft>
                          <a:spcPts val="0"/>
                        </a:spcAft>
                        <a:buNone/>
                      </a:pPr>
                      <a:r>
                        <a:rPr lang="en" sz="1800">
                          <a:solidFill>
                            <a:schemeClr val="dk2"/>
                          </a:solidFill>
                          <a:latin typeface="Righteous"/>
                          <a:ea typeface="Righteous"/>
                          <a:cs typeface="Righteous"/>
                          <a:sym typeface="Righteous"/>
                        </a:rPr>
                        <a:t>JANUARY 2021</a:t>
                      </a:r>
                      <a:endParaRPr sz="1800">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404150">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MON</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TUES</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WED</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THURS</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FRI</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SAT</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Righteous"/>
                          <a:ea typeface="Righteous"/>
                          <a:cs typeface="Righteous"/>
                          <a:sym typeface="Righteous"/>
                        </a:rPr>
                        <a:t>SUN</a:t>
                      </a:r>
                      <a:endParaRPr>
                        <a:solidFill>
                          <a:schemeClr val="dk2"/>
                        </a:solidFill>
                        <a:latin typeface="Righteous"/>
                        <a:ea typeface="Righteous"/>
                        <a:cs typeface="Righteous"/>
                        <a:sym typeface="Righteous"/>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700">
                <a:tc>
                  <a:txBody>
                    <a:bodyPr/>
                    <a:lstStyle/>
                    <a:p>
                      <a:pPr marL="0" lvl="0" indent="0" algn="ctr" rtl="0">
                        <a:spcBef>
                          <a:spcPts val="0"/>
                        </a:spcBef>
                        <a:spcAft>
                          <a:spcPts val="0"/>
                        </a:spcAft>
                        <a:buNone/>
                      </a:pPr>
                      <a:r>
                        <a:rPr lang="en" sz="1200">
                          <a:solidFill>
                            <a:schemeClr val="lt2"/>
                          </a:solidFill>
                          <a:latin typeface="Montserrat"/>
                          <a:ea typeface="Montserrat"/>
                          <a:cs typeface="Montserrat"/>
                          <a:sym typeface="Montserrat"/>
                        </a:rPr>
                        <a:t>28</a:t>
                      </a:r>
                      <a:endParaRPr sz="1200">
                        <a:solidFill>
                          <a:schemeClr val="lt2"/>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lt2"/>
                          </a:solidFill>
                          <a:latin typeface="Montserrat"/>
                          <a:ea typeface="Montserrat"/>
                          <a:cs typeface="Montserrat"/>
                          <a:sym typeface="Montserrat"/>
                        </a:rPr>
                        <a:t>29</a:t>
                      </a:r>
                      <a:endParaRPr sz="1200">
                        <a:solidFill>
                          <a:schemeClr val="lt2"/>
                        </a:solidFill>
                        <a:latin typeface="Montserrat"/>
                        <a:ea typeface="Montserrat"/>
                        <a:cs typeface="Montserrat"/>
                        <a:sym typeface="Montserrat"/>
                      </a:endParaRPr>
                    </a:p>
                  </a:txBody>
                  <a:tcPr marL="91425" marR="91425" marT="91425" marB="91425">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lt2"/>
                          </a:solidFill>
                          <a:latin typeface="Montserrat"/>
                          <a:ea typeface="Montserrat"/>
                          <a:cs typeface="Montserrat"/>
                          <a:sym typeface="Montserrat"/>
                        </a:rPr>
                        <a:t>30</a:t>
                      </a:r>
                      <a:endParaRPr sz="1200">
                        <a:solidFill>
                          <a:schemeClr val="lt2"/>
                        </a:solidFill>
                        <a:latin typeface="Montserrat"/>
                        <a:ea typeface="Montserrat"/>
                        <a:cs typeface="Montserrat"/>
                        <a:sym typeface="Montserrat"/>
                      </a:endParaRPr>
                    </a:p>
                  </a:txBody>
                  <a:tcPr marL="91425" marR="91425" marT="91425" marB="91425">
                    <a:lnL w="9525" cap="flat" cmpd="sng">
                      <a:solidFill>
                        <a:srgbClr val="FFFFFF">
                          <a:alpha val="0"/>
                        </a:srgbClr>
                      </a:solidFill>
                      <a:prstDash val="solid"/>
                      <a:round/>
                      <a:headEnd type="none" w="sm" len="sm"/>
                      <a:tailEnd type="none" w="sm" len="sm"/>
                    </a:lnL>
                    <a:lnR w="9525" cap="flat" cmpd="sng">
                      <a:solidFill>
                        <a:srgbClr val="FFFFFF">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lt2"/>
                          </a:solidFill>
                          <a:latin typeface="Montserrat"/>
                          <a:ea typeface="Montserrat"/>
                          <a:cs typeface="Montserrat"/>
                          <a:sym typeface="Montserrat"/>
                        </a:rPr>
                        <a:t>31</a:t>
                      </a:r>
                      <a:endParaRPr sz="1200">
                        <a:solidFill>
                          <a:schemeClr val="lt2"/>
                        </a:solidFill>
                        <a:latin typeface="Montserrat"/>
                        <a:ea typeface="Montserrat"/>
                        <a:cs typeface="Montserrat"/>
                        <a:sym typeface="Montserrat"/>
                      </a:endParaRPr>
                    </a:p>
                  </a:txBody>
                  <a:tcPr marL="91425" marR="91425" marT="91425" marB="91425">
                    <a:lnL w="9525" cap="flat" cmpd="sng">
                      <a:solidFill>
                        <a:srgbClr val="FFFFFF">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b="1">
                          <a:latin typeface="Montserrat"/>
                          <a:ea typeface="Montserrat"/>
                          <a:cs typeface="Montserrat"/>
                          <a:sym typeface="Montserrat"/>
                        </a:rPr>
                        <a:t>1</a:t>
                      </a:r>
                      <a:endParaRPr sz="1200" b="1">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accent1"/>
                          </a:solidFill>
                          <a:latin typeface="Montserrat"/>
                          <a:ea typeface="Montserrat"/>
                          <a:cs typeface="Montserrat"/>
                          <a:sym typeface="Montserrat"/>
                        </a:rPr>
                        <a:t>3</a:t>
                      </a:r>
                      <a:endParaRPr sz="1200">
                        <a:solidFill>
                          <a:schemeClr val="accent1"/>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389700">
                <a:tc>
                  <a:txBody>
                    <a:bodyPr/>
                    <a:lstStyle/>
                    <a:p>
                      <a:pPr marL="0" lvl="0" indent="0" algn="ctr" rtl="0">
                        <a:spcBef>
                          <a:spcPts val="0"/>
                        </a:spcBef>
                        <a:spcAft>
                          <a:spcPts val="0"/>
                        </a:spcAft>
                        <a:buNone/>
                      </a:pPr>
                      <a:r>
                        <a:rPr lang="en" sz="1200">
                          <a:solidFill>
                            <a:srgbClr val="252525"/>
                          </a:solidFill>
                          <a:latin typeface="Montserrat"/>
                          <a:ea typeface="Montserrat"/>
                          <a:cs typeface="Montserrat"/>
                          <a:sym typeface="Montserrat"/>
                        </a:rPr>
                        <a:t>4</a:t>
                      </a:r>
                      <a:endParaRPr sz="1200">
                        <a:solidFill>
                          <a:srgbClr val="252525"/>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5</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b="1">
                          <a:latin typeface="Montserrat"/>
                          <a:ea typeface="Montserrat"/>
                          <a:cs typeface="Montserrat"/>
                          <a:sym typeface="Montserrat"/>
                        </a:rPr>
                        <a:t>6</a:t>
                      </a:r>
                      <a:endParaRPr sz="1200" b="1">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7</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8</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9</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accent1"/>
                          </a:solidFill>
                          <a:latin typeface="Montserrat"/>
                          <a:ea typeface="Montserrat"/>
                          <a:cs typeface="Montserrat"/>
                          <a:sym typeface="Montserrat"/>
                        </a:rPr>
                        <a:t>10</a:t>
                      </a:r>
                      <a:endParaRPr sz="1200">
                        <a:solidFill>
                          <a:schemeClr val="accent1"/>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389700">
                <a:tc>
                  <a:txBody>
                    <a:bodyPr/>
                    <a:lstStyle/>
                    <a:p>
                      <a:pPr marL="0" lvl="0" indent="0" algn="ctr" rtl="0">
                        <a:spcBef>
                          <a:spcPts val="0"/>
                        </a:spcBef>
                        <a:spcAft>
                          <a:spcPts val="0"/>
                        </a:spcAft>
                        <a:buNone/>
                      </a:pPr>
                      <a:r>
                        <a:rPr lang="en" sz="1200">
                          <a:solidFill>
                            <a:srgbClr val="252525"/>
                          </a:solidFill>
                          <a:latin typeface="Montserrat"/>
                          <a:ea typeface="Montserrat"/>
                          <a:cs typeface="Montserrat"/>
                          <a:sym typeface="Montserrat"/>
                        </a:rPr>
                        <a:t>11</a:t>
                      </a:r>
                      <a:endParaRPr sz="1200">
                        <a:solidFill>
                          <a:srgbClr val="252525"/>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12</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13</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14</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15</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16</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accent1"/>
                          </a:solidFill>
                          <a:latin typeface="Montserrat"/>
                          <a:ea typeface="Montserrat"/>
                          <a:cs typeface="Montserrat"/>
                          <a:sym typeface="Montserrat"/>
                        </a:rPr>
                        <a:t>17</a:t>
                      </a:r>
                      <a:endParaRPr sz="1200">
                        <a:solidFill>
                          <a:schemeClr val="accent1"/>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89700">
                <a:tc>
                  <a:txBody>
                    <a:bodyPr/>
                    <a:lstStyle/>
                    <a:p>
                      <a:pPr marL="0" lvl="0" indent="0" algn="ctr" rtl="0">
                        <a:spcBef>
                          <a:spcPts val="0"/>
                        </a:spcBef>
                        <a:spcAft>
                          <a:spcPts val="0"/>
                        </a:spcAft>
                        <a:buNone/>
                      </a:pPr>
                      <a:r>
                        <a:rPr lang="en" sz="1200">
                          <a:solidFill>
                            <a:srgbClr val="252525"/>
                          </a:solidFill>
                          <a:latin typeface="Montserrat"/>
                          <a:ea typeface="Montserrat"/>
                          <a:cs typeface="Montserrat"/>
                          <a:sym typeface="Montserrat"/>
                        </a:rPr>
                        <a:t>18</a:t>
                      </a:r>
                      <a:endParaRPr sz="1200">
                        <a:solidFill>
                          <a:srgbClr val="252525"/>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19</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20</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21</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b="1">
                          <a:latin typeface="Montserrat"/>
                          <a:ea typeface="Montserrat"/>
                          <a:cs typeface="Montserrat"/>
                          <a:sym typeface="Montserrat"/>
                        </a:rPr>
                        <a:t>22</a:t>
                      </a:r>
                      <a:endParaRPr sz="1200" b="1">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b="1">
                          <a:latin typeface="Montserrat"/>
                          <a:ea typeface="Montserrat"/>
                          <a:cs typeface="Montserrat"/>
                          <a:sym typeface="Montserrat"/>
                        </a:rPr>
                        <a:t>23</a:t>
                      </a:r>
                      <a:endParaRPr sz="1200" b="1">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a:solidFill>
                            <a:schemeClr val="accent1"/>
                          </a:solidFill>
                          <a:latin typeface="Montserrat"/>
                          <a:ea typeface="Montserrat"/>
                          <a:cs typeface="Montserrat"/>
                          <a:sym typeface="Montserrat"/>
                        </a:rPr>
                        <a:t>24</a:t>
                      </a:r>
                      <a:endParaRPr sz="1200">
                        <a:solidFill>
                          <a:schemeClr val="accent1"/>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5"/>
                  </a:ext>
                </a:extLst>
              </a:tr>
              <a:tr h="389700">
                <a:tc>
                  <a:txBody>
                    <a:bodyPr/>
                    <a:lstStyle/>
                    <a:p>
                      <a:pPr marL="0" lvl="0" indent="0" algn="ctr" rtl="0">
                        <a:spcBef>
                          <a:spcPts val="0"/>
                        </a:spcBef>
                        <a:spcAft>
                          <a:spcPts val="0"/>
                        </a:spcAft>
                        <a:buNone/>
                      </a:pPr>
                      <a:r>
                        <a:rPr lang="en" sz="1200" b="1">
                          <a:solidFill>
                            <a:srgbClr val="252525"/>
                          </a:solidFill>
                          <a:latin typeface="Montserrat"/>
                          <a:ea typeface="Montserrat"/>
                          <a:cs typeface="Montserrat"/>
                          <a:sym typeface="Montserrat"/>
                        </a:rPr>
                        <a:t>25</a:t>
                      </a:r>
                      <a:endParaRPr sz="1200" b="1">
                        <a:solidFill>
                          <a:srgbClr val="252525"/>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b="1">
                          <a:latin typeface="Montserrat"/>
                          <a:ea typeface="Montserrat"/>
                          <a:cs typeface="Montserrat"/>
                          <a:sym typeface="Montserrat"/>
                        </a:rPr>
                        <a:t>26</a:t>
                      </a:r>
                      <a:endParaRPr sz="1200" b="1">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27</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28</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29</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latin typeface="Montserrat"/>
                          <a:ea typeface="Montserrat"/>
                          <a:cs typeface="Montserrat"/>
                          <a:sym typeface="Montserrat"/>
                        </a:rPr>
                        <a:t>30</a:t>
                      </a:r>
                      <a:endParaRPr sz="1200">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tc>
                  <a:txBody>
                    <a:bodyPr/>
                    <a:lstStyle/>
                    <a:p>
                      <a:pPr marL="0" lvl="0" indent="0" algn="ctr" rtl="0">
                        <a:spcBef>
                          <a:spcPts val="0"/>
                        </a:spcBef>
                        <a:spcAft>
                          <a:spcPts val="0"/>
                        </a:spcAft>
                        <a:buNone/>
                      </a:pPr>
                      <a:r>
                        <a:rPr lang="en" sz="1200">
                          <a:solidFill>
                            <a:schemeClr val="accent1"/>
                          </a:solidFill>
                          <a:latin typeface="Montserrat"/>
                          <a:ea typeface="Montserrat"/>
                          <a:cs typeface="Montserrat"/>
                          <a:sym typeface="Montserrat"/>
                        </a:rPr>
                        <a:t>31</a:t>
                      </a:r>
                      <a:endParaRPr sz="1200">
                        <a:solidFill>
                          <a:schemeClr val="accent1"/>
                        </a:solidFill>
                        <a:latin typeface="Montserrat"/>
                        <a:ea typeface="Montserrat"/>
                        <a:cs typeface="Montserrat"/>
                        <a:sym typeface="Montserrat"/>
                      </a:endParaRPr>
                    </a:p>
                  </a:txBody>
                  <a:tcPr marL="91425" marR="91425" marT="91425" marB="91425">
                    <a:lnL w="9525" cap="flat" cmpd="sng">
                      <a:solidFill>
                        <a:srgbClr val="252525">
                          <a:alpha val="0"/>
                        </a:srgbClr>
                      </a:solidFill>
                      <a:prstDash val="solid"/>
                      <a:round/>
                      <a:headEnd type="none" w="sm" len="sm"/>
                      <a:tailEnd type="none" w="sm" len="sm"/>
                    </a:lnL>
                    <a:lnR w="9525" cap="flat" cmpd="sng">
                      <a:solidFill>
                        <a:srgbClr val="252525">
                          <a:alpha val="0"/>
                        </a:srgbClr>
                      </a:solidFill>
                      <a:prstDash val="solid"/>
                      <a:round/>
                      <a:headEnd type="none" w="sm" len="sm"/>
                      <a:tailEnd type="none" w="sm" len="sm"/>
                    </a:lnR>
                    <a:lnT w="9525" cap="flat" cmpd="sng">
                      <a:solidFill>
                        <a:srgbClr val="252525">
                          <a:alpha val="0"/>
                        </a:srgbClr>
                      </a:solidFill>
                      <a:prstDash val="solid"/>
                      <a:round/>
                      <a:headEnd type="none" w="sm" len="sm"/>
                      <a:tailEnd type="none" w="sm" len="sm"/>
                    </a:lnT>
                    <a:lnB w="9525" cap="flat" cmpd="sng">
                      <a:solidFill>
                        <a:srgbClr val="252525">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6"/>
                  </a:ext>
                </a:extLst>
              </a:tr>
            </a:tbl>
          </a:graphicData>
        </a:graphic>
      </p:graphicFrame>
      <p:sp>
        <p:nvSpPr>
          <p:cNvPr id="2276" name="Google Shape;2276;p60"/>
          <p:cNvSpPr txBox="1">
            <a:spLocks noGrp="1"/>
          </p:cNvSpPr>
          <p:nvPr>
            <p:ph type="subTitle" idx="4294967295"/>
          </p:nvPr>
        </p:nvSpPr>
        <p:spPr>
          <a:xfrm>
            <a:off x="3389165" y="4328225"/>
            <a:ext cx="17439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Lab test</a:t>
            </a:r>
            <a:endParaRPr sz="1400"/>
          </a:p>
        </p:txBody>
      </p:sp>
      <p:sp>
        <p:nvSpPr>
          <p:cNvPr id="2277" name="Google Shape;2277;p60"/>
          <p:cNvSpPr txBox="1">
            <a:spLocks noGrp="1"/>
          </p:cNvSpPr>
          <p:nvPr>
            <p:ph type="subTitle" idx="4294967295"/>
          </p:nvPr>
        </p:nvSpPr>
        <p:spPr>
          <a:xfrm>
            <a:off x="4667540" y="4328226"/>
            <a:ext cx="1743900" cy="764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Theory exam</a:t>
            </a:r>
            <a:endParaRPr sz="1400"/>
          </a:p>
        </p:txBody>
      </p:sp>
      <p:sp>
        <p:nvSpPr>
          <p:cNvPr id="2278" name="Google Shape;2278;p60"/>
          <p:cNvSpPr/>
          <p:nvPr/>
        </p:nvSpPr>
        <p:spPr>
          <a:xfrm>
            <a:off x="3182015" y="4447450"/>
            <a:ext cx="164400" cy="164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0"/>
          <p:cNvSpPr/>
          <p:nvPr/>
        </p:nvSpPr>
        <p:spPr>
          <a:xfrm>
            <a:off x="4460390" y="4447450"/>
            <a:ext cx="164400" cy="164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83"/>
        <p:cNvGrpSpPr/>
        <p:nvPr/>
      </p:nvGrpSpPr>
      <p:grpSpPr>
        <a:xfrm>
          <a:off x="0" y="0"/>
          <a:ext cx="0" cy="0"/>
          <a:chOff x="0" y="0"/>
          <a:chExt cx="0" cy="0"/>
        </a:xfrm>
      </p:grpSpPr>
      <p:sp>
        <p:nvSpPr>
          <p:cNvPr id="2284" name="Google Shape;2284;p61"/>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a:t>
            </a:r>
            <a:endParaRPr/>
          </a:p>
        </p:txBody>
      </p:sp>
      <p:sp>
        <p:nvSpPr>
          <p:cNvPr id="2285" name="Google Shape;2285;p61"/>
          <p:cNvSpPr txBox="1">
            <a:spLocks noGrp="1"/>
          </p:cNvSpPr>
          <p:nvPr>
            <p:ph type="subTitle" idx="1"/>
          </p:nvPr>
        </p:nvSpPr>
        <p:spPr>
          <a:xfrm>
            <a:off x="1202550" y="1137500"/>
            <a:ext cx="6738900" cy="108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but does its name have anything to do with the liquid metal?</a:t>
            </a:r>
            <a:endParaRPr/>
          </a:p>
          <a:p>
            <a:pPr marL="0" lvl="0" indent="0" algn="ctr" rtl="0">
              <a:spcBef>
                <a:spcPts val="1600"/>
              </a:spcBef>
              <a:spcAft>
                <a:spcPts val="1600"/>
              </a:spcAft>
              <a:buNone/>
            </a:pPr>
            <a:endParaRPr/>
          </a:p>
        </p:txBody>
      </p:sp>
      <p:sp>
        <p:nvSpPr>
          <p:cNvPr id="2286" name="Google Shape;2286;p61"/>
          <p:cNvSpPr txBox="1"/>
          <p:nvPr/>
        </p:nvSpPr>
        <p:spPr>
          <a:xfrm>
            <a:off x="1561100" y="2840525"/>
            <a:ext cx="399000" cy="42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Righteous"/>
                <a:ea typeface="Righteous"/>
                <a:cs typeface="Righteous"/>
                <a:sym typeface="Righteous"/>
              </a:rPr>
              <a:t>a)</a:t>
            </a:r>
            <a:endParaRPr>
              <a:latin typeface="Righteous"/>
              <a:ea typeface="Righteous"/>
              <a:cs typeface="Righteous"/>
              <a:sym typeface="Righteous"/>
            </a:endParaRPr>
          </a:p>
        </p:txBody>
      </p:sp>
      <p:sp>
        <p:nvSpPr>
          <p:cNvPr id="2287" name="Google Shape;2287;p61"/>
          <p:cNvSpPr txBox="1"/>
          <p:nvPr/>
        </p:nvSpPr>
        <p:spPr>
          <a:xfrm>
            <a:off x="3458617" y="2840525"/>
            <a:ext cx="399000" cy="42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Righteous"/>
                <a:ea typeface="Righteous"/>
                <a:cs typeface="Righteous"/>
                <a:sym typeface="Righteous"/>
              </a:rPr>
              <a:t>b)</a:t>
            </a:r>
            <a:endParaRPr>
              <a:latin typeface="Righteous"/>
              <a:ea typeface="Righteous"/>
              <a:cs typeface="Righteous"/>
              <a:sym typeface="Righteous"/>
            </a:endParaRPr>
          </a:p>
        </p:txBody>
      </p:sp>
      <p:sp>
        <p:nvSpPr>
          <p:cNvPr id="2288" name="Google Shape;2288;p61"/>
          <p:cNvSpPr txBox="1"/>
          <p:nvPr/>
        </p:nvSpPr>
        <p:spPr>
          <a:xfrm>
            <a:off x="5356133" y="2840525"/>
            <a:ext cx="399000" cy="42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Righteous"/>
                <a:ea typeface="Righteous"/>
                <a:cs typeface="Righteous"/>
                <a:sym typeface="Righteous"/>
              </a:rPr>
              <a:t>c)</a:t>
            </a:r>
            <a:endParaRPr>
              <a:latin typeface="Righteous"/>
              <a:ea typeface="Righteous"/>
              <a:cs typeface="Righteous"/>
              <a:sym typeface="Righteous"/>
            </a:endParaRPr>
          </a:p>
        </p:txBody>
      </p:sp>
      <p:sp>
        <p:nvSpPr>
          <p:cNvPr id="2289" name="Google Shape;2289;p61"/>
          <p:cNvSpPr txBox="1"/>
          <p:nvPr/>
        </p:nvSpPr>
        <p:spPr>
          <a:xfrm>
            <a:off x="7253650" y="2840525"/>
            <a:ext cx="399000" cy="427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Righteous"/>
                <a:ea typeface="Righteous"/>
                <a:cs typeface="Righteous"/>
                <a:sym typeface="Righteous"/>
              </a:rPr>
              <a:t>d)</a:t>
            </a:r>
            <a:endParaRPr>
              <a:latin typeface="Righteous"/>
              <a:ea typeface="Righteous"/>
              <a:cs typeface="Righteous"/>
              <a:sym typeface="Righteous"/>
            </a:endParaRPr>
          </a:p>
        </p:txBody>
      </p:sp>
      <p:grpSp>
        <p:nvGrpSpPr>
          <p:cNvPr id="2290" name="Google Shape;2290;p61"/>
          <p:cNvGrpSpPr/>
          <p:nvPr/>
        </p:nvGrpSpPr>
        <p:grpSpPr>
          <a:xfrm>
            <a:off x="1465950" y="2435915"/>
            <a:ext cx="519996" cy="363515"/>
            <a:chOff x="1500600" y="2852340"/>
            <a:chExt cx="519996" cy="363515"/>
          </a:xfrm>
        </p:grpSpPr>
        <p:sp>
          <p:nvSpPr>
            <p:cNvPr id="2291" name="Google Shape;2291;p61"/>
            <p:cNvSpPr/>
            <p:nvPr/>
          </p:nvSpPr>
          <p:spPr>
            <a:xfrm>
              <a:off x="1586879" y="2852340"/>
              <a:ext cx="346291" cy="346862"/>
            </a:xfrm>
            <a:custGeom>
              <a:avLst/>
              <a:gdLst/>
              <a:ahLst/>
              <a:cxnLst/>
              <a:rect l="l" t="t" r="r" b="b"/>
              <a:pathLst>
                <a:path w="18178" h="18208" extrusionOk="0">
                  <a:moveTo>
                    <a:pt x="9089" y="0"/>
                  </a:moveTo>
                  <a:cubicBezTo>
                    <a:pt x="4073" y="0"/>
                    <a:pt x="0" y="4073"/>
                    <a:pt x="0" y="9119"/>
                  </a:cubicBezTo>
                  <a:cubicBezTo>
                    <a:pt x="0" y="14134"/>
                    <a:pt x="4073" y="18207"/>
                    <a:pt x="9089" y="18207"/>
                  </a:cubicBezTo>
                  <a:cubicBezTo>
                    <a:pt x="14104" y="18207"/>
                    <a:pt x="18177" y="14134"/>
                    <a:pt x="18177" y="9119"/>
                  </a:cubicBezTo>
                  <a:cubicBezTo>
                    <a:pt x="18177" y="4073"/>
                    <a:pt x="14104" y="0"/>
                    <a:pt x="9089"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1"/>
            <p:cNvSpPr/>
            <p:nvPr/>
          </p:nvSpPr>
          <p:spPr>
            <a:xfrm>
              <a:off x="1812131" y="2996514"/>
              <a:ext cx="208464" cy="219342"/>
            </a:xfrm>
            <a:custGeom>
              <a:avLst/>
              <a:gdLst/>
              <a:ahLst/>
              <a:cxnLst/>
              <a:rect l="l" t="t" r="r" b="b"/>
              <a:pathLst>
                <a:path w="10943" h="11514" extrusionOk="0">
                  <a:moveTo>
                    <a:pt x="6262" y="1"/>
                  </a:moveTo>
                  <a:cubicBezTo>
                    <a:pt x="6262" y="1"/>
                    <a:pt x="0" y="1825"/>
                    <a:pt x="122" y="10183"/>
                  </a:cubicBezTo>
                  <a:cubicBezTo>
                    <a:pt x="1249" y="11083"/>
                    <a:pt x="2584" y="11514"/>
                    <a:pt x="3904" y="11514"/>
                  </a:cubicBezTo>
                  <a:cubicBezTo>
                    <a:pt x="5929" y="11514"/>
                    <a:pt x="7917" y="10498"/>
                    <a:pt x="9058" y="8603"/>
                  </a:cubicBezTo>
                  <a:cubicBezTo>
                    <a:pt x="10943" y="5472"/>
                    <a:pt x="9605" y="1399"/>
                    <a:pt x="6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1"/>
            <p:cNvSpPr/>
            <p:nvPr/>
          </p:nvSpPr>
          <p:spPr>
            <a:xfrm>
              <a:off x="1500600" y="2996514"/>
              <a:ext cx="208464" cy="219342"/>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61"/>
          <p:cNvGrpSpPr/>
          <p:nvPr/>
        </p:nvGrpSpPr>
        <p:grpSpPr>
          <a:xfrm>
            <a:off x="3367875" y="2435915"/>
            <a:ext cx="519996" cy="363515"/>
            <a:chOff x="3337625" y="2852340"/>
            <a:chExt cx="519996" cy="363515"/>
          </a:xfrm>
        </p:grpSpPr>
        <p:sp>
          <p:nvSpPr>
            <p:cNvPr id="2295" name="Google Shape;2295;p61"/>
            <p:cNvSpPr/>
            <p:nvPr/>
          </p:nvSpPr>
          <p:spPr>
            <a:xfrm>
              <a:off x="3423904" y="2852340"/>
              <a:ext cx="346291" cy="346862"/>
            </a:xfrm>
            <a:custGeom>
              <a:avLst/>
              <a:gdLst/>
              <a:ahLst/>
              <a:cxnLst/>
              <a:rect l="l" t="t" r="r" b="b"/>
              <a:pathLst>
                <a:path w="18178" h="18208" extrusionOk="0">
                  <a:moveTo>
                    <a:pt x="9089" y="0"/>
                  </a:moveTo>
                  <a:cubicBezTo>
                    <a:pt x="4073" y="0"/>
                    <a:pt x="0" y="4073"/>
                    <a:pt x="0" y="9119"/>
                  </a:cubicBezTo>
                  <a:cubicBezTo>
                    <a:pt x="0" y="14134"/>
                    <a:pt x="4073" y="18207"/>
                    <a:pt x="9089" y="18207"/>
                  </a:cubicBezTo>
                  <a:cubicBezTo>
                    <a:pt x="14104" y="18207"/>
                    <a:pt x="18177" y="14134"/>
                    <a:pt x="18177" y="9119"/>
                  </a:cubicBezTo>
                  <a:cubicBezTo>
                    <a:pt x="18177" y="4073"/>
                    <a:pt x="14104" y="0"/>
                    <a:pt x="9089"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1"/>
            <p:cNvSpPr/>
            <p:nvPr/>
          </p:nvSpPr>
          <p:spPr>
            <a:xfrm>
              <a:off x="3649156" y="2996514"/>
              <a:ext cx="208464" cy="219342"/>
            </a:xfrm>
            <a:custGeom>
              <a:avLst/>
              <a:gdLst/>
              <a:ahLst/>
              <a:cxnLst/>
              <a:rect l="l" t="t" r="r" b="b"/>
              <a:pathLst>
                <a:path w="10943" h="11514" extrusionOk="0">
                  <a:moveTo>
                    <a:pt x="6262" y="1"/>
                  </a:moveTo>
                  <a:cubicBezTo>
                    <a:pt x="6262" y="1"/>
                    <a:pt x="0" y="1825"/>
                    <a:pt x="122" y="10183"/>
                  </a:cubicBezTo>
                  <a:cubicBezTo>
                    <a:pt x="1249" y="11083"/>
                    <a:pt x="2584" y="11514"/>
                    <a:pt x="3904" y="11514"/>
                  </a:cubicBezTo>
                  <a:cubicBezTo>
                    <a:pt x="5929" y="11514"/>
                    <a:pt x="7917" y="10498"/>
                    <a:pt x="9058" y="8603"/>
                  </a:cubicBezTo>
                  <a:cubicBezTo>
                    <a:pt x="10943" y="5472"/>
                    <a:pt x="9605" y="1399"/>
                    <a:pt x="6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1"/>
            <p:cNvSpPr/>
            <p:nvPr/>
          </p:nvSpPr>
          <p:spPr>
            <a:xfrm>
              <a:off x="3337625" y="2996514"/>
              <a:ext cx="208464" cy="219342"/>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61"/>
          <p:cNvGrpSpPr/>
          <p:nvPr/>
        </p:nvGrpSpPr>
        <p:grpSpPr>
          <a:xfrm>
            <a:off x="5235138" y="2435915"/>
            <a:ext cx="519996" cy="363515"/>
            <a:chOff x="5295625" y="2852340"/>
            <a:chExt cx="519996" cy="363515"/>
          </a:xfrm>
        </p:grpSpPr>
        <p:sp>
          <p:nvSpPr>
            <p:cNvPr id="2299" name="Google Shape;2299;p61"/>
            <p:cNvSpPr/>
            <p:nvPr/>
          </p:nvSpPr>
          <p:spPr>
            <a:xfrm>
              <a:off x="5381904" y="2852340"/>
              <a:ext cx="346291" cy="346862"/>
            </a:xfrm>
            <a:custGeom>
              <a:avLst/>
              <a:gdLst/>
              <a:ahLst/>
              <a:cxnLst/>
              <a:rect l="l" t="t" r="r" b="b"/>
              <a:pathLst>
                <a:path w="18178" h="18208" extrusionOk="0">
                  <a:moveTo>
                    <a:pt x="9089" y="0"/>
                  </a:moveTo>
                  <a:cubicBezTo>
                    <a:pt x="4073" y="0"/>
                    <a:pt x="0" y="4073"/>
                    <a:pt x="0" y="9119"/>
                  </a:cubicBezTo>
                  <a:cubicBezTo>
                    <a:pt x="0" y="14134"/>
                    <a:pt x="4073" y="18207"/>
                    <a:pt x="9089" y="18207"/>
                  </a:cubicBezTo>
                  <a:cubicBezTo>
                    <a:pt x="14104" y="18207"/>
                    <a:pt x="18177" y="14134"/>
                    <a:pt x="18177" y="9119"/>
                  </a:cubicBezTo>
                  <a:cubicBezTo>
                    <a:pt x="18177" y="4073"/>
                    <a:pt x="14104" y="0"/>
                    <a:pt x="9089"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1"/>
            <p:cNvSpPr/>
            <p:nvPr/>
          </p:nvSpPr>
          <p:spPr>
            <a:xfrm>
              <a:off x="5607156" y="2996514"/>
              <a:ext cx="208464" cy="219342"/>
            </a:xfrm>
            <a:custGeom>
              <a:avLst/>
              <a:gdLst/>
              <a:ahLst/>
              <a:cxnLst/>
              <a:rect l="l" t="t" r="r" b="b"/>
              <a:pathLst>
                <a:path w="10943" h="11514" extrusionOk="0">
                  <a:moveTo>
                    <a:pt x="6262" y="1"/>
                  </a:moveTo>
                  <a:cubicBezTo>
                    <a:pt x="6262" y="1"/>
                    <a:pt x="0" y="1825"/>
                    <a:pt x="122" y="10183"/>
                  </a:cubicBezTo>
                  <a:cubicBezTo>
                    <a:pt x="1249" y="11083"/>
                    <a:pt x="2584" y="11514"/>
                    <a:pt x="3904" y="11514"/>
                  </a:cubicBezTo>
                  <a:cubicBezTo>
                    <a:pt x="5929" y="11514"/>
                    <a:pt x="7917" y="10498"/>
                    <a:pt x="9058" y="8603"/>
                  </a:cubicBezTo>
                  <a:cubicBezTo>
                    <a:pt x="10943" y="5472"/>
                    <a:pt x="9605" y="1399"/>
                    <a:pt x="6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1"/>
            <p:cNvSpPr/>
            <p:nvPr/>
          </p:nvSpPr>
          <p:spPr>
            <a:xfrm>
              <a:off x="5295625" y="2996514"/>
              <a:ext cx="208464" cy="219342"/>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61"/>
          <p:cNvGrpSpPr/>
          <p:nvPr/>
        </p:nvGrpSpPr>
        <p:grpSpPr>
          <a:xfrm>
            <a:off x="7132650" y="2294599"/>
            <a:ext cx="519996" cy="504831"/>
            <a:chOff x="7132650" y="2711024"/>
            <a:chExt cx="519996" cy="504831"/>
          </a:xfrm>
        </p:grpSpPr>
        <p:sp>
          <p:nvSpPr>
            <p:cNvPr id="2303" name="Google Shape;2303;p61"/>
            <p:cNvSpPr/>
            <p:nvPr/>
          </p:nvSpPr>
          <p:spPr>
            <a:xfrm>
              <a:off x="7218929" y="2852340"/>
              <a:ext cx="346291" cy="346862"/>
            </a:xfrm>
            <a:custGeom>
              <a:avLst/>
              <a:gdLst/>
              <a:ahLst/>
              <a:cxnLst/>
              <a:rect l="l" t="t" r="r" b="b"/>
              <a:pathLst>
                <a:path w="18178" h="18208" extrusionOk="0">
                  <a:moveTo>
                    <a:pt x="9089" y="0"/>
                  </a:moveTo>
                  <a:cubicBezTo>
                    <a:pt x="4073" y="0"/>
                    <a:pt x="0" y="4073"/>
                    <a:pt x="0" y="9119"/>
                  </a:cubicBezTo>
                  <a:cubicBezTo>
                    <a:pt x="0" y="14134"/>
                    <a:pt x="4073" y="18207"/>
                    <a:pt x="9089" y="18207"/>
                  </a:cubicBezTo>
                  <a:cubicBezTo>
                    <a:pt x="14104" y="18207"/>
                    <a:pt x="18177" y="14134"/>
                    <a:pt x="18177" y="9119"/>
                  </a:cubicBezTo>
                  <a:cubicBezTo>
                    <a:pt x="18177" y="4073"/>
                    <a:pt x="14104" y="0"/>
                    <a:pt x="9089"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1"/>
            <p:cNvSpPr/>
            <p:nvPr/>
          </p:nvSpPr>
          <p:spPr>
            <a:xfrm>
              <a:off x="7444181" y="2979864"/>
              <a:ext cx="208464" cy="219342"/>
            </a:xfrm>
            <a:custGeom>
              <a:avLst/>
              <a:gdLst/>
              <a:ahLst/>
              <a:cxnLst/>
              <a:rect l="l" t="t" r="r" b="b"/>
              <a:pathLst>
                <a:path w="10943" h="11514" extrusionOk="0">
                  <a:moveTo>
                    <a:pt x="6262" y="1"/>
                  </a:moveTo>
                  <a:cubicBezTo>
                    <a:pt x="6262" y="1"/>
                    <a:pt x="0" y="1825"/>
                    <a:pt x="122" y="10183"/>
                  </a:cubicBezTo>
                  <a:cubicBezTo>
                    <a:pt x="1249" y="11083"/>
                    <a:pt x="2584" y="11514"/>
                    <a:pt x="3904" y="11514"/>
                  </a:cubicBezTo>
                  <a:cubicBezTo>
                    <a:pt x="5929" y="11514"/>
                    <a:pt x="7917" y="10498"/>
                    <a:pt x="9058" y="8603"/>
                  </a:cubicBezTo>
                  <a:cubicBezTo>
                    <a:pt x="10943" y="5472"/>
                    <a:pt x="9605" y="1399"/>
                    <a:pt x="6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1"/>
            <p:cNvSpPr/>
            <p:nvPr/>
          </p:nvSpPr>
          <p:spPr>
            <a:xfrm>
              <a:off x="7132650" y="2996514"/>
              <a:ext cx="208464" cy="219342"/>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1"/>
            <p:cNvSpPr/>
            <p:nvPr/>
          </p:nvSpPr>
          <p:spPr>
            <a:xfrm rot="7200026">
              <a:off x="7297226" y="2746456"/>
              <a:ext cx="208461" cy="219339"/>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61"/>
          <p:cNvSpPr txBox="1">
            <a:spLocks noGrp="1"/>
          </p:cNvSpPr>
          <p:nvPr>
            <p:ph type="subTitle" idx="1"/>
          </p:nvPr>
        </p:nvSpPr>
        <p:spPr>
          <a:xfrm>
            <a:off x="892700" y="3300471"/>
            <a:ext cx="16314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Venus has a beautiful name</a:t>
            </a:r>
            <a:endParaRPr sz="1400"/>
          </a:p>
        </p:txBody>
      </p:sp>
      <p:sp>
        <p:nvSpPr>
          <p:cNvPr id="2308" name="Google Shape;2308;p61"/>
          <p:cNvSpPr txBox="1">
            <a:spLocks noGrp="1"/>
          </p:cNvSpPr>
          <p:nvPr>
            <p:ph type="subTitle" idx="1"/>
          </p:nvPr>
        </p:nvSpPr>
        <p:spPr>
          <a:xfrm>
            <a:off x="2801766" y="3300471"/>
            <a:ext cx="16314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Mercury is the </a:t>
            </a:r>
            <a:r>
              <a:rPr lang="en"/>
              <a:t>smallest </a:t>
            </a:r>
            <a:r>
              <a:rPr lang="en" sz="1400"/>
              <a:t>planet </a:t>
            </a:r>
            <a:endParaRPr sz="1400"/>
          </a:p>
        </p:txBody>
      </p:sp>
      <p:sp>
        <p:nvSpPr>
          <p:cNvPr id="2309" name="Google Shape;2309;p61"/>
          <p:cNvSpPr txBox="1">
            <a:spLocks noGrp="1"/>
          </p:cNvSpPr>
          <p:nvPr>
            <p:ph type="subTitle" idx="1"/>
          </p:nvPr>
        </p:nvSpPr>
        <p:spPr>
          <a:xfrm>
            <a:off x="4710832" y="3300471"/>
            <a:ext cx="16314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a:t>
            </a:r>
            <a:endParaRPr sz="1400"/>
          </a:p>
        </p:txBody>
      </p:sp>
      <p:sp>
        <p:nvSpPr>
          <p:cNvPr id="2310" name="Google Shape;2310;p61"/>
          <p:cNvSpPr txBox="1">
            <a:spLocks noGrp="1"/>
          </p:cNvSpPr>
          <p:nvPr>
            <p:ph type="subTitle" idx="1"/>
          </p:nvPr>
        </p:nvSpPr>
        <p:spPr>
          <a:xfrm>
            <a:off x="6619898" y="3300471"/>
            <a:ext cx="1631400" cy="76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Saturn is the ringed one </a:t>
            </a:r>
            <a:endParaRPr sz="140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14"/>
        <p:cNvGrpSpPr/>
        <p:nvPr/>
      </p:nvGrpSpPr>
      <p:grpSpPr>
        <a:xfrm>
          <a:off x="0" y="0"/>
          <a:ext cx="0" cy="0"/>
          <a:chOff x="0" y="0"/>
          <a:chExt cx="0" cy="0"/>
        </a:xfrm>
      </p:grpSpPr>
      <p:sp>
        <p:nvSpPr>
          <p:cNvPr id="2315" name="Google Shape;2315;p62"/>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sp>
        <p:nvSpPr>
          <p:cNvPr id="2316" name="Google Shape;2316;p62"/>
          <p:cNvSpPr txBox="1">
            <a:spLocks noGrp="1"/>
          </p:cNvSpPr>
          <p:nvPr>
            <p:ph type="subTitle" idx="1"/>
          </p:nvPr>
        </p:nvSpPr>
        <p:spPr>
          <a:xfrm>
            <a:off x="1202550" y="1137500"/>
            <a:ext cx="6738900" cy="108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Neptune is the farthest one. Calculate the distance between these two planets</a:t>
            </a:r>
            <a:endParaRPr>
              <a:solidFill>
                <a:schemeClr val="accent1"/>
              </a:solidFill>
            </a:endParaRPr>
          </a:p>
        </p:txBody>
      </p:sp>
      <p:sp>
        <p:nvSpPr>
          <p:cNvPr id="2317" name="Google Shape;2317;p62"/>
          <p:cNvSpPr/>
          <p:nvPr/>
        </p:nvSpPr>
        <p:spPr>
          <a:xfrm>
            <a:off x="2997125" y="2036775"/>
            <a:ext cx="1339700" cy="683925"/>
          </a:xfrm>
          <a:custGeom>
            <a:avLst/>
            <a:gdLst/>
            <a:ahLst/>
            <a:cxnLst/>
            <a:rect l="l" t="t" r="r" b="b"/>
            <a:pathLst>
              <a:path w="53588" h="27357" fill="none" extrusionOk="0">
                <a:moveTo>
                  <a:pt x="0" y="0"/>
                </a:moveTo>
                <a:lnTo>
                  <a:pt x="0" y="27357"/>
                </a:lnTo>
                <a:lnTo>
                  <a:pt x="53588" y="27357"/>
                </a:lnTo>
                <a:close/>
              </a:path>
            </a:pathLst>
          </a:custGeom>
          <a:solidFill>
            <a:schemeClr val="accent3"/>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2"/>
          <p:cNvSpPr/>
          <p:nvPr/>
        </p:nvSpPr>
        <p:spPr>
          <a:xfrm>
            <a:off x="3001675" y="2108975"/>
            <a:ext cx="120100" cy="77525"/>
          </a:xfrm>
          <a:custGeom>
            <a:avLst/>
            <a:gdLst/>
            <a:ahLst/>
            <a:cxnLst/>
            <a:rect l="l" t="t" r="r" b="b"/>
            <a:pathLst>
              <a:path w="4804" h="3101" fill="none" extrusionOk="0">
                <a:moveTo>
                  <a:pt x="1" y="3100"/>
                </a:moveTo>
                <a:cubicBezTo>
                  <a:pt x="2067" y="3100"/>
                  <a:pt x="3952" y="1885"/>
                  <a:pt x="4803" y="0"/>
                </a:cubicBezTo>
              </a:path>
            </a:pathLst>
          </a:custGeom>
          <a:solidFill>
            <a:schemeClr val="accent1"/>
          </a:solid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2"/>
          <p:cNvSpPr/>
          <p:nvPr/>
        </p:nvSpPr>
        <p:spPr>
          <a:xfrm>
            <a:off x="3981175" y="2570975"/>
            <a:ext cx="48650" cy="140600"/>
          </a:xfrm>
          <a:custGeom>
            <a:avLst/>
            <a:gdLst/>
            <a:ahLst/>
            <a:cxnLst/>
            <a:rect l="l" t="t" r="r" b="b"/>
            <a:pathLst>
              <a:path w="1946" h="5624" fill="none" extrusionOk="0">
                <a:moveTo>
                  <a:pt x="1946" y="1"/>
                </a:moveTo>
                <a:cubicBezTo>
                  <a:pt x="457" y="1460"/>
                  <a:pt x="1" y="3678"/>
                  <a:pt x="730" y="5624"/>
                </a:cubicBezTo>
              </a:path>
            </a:pathLst>
          </a:custGeom>
          <a:solidFill>
            <a:schemeClr val="accent1"/>
          </a:solid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2"/>
          <p:cNvSpPr/>
          <p:nvPr/>
        </p:nvSpPr>
        <p:spPr>
          <a:xfrm>
            <a:off x="2998625" y="2564900"/>
            <a:ext cx="152775" cy="152000"/>
          </a:xfrm>
          <a:custGeom>
            <a:avLst/>
            <a:gdLst/>
            <a:ahLst/>
            <a:cxnLst/>
            <a:rect l="l" t="t" r="r" b="b"/>
            <a:pathLst>
              <a:path w="6111" h="6080" fill="none" extrusionOk="0">
                <a:moveTo>
                  <a:pt x="6111" y="6080"/>
                </a:moveTo>
                <a:cubicBezTo>
                  <a:pt x="6111" y="2706"/>
                  <a:pt x="3375" y="0"/>
                  <a:pt x="1" y="0"/>
                </a:cubicBezTo>
              </a:path>
            </a:pathLst>
          </a:custGeom>
          <a:solidFill>
            <a:schemeClr val="accent1"/>
          </a:solid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2"/>
          <p:cNvSpPr/>
          <p:nvPr/>
        </p:nvSpPr>
        <p:spPr>
          <a:xfrm>
            <a:off x="3508525" y="2782225"/>
            <a:ext cx="100325" cy="92725"/>
          </a:xfrm>
          <a:custGeom>
            <a:avLst/>
            <a:gdLst/>
            <a:ahLst/>
            <a:cxnLst/>
            <a:rect l="l" t="t" r="r" b="b"/>
            <a:pathLst>
              <a:path w="4013" h="3709" extrusionOk="0">
                <a:moveTo>
                  <a:pt x="2098" y="791"/>
                </a:moveTo>
                <a:cubicBezTo>
                  <a:pt x="2250" y="791"/>
                  <a:pt x="2402" y="852"/>
                  <a:pt x="2554" y="973"/>
                </a:cubicBezTo>
                <a:cubicBezTo>
                  <a:pt x="2675" y="1125"/>
                  <a:pt x="2767" y="1277"/>
                  <a:pt x="2797" y="1490"/>
                </a:cubicBezTo>
                <a:lnTo>
                  <a:pt x="2615" y="2341"/>
                </a:lnTo>
                <a:cubicBezTo>
                  <a:pt x="2554" y="2432"/>
                  <a:pt x="2493" y="2493"/>
                  <a:pt x="2432" y="2584"/>
                </a:cubicBezTo>
                <a:cubicBezTo>
                  <a:pt x="2341" y="2645"/>
                  <a:pt x="2280" y="2706"/>
                  <a:pt x="2189" y="2767"/>
                </a:cubicBezTo>
                <a:cubicBezTo>
                  <a:pt x="2098" y="2827"/>
                  <a:pt x="2037" y="2858"/>
                  <a:pt x="1946" y="2888"/>
                </a:cubicBezTo>
                <a:cubicBezTo>
                  <a:pt x="1855" y="2919"/>
                  <a:pt x="1763" y="2949"/>
                  <a:pt x="1672" y="2949"/>
                </a:cubicBezTo>
                <a:cubicBezTo>
                  <a:pt x="1460" y="2949"/>
                  <a:pt x="1277" y="2858"/>
                  <a:pt x="1156" y="2706"/>
                </a:cubicBezTo>
                <a:cubicBezTo>
                  <a:pt x="1034" y="2554"/>
                  <a:pt x="973" y="2341"/>
                  <a:pt x="973" y="2098"/>
                </a:cubicBezTo>
                <a:cubicBezTo>
                  <a:pt x="973" y="1946"/>
                  <a:pt x="1004" y="1794"/>
                  <a:pt x="1064" y="1642"/>
                </a:cubicBezTo>
                <a:cubicBezTo>
                  <a:pt x="1125" y="1460"/>
                  <a:pt x="1216" y="1338"/>
                  <a:pt x="1308" y="1216"/>
                </a:cubicBezTo>
                <a:cubicBezTo>
                  <a:pt x="1399" y="1064"/>
                  <a:pt x="1520" y="973"/>
                  <a:pt x="1672" y="912"/>
                </a:cubicBezTo>
                <a:cubicBezTo>
                  <a:pt x="1794" y="821"/>
                  <a:pt x="1946" y="791"/>
                  <a:pt x="2098" y="791"/>
                </a:cubicBezTo>
                <a:close/>
                <a:moveTo>
                  <a:pt x="1976" y="1"/>
                </a:moveTo>
                <a:cubicBezTo>
                  <a:pt x="1703" y="1"/>
                  <a:pt x="1460" y="61"/>
                  <a:pt x="1216" y="183"/>
                </a:cubicBezTo>
                <a:cubicBezTo>
                  <a:pt x="973" y="305"/>
                  <a:pt x="760" y="487"/>
                  <a:pt x="578" y="669"/>
                </a:cubicBezTo>
                <a:cubicBezTo>
                  <a:pt x="426" y="882"/>
                  <a:pt x="274" y="1125"/>
                  <a:pt x="152" y="1399"/>
                </a:cubicBezTo>
                <a:cubicBezTo>
                  <a:pt x="61" y="1672"/>
                  <a:pt x="1" y="1946"/>
                  <a:pt x="1" y="2250"/>
                </a:cubicBezTo>
                <a:cubicBezTo>
                  <a:pt x="1" y="2463"/>
                  <a:pt x="31" y="2645"/>
                  <a:pt x="92" y="2827"/>
                </a:cubicBezTo>
                <a:cubicBezTo>
                  <a:pt x="152" y="3010"/>
                  <a:pt x="244" y="3162"/>
                  <a:pt x="335" y="3283"/>
                </a:cubicBezTo>
                <a:cubicBezTo>
                  <a:pt x="456" y="3435"/>
                  <a:pt x="578" y="3526"/>
                  <a:pt x="730" y="3618"/>
                </a:cubicBezTo>
                <a:cubicBezTo>
                  <a:pt x="882" y="3678"/>
                  <a:pt x="1064" y="3709"/>
                  <a:pt x="1277" y="3709"/>
                </a:cubicBezTo>
                <a:cubicBezTo>
                  <a:pt x="1520" y="3709"/>
                  <a:pt x="1733" y="3678"/>
                  <a:pt x="1976" y="3557"/>
                </a:cubicBezTo>
                <a:cubicBezTo>
                  <a:pt x="2219" y="3435"/>
                  <a:pt x="2432" y="3253"/>
                  <a:pt x="2584" y="3040"/>
                </a:cubicBezTo>
                <a:lnTo>
                  <a:pt x="2584" y="3040"/>
                </a:lnTo>
                <a:cubicBezTo>
                  <a:pt x="2584" y="3162"/>
                  <a:pt x="2554" y="3222"/>
                  <a:pt x="2554" y="3283"/>
                </a:cubicBezTo>
                <a:cubicBezTo>
                  <a:pt x="2554" y="3435"/>
                  <a:pt x="2615" y="3526"/>
                  <a:pt x="2706" y="3587"/>
                </a:cubicBezTo>
                <a:cubicBezTo>
                  <a:pt x="2797" y="3678"/>
                  <a:pt x="2919" y="3709"/>
                  <a:pt x="3070" y="3709"/>
                </a:cubicBezTo>
                <a:cubicBezTo>
                  <a:pt x="3131" y="3709"/>
                  <a:pt x="3162" y="3709"/>
                  <a:pt x="3222" y="3678"/>
                </a:cubicBezTo>
                <a:cubicBezTo>
                  <a:pt x="3283" y="3678"/>
                  <a:pt x="3374" y="3678"/>
                  <a:pt x="3466" y="3648"/>
                </a:cubicBezTo>
                <a:lnTo>
                  <a:pt x="3618" y="2858"/>
                </a:lnTo>
                <a:cubicBezTo>
                  <a:pt x="3496" y="2858"/>
                  <a:pt x="3466" y="2827"/>
                  <a:pt x="3466" y="2736"/>
                </a:cubicBezTo>
                <a:cubicBezTo>
                  <a:pt x="3466" y="2675"/>
                  <a:pt x="3466" y="2645"/>
                  <a:pt x="3466" y="2584"/>
                </a:cubicBezTo>
                <a:lnTo>
                  <a:pt x="4013" y="92"/>
                </a:lnTo>
                <a:lnTo>
                  <a:pt x="3101" y="92"/>
                </a:lnTo>
                <a:lnTo>
                  <a:pt x="2949" y="700"/>
                </a:lnTo>
                <a:cubicBezTo>
                  <a:pt x="2888" y="487"/>
                  <a:pt x="2767" y="335"/>
                  <a:pt x="2584" y="213"/>
                </a:cubicBezTo>
                <a:cubicBezTo>
                  <a:pt x="2432" y="61"/>
                  <a:pt x="2219" y="1"/>
                  <a:pt x="1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2"/>
          <p:cNvSpPr/>
          <p:nvPr/>
        </p:nvSpPr>
        <p:spPr>
          <a:xfrm>
            <a:off x="2815500" y="2285250"/>
            <a:ext cx="100325" cy="126925"/>
          </a:xfrm>
          <a:custGeom>
            <a:avLst/>
            <a:gdLst/>
            <a:ahLst/>
            <a:cxnLst/>
            <a:rect l="l" t="t" r="r" b="b"/>
            <a:pathLst>
              <a:path w="4013" h="5077" extrusionOk="0">
                <a:moveTo>
                  <a:pt x="2371" y="2129"/>
                </a:moveTo>
                <a:cubicBezTo>
                  <a:pt x="2493" y="2129"/>
                  <a:pt x="2584" y="2159"/>
                  <a:pt x="2645" y="2189"/>
                </a:cubicBezTo>
                <a:cubicBezTo>
                  <a:pt x="2736" y="2250"/>
                  <a:pt x="2797" y="2311"/>
                  <a:pt x="2858" y="2372"/>
                </a:cubicBezTo>
                <a:cubicBezTo>
                  <a:pt x="2919" y="2463"/>
                  <a:pt x="2949" y="2554"/>
                  <a:pt x="2979" y="2645"/>
                </a:cubicBezTo>
                <a:cubicBezTo>
                  <a:pt x="3010" y="2767"/>
                  <a:pt x="3040" y="2858"/>
                  <a:pt x="3040" y="2980"/>
                </a:cubicBezTo>
                <a:cubicBezTo>
                  <a:pt x="3040" y="3162"/>
                  <a:pt x="3010" y="3314"/>
                  <a:pt x="2949" y="3466"/>
                </a:cubicBezTo>
                <a:cubicBezTo>
                  <a:pt x="2888" y="3648"/>
                  <a:pt x="2797" y="3770"/>
                  <a:pt x="2675" y="3891"/>
                </a:cubicBezTo>
                <a:cubicBezTo>
                  <a:pt x="2584" y="4013"/>
                  <a:pt x="2463" y="4104"/>
                  <a:pt x="2311" y="4195"/>
                </a:cubicBezTo>
                <a:cubicBezTo>
                  <a:pt x="2189" y="4256"/>
                  <a:pt x="2037" y="4287"/>
                  <a:pt x="1885" y="4287"/>
                </a:cubicBezTo>
                <a:cubicBezTo>
                  <a:pt x="1703" y="4287"/>
                  <a:pt x="1551" y="4226"/>
                  <a:pt x="1429" y="4104"/>
                </a:cubicBezTo>
                <a:cubicBezTo>
                  <a:pt x="1308" y="4013"/>
                  <a:pt x="1216" y="3861"/>
                  <a:pt x="1186" y="3679"/>
                </a:cubicBezTo>
                <a:lnTo>
                  <a:pt x="1368" y="2828"/>
                </a:lnTo>
                <a:cubicBezTo>
                  <a:pt x="1490" y="2645"/>
                  <a:pt x="1642" y="2463"/>
                  <a:pt x="1824" y="2341"/>
                </a:cubicBezTo>
                <a:cubicBezTo>
                  <a:pt x="2007" y="2189"/>
                  <a:pt x="2189" y="2129"/>
                  <a:pt x="2371" y="2129"/>
                </a:cubicBezTo>
                <a:close/>
                <a:moveTo>
                  <a:pt x="1064" y="1"/>
                </a:moveTo>
                <a:lnTo>
                  <a:pt x="1" y="4986"/>
                </a:lnTo>
                <a:lnTo>
                  <a:pt x="791" y="4986"/>
                </a:lnTo>
                <a:lnTo>
                  <a:pt x="943" y="4378"/>
                </a:lnTo>
                <a:cubicBezTo>
                  <a:pt x="1004" y="4591"/>
                  <a:pt x="1125" y="4773"/>
                  <a:pt x="1308" y="4895"/>
                </a:cubicBezTo>
                <a:cubicBezTo>
                  <a:pt x="1460" y="5016"/>
                  <a:pt x="1703" y="5077"/>
                  <a:pt x="1946" y="5077"/>
                </a:cubicBezTo>
                <a:cubicBezTo>
                  <a:pt x="2220" y="5077"/>
                  <a:pt x="2463" y="5016"/>
                  <a:pt x="2706" y="4895"/>
                </a:cubicBezTo>
                <a:cubicBezTo>
                  <a:pt x="2979" y="4773"/>
                  <a:pt x="3192" y="4591"/>
                  <a:pt x="3375" y="4408"/>
                </a:cubicBezTo>
                <a:cubicBezTo>
                  <a:pt x="3557" y="4195"/>
                  <a:pt x="3709" y="3952"/>
                  <a:pt x="3830" y="3679"/>
                </a:cubicBezTo>
                <a:cubicBezTo>
                  <a:pt x="3952" y="3405"/>
                  <a:pt x="4013" y="3101"/>
                  <a:pt x="4013" y="2797"/>
                </a:cubicBezTo>
                <a:cubicBezTo>
                  <a:pt x="3982" y="2615"/>
                  <a:pt x="3982" y="2402"/>
                  <a:pt x="3922" y="2250"/>
                </a:cubicBezTo>
                <a:cubicBezTo>
                  <a:pt x="3861" y="2068"/>
                  <a:pt x="3800" y="1916"/>
                  <a:pt x="3709" y="1764"/>
                </a:cubicBezTo>
                <a:cubicBezTo>
                  <a:pt x="3587" y="1642"/>
                  <a:pt x="3466" y="1551"/>
                  <a:pt x="3314" y="1460"/>
                </a:cubicBezTo>
                <a:cubicBezTo>
                  <a:pt x="3192" y="1399"/>
                  <a:pt x="3010" y="1338"/>
                  <a:pt x="2827" y="1338"/>
                </a:cubicBezTo>
                <a:cubicBezTo>
                  <a:pt x="2584" y="1338"/>
                  <a:pt x="2341" y="1429"/>
                  <a:pt x="2128" y="1551"/>
                </a:cubicBezTo>
                <a:cubicBezTo>
                  <a:pt x="1885" y="1673"/>
                  <a:pt x="1703" y="1825"/>
                  <a:pt x="1551" y="2037"/>
                </a:cubicBezTo>
                <a:lnTo>
                  <a:pt x="19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2"/>
          <p:cNvSpPr/>
          <p:nvPr/>
        </p:nvSpPr>
        <p:spPr>
          <a:xfrm>
            <a:off x="3653675" y="2205475"/>
            <a:ext cx="90450" cy="92725"/>
          </a:xfrm>
          <a:custGeom>
            <a:avLst/>
            <a:gdLst/>
            <a:ahLst/>
            <a:cxnLst/>
            <a:rect l="l" t="t" r="r" b="b"/>
            <a:pathLst>
              <a:path w="3618" h="3709" extrusionOk="0">
                <a:moveTo>
                  <a:pt x="2249" y="0"/>
                </a:moveTo>
                <a:cubicBezTo>
                  <a:pt x="1915" y="0"/>
                  <a:pt x="1641" y="61"/>
                  <a:pt x="1338" y="183"/>
                </a:cubicBezTo>
                <a:cubicBezTo>
                  <a:pt x="1064" y="304"/>
                  <a:pt x="851" y="456"/>
                  <a:pt x="638" y="669"/>
                </a:cubicBezTo>
                <a:cubicBezTo>
                  <a:pt x="456" y="882"/>
                  <a:pt x="274" y="1125"/>
                  <a:pt x="182" y="1368"/>
                </a:cubicBezTo>
                <a:cubicBezTo>
                  <a:pt x="61" y="1642"/>
                  <a:pt x="0" y="1915"/>
                  <a:pt x="0" y="2189"/>
                </a:cubicBezTo>
                <a:cubicBezTo>
                  <a:pt x="0" y="2402"/>
                  <a:pt x="30" y="2614"/>
                  <a:pt x="91" y="2797"/>
                </a:cubicBezTo>
                <a:cubicBezTo>
                  <a:pt x="152" y="2979"/>
                  <a:pt x="243" y="3131"/>
                  <a:pt x="365" y="3253"/>
                </a:cubicBezTo>
                <a:cubicBezTo>
                  <a:pt x="486" y="3405"/>
                  <a:pt x="638" y="3496"/>
                  <a:pt x="821" y="3587"/>
                </a:cubicBezTo>
                <a:cubicBezTo>
                  <a:pt x="1003" y="3678"/>
                  <a:pt x="1216" y="3709"/>
                  <a:pt x="1459" y="3709"/>
                </a:cubicBezTo>
                <a:cubicBezTo>
                  <a:pt x="1854" y="3709"/>
                  <a:pt x="2189" y="3617"/>
                  <a:pt x="2493" y="3435"/>
                </a:cubicBezTo>
                <a:cubicBezTo>
                  <a:pt x="2796" y="3283"/>
                  <a:pt x="3040" y="3040"/>
                  <a:pt x="3222" y="2766"/>
                </a:cubicBezTo>
                <a:lnTo>
                  <a:pt x="2401" y="2493"/>
                </a:lnTo>
                <a:cubicBezTo>
                  <a:pt x="2310" y="2614"/>
                  <a:pt x="2189" y="2706"/>
                  <a:pt x="2067" y="2797"/>
                </a:cubicBezTo>
                <a:cubicBezTo>
                  <a:pt x="1915" y="2888"/>
                  <a:pt x="1763" y="2918"/>
                  <a:pt x="1611" y="2918"/>
                </a:cubicBezTo>
                <a:cubicBezTo>
                  <a:pt x="1429" y="2918"/>
                  <a:pt x="1246" y="2857"/>
                  <a:pt x="1125" y="2706"/>
                </a:cubicBezTo>
                <a:cubicBezTo>
                  <a:pt x="1003" y="2523"/>
                  <a:pt x="973" y="2341"/>
                  <a:pt x="973" y="2098"/>
                </a:cubicBezTo>
                <a:cubicBezTo>
                  <a:pt x="973" y="1915"/>
                  <a:pt x="1003" y="1733"/>
                  <a:pt x="1064" y="1581"/>
                </a:cubicBezTo>
                <a:cubicBezTo>
                  <a:pt x="1125" y="1399"/>
                  <a:pt x="1186" y="1277"/>
                  <a:pt x="1307" y="1155"/>
                </a:cubicBezTo>
                <a:cubicBezTo>
                  <a:pt x="1398" y="1034"/>
                  <a:pt x="1520" y="943"/>
                  <a:pt x="1641" y="882"/>
                </a:cubicBezTo>
                <a:cubicBezTo>
                  <a:pt x="1793" y="791"/>
                  <a:pt x="1945" y="760"/>
                  <a:pt x="2067" y="760"/>
                </a:cubicBezTo>
                <a:cubicBezTo>
                  <a:pt x="2219" y="760"/>
                  <a:pt x="2341" y="821"/>
                  <a:pt x="2432" y="882"/>
                </a:cubicBezTo>
                <a:cubicBezTo>
                  <a:pt x="2553" y="943"/>
                  <a:pt x="2614" y="1064"/>
                  <a:pt x="2675" y="1186"/>
                </a:cubicBezTo>
                <a:lnTo>
                  <a:pt x="3617" y="912"/>
                </a:lnTo>
                <a:cubicBezTo>
                  <a:pt x="3526" y="639"/>
                  <a:pt x="3374" y="426"/>
                  <a:pt x="3161" y="243"/>
                </a:cubicBezTo>
                <a:cubicBezTo>
                  <a:pt x="2918" y="61"/>
                  <a:pt x="2645" y="0"/>
                  <a:pt x="22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324" name="Google Shape;2324;p62"/>
          <p:cNvSpPr/>
          <p:nvPr/>
        </p:nvSpPr>
        <p:spPr>
          <a:xfrm>
            <a:off x="708600" y="3041050"/>
            <a:ext cx="7726800" cy="1567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25" name="Google Shape;2325;p62"/>
          <p:cNvCxnSpPr/>
          <p:nvPr/>
        </p:nvCxnSpPr>
        <p:spPr>
          <a:xfrm>
            <a:off x="957375" y="3214700"/>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26" name="Google Shape;2326;p62"/>
          <p:cNvCxnSpPr/>
          <p:nvPr/>
        </p:nvCxnSpPr>
        <p:spPr>
          <a:xfrm>
            <a:off x="957375" y="3418067"/>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27" name="Google Shape;2327;p62"/>
          <p:cNvCxnSpPr/>
          <p:nvPr/>
        </p:nvCxnSpPr>
        <p:spPr>
          <a:xfrm>
            <a:off x="957375" y="3621433"/>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28" name="Google Shape;2328;p62"/>
          <p:cNvCxnSpPr/>
          <p:nvPr/>
        </p:nvCxnSpPr>
        <p:spPr>
          <a:xfrm>
            <a:off x="957375" y="3824800"/>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29" name="Google Shape;2329;p62"/>
          <p:cNvCxnSpPr/>
          <p:nvPr/>
        </p:nvCxnSpPr>
        <p:spPr>
          <a:xfrm>
            <a:off x="957375" y="4028167"/>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30" name="Google Shape;2330;p62"/>
          <p:cNvCxnSpPr/>
          <p:nvPr/>
        </p:nvCxnSpPr>
        <p:spPr>
          <a:xfrm>
            <a:off x="957375" y="4231533"/>
            <a:ext cx="7245900" cy="0"/>
          </a:xfrm>
          <a:prstGeom prst="straightConnector1">
            <a:avLst/>
          </a:prstGeom>
          <a:noFill/>
          <a:ln w="9525" cap="flat" cmpd="sng">
            <a:solidFill>
              <a:schemeClr val="lt2"/>
            </a:solidFill>
            <a:prstDash val="solid"/>
            <a:round/>
            <a:headEnd type="none" w="med" len="med"/>
            <a:tailEnd type="none" w="med" len="med"/>
          </a:ln>
        </p:spPr>
      </p:cxnSp>
      <p:cxnSp>
        <p:nvCxnSpPr>
          <p:cNvPr id="2331" name="Google Shape;2331;p62"/>
          <p:cNvCxnSpPr/>
          <p:nvPr/>
        </p:nvCxnSpPr>
        <p:spPr>
          <a:xfrm>
            <a:off x="957375" y="4434900"/>
            <a:ext cx="7245900" cy="0"/>
          </a:xfrm>
          <a:prstGeom prst="straightConnector1">
            <a:avLst/>
          </a:prstGeom>
          <a:noFill/>
          <a:ln w="9525" cap="flat" cmpd="sng">
            <a:solidFill>
              <a:schemeClr val="lt2"/>
            </a:solidFill>
            <a:prstDash val="solid"/>
            <a:round/>
            <a:headEnd type="none" w="med" len="med"/>
            <a:tailEnd type="none" w="med" len="med"/>
          </a:ln>
        </p:spPr>
      </p:cxnSp>
      <p:sp>
        <p:nvSpPr>
          <p:cNvPr id="2332" name="Google Shape;2332;p62"/>
          <p:cNvSpPr/>
          <p:nvPr/>
        </p:nvSpPr>
        <p:spPr>
          <a:xfrm>
            <a:off x="5396591" y="2584070"/>
            <a:ext cx="18710" cy="19308"/>
          </a:xfrm>
          <a:custGeom>
            <a:avLst/>
            <a:gdLst/>
            <a:ahLst/>
            <a:cxnLst/>
            <a:rect l="l" t="t" r="r" b="b"/>
            <a:pathLst>
              <a:path w="469" h="484" fill="none" extrusionOk="0">
                <a:moveTo>
                  <a:pt x="468" y="1"/>
                </a:moveTo>
                <a:lnTo>
                  <a:pt x="468" y="483"/>
                </a:lnTo>
                <a:lnTo>
                  <a:pt x="1" y="483"/>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2"/>
          <p:cNvSpPr/>
          <p:nvPr/>
        </p:nvSpPr>
        <p:spPr>
          <a:xfrm>
            <a:off x="5075213" y="2602740"/>
            <a:ext cx="283516" cy="40"/>
          </a:xfrm>
          <a:custGeom>
            <a:avLst/>
            <a:gdLst/>
            <a:ahLst/>
            <a:cxnLst/>
            <a:rect l="l" t="t" r="r" b="b"/>
            <a:pathLst>
              <a:path w="7107" h="1" fill="none" extrusionOk="0">
                <a:moveTo>
                  <a:pt x="7106" y="0"/>
                </a:moveTo>
                <a:lnTo>
                  <a:pt x="0"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2"/>
          <p:cNvSpPr/>
          <p:nvPr/>
        </p:nvSpPr>
        <p:spPr>
          <a:xfrm>
            <a:off x="5037275" y="2584070"/>
            <a:ext cx="19308" cy="19308"/>
          </a:xfrm>
          <a:custGeom>
            <a:avLst/>
            <a:gdLst/>
            <a:ahLst/>
            <a:cxnLst/>
            <a:rect l="l" t="t" r="r" b="b"/>
            <a:pathLst>
              <a:path w="484" h="484" fill="none" extrusionOk="0">
                <a:moveTo>
                  <a:pt x="483" y="483"/>
                </a:moveTo>
                <a:lnTo>
                  <a:pt x="1" y="483"/>
                </a:lnTo>
                <a:lnTo>
                  <a:pt x="1"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2"/>
          <p:cNvSpPr/>
          <p:nvPr/>
        </p:nvSpPr>
        <p:spPr>
          <a:xfrm>
            <a:off x="5037275" y="2016512"/>
            <a:ext cx="40" cy="528456"/>
          </a:xfrm>
          <a:custGeom>
            <a:avLst/>
            <a:gdLst/>
            <a:ahLst/>
            <a:cxnLst/>
            <a:rect l="l" t="t" r="r" b="b"/>
            <a:pathLst>
              <a:path w="1" h="13247" fill="none" extrusionOk="0">
                <a:moveTo>
                  <a:pt x="1" y="13247"/>
                </a:moveTo>
                <a:lnTo>
                  <a:pt x="1"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2"/>
          <p:cNvSpPr/>
          <p:nvPr/>
        </p:nvSpPr>
        <p:spPr>
          <a:xfrm>
            <a:off x="5037275" y="1977975"/>
            <a:ext cx="19308" cy="19308"/>
          </a:xfrm>
          <a:custGeom>
            <a:avLst/>
            <a:gdLst/>
            <a:ahLst/>
            <a:cxnLst/>
            <a:rect l="l" t="t" r="r" b="b"/>
            <a:pathLst>
              <a:path w="484" h="484" fill="none" extrusionOk="0">
                <a:moveTo>
                  <a:pt x="1" y="483"/>
                </a:moveTo>
                <a:lnTo>
                  <a:pt x="1" y="1"/>
                </a:lnTo>
                <a:lnTo>
                  <a:pt x="483"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2"/>
          <p:cNvSpPr/>
          <p:nvPr/>
        </p:nvSpPr>
        <p:spPr>
          <a:xfrm>
            <a:off x="5093843" y="1977975"/>
            <a:ext cx="283516" cy="40"/>
          </a:xfrm>
          <a:custGeom>
            <a:avLst/>
            <a:gdLst/>
            <a:ahLst/>
            <a:cxnLst/>
            <a:rect l="l" t="t" r="r" b="b"/>
            <a:pathLst>
              <a:path w="7107" h="1" fill="none" extrusionOk="0">
                <a:moveTo>
                  <a:pt x="1" y="1"/>
                </a:moveTo>
                <a:lnTo>
                  <a:pt x="7107"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2"/>
          <p:cNvSpPr/>
          <p:nvPr/>
        </p:nvSpPr>
        <p:spPr>
          <a:xfrm>
            <a:off x="5396591" y="1977975"/>
            <a:ext cx="18710" cy="19308"/>
          </a:xfrm>
          <a:custGeom>
            <a:avLst/>
            <a:gdLst/>
            <a:ahLst/>
            <a:cxnLst/>
            <a:rect l="l" t="t" r="r" b="b"/>
            <a:pathLst>
              <a:path w="469" h="484" fill="none" extrusionOk="0">
                <a:moveTo>
                  <a:pt x="1" y="1"/>
                </a:moveTo>
                <a:lnTo>
                  <a:pt x="468" y="1"/>
                </a:lnTo>
                <a:lnTo>
                  <a:pt x="468" y="483"/>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2"/>
          <p:cNvSpPr/>
          <p:nvPr/>
        </p:nvSpPr>
        <p:spPr>
          <a:xfrm>
            <a:off x="5415261" y="2035740"/>
            <a:ext cx="40" cy="529094"/>
          </a:xfrm>
          <a:custGeom>
            <a:avLst/>
            <a:gdLst/>
            <a:ahLst/>
            <a:cxnLst/>
            <a:rect l="l" t="t" r="r" b="b"/>
            <a:pathLst>
              <a:path w="1" h="13263" fill="none" extrusionOk="0">
                <a:moveTo>
                  <a:pt x="0" y="1"/>
                </a:moveTo>
                <a:lnTo>
                  <a:pt x="0" y="13263"/>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2"/>
          <p:cNvSpPr/>
          <p:nvPr/>
        </p:nvSpPr>
        <p:spPr>
          <a:xfrm>
            <a:off x="5141994" y="2126058"/>
            <a:ext cx="381652" cy="629583"/>
          </a:xfrm>
          <a:custGeom>
            <a:avLst/>
            <a:gdLst/>
            <a:ahLst/>
            <a:cxnLst/>
            <a:rect l="l" t="t" r="r" b="b"/>
            <a:pathLst>
              <a:path w="9567" h="15782" fill="none" extrusionOk="0">
                <a:moveTo>
                  <a:pt x="9566" y="15782"/>
                </a:moveTo>
                <a:lnTo>
                  <a:pt x="91" y="15782"/>
                </a:lnTo>
                <a:lnTo>
                  <a:pt x="1" y="0"/>
                </a:lnTo>
                <a:lnTo>
                  <a:pt x="9461" y="0"/>
                </a:lnTo>
                <a:close/>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2"/>
          <p:cNvSpPr/>
          <p:nvPr/>
        </p:nvSpPr>
        <p:spPr>
          <a:xfrm>
            <a:off x="5512161" y="2739972"/>
            <a:ext cx="11489" cy="15678"/>
          </a:xfrm>
          <a:custGeom>
            <a:avLst/>
            <a:gdLst/>
            <a:ahLst/>
            <a:cxnLst/>
            <a:rect l="l" t="t" r="r" b="b"/>
            <a:pathLst>
              <a:path w="288" h="393" fill="none" extrusionOk="0">
                <a:moveTo>
                  <a:pt x="287" y="393"/>
                </a:moveTo>
                <a:lnTo>
                  <a:pt x="1"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2"/>
          <p:cNvSpPr/>
          <p:nvPr/>
        </p:nvSpPr>
        <p:spPr>
          <a:xfrm>
            <a:off x="5434529" y="2630426"/>
            <a:ext cx="60836" cy="85490"/>
          </a:xfrm>
          <a:custGeom>
            <a:avLst/>
            <a:gdLst/>
            <a:ahLst/>
            <a:cxnLst/>
            <a:rect l="l" t="t" r="r" b="b"/>
            <a:pathLst>
              <a:path w="1525" h="2143" fill="none" extrusionOk="0">
                <a:moveTo>
                  <a:pt x="1524" y="2143"/>
                </a:moveTo>
                <a:lnTo>
                  <a:pt x="0"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2"/>
          <p:cNvSpPr/>
          <p:nvPr/>
        </p:nvSpPr>
        <p:spPr>
          <a:xfrm>
            <a:off x="5415261" y="2602740"/>
            <a:ext cx="10891" cy="15678"/>
          </a:xfrm>
          <a:custGeom>
            <a:avLst/>
            <a:gdLst/>
            <a:ahLst/>
            <a:cxnLst/>
            <a:rect l="l" t="t" r="r" b="b"/>
            <a:pathLst>
              <a:path w="273" h="393" fill="none" extrusionOk="0">
                <a:moveTo>
                  <a:pt x="272" y="393"/>
                </a:moveTo>
                <a:lnTo>
                  <a:pt x="0"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2"/>
          <p:cNvSpPr/>
          <p:nvPr/>
        </p:nvSpPr>
        <p:spPr>
          <a:xfrm>
            <a:off x="5134773" y="2118199"/>
            <a:ext cx="10891" cy="15119"/>
          </a:xfrm>
          <a:custGeom>
            <a:avLst/>
            <a:gdLst/>
            <a:ahLst/>
            <a:cxnLst/>
            <a:rect l="l" t="t" r="r" b="b"/>
            <a:pathLst>
              <a:path w="273" h="379" fill="none" extrusionOk="0">
                <a:moveTo>
                  <a:pt x="272" y="378"/>
                </a:moveTo>
                <a:lnTo>
                  <a:pt x="1"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2"/>
          <p:cNvSpPr/>
          <p:nvPr/>
        </p:nvSpPr>
        <p:spPr>
          <a:xfrm>
            <a:off x="5057142" y="2008653"/>
            <a:ext cx="60238" cy="85530"/>
          </a:xfrm>
          <a:custGeom>
            <a:avLst/>
            <a:gdLst/>
            <a:ahLst/>
            <a:cxnLst/>
            <a:rect l="l" t="t" r="r" b="b"/>
            <a:pathLst>
              <a:path w="1510" h="2144" fill="none" extrusionOk="0">
                <a:moveTo>
                  <a:pt x="1509" y="2143"/>
                </a:moveTo>
                <a:lnTo>
                  <a:pt x="0"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2"/>
          <p:cNvSpPr/>
          <p:nvPr/>
        </p:nvSpPr>
        <p:spPr>
          <a:xfrm>
            <a:off x="5037275" y="1980967"/>
            <a:ext cx="10891" cy="15718"/>
          </a:xfrm>
          <a:custGeom>
            <a:avLst/>
            <a:gdLst/>
            <a:ahLst/>
            <a:cxnLst/>
            <a:rect l="l" t="t" r="r" b="b"/>
            <a:pathLst>
              <a:path w="273" h="394" fill="none" extrusionOk="0">
                <a:moveTo>
                  <a:pt x="272" y="393"/>
                </a:moveTo>
                <a:lnTo>
                  <a:pt x="1"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2"/>
          <p:cNvSpPr/>
          <p:nvPr/>
        </p:nvSpPr>
        <p:spPr>
          <a:xfrm>
            <a:off x="5512161" y="2118199"/>
            <a:ext cx="11489" cy="15119"/>
          </a:xfrm>
          <a:custGeom>
            <a:avLst/>
            <a:gdLst/>
            <a:ahLst/>
            <a:cxnLst/>
            <a:rect l="l" t="t" r="r" b="b"/>
            <a:pathLst>
              <a:path w="288" h="379" fill="none" extrusionOk="0">
                <a:moveTo>
                  <a:pt x="287" y="378"/>
                </a:moveTo>
                <a:lnTo>
                  <a:pt x="1"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2"/>
          <p:cNvSpPr/>
          <p:nvPr/>
        </p:nvSpPr>
        <p:spPr>
          <a:xfrm>
            <a:off x="5434529" y="2008653"/>
            <a:ext cx="60836" cy="85530"/>
          </a:xfrm>
          <a:custGeom>
            <a:avLst/>
            <a:gdLst/>
            <a:ahLst/>
            <a:cxnLst/>
            <a:rect l="l" t="t" r="r" b="b"/>
            <a:pathLst>
              <a:path w="1525" h="2144" fill="none" extrusionOk="0">
                <a:moveTo>
                  <a:pt x="1524" y="2143"/>
                </a:moveTo>
                <a:lnTo>
                  <a:pt x="0"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2"/>
          <p:cNvSpPr/>
          <p:nvPr/>
        </p:nvSpPr>
        <p:spPr>
          <a:xfrm>
            <a:off x="5415261" y="1980967"/>
            <a:ext cx="10891" cy="15718"/>
          </a:xfrm>
          <a:custGeom>
            <a:avLst/>
            <a:gdLst/>
            <a:ahLst/>
            <a:cxnLst/>
            <a:rect l="l" t="t" r="r" b="b"/>
            <a:pathLst>
              <a:path w="273" h="394" fill="none" extrusionOk="0">
                <a:moveTo>
                  <a:pt x="272" y="393"/>
                </a:moveTo>
                <a:lnTo>
                  <a:pt x="0" y="1"/>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2"/>
          <p:cNvSpPr/>
          <p:nvPr/>
        </p:nvSpPr>
        <p:spPr>
          <a:xfrm>
            <a:off x="5134773" y="2739972"/>
            <a:ext cx="10891" cy="15678"/>
          </a:xfrm>
          <a:custGeom>
            <a:avLst/>
            <a:gdLst/>
            <a:ahLst/>
            <a:cxnLst/>
            <a:rect l="l" t="t" r="r" b="b"/>
            <a:pathLst>
              <a:path w="273" h="393" fill="none" extrusionOk="0">
                <a:moveTo>
                  <a:pt x="272" y="393"/>
                </a:moveTo>
                <a:lnTo>
                  <a:pt x="1"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2"/>
          <p:cNvSpPr/>
          <p:nvPr/>
        </p:nvSpPr>
        <p:spPr>
          <a:xfrm>
            <a:off x="5057142" y="2630426"/>
            <a:ext cx="60238" cy="85490"/>
          </a:xfrm>
          <a:custGeom>
            <a:avLst/>
            <a:gdLst/>
            <a:ahLst/>
            <a:cxnLst/>
            <a:rect l="l" t="t" r="r" b="b"/>
            <a:pathLst>
              <a:path w="1510" h="2143" fill="none" extrusionOk="0">
                <a:moveTo>
                  <a:pt x="1509" y="2143"/>
                </a:moveTo>
                <a:lnTo>
                  <a:pt x="0"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2"/>
          <p:cNvSpPr/>
          <p:nvPr/>
        </p:nvSpPr>
        <p:spPr>
          <a:xfrm>
            <a:off x="5037275" y="2602740"/>
            <a:ext cx="10891" cy="15678"/>
          </a:xfrm>
          <a:custGeom>
            <a:avLst/>
            <a:gdLst/>
            <a:ahLst/>
            <a:cxnLst/>
            <a:rect l="l" t="t" r="r" b="b"/>
            <a:pathLst>
              <a:path w="273" h="393" fill="none" extrusionOk="0">
                <a:moveTo>
                  <a:pt x="272" y="393"/>
                </a:moveTo>
                <a:lnTo>
                  <a:pt x="1" y="0"/>
                </a:lnTo>
              </a:path>
            </a:pathLst>
          </a:custGeom>
          <a:noFill/>
          <a:ln w="19050"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356"/>
        <p:cNvGrpSpPr/>
        <p:nvPr/>
      </p:nvGrpSpPr>
      <p:grpSpPr>
        <a:xfrm>
          <a:off x="0" y="0"/>
          <a:ext cx="0" cy="0"/>
          <a:chOff x="0" y="0"/>
          <a:chExt cx="0" cy="0"/>
        </a:xfrm>
      </p:grpSpPr>
      <p:sp>
        <p:nvSpPr>
          <p:cNvPr id="2357" name="Google Shape;2357;p63"/>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SOFTWARE</a:t>
            </a:r>
            <a:endParaRPr/>
          </a:p>
        </p:txBody>
      </p:sp>
      <p:sp>
        <p:nvSpPr>
          <p:cNvPr id="2358" name="Google Shape;2358;p63"/>
          <p:cNvSpPr txBox="1">
            <a:spLocks noGrp="1"/>
          </p:cNvSpPr>
          <p:nvPr>
            <p:ph type="subTitle" idx="1"/>
          </p:nvPr>
        </p:nvSpPr>
        <p:spPr>
          <a:xfrm>
            <a:off x="736050" y="1138933"/>
            <a:ext cx="76719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work. Just delete this one, add yours and center it properly</a:t>
            </a:r>
            <a:endParaRPr/>
          </a:p>
        </p:txBody>
      </p:sp>
      <p:sp>
        <p:nvSpPr>
          <p:cNvPr id="2359" name="Google Shape;2359;p63"/>
          <p:cNvSpPr/>
          <p:nvPr/>
        </p:nvSpPr>
        <p:spPr>
          <a:xfrm>
            <a:off x="1905350" y="378245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0" name="Google Shape;2360;p63"/>
          <p:cNvGrpSpPr/>
          <p:nvPr/>
        </p:nvGrpSpPr>
        <p:grpSpPr>
          <a:xfrm>
            <a:off x="3219220" y="2099633"/>
            <a:ext cx="2705109" cy="2152074"/>
            <a:chOff x="3665860" y="811601"/>
            <a:chExt cx="4758136" cy="3785377"/>
          </a:xfrm>
        </p:grpSpPr>
        <p:grpSp>
          <p:nvGrpSpPr>
            <p:cNvPr id="2361" name="Google Shape;2361;p63"/>
            <p:cNvGrpSpPr/>
            <p:nvPr/>
          </p:nvGrpSpPr>
          <p:grpSpPr>
            <a:xfrm>
              <a:off x="3665860" y="811601"/>
              <a:ext cx="4758136" cy="3785377"/>
              <a:chOff x="518725" y="238125"/>
              <a:chExt cx="6524250" cy="5190425"/>
            </a:xfrm>
          </p:grpSpPr>
          <p:sp>
            <p:nvSpPr>
              <p:cNvPr id="2362" name="Google Shape;2362;p63"/>
              <p:cNvSpPr/>
              <p:nvPr/>
            </p:nvSpPr>
            <p:spPr>
              <a:xfrm>
                <a:off x="518725" y="4131625"/>
                <a:ext cx="6524250" cy="568825"/>
              </a:xfrm>
              <a:custGeom>
                <a:avLst/>
                <a:gdLst/>
                <a:ahLst/>
                <a:cxnLst/>
                <a:rect l="l" t="t" r="r" b="b"/>
                <a:pathLst>
                  <a:path w="260970" h="22753" extrusionOk="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3"/>
              <p:cNvSpPr/>
              <p:nvPr/>
            </p:nvSpPr>
            <p:spPr>
              <a:xfrm>
                <a:off x="518725" y="238125"/>
                <a:ext cx="6524250" cy="3893525"/>
              </a:xfrm>
              <a:custGeom>
                <a:avLst/>
                <a:gdLst/>
                <a:ahLst/>
                <a:cxnLst/>
                <a:rect l="l" t="t" r="r" b="b"/>
                <a:pathLst>
                  <a:path w="260970" h="155741" extrusionOk="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3"/>
              <p:cNvSpPr/>
              <p:nvPr/>
            </p:nvSpPr>
            <p:spPr>
              <a:xfrm>
                <a:off x="2599850" y="4700425"/>
                <a:ext cx="2362025" cy="728125"/>
              </a:xfrm>
              <a:custGeom>
                <a:avLst/>
                <a:gdLst/>
                <a:ahLst/>
                <a:cxnLst/>
                <a:rect l="l" t="t" r="r" b="b"/>
                <a:pathLst>
                  <a:path w="94481" h="29125" extrusionOk="0">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5" name="Google Shape;2365;p63"/>
            <p:cNvSpPr/>
            <p:nvPr/>
          </p:nvSpPr>
          <p:spPr>
            <a:xfrm>
              <a:off x="5947879" y="3739978"/>
              <a:ext cx="194076" cy="166189"/>
            </a:xfrm>
            <a:custGeom>
              <a:avLst/>
              <a:gdLst/>
              <a:ahLst/>
              <a:cxnLst/>
              <a:rect l="l" t="t" r="r" b="b"/>
              <a:pathLst>
                <a:path w="10627" h="9100" extrusionOk="0">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66" name="Google Shape;2366;p63"/>
          <p:cNvPicPr preferRelativeResize="0"/>
          <p:nvPr/>
        </p:nvPicPr>
        <p:blipFill rotWithShape="1">
          <a:blip r:embed="rId3">
            <a:alphaModFix/>
          </a:blip>
          <a:srcRect l="59" r="49"/>
          <a:stretch/>
        </p:blipFill>
        <p:spPr>
          <a:xfrm>
            <a:off x="3342799" y="2211894"/>
            <a:ext cx="2458500" cy="1382700"/>
          </a:xfrm>
          <a:prstGeom prst="roundRect">
            <a:avLst>
              <a:gd name="adj" fmla="val 0"/>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370"/>
        <p:cNvGrpSpPr/>
        <p:nvPr/>
      </p:nvGrpSpPr>
      <p:grpSpPr>
        <a:xfrm>
          <a:off x="0" y="0"/>
          <a:ext cx="0" cy="0"/>
          <a:chOff x="0" y="0"/>
          <a:chExt cx="0" cy="0"/>
        </a:xfrm>
      </p:grpSpPr>
      <p:sp>
        <p:nvSpPr>
          <p:cNvPr id="2371" name="Google Shape;2371;p64"/>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APP</a:t>
            </a:r>
            <a:endParaRPr/>
          </a:p>
        </p:txBody>
      </p:sp>
      <p:sp>
        <p:nvSpPr>
          <p:cNvPr id="2372" name="Google Shape;2372;p64"/>
          <p:cNvSpPr txBox="1">
            <a:spLocks noGrp="1"/>
          </p:cNvSpPr>
          <p:nvPr>
            <p:ph type="subTitle" idx="1"/>
          </p:nvPr>
        </p:nvSpPr>
        <p:spPr>
          <a:xfrm>
            <a:off x="736050" y="1137923"/>
            <a:ext cx="76719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a:p>
            <a:pPr marL="0" lvl="0" indent="0" algn="ctr" rtl="0">
              <a:spcBef>
                <a:spcPts val="1600"/>
              </a:spcBef>
              <a:spcAft>
                <a:spcPts val="0"/>
              </a:spcAft>
              <a:buClr>
                <a:schemeClr val="dk1"/>
              </a:buClr>
              <a:buSzPts val="1100"/>
              <a:buFont typeface="Arial"/>
              <a:buNone/>
            </a:pPr>
            <a:endParaRPr/>
          </a:p>
          <a:p>
            <a:pPr marL="0" lvl="0" indent="0" algn="ctr" rtl="0">
              <a:spcBef>
                <a:spcPts val="1600"/>
              </a:spcBef>
              <a:spcAft>
                <a:spcPts val="1600"/>
              </a:spcAft>
              <a:buNone/>
            </a:pPr>
            <a:endParaRPr/>
          </a:p>
        </p:txBody>
      </p:sp>
      <p:sp>
        <p:nvSpPr>
          <p:cNvPr id="2373" name="Google Shape;2373;p64"/>
          <p:cNvSpPr/>
          <p:nvPr/>
        </p:nvSpPr>
        <p:spPr>
          <a:xfrm>
            <a:off x="1905350" y="378245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64"/>
          <p:cNvGrpSpPr/>
          <p:nvPr/>
        </p:nvGrpSpPr>
        <p:grpSpPr>
          <a:xfrm>
            <a:off x="3867525" y="2078993"/>
            <a:ext cx="1457809" cy="2004238"/>
            <a:chOff x="-734425" y="725975"/>
            <a:chExt cx="2684700" cy="3691500"/>
          </a:xfrm>
        </p:grpSpPr>
        <p:sp>
          <p:nvSpPr>
            <p:cNvPr id="2375" name="Google Shape;2375;p64"/>
            <p:cNvSpPr/>
            <p:nvPr/>
          </p:nvSpPr>
          <p:spPr>
            <a:xfrm>
              <a:off x="-734425" y="725975"/>
              <a:ext cx="2684700" cy="3691500"/>
            </a:xfrm>
            <a:prstGeom prst="roundRect">
              <a:avLst>
                <a:gd name="adj" fmla="val 4846"/>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76" name="Google Shape;2376;p64"/>
            <p:cNvSpPr/>
            <p:nvPr/>
          </p:nvSpPr>
          <p:spPr>
            <a:xfrm>
              <a:off x="515525" y="4253150"/>
              <a:ext cx="184800" cy="109500"/>
            </a:xfrm>
            <a:prstGeom prst="roundRect">
              <a:avLst>
                <a:gd name="adj" fmla="val 5000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77175" y="801325"/>
              <a:ext cx="61500" cy="61500"/>
            </a:xfrm>
            <a:prstGeom prst="ellipse">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78" name="Google Shape;2378;p64"/>
          <p:cNvPicPr preferRelativeResize="0"/>
          <p:nvPr/>
        </p:nvPicPr>
        <p:blipFill rotWithShape="1">
          <a:blip r:embed="rId3">
            <a:alphaModFix/>
          </a:blip>
          <a:srcRect l="17474" r="12653"/>
          <a:stretch/>
        </p:blipFill>
        <p:spPr>
          <a:xfrm>
            <a:off x="3972356" y="2191700"/>
            <a:ext cx="1248153" cy="176392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AEDE1"/>
        </a:solidFill>
        <a:effectLst/>
      </p:bgPr>
    </p:bg>
    <p:spTree>
      <p:nvGrpSpPr>
        <p:cNvPr id="1" name="Shape 616"/>
        <p:cNvGrpSpPr/>
        <p:nvPr/>
      </p:nvGrpSpPr>
      <p:grpSpPr>
        <a:xfrm>
          <a:off x="0" y="0"/>
          <a:ext cx="0" cy="0"/>
          <a:chOff x="0" y="0"/>
          <a:chExt cx="0" cy="0"/>
        </a:xfrm>
      </p:grpSpPr>
      <p:sp>
        <p:nvSpPr>
          <p:cNvPr id="617" name="Google Shape;617;p38"/>
          <p:cNvSpPr txBox="1">
            <a:spLocks noGrp="1"/>
          </p:cNvSpPr>
          <p:nvPr>
            <p:ph type="title"/>
          </p:nvPr>
        </p:nvSpPr>
        <p:spPr>
          <a:xfrm>
            <a:off x="1930937" y="193003"/>
            <a:ext cx="1092000" cy="1252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
        <p:nvSpPr>
          <p:cNvPr id="618" name="Google Shape;618;p38"/>
          <p:cNvSpPr txBox="1">
            <a:spLocks noGrp="1"/>
          </p:cNvSpPr>
          <p:nvPr>
            <p:ph type="title" idx="6"/>
          </p:nvPr>
        </p:nvSpPr>
        <p:spPr>
          <a:xfrm>
            <a:off x="1930937" y="2151123"/>
            <a:ext cx="1092000" cy="1252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02</a:t>
            </a:r>
            <a:endParaRPr/>
          </a:p>
        </p:txBody>
      </p:sp>
      <p:sp>
        <p:nvSpPr>
          <p:cNvPr id="619" name="Google Shape;619;p38"/>
          <p:cNvSpPr txBox="1">
            <a:spLocks noGrp="1"/>
          </p:cNvSpPr>
          <p:nvPr>
            <p:ph type="subTitle" idx="1"/>
          </p:nvPr>
        </p:nvSpPr>
        <p:spPr>
          <a:xfrm>
            <a:off x="680087" y="1338580"/>
            <a:ext cx="35937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OVERVIEW</a:t>
            </a:r>
            <a:endParaRPr/>
          </a:p>
        </p:txBody>
      </p:sp>
      <p:sp>
        <p:nvSpPr>
          <p:cNvPr id="620" name="Google Shape;620;p38"/>
          <p:cNvSpPr txBox="1">
            <a:spLocks noGrp="1"/>
          </p:cNvSpPr>
          <p:nvPr>
            <p:ph type="subTitle" idx="2"/>
          </p:nvPr>
        </p:nvSpPr>
        <p:spPr>
          <a:xfrm>
            <a:off x="4870216" y="1338580"/>
            <a:ext cx="35937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ASSIGNMENT</a:t>
            </a:r>
            <a:endParaRPr/>
          </a:p>
        </p:txBody>
      </p:sp>
      <p:sp>
        <p:nvSpPr>
          <p:cNvPr id="621" name="Google Shape;621;p38"/>
          <p:cNvSpPr txBox="1">
            <a:spLocks noGrp="1"/>
          </p:cNvSpPr>
          <p:nvPr>
            <p:ph type="subTitle" idx="3"/>
          </p:nvPr>
        </p:nvSpPr>
        <p:spPr>
          <a:xfrm>
            <a:off x="680687" y="3296704"/>
            <a:ext cx="35925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FEATURES OF THE TOPIC</a:t>
            </a:r>
            <a:endParaRPr/>
          </a:p>
        </p:txBody>
      </p:sp>
      <p:sp>
        <p:nvSpPr>
          <p:cNvPr id="622" name="Google Shape;622;p38"/>
          <p:cNvSpPr txBox="1">
            <a:spLocks noGrp="1"/>
          </p:cNvSpPr>
          <p:nvPr>
            <p:ph type="subTitle" idx="4"/>
          </p:nvPr>
        </p:nvSpPr>
        <p:spPr>
          <a:xfrm>
            <a:off x="4870216" y="3296702"/>
            <a:ext cx="3593700" cy="457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ABOUT THE TOPIC</a:t>
            </a:r>
            <a:endParaRPr/>
          </a:p>
        </p:txBody>
      </p:sp>
      <p:sp>
        <p:nvSpPr>
          <p:cNvPr id="623" name="Google Shape;623;p38"/>
          <p:cNvSpPr txBox="1">
            <a:spLocks noGrp="1"/>
          </p:cNvSpPr>
          <p:nvPr>
            <p:ph type="title" idx="5"/>
          </p:nvPr>
        </p:nvSpPr>
        <p:spPr>
          <a:xfrm>
            <a:off x="6121066" y="193003"/>
            <a:ext cx="1092000" cy="1252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03</a:t>
            </a:r>
            <a:endParaRPr/>
          </a:p>
        </p:txBody>
      </p:sp>
      <p:sp>
        <p:nvSpPr>
          <p:cNvPr id="624" name="Google Shape;624;p38"/>
          <p:cNvSpPr txBox="1">
            <a:spLocks noGrp="1"/>
          </p:cNvSpPr>
          <p:nvPr>
            <p:ph type="title" idx="7"/>
          </p:nvPr>
        </p:nvSpPr>
        <p:spPr>
          <a:xfrm>
            <a:off x="6121066" y="2151123"/>
            <a:ext cx="1092000" cy="1252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04</a:t>
            </a:r>
            <a:endParaRPr/>
          </a:p>
        </p:txBody>
      </p:sp>
      <p:sp>
        <p:nvSpPr>
          <p:cNvPr id="625" name="Google Shape;625;p38"/>
          <p:cNvSpPr/>
          <p:nvPr/>
        </p:nvSpPr>
        <p:spPr>
          <a:xfrm>
            <a:off x="2078125" y="915342"/>
            <a:ext cx="205975" cy="314625"/>
          </a:xfrm>
          <a:custGeom>
            <a:avLst/>
            <a:gdLst/>
            <a:ahLst/>
            <a:cxnLst/>
            <a:rect l="l" t="t" r="r" b="b"/>
            <a:pathLst>
              <a:path w="8239" h="12585" extrusionOk="0">
                <a:moveTo>
                  <a:pt x="2524" y="0"/>
                </a:moveTo>
                <a:lnTo>
                  <a:pt x="1" y="5775"/>
                </a:lnTo>
                <a:lnTo>
                  <a:pt x="4439" y="5775"/>
                </a:lnTo>
                <a:lnTo>
                  <a:pt x="2706" y="12584"/>
                </a:lnTo>
                <a:lnTo>
                  <a:pt x="8238" y="4043"/>
                </a:lnTo>
                <a:lnTo>
                  <a:pt x="4834" y="4043"/>
                </a:lnTo>
                <a:lnTo>
                  <a:pt x="6779" y="0"/>
                </a:lnTo>
                <a:close/>
              </a:path>
            </a:pathLst>
          </a:custGeom>
          <a:solidFill>
            <a:srgbClr val="DE8B7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626" name="Google Shape;626;p38"/>
          <p:cNvGrpSpPr/>
          <p:nvPr/>
        </p:nvGrpSpPr>
        <p:grpSpPr>
          <a:xfrm>
            <a:off x="1694762" y="2906860"/>
            <a:ext cx="535012" cy="283375"/>
            <a:chOff x="2230412" y="2528438"/>
            <a:chExt cx="535012" cy="283375"/>
          </a:xfrm>
        </p:grpSpPr>
        <p:grpSp>
          <p:nvGrpSpPr>
            <p:cNvPr id="627" name="Google Shape;627;p38"/>
            <p:cNvGrpSpPr/>
            <p:nvPr/>
          </p:nvGrpSpPr>
          <p:grpSpPr>
            <a:xfrm>
              <a:off x="2230412" y="2528438"/>
              <a:ext cx="535000" cy="283375"/>
              <a:chOff x="2315950" y="2528438"/>
              <a:chExt cx="535000" cy="283375"/>
            </a:xfrm>
          </p:grpSpPr>
          <p:sp>
            <p:nvSpPr>
              <p:cNvPr id="628" name="Google Shape;628;p38"/>
              <p:cNvSpPr/>
              <p:nvPr/>
            </p:nvSpPr>
            <p:spPr>
              <a:xfrm>
                <a:off x="2497575" y="2670438"/>
                <a:ext cx="190750" cy="25"/>
              </a:xfrm>
              <a:custGeom>
                <a:avLst/>
                <a:gdLst/>
                <a:ahLst/>
                <a:cxnLst/>
                <a:rect l="l" t="t" r="r" b="b"/>
                <a:pathLst>
                  <a:path w="7630" h="1" fill="none" extrusionOk="0">
                    <a:moveTo>
                      <a:pt x="0" y="1"/>
                    </a:moveTo>
                    <a:lnTo>
                      <a:pt x="7629" y="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29" name="Google Shape;629;p38"/>
              <p:cNvSpPr/>
              <p:nvPr/>
            </p:nvSpPr>
            <p:spPr>
              <a:xfrm>
                <a:off x="2680700" y="2564813"/>
                <a:ext cx="134525" cy="21127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0" name="Google Shape;630;p38"/>
              <p:cNvSpPr/>
              <p:nvPr/>
            </p:nvSpPr>
            <p:spPr>
              <a:xfrm>
                <a:off x="2778725" y="2740363"/>
                <a:ext cx="72225" cy="71450"/>
              </a:xfrm>
              <a:custGeom>
                <a:avLst/>
                <a:gdLst/>
                <a:ahLst/>
                <a:cxnLst/>
                <a:rect l="l" t="t" r="r" b="b"/>
                <a:pathLst>
                  <a:path w="2889" h="2858" extrusionOk="0">
                    <a:moveTo>
                      <a:pt x="1429" y="0"/>
                    </a:moveTo>
                    <a:cubicBezTo>
                      <a:pt x="639" y="0"/>
                      <a:pt x="1" y="638"/>
                      <a:pt x="1" y="1429"/>
                    </a:cubicBezTo>
                    <a:cubicBezTo>
                      <a:pt x="1" y="2219"/>
                      <a:pt x="639" y="2857"/>
                      <a:pt x="1429" y="2857"/>
                    </a:cubicBezTo>
                    <a:cubicBezTo>
                      <a:pt x="2250" y="2857"/>
                      <a:pt x="2888" y="2219"/>
                      <a:pt x="2888" y="1429"/>
                    </a:cubicBezTo>
                    <a:cubicBezTo>
                      <a:pt x="2888" y="638"/>
                      <a:pt x="2250" y="0"/>
                      <a:pt x="1429" y="0"/>
                    </a:cubicBezTo>
                    <a:close/>
                  </a:path>
                </a:pathLst>
              </a:custGeom>
              <a:solidFill>
                <a:srgbClr val="E8E4D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1" name="Google Shape;631;p38"/>
              <p:cNvSpPr/>
              <p:nvPr/>
            </p:nvSpPr>
            <p:spPr>
              <a:xfrm>
                <a:off x="2613075" y="2619663"/>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2" name="Google Shape;632;p38"/>
              <p:cNvSpPr/>
              <p:nvPr/>
            </p:nvSpPr>
            <p:spPr>
              <a:xfrm>
                <a:off x="2363825" y="2564813"/>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3" name="Google Shape;633;p38"/>
              <p:cNvSpPr/>
              <p:nvPr/>
            </p:nvSpPr>
            <p:spPr>
              <a:xfrm>
                <a:off x="2429925" y="2619088"/>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4" name="Google Shape;634;p38"/>
              <p:cNvSpPr/>
              <p:nvPr/>
            </p:nvSpPr>
            <p:spPr>
              <a:xfrm>
                <a:off x="2315950" y="2528438"/>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rgbClr val="E8E4D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35" name="Google Shape;635;p38"/>
              <p:cNvSpPr/>
              <p:nvPr/>
            </p:nvSpPr>
            <p:spPr>
              <a:xfrm>
                <a:off x="2328100" y="2740363"/>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rgbClr val="E8E4D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636" name="Google Shape;636;p38"/>
            <p:cNvSpPr/>
            <p:nvPr/>
          </p:nvSpPr>
          <p:spPr>
            <a:xfrm>
              <a:off x="2681050" y="2528438"/>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 name="Google Shape;637;p38"/>
          <p:cNvGrpSpPr/>
          <p:nvPr/>
        </p:nvGrpSpPr>
        <p:grpSpPr>
          <a:xfrm>
            <a:off x="5906416" y="914179"/>
            <a:ext cx="424050" cy="315800"/>
            <a:chOff x="5311900" y="1841850"/>
            <a:chExt cx="424050" cy="315800"/>
          </a:xfrm>
        </p:grpSpPr>
        <p:sp>
          <p:nvSpPr>
            <p:cNvPr id="638" name="Google Shape;638;p38"/>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8"/>
            <p:cNvSpPr/>
            <p:nvPr/>
          </p:nvSpPr>
          <p:spPr>
            <a:xfrm>
              <a:off x="5546725" y="1881775"/>
              <a:ext cx="148950" cy="235600"/>
            </a:xfrm>
            <a:custGeom>
              <a:avLst/>
              <a:gdLst/>
              <a:ahLst/>
              <a:cxnLst/>
              <a:rect l="l" t="t" r="r" b="b"/>
              <a:pathLst>
                <a:path w="5958" h="9424" fill="none" extrusionOk="0">
                  <a:moveTo>
                    <a:pt x="5958" y="1"/>
                  </a:moveTo>
                  <a:lnTo>
                    <a:pt x="0" y="4712"/>
                  </a:lnTo>
                  <a:lnTo>
                    <a:pt x="5958" y="9423"/>
                  </a:lnTo>
                </a:path>
              </a:pathLst>
            </a:custGeom>
            <a:noFill/>
            <a:ln w="9875" cap="flat" cmpd="sng">
              <a:solidFill>
                <a:srgbClr val="E8E4D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8"/>
            <p:cNvSpPr/>
            <p:nvPr/>
          </p:nvSpPr>
          <p:spPr>
            <a:xfrm>
              <a:off x="5642450" y="1841850"/>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8"/>
            <p:cNvSpPr/>
            <p:nvPr/>
          </p:nvSpPr>
          <p:spPr>
            <a:xfrm>
              <a:off x="5642450" y="2077425"/>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8"/>
            <p:cNvSpPr/>
            <p:nvPr/>
          </p:nvSpPr>
          <p:spPr>
            <a:xfrm>
              <a:off x="5495800" y="1948650"/>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8"/>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38"/>
          <p:cNvGrpSpPr/>
          <p:nvPr/>
        </p:nvGrpSpPr>
        <p:grpSpPr>
          <a:xfrm>
            <a:off x="5906416" y="2900338"/>
            <a:ext cx="424048" cy="296456"/>
            <a:chOff x="6347925" y="2423502"/>
            <a:chExt cx="424048" cy="296456"/>
          </a:xfrm>
        </p:grpSpPr>
        <p:sp>
          <p:nvSpPr>
            <p:cNvPr id="645" name="Google Shape;645;p38"/>
            <p:cNvSpPr/>
            <p:nvPr/>
          </p:nvSpPr>
          <p:spPr>
            <a:xfrm>
              <a:off x="6418285" y="2423502"/>
              <a:ext cx="282395" cy="282861"/>
            </a:xfrm>
            <a:custGeom>
              <a:avLst/>
              <a:gdLst/>
              <a:ahLst/>
              <a:cxnLst/>
              <a:rect l="l" t="t" r="r" b="b"/>
              <a:pathLst>
                <a:path w="18178" h="18208" extrusionOk="0">
                  <a:moveTo>
                    <a:pt x="9089" y="0"/>
                  </a:moveTo>
                  <a:cubicBezTo>
                    <a:pt x="4073" y="0"/>
                    <a:pt x="0" y="4073"/>
                    <a:pt x="0" y="9119"/>
                  </a:cubicBezTo>
                  <a:cubicBezTo>
                    <a:pt x="0" y="14134"/>
                    <a:pt x="4073" y="18207"/>
                    <a:pt x="9089" y="18207"/>
                  </a:cubicBezTo>
                  <a:cubicBezTo>
                    <a:pt x="14104" y="18207"/>
                    <a:pt x="18177" y="14134"/>
                    <a:pt x="18177" y="9119"/>
                  </a:cubicBezTo>
                  <a:cubicBezTo>
                    <a:pt x="18177" y="4073"/>
                    <a:pt x="14104" y="0"/>
                    <a:pt x="9089"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8"/>
            <p:cNvSpPr/>
            <p:nvPr/>
          </p:nvSpPr>
          <p:spPr>
            <a:xfrm>
              <a:off x="6601974" y="2541088"/>
              <a:ext cx="170000" cy="178870"/>
            </a:xfrm>
            <a:custGeom>
              <a:avLst/>
              <a:gdLst/>
              <a:ahLst/>
              <a:cxnLst/>
              <a:rect l="l" t="t" r="r" b="b"/>
              <a:pathLst>
                <a:path w="10943" h="11514" extrusionOk="0">
                  <a:moveTo>
                    <a:pt x="6262" y="1"/>
                  </a:moveTo>
                  <a:cubicBezTo>
                    <a:pt x="6262" y="1"/>
                    <a:pt x="0" y="1825"/>
                    <a:pt x="122" y="10183"/>
                  </a:cubicBezTo>
                  <a:cubicBezTo>
                    <a:pt x="1249" y="11083"/>
                    <a:pt x="2584" y="11514"/>
                    <a:pt x="3904" y="11514"/>
                  </a:cubicBezTo>
                  <a:cubicBezTo>
                    <a:pt x="5929" y="11514"/>
                    <a:pt x="7917" y="10498"/>
                    <a:pt x="9058" y="8603"/>
                  </a:cubicBezTo>
                  <a:cubicBezTo>
                    <a:pt x="10943" y="5472"/>
                    <a:pt x="9605" y="1399"/>
                    <a:pt x="6262"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8"/>
            <p:cNvSpPr/>
            <p:nvPr/>
          </p:nvSpPr>
          <p:spPr>
            <a:xfrm>
              <a:off x="6347925" y="2541088"/>
              <a:ext cx="170000" cy="178870"/>
            </a:xfrm>
            <a:custGeom>
              <a:avLst/>
              <a:gdLst/>
              <a:ahLst/>
              <a:cxnLst/>
              <a:rect l="l" t="t" r="r" b="b"/>
              <a:pathLst>
                <a:path w="10943" h="11514" extrusionOk="0">
                  <a:moveTo>
                    <a:pt x="4712" y="1"/>
                  </a:moveTo>
                  <a:cubicBezTo>
                    <a:pt x="1338" y="1399"/>
                    <a:pt x="0" y="5472"/>
                    <a:pt x="1885" y="8603"/>
                  </a:cubicBezTo>
                  <a:cubicBezTo>
                    <a:pt x="3026" y="10498"/>
                    <a:pt x="5025" y="11514"/>
                    <a:pt x="7052" y="11514"/>
                  </a:cubicBezTo>
                  <a:cubicBezTo>
                    <a:pt x="8373" y="11514"/>
                    <a:pt x="9706" y="11083"/>
                    <a:pt x="10821" y="10183"/>
                  </a:cubicBezTo>
                  <a:cubicBezTo>
                    <a:pt x="10943" y="1825"/>
                    <a:pt x="4712" y="1"/>
                    <a:pt x="4712"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38"/>
          <p:cNvSpPr txBox="1">
            <a:spLocks noGrp="1"/>
          </p:cNvSpPr>
          <p:nvPr>
            <p:ph type="subTitle" idx="8"/>
          </p:nvPr>
        </p:nvSpPr>
        <p:spPr>
          <a:xfrm>
            <a:off x="680087" y="1801152"/>
            <a:ext cx="35937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a:t>
            </a:r>
            <a:endParaRPr/>
          </a:p>
        </p:txBody>
      </p:sp>
      <p:sp>
        <p:nvSpPr>
          <p:cNvPr id="649" name="Google Shape;649;p38"/>
          <p:cNvSpPr txBox="1">
            <a:spLocks noGrp="1"/>
          </p:cNvSpPr>
          <p:nvPr>
            <p:ph type="subTitle" idx="9"/>
          </p:nvPr>
        </p:nvSpPr>
        <p:spPr>
          <a:xfrm>
            <a:off x="680087" y="3758973"/>
            <a:ext cx="35937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the smallest one</a:t>
            </a:r>
            <a:endParaRPr/>
          </a:p>
          <a:p>
            <a:pPr marL="0" lvl="0" indent="0" algn="ctr" rtl="0">
              <a:spcBef>
                <a:spcPts val="1600"/>
              </a:spcBef>
              <a:spcAft>
                <a:spcPts val="1600"/>
              </a:spcAft>
              <a:buNone/>
            </a:pPr>
            <a:endParaRPr/>
          </a:p>
        </p:txBody>
      </p:sp>
      <p:sp>
        <p:nvSpPr>
          <p:cNvPr id="650" name="Google Shape;650;p38"/>
          <p:cNvSpPr txBox="1">
            <a:spLocks noGrp="1"/>
          </p:cNvSpPr>
          <p:nvPr>
            <p:ph type="subTitle" idx="13"/>
          </p:nvPr>
        </p:nvSpPr>
        <p:spPr>
          <a:xfrm>
            <a:off x="4870212" y="1801152"/>
            <a:ext cx="35937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 not hot</a:t>
            </a:r>
            <a:endParaRPr/>
          </a:p>
        </p:txBody>
      </p:sp>
      <p:sp>
        <p:nvSpPr>
          <p:cNvPr id="651" name="Google Shape;651;p38"/>
          <p:cNvSpPr txBox="1">
            <a:spLocks noGrp="1"/>
          </p:cNvSpPr>
          <p:nvPr>
            <p:ph type="subTitle" idx="14"/>
          </p:nvPr>
        </p:nvSpPr>
        <p:spPr>
          <a:xfrm>
            <a:off x="4870212" y="3758973"/>
            <a:ext cx="35937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 It’s a gas giant, composed of gas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82"/>
        <p:cNvGrpSpPr/>
        <p:nvPr/>
      </p:nvGrpSpPr>
      <p:grpSpPr>
        <a:xfrm>
          <a:off x="0" y="0"/>
          <a:ext cx="0" cy="0"/>
          <a:chOff x="0" y="0"/>
          <a:chExt cx="0" cy="0"/>
        </a:xfrm>
      </p:grpSpPr>
      <p:sp>
        <p:nvSpPr>
          <p:cNvPr id="2383" name="Google Shape;2383;p65"/>
          <p:cNvSpPr txBox="1">
            <a:spLocks noGrp="1"/>
          </p:cNvSpPr>
          <p:nvPr>
            <p:ph type="title"/>
          </p:nvPr>
        </p:nvSpPr>
        <p:spPr>
          <a:xfrm>
            <a:off x="708600"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WEB</a:t>
            </a:r>
            <a:endParaRPr/>
          </a:p>
        </p:txBody>
      </p:sp>
      <p:sp>
        <p:nvSpPr>
          <p:cNvPr id="2384" name="Google Shape;2384;p65"/>
          <p:cNvSpPr txBox="1">
            <a:spLocks noGrp="1"/>
          </p:cNvSpPr>
          <p:nvPr>
            <p:ph type="subTitle" idx="1"/>
          </p:nvPr>
        </p:nvSpPr>
        <p:spPr>
          <a:xfrm>
            <a:off x="736050" y="1138933"/>
            <a:ext cx="7671900" cy="657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work. Just delete this one, add yours and center it properly</a:t>
            </a:r>
            <a:endParaRPr/>
          </a:p>
        </p:txBody>
      </p:sp>
      <p:sp>
        <p:nvSpPr>
          <p:cNvPr id="2385" name="Google Shape;2385;p65"/>
          <p:cNvSpPr/>
          <p:nvPr/>
        </p:nvSpPr>
        <p:spPr>
          <a:xfrm>
            <a:off x="1905345" y="378245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5"/>
          <p:cNvSpPr/>
          <p:nvPr/>
        </p:nvSpPr>
        <p:spPr>
          <a:xfrm>
            <a:off x="3949826" y="1841226"/>
            <a:ext cx="1244347" cy="2481299"/>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2387" name="Google Shape;2387;p65"/>
          <p:cNvPicPr preferRelativeResize="0"/>
          <p:nvPr/>
        </p:nvPicPr>
        <p:blipFill rotWithShape="1">
          <a:blip r:embed="rId3">
            <a:alphaModFix/>
          </a:blip>
          <a:srcRect l="18302" t="-13199" r="16166"/>
          <a:stretch/>
        </p:blipFill>
        <p:spPr>
          <a:xfrm>
            <a:off x="3989025" y="2042225"/>
            <a:ext cx="1163576" cy="2079299"/>
          </a:xfrm>
          <a:prstGeom prst="rect">
            <a:avLst/>
          </a:prstGeom>
          <a:noFill/>
          <a:ln w="9525" cap="flat" cmpd="sng">
            <a:solidFill>
              <a:schemeClr val="accent2"/>
            </a:solidFill>
            <a:prstDash val="solid"/>
            <a:round/>
            <a:headEnd type="none" w="sm" len="sm"/>
            <a:tailEnd type="none" w="sm" len="sm"/>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382"/>
        <p:cNvGrpSpPr/>
        <p:nvPr/>
      </p:nvGrpSpPr>
      <p:grpSpPr>
        <a:xfrm>
          <a:off x="0" y="0"/>
          <a:ext cx="0" cy="0"/>
          <a:chOff x="0" y="0"/>
          <a:chExt cx="0" cy="0"/>
        </a:xfrm>
      </p:grpSpPr>
      <p:sp>
        <p:nvSpPr>
          <p:cNvPr id="11" name="Google Shape;2392;p66">
            <a:extLst>
              <a:ext uri="{FF2B5EF4-FFF2-40B4-BE49-F238E27FC236}">
                <a16:creationId xmlns:a16="http://schemas.microsoft.com/office/drawing/2014/main" id="{571787C7-7382-4BB7-9520-CAB78F9EB38B}"/>
              </a:ext>
            </a:extLst>
          </p:cNvPr>
          <p:cNvSpPr txBox="1">
            <a:spLocks noGrp="1"/>
          </p:cNvSpPr>
          <p:nvPr>
            <p:ph type="title"/>
          </p:nvPr>
        </p:nvSpPr>
        <p:spPr>
          <a:xfrm>
            <a:off x="2727000" y="685100"/>
            <a:ext cx="3690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2" name="Google Shape;2393;p66">
            <a:extLst>
              <a:ext uri="{FF2B5EF4-FFF2-40B4-BE49-F238E27FC236}">
                <a16:creationId xmlns:a16="http://schemas.microsoft.com/office/drawing/2014/main" id="{A79352FC-60BA-4A49-B209-1C482B0C61B2}"/>
              </a:ext>
            </a:extLst>
          </p:cNvPr>
          <p:cNvSpPr txBox="1">
            <a:spLocks noGrp="1"/>
          </p:cNvSpPr>
          <p:nvPr>
            <p:ph type="subTitle" idx="1"/>
          </p:nvPr>
        </p:nvSpPr>
        <p:spPr>
          <a:xfrm>
            <a:off x="3157700" y="2286650"/>
            <a:ext cx="2828700" cy="143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Do you have any questions?</a:t>
            </a:r>
          </a:p>
          <a:p>
            <a:pPr marL="0" lvl="0" indent="0" algn="ctr" rtl="0">
              <a:spcBef>
                <a:spcPts val="0"/>
              </a:spcBef>
              <a:spcAft>
                <a:spcPts val="0"/>
              </a:spcAft>
              <a:buClr>
                <a:schemeClr val="dk1"/>
              </a:buClr>
              <a:buSzPts val="1100"/>
              <a:buFont typeface="Arial"/>
              <a:buNone/>
            </a:pPr>
            <a:r>
              <a:rPr lang="en-US" dirty="0"/>
              <a:t>great_ppt@outlook.com</a:t>
            </a:r>
          </a:p>
          <a:p>
            <a:pPr marL="0" lvl="0" indent="0" algn="ctr" rtl="0">
              <a:spcBef>
                <a:spcPts val="0"/>
              </a:spcBef>
              <a:spcAft>
                <a:spcPts val="0"/>
              </a:spcAft>
              <a:buClr>
                <a:schemeClr val="dk1"/>
              </a:buClr>
              <a:buSzPts val="1100"/>
              <a:buFont typeface="Arial"/>
              <a:buNone/>
            </a:pPr>
            <a:r>
              <a:rPr lang="en-US" dirty="0"/>
              <a:t>+1(540) 328-0772</a:t>
            </a:r>
          </a:p>
          <a:p>
            <a:pPr marL="0" lvl="0" indent="0" algn="ctr" rtl="0">
              <a:spcBef>
                <a:spcPts val="0"/>
              </a:spcBef>
              <a:spcAft>
                <a:spcPts val="0"/>
              </a:spcAft>
              <a:buClr>
                <a:schemeClr val="dk1"/>
              </a:buClr>
              <a:buSzPts val="1100"/>
              <a:buFont typeface="Arial"/>
              <a:buNone/>
            </a:pPr>
            <a:r>
              <a:rPr lang="en-US" dirty="0"/>
              <a:t>www.greatppt.com</a:t>
            </a:r>
          </a:p>
          <a:p>
            <a:pPr marL="0" lvl="0" indent="0" algn="ctr" rtl="0">
              <a:spcBef>
                <a:spcPts val="1600"/>
              </a:spcBef>
              <a:spcAft>
                <a:spcPts val="1600"/>
              </a:spcAft>
              <a:buNone/>
            </a:pPr>
            <a:endParaRPr dirty="0"/>
          </a:p>
        </p:txBody>
      </p:sp>
      <p:grpSp>
        <p:nvGrpSpPr>
          <p:cNvPr id="13" name="Google Shape;2394;p66">
            <a:extLst>
              <a:ext uri="{FF2B5EF4-FFF2-40B4-BE49-F238E27FC236}">
                <a16:creationId xmlns:a16="http://schemas.microsoft.com/office/drawing/2014/main" id="{E646E5A7-1177-44B4-8255-081C1D6287EB}"/>
              </a:ext>
            </a:extLst>
          </p:cNvPr>
          <p:cNvGrpSpPr/>
          <p:nvPr/>
        </p:nvGrpSpPr>
        <p:grpSpPr>
          <a:xfrm>
            <a:off x="4197300" y="432013"/>
            <a:ext cx="749500" cy="333875"/>
            <a:chOff x="4197300" y="432013"/>
            <a:chExt cx="749500" cy="333875"/>
          </a:xfrm>
        </p:grpSpPr>
        <p:sp>
          <p:nvSpPr>
            <p:cNvPr id="14" name="Google Shape;2395;p66">
              <a:extLst>
                <a:ext uri="{FF2B5EF4-FFF2-40B4-BE49-F238E27FC236}">
                  <a16:creationId xmlns:a16="http://schemas.microsoft.com/office/drawing/2014/main" id="{139BC092-190A-4A00-9A7D-186D274F0EEF}"/>
                </a:ext>
              </a:extLst>
            </p:cNvPr>
            <p:cNvSpPr/>
            <p:nvPr/>
          </p:nvSpPr>
          <p:spPr>
            <a:xfrm>
              <a:off x="4392638" y="457663"/>
              <a:ext cx="358725" cy="226350"/>
            </a:xfrm>
            <a:custGeom>
              <a:avLst/>
              <a:gdLst/>
              <a:ahLst/>
              <a:cxnLst/>
              <a:rect l="l" t="t" r="r" b="b"/>
              <a:pathLst>
                <a:path w="14349" h="9054" extrusionOk="0">
                  <a:moveTo>
                    <a:pt x="302" y="1"/>
                  </a:moveTo>
                  <a:lnTo>
                    <a:pt x="1" y="9053"/>
                  </a:lnTo>
                  <a:lnTo>
                    <a:pt x="13278" y="9053"/>
                  </a:lnTo>
                  <a:lnTo>
                    <a:pt x="14349" y="2762"/>
                  </a:lnTo>
                  <a:lnTo>
                    <a:pt x="3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396;p66">
              <a:extLst>
                <a:ext uri="{FF2B5EF4-FFF2-40B4-BE49-F238E27FC236}">
                  <a16:creationId xmlns:a16="http://schemas.microsoft.com/office/drawing/2014/main" id="{A4E0D6C4-FC26-4A51-AAF8-8E8901D1F487}"/>
                </a:ext>
              </a:extLst>
            </p:cNvPr>
            <p:cNvSpPr/>
            <p:nvPr/>
          </p:nvSpPr>
          <p:spPr>
            <a:xfrm>
              <a:off x="4197300" y="432013"/>
              <a:ext cx="749500" cy="143350"/>
            </a:xfrm>
            <a:custGeom>
              <a:avLst/>
              <a:gdLst/>
              <a:ahLst/>
              <a:cxnLst/>
              <a:rect l="l" t="t" r="r" b="b"/>
              <a:pathLst>
                <a:path w="29980" h="5734" extrusionOk="0">
                  <a:moveTo>
                    <a:pt x="11512" y="1"/>
                  </a:moveTo>
                  <a:lnTo>
                    <a:pt x="212" y="2309"/>
                  </a:lnTo>
                  <a:cubicBezTo>
                    <a:pt x="0" y="2369"/>
                    <a:pt x="0" y="2656"/>
                    <a:pt x="212" y="2716"/>
                  </a:cubicBezTo>
                  <a:lnTo>
                    <a:pt x="18407" y="5734"/>
                  </a:lnTo>
                  <a:lnTo>
                    <a:pt x="18467" y="5734"/>
                  </a:lnTo>
                  <a:lnTo>
                    <a:pt x="29768" y="3426"/>
                  </a:lnTo>
                  <a:cubicBezTo>
                    <a:pt x="29979" y="3365"/>
                    <a:pt x="29979" y="3079"/>
                    <a:pt x="29768" y="3018"/>
                  </a:cubicBezTo>
                  <a:lnTo>
                    <a:pt x="11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397;p66">
              <a:extLst>
                <a:ext uri="{FF2B5EF4-FFF2-40B4-BE49-F238E27FC236}">
                  <a16:creationId xmlns:a16="http://schemas.microsoft.com/office/drawing/2014/main" id="{6DA41622-7328-4B37-AEAA-9E9DFD696315}"/>
                </a:ext>
              </a:extLst>
            </p:cNvPr>
            <p:cNvSpPr/>
            <p:nvPr/>
          </p:nvSpPr>
          <p:spPr>
            <a:xfrm>
              <a:off x="4573350" y="486713"/>
              <a:ext cx="261050" cy="234625"/>
            </a:xfrm>
            <a:custGeom>
              <a:avLst/>
              <a:gdLst/>
              <a:ahLst/>
              <a:cxnLst/>
              <a:rect l="l" t="t" r="r" b="b"/>
              <a:pathLst>
                <a:path w="10442" h="9385" fill="none" extrusionOk="0">
                  <a:moveTo>
                    <a:pt x="1" y="0"/>
                  </a:moveTo>
                  <a:lnTo>
                    <a:pt x="10441" y="1735"/>
                  </a:lnTo>
                  <a:lnTo>
                    <a:pt x="10441" y="9385"/>
                  </a:lnTo>
                </a:path>
              </a:pathLst>
            </a:custGeom>
            <a:noFill/>
            <a:ln w="9525" cap="rnd" cmpd="sng">
              <a:solidFill>
                <a:schemeClr val="accent1"/>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398;p66">
              <a:extLst>
                <a:ext uri="{FF2B5EF4-FFF2-40B4-BE49-F238E27FC236}">
                  <a16:creationId xmlns:a16="http://schemas.microsoft.com/office/drawing/2014/main" id="{34D2AA93-C7C5-4D98-87FE-201DCBE10E18}"/>
                </a:ext>
              </a:extLst>
            </p:cNvPr>
            <p:cNvSpPr/>
            <p:nvPr/>
          </p:nvSpPr>
          <p:spPr>
            <a:xfrm>
              <a:off x="4815125" y="704338"/>
              <a:ext cx="40000" cy="61550"/>
            </a:xfrm>
            <a:custGeom>
              <a:avLst/>
              <a:gdLst/>
              <a:ahLst/>
              <a:cxnLst/>
              <a:rect l="l" t="t" r="r" b="b"/>
              <a:pathLst>
                <a:path w="1600" h="1405" extrusionOk="0">
                  <a:moveTo>
                    <a:pt x="785" y="1"/>
                  </a:moveTo>
                  <a:cubicBezTo>
                    <a:pt x="348" y="31"/>
                    <a:pt x="1" y="408"/>
                    <a:pt x="31" y="861"/>
                  </a:cubicBezTo>
                  <a:lnTo>
                    <a:pt x="46" y="1404"/>
                  </a:lnTo>
                  <a:lnTo>
                    <a:pt x="1600" y="1359"/>
                  </a:lnTo>
                  <a:lnTo>
                    <a:pt x="1585" y="801"/>
                  </a:lnTo>
                  <a:cubicBezTo>
                    <a:pt x="1585" y="363"/>
                    <a:pt x="1223" y="1"/>
                    <a:pt x="7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2399;p66">
            <a:extLst>
              <a:ext uri="{FF2B5EF4-FFF2-40B4-BE49-F238E27FC236}">
                <a16:creationId xmlns:a16="http://schemas.microsoft.com/office/drawing/2014/main" id="{3DB3C8D9-CA7A-468A-871C-3548AA09AEB6}"/>
              </a:ext>
            </a:extLst>
          </p:cNvPr>
          <p:cNvSpPr/>
          <p:nvPr/>
        </p:nvSpPr>
        <p:spPr>
          <a:xfrm>
            <a:off x="4368343" y="1717405"/>
            <a:ext cx="419623" cy="632165"/>
          </a:xfrm>
          <a:custGeom>
            <a:avLst/>
            <a:gdLst/>
            <a:ahLst/>
            <a:cxnLst/>
            <a:rect l="l" t="t" r="r" b="b"/>
            <a:pathLst>
              <a:path w="9295" h="14003" extrusionOk="0">
                <a:moveTo>
                  <a:pt x="3365" y="1"/>
                </a:moveTo>
                <a:cubicBezTo>
                  <a:pt x="3199" y="1"/>
                  <a:pt x="3063" y="137"/>
                  <a:pt x="3063" y="318"/>
                </a:cubicBezTo>
                <a:lnTo>
                  <a:pt x="3063" y="710"/>
                </a:lnTo>
                <a:cubicBezTo>
                  <a:pt x="3063" y="876"/>
                  <a:pt x="3199" y="1027"/>
                  <a:pt x="3365" y="1027"/>
                </a:cubicBezTo>
                <a:lnTo>
                  <a:pt x="3561" y="1027"/>
                </a:lnTo>
                <a:lnTo>
                  <a:pt x="3561" y="4753"/>
                </a:lnTo>
                <a:cubicBezTo>
                  <a:pt x="1705" y="5206"/>
                  <a:pt x="347" y="6805"/>
                  <a:pt x="181" y="8706"/>
                </a:cubicBezTo>
                <a:cubicBezTo>
                  <a:pt x="0" y="10607"/>
                  <a:pt x="1056" y="12418"/>
                  <a:pt x="2807" y="13202"/>
                </a:cubicBezTo>
                <a:cubicBezTo>
                  <a:pt x="2625" y="13248"/>
                  <a:pt x="2505" y="13399"/>
                  <a:pt x="2505" y="13580"/>
                </a:cubicBezTo>
                <a:lnTo>
                  <a:pt x="2505" y="13866"/>
                </a:lnTo>
                <a:cubicBezTo>
                  <a:pt x="2505" y="13942"/>
                  <a:pt x="2565" y="14002"/>
                  <a:pt x="2641" y="14002"/>
                </a:cubicBezTo>
                <a:lnTo>
                  <a:pt x="6669" y="14002"/>
                </a:lnTo>
                <a:cubicBezTo>
                  <a:pt x="6744" y="14002"/>
                  <a:pt x="6805" y="13942"/>
                  <a:pt x="6805" y="13866"/>
                </a:cubicBezTo>
                <a:lnTo>
                  <a:pt x="6805" y="13580"/>
                </a:lnTo>
                <a:cubicBezTo>
                  <a:pt x="6805" y="13399"/>
                  <a:pt x="6684" y="13233"/>
                  <a:pt x="6488" y="13202"/>
                </a:cubicBezTo>
                <a:cubicBezTo>
                  <a:pt x="8238" y="12418"/>
                  <a:pt x="9294" y="10607"/>
                  <a:pt x="9128" y="8706"/>
                </a:cubicBezTo>
                <a:cubicBezTo>
                  <a:pt x="8947" y="6805"/>
                  <a:pt x="7589" y="5206"/>
                  <a:pt x="5734" y="4753"/>
                </a:cubicBezTo>
                <a:lnTo>
                  <a:pt x="5734" y="1027"/>
                </a:lnTo>
                <a:lnTo>
                  <a:pt x="5930" y="1027"/>
                </a:lnTo>
                <a:cubicBezTo>
                  <a:pt x="6096" y="1027"/>
                  <a:pt x="6246" y="876"/>
                  <a:pt x="6231" y="710"/>
                </a:cubicBezTo>
                <a:lnTo>
                  <a:pt x="6231" y="318"/>
                </a:lnTo>
                <a:cubicBezTo>
                  <a:pt x="6231" y="137"/>
                  <a:pt x="6096" y="1"/>
                  <a:pt x="5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400;p66">
            <a:extLst>
              <a:ext uri="{FF2B5EF4-FFF2-40B4-BE49-F238E27FC236}">
                <a16:creationId xmlns:a16="http://schemas.microsoft.com/office/drawing/2014/main" id="{59823C13-53CA-443B-98FF-D6234FB5A416}"/>
              </a:ext>
            </a:extLst>
          </p:cNvPr>
          <p:cNvSpPr/>
          <p:nvPr/>
        </p:nvSpPr>
        <p:spPr>
          <a:xfrm>
            <a:off x="4933520" y="1415698"/>
            <a:ext cx="537451" cy="933869"/>
          </a:xfrm>
          <a:custGeom>
            <a:avLst/>
            <a:gdLst/>
            <a:ahLst/>
            <a:cxnLst/>
            <a:rect l="l" t="t" r="r" b="b"/>
            <a:pathLst>
              <a:path w="11905" h="20686" extrusionOk="0">
                <a:moveTo>
                  <a:pt x="4541" y="0"/>
                </a:moveTo>
                <a:cubicBezTo>
                  <a:pt x="4345" y="0"/>
                  <a:pt x="4194" y="166"/>
                  <a:pt x="4194" y="362"/>
                </a:cubicBezTo>
                <a:lnTo>
                  <a:pt x="4194" y="936"/>
                </a:lnTo>
                <a:cubicBezTo>
                  <a:pt x="4194" y="1132"/>
                  <a:pt x="4345" y="1283"/>
                  <a:pt x="4541" y="1283"/>
                </a:cubicBezTo>
                <a:lnTo>
                  <a:pt x="4647" y="1283"/>
                </a:lnTo>
                <a:lnTo>
                  <a:pt x="4647" y="11391"/>
                </a:lnTo>
                <a:lnTo>
                  <a:pt x="2656" y="14605"/>
                </a:lnTo>
                <a:lnTo>
                  <a:pt x="468" y="18135"/>
                </a:lnTo>
                <a:cubicBezTo>
                  <a:pt x="0" y="18875"/>
                  <a:pt x="498" y="19855"/>
                  <a:pt x="1373" y="19900"/>
                </a:cubicBezTo>
                <a:cubicBezTo>
                  <a:pt x="1222" y="19961"/>
                  <a:pt x="1132" y="20112"/>
                  <a:pt x="1132" y="20278"/>
                </a:cubicBezTo>
                <a:lnTo>
                  <a:pt x="1132" y="20549"/>
                </a:lnTo>
                <a:cubicBezTo>
                  <a:pt x="1132" y="20625"/>
                  <a:pt x="1192" y="20685"/>
                  <a:pt x="1267" y="20685"/>
                </a:cubicBezTo>
                <a:lnTo>
                  <a:pt x="10637" y="20685"/>
                </a:lnTo>
                <a:cubicBezTo>
                  <a:pt x="10712" y="20685"/>
                  <a:pt x="10773" y="20625"/>
                  <a:pt x="10773" y="20549"/>
                </a:cubicBezTo>
                <a:lnTo>
                  <a:pt x="10773" y="20263"/>
                </a:lnTo>
                <a:cubicBezTo>
                  <a:pt x="10773" y="20097"/>
                  <a:pt x="10682" y="19961"/>
                  <a:pt x="10531" y="19885"/>
                </a:cubicBezTo>
                <a:cubicBezTo>
                  <a:pt x="11391" y="19840"/>
                  <a:pt x="11904" y="18875"/>
                  <a:pt x="11436" y="18135"/>
                </a:cubicBezTo>
                <a:lnTo>
                  <a:pt x="7257" y="11391"/>
                </a:lnTo>
                <a:lnTo>
                  <a:pt x="7257" y="1283"/>
                </a:lnTo>
                <a:lnTo>
                  <a:pt x="7363" y="1283"/>
                </a:lnTo>
                <a:cubicBezTo>
                  <a:pt x="7559" y="1283"/>
                  <a:pt x="7725" y="1132"/>
                  <a:pt x="7725" y="936"/>
                </a:cubicBezTo>
                <a:lnTo>
                  <a:pt x="7725" y="362"/>
                </a:lnTo>
                <a:cubicBezTo>
                  <a:pt x="7725" y="166"/>
                  <a:pt x="7559" y="0"/>
                  <a:pt x="7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401;p66">
            <a:extLst>
              <a:ext uri="{FF2B5EF4-FFF2-40B4-BE49-F238E27FC236}">
                <a16:creationId xmlns:a16="http://schemas.microsoft.com/office/drawing/2014/main" id="{06081A0E-8B6D-4A40-B123-83D42AE002DE}"/>
              </a:ext>
            </a:extLst>
          </p:cNvPr>
          <p:cNvSpPr/>
          <p:nvPr/>
        </p:nvSpPr>
        <p:spPr>
          <a:xfrm>
            <a:off x="3594025" y="1530097"/>
            <a:ext cx="628734" cy="819472"/>
          </a:xfrm>
          <a:custGeom>
            <a:avLst/>
            <a:gdLst/>
            <a:ahLst/>
            <a:cxnLst/>
            <a:rect l="l" t="t" r="r" b="b"/>
            <a:pathLst>
              <a:path w="13927" h="18152" extrusionOk="0">
                <a:moveTo>
                  <a:pt x="7190" y="1"/>
                </a:moveTo>
                <a:cubicBezTo>
                  <a:pt x="6839" y="1"/>
                  <a:pt x="6489" y="87"/>
                  <a:pt x="6171" y="257"/>
                </a:cubicBezTo>
                <a:cubicBezTo>
                  <a:pt x="5447" y="665"/>
                  <a:pt x="5025" y="1419"/>
                  <a:pt x="5040" y="2249"/>
                </a:cubicBezTo>
                <a:lnTo>
                  <a:pt x="5040" y="6172"/>
                </a:lnTo>
                <a:cubicBezTo>
                  <a:pt x="5025" y="7710"/>
                  <a:pt x="4632" y="9234"/>
                  <a:pt x="3848" y="10562"/>
                </a:cubicBezTo>
                <a:lnTo>
                  <a:pt x="3048" y="11965"/>
                </a:lnTo>
                <a:lnTo>
                  <a:pt x="483" y="16386"/>
                </a:lnTo>
                <a:cubicBezTo>
                  <a:pt x="1" y="17155"/>
                  <a:pt x="559" y="18151"/>
                  <a:pt x="1449" y="18151"/>
                </a:cubicBezTo>
                <a:lnTo>
                  <a:pt x="10471" y="18151"/>
                </a:lnTo>
                <a:cubicBezTo>
                  <a:pt x="11377" y="18151"/>
                  <a:pt x="11935" y="17155"/>
                  <a:pt x="11452" y="16386"/>
                </a:cubicBezTo>
                <a:lnTo>
                  <a:pt x="8902" y="11965"/>
                </a:lnTo>
                <a:lnTo>
                  <a:pt x="8087" y="10562"/>
                </a:lnTo>
                <a:cubicBezTo>
                  <a:pt x="7303" y="9219"/>
                  <a:pt x="6911" y="7710"/>
                  <a:pt x="6911" y="6172"/>
                </a:cubicBezTo>
                <a:lnTo>
                  <a:pt x="6911" y="2173"/>
                </a:lnTo>
                <a:cubicBezTo>
                  <a:pt x="6911" y="2012"/>
                  <a:pt x="7042" y="1895"/>
                  <a:pt x="7191" y="1895"/>
                </a:cubicBezTo>
                <a:cubicBezTo>
                  <a:pt x="7238" y="1895"/>
                  <a:pt x="7286" y="1907"/>
                  <a:pt x="7333" y="1932"/>
                </a:cubicBezTo>
                <a:lnTo>
                  <a:pt x="13112" y="5387"/>
                </a:lnTo>
                <a:cubicBezTo>
                  <a:pt x="13148" y="5408"/>
                  <a:pt x="13189" y="5418"/>
                  <a:pt x="13231" y="5418"/>
                </a:cubicBezTo>
                <a:cubicBezTo>
                  <a:pt x="13312" y="5418"/>
                  <a:pt x="13394" y="5381"/>
                  <a:pt x="13443" y="5312"/>
                </a:cubicBezTo>
                <a:lnTo>
                  <a:pt x="13851" y="4723"/>
                </a:lnTo>
                <a:cubicBezTo>
                  <a:pt x="13926" y="4602"/>
                  <a:pt x="13896" y="4452"/>
                  <a:pt x="13791" y="4376"/>
                </a:cubicBezTo>
                <a:lnTo>
                  <a:pt x="8253" y="287"/>
                </a:lnTo>
                <a:cubicBezTo>
                  <a:pt x="7922" y="95"/>
                  <a:pt x="7556" y="1"/>
                  <a:pt x="7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402;p66">
            <a:extLst>
              <a:ext uri="{FF2B5EF4-FFF2-40B4-BE49-F238E27FC236}">
                <a16:creationId xmlns:a16="http://schemas.microsoft.com/office/drawing/2014/main" id="{51CB759F-72B9-46D3-A8C0-80D7094CD75B}"/>
              </a:ext>
            </a:extLst>
          </p:cNvPr>
          <p:cNvSpPr/>
          <p:nvPr/>
        </p:nvSpPr>
        <p:spPr>
          <a:xfrm>
            <a:off x="3794852" y="2007461"/>
            <a:ext cx="132426" cy="252180"/>
          </a:xfrm>
          <a:custGeom>
            <a:avLst/>
            <a:gdLst/>
            <a:ahLst/>
            <a:cxnLst/>
            <a:rect l="l" t="t" r="r" b="b"/>
            <a:pathLst>
              <a:path w="37621" h="71642" extrusionOk="0">
                <a:moveTo>
                  <a:pt x="27152" y="0"/>
                </a:moveTo>
                <a:cubicBezTo>
                  <a:pt x="23717" y="0"/>
                  <a:pt x="20282" y="981"/>
                  <a:pt x="17502" y="2944"/>
                </a:cubicBezTo>
                <a:cubicBezTo>
                  <a:pt x="14230" y="5234"/>
                  <a:pt x="12104" y="8833"/>
                  <a:pt x="11613" y="12594"/>
                </a:cubicBezTo>
                <a:cubicBezTo>
                  <a:pt x="11286" y="14230"/>
                  <a:pt x="11122" y="15866"/>
                  <a:pt x="11122" y="17501"/>
                </a:cubicBezTo>
                <a:lnTo>
                  <a:pt x="11122" y="25353"/>
                </a:lnTo>
                <a:lnTo>
                  <a:pt x="11122" y="26334"/>
                </a:lnTo>
                <a:lnTo>
                  <a:pt x="164" y="26334"/>
                </a:lnTo>
                <a:lnTo>
                  <a:pt x="0" y="39256"/>
                </a:lnTo>
                <a:lnTo>
                  <a:pt x="10959" y="39256"/>
                </a:lnTo>
                <a:lnTo>
                  <a:pt x="10795" y="71641"/>
                </a:lnTo>
                <a:lnTo>
                  <a:pt x="24208" y="71641"/>
                </a:lnTo>
                <a:lnTo>
                  <a:pt x="24371" y="39256"/>
                </a:lnTo>
                <a:lnTo>
                  <a:pt x="35330" y="39256"/>
                </a:lnTo>
                <a:cubicBezTo>
                  <a:pt x="35821" y="34839"/>
                  <a:pt x="36475" y="30750"/>
                  <a:pt x="37130" y="26334"/>
                </a:cubicBezTo>
                <a:lnTo>
                  <a:pt x="24371" y="26334"/>
                </a:lnTo>
                <a:cubicBezTo>
                  <a:pt x="24371" y="26007"/>
                  <a:pt x="24371" y="19955"/>
                  <a:pt x="24535" y="17174"/>
                </a:cubicBezTo>
                <a:cubicBezTo>
                  <a:pt x="24698" y="13249"/>
                  <a:pt x="26988" y="12104"/>
                  <a:pt x="29933" y="12104"/>
                </a:cubicBezTo>
                <a:lnTo>
                  <a:pt x="37620" y="12104"/>
                </a:lnTo>
                <a:lnTo>
                  <a:pt x="37620" y="491"/>
                </a:lnTo>
                <a:cubicBezTo>
                  <a:pt x="36475" y="491"/>
                  <a:pt x="35167" y="164"/>
                  <a:pt x="34022" y="164"/>
                </a:cubicBezTo>
                <a:cubicBezTo>
                  <a:pt x="32059" y="164"/>
                  <a:pt x="30096" y="0"/>
                  <a:pt x="28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403;p66">
            <a:extLst>
              <a:ext uri="{FF2B5EF4-FFF2-40B4-BE49-F238E27FC236}">
                <a16:creationId xmlns:a16="http://schemas.microsoft.com/office/drawing/2014/main" id="{71694CF3-828B-4C28-90D0-212F5170E331}"/>
              </a:ext>
            </a:extLst>
          </p:cNvPr>
          <p:cNvSpPr/>
          <p:nvPr/>
        </p:nvSpPr>
        <p:spPr>
          <a:xfrm>
            <a:off x="4461264" y="2056973"/>
            <a:ext cx="233760" cy="189425"/>
          </a:xfrm>
          <a:custGeom>
            <a:avLst/>
            <a:gdLst/>
            <a:ahLst/>
            <a:cxnLst/>
            <a:rect l="l" t="t" r="r" b="b"/>
            <a:pathLst>
              <a:path w="66409" h="53814" extrusionOk="0">
                <a:moveTo>
                  <a:pt x="46290" y="1"/>
                </a:moveTo>
                <a:cubicBezTo>
                  <a:pt x="45472" y="1"/>
                  <a:pt x="44654" y="164"/>
                  <a:pt x="43837" y="164"/>
                </a:cubicBezTo>
                <a:cubicBezTo>
                  <a:pt x="39911" y="818"/>
                  <a:pt x="36640" y="3108"/>
                  <a:pt x="34513" y="6380"/>
                </a:cubicBezTo>
                <a:cubicBezTo>
                  <a:pt x="32878" y="8997"/>
                  <a:pt x="32060" y="12104"/>
                  <a:pt x="32551" y="15212"/>
                </a:cubicBezTo>
                <a:cubicBezTo>
                  <a:pt x="32551" y="15703"/>
                  <a:pt x="32714" y="16193"/>
                  <a:pt x="32714" y="16684"/>
                </a:cubicBezTo>
                <a:cubicBezTo>
                  <a:pt x="21755" y="16193"/>
                  <a:pt x="11614" y="10959"/>
                  <a:pt x="4744" y="2454"/>
                </a:cubicBezTo>
                <a:lnTo>
                  <a:pt x="4744" y="2454"/>
                </a:lnTo>
                <a:cubicBezTo>
                  <a:pt x="1146" y="8506"/>
                  <a:pt x="2945" y="16521"/>
                  <a:pt x="8833" y="20446"/>
                </a:cubicBezTo>
                <a:cubicBezTo>
                  <a:pt x="6707" y="20446"/>
                  <a:pt x="4581" y="19955"/>
                  <a:pt x="2782" y="18811"/>
                </a:cubicBezTo>
                <a:lnTo>
                  <a:pt x="2782" y="18811"/>
                </a:lnTo>
                <a:cubicBezTo>
                  <a:pt x="2782" y="21428"/>
                  <a:pt x="3436" y="23881"/>
                  <a:pt x="4744" y="26007"/>
                </a:cubicBezTo>
                <a:cubicBezTo>
                  <a:pt x="6707" y="29279"/>
                  <a:pt x="9815" y="31569"/>
                  <a:pt x="13577" y="32386"/>
                </a:cubicBezTo>
                <a:lnTo>
                  <a:pt x="13413" y="32386"/>
                </a:lnTo>
                <a:cubicBezTo>
                  <a:pt x="12268" y="32714"/>
                  <a:pt x="11123" y="32877"/>
                  <a:pt x="10142" y="32877"/>
                </a:cubicBezTo>
                <a:cubicBezTo>
                  <a:pt x="9161" y="32877"/>
                  <a:pt x="8343" y="32714"/>
                  <a:pt x="7525" y="32550"/>
                </a:cubicBezTo>
                <a:lnTo>
                  <a:pt x="7525" y="32550"/>
                </a:lnTo>
                <a:cubicBezTo>
                  <a:pt x="9324" y="38111"/>
                  <a:pt x="14395" y="41873"/>
                  <a:pt x="20120" y="42037"/>
                </a:cubicBezTo>
                <a:cubicBezTo>
                  <a:pt x="18157" y="43509"/>
                  <a:pt x="15867" y="44817"/>
                  <a:pt x="13577" y="45799"/>
                </a:cubicBezTo>
                <a:cubicBezTo>
                  <a:pt x="10306" y="47107"/>
                  <a:pt x="6707" y="47925"/>
                  <a:pt x="3109" y="47925"/>
                </a:cubicBezTo>
                <a:cubicBezTo>
                  <a:pt x="2127" y="47761"/>
                  <a:pt x="982" y="47761"/>
                  <a:pt x="1" y="47598"/>
                </a:cubicBezTo>
                <a:lnTo>
                  <a:pt x="1" y="47598"/>
                </a:lnTo>
                <a:lnTo>
                  <a:pt x="328" y="47925"/>
                </a:lnTo>
                <a:cubicBezTo>
                  <a:pt x="6380" y="51687"/>
                  <a:pt x="13577" y="53813"/>
                  <a:pt x="20774" y="53813"/>
                </a:cubicBezTo>
                <a:lnTo>
                  <a:pt x="21919" y="53813"/>
                </a:lnTo>
                <a:cubicBezTo>
                  <a:pt x="24536" y="53650"/>
                  <a:pt x="26989" y="53323"/>
                  <a:pt x="29606" y="52832"/>
                </a:cubicBezTo>
                <a:cubicBezTo>
                  <a:pt x="36640" y="51360"/>
                  <a:pt x="43182" y="47761"/>
                  <a:pt x="48416" y="42364"/>
                </a:cubicBezTo>
                <a:cubicBezTo>
                  <a:pt x="51361" y="39256"/>
                  <a:pt x="53814" y="35658"/>
                  <a:pt x="55777" y="31732"/>
                </a:cubicBezTo>
                <a:cubicBezTo>
                  <a:pt x="57576" y="27807"/>
                  <a:pt x="58721" y="23881"/>
                  <a:pt x="59375" y="19628"/>
                </a:cubicBezTo>
                <a:cubicBezTo>
                  <a:pt x="59539" y="17666"/>
                  <a:pt x="59703" y="15539"/>
                  <a:pt x="59703" y="13576"/>
                </a:cubicBezTo>
                <a:lnTo>
                  <a:pt x="59866" y="13086"/>
                </a:lnTo>
                <a:cubicBezTo>
                  <a:pt x="61829" y="11777"/>
                  <a:pt x="63465" y="10142"/>
                  <a:pt x="64937" y="8506"/>
                </a:cubicBezTo>
                <a:cubicBezTo>
                  <a:pt x="65427" y="7852"/>
                  <a:pt x="65918" y="7034"/>
                  <a:pt x="66409" y="6380"/>
                </a:cubicBezTo>
                <a:lnTo>
                  <a:pt x="66409" y="6380"/>
                </a:lnTo>
                <a:cubicBezTo>
                  <a:pt x="63955" y="7361"/>
                  <a:pt x="61502" y="8179"/>
                  <a:pt x="58885" y="8506"/>
                </a:cubicBezTo>
                <a:cubicBezTo>
                  <a:pt x="61502" y="6707"/>
                  <a:pt x="63465" y="4253"/>
                  <a:pt x="64446" y="1309"/>
                </a:cubicBezTo>
                <a:lnTo>
                  <a:pt x="64282" y="1309"/>
                </a:lnTo>
                <a:cubicBezTo>
                  <a:pt x="61829" y="2781"/>
                  <a:pt x="59212" y="3763"/>
                  <a:pt x="56431" y="4253"/>
                </a:cubicBezTo>
                <a:lnTo>
                  <a:pt x="56104" y="4253"/>
                </a:lnTo>
                <a:cubicBezTo>
                  <a:pt x="55941" y="4253"/>
                  <a:pt x="55777" y="4253"/>
                  <a:pt x="55613" y="4090"/>
                </a:cubicBezTo>
                <a:cubicBezTo>
                  <a:pt x="53160" y="1473"/>
                  <a:pt x="49889" y="1"/>
                  <a:pt x="46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 name="Google Shape;2404;p66">
            <a:extLst>
              <a:ext uri="{FF2B5EF4-FFF2-40B4-BE49-F238E27FC236}">
                <a16:creationId xmlns:a16="http://schemas.microsoft.com/office/drawing/2014/main" id="{7910727E-4E16-456D-B0AD-37F8DFDA485D}"/>
              </a:ext>
            </a:extLst>
          </p:cNvPr>
          <p:cNvGrpSpPr/>
          <p:nvPr/>
        </p:nvGrpSpPr>
        <p:grpSpPr>
          <a:xfrm>
            <a:off x="5089395" y="2046148"/>
            <a:ext cx="225699" cy="223538"/>
            <a:chOff x="5089395" y="2046148"/>
            <a:chExt cx="225699" cy="223538"/>
          </a:xfrm>
        </p:grpSpPr>
        <p:sp>
          <p:nvSpPr>
            <p:cNvPr id="24" name="Google Shape;2405;p66">
              <a:extLst>
                <a:ext uri="{FF2B5EF4-FFF2-40B4-BE49-F238E27FC236}">
                  <a16:creationId xmlns:a16="http://schemas.microsoft.com/office/drawing/2014/main" id="{FE389BCC-6D9A-435C-911B-009D9E524080}"/>
                </a:ext>
              </a:extLst>
            </p:cNvPr>
            <p:cNvSpPr/>
            <p:nvPr/>
          </p:nvSpPr>
          <p:spPr>
            <a:xfrm>
              <a:off x="5248879" y="2085298"/>
              <a:ext cx="26488" cy="26488"/>
            </a:xfrm>
            <a:custGeom>
              <a:avLst/>
              <a:gdLst/>
              <a:ahLst/>
              <a:cxnLst/>
              <a:rect l="l" t="t" r="r" b="b"/>
              <a:pathLst>
                <a:path w="7525" h="7525" extrusionOk="0">
                  <a:moveTo>
                    <a:pt x="3762" y="1"/>
                  </a:moveTo>
                  <a:cubicBezTo>
                    <a:pt x="1636" y="1"/>
                    <a:pt x="0" y="1636"/>
                    <a:pt x="0" y="3763"/>
                  </a:cubicBezTo>
                  <a:cubicBezTo>
                    <a:pt x="0" y="5889"/>
                    <a:pt x="1636" y="7525"/>
                    <a:pt x="3762" y="7525"/>
                  </a:cubicBezTo>
                  <a:cubicBezTo>
                    <a:pt x="5725" y="7525"/>
                    <a:pt x="7524" y="5889"/>
                    <a:pt x="7524" y="3763"/>
                  </a:cubicBezTo>
                  <a:cubicBezTo>
                    <a:pt x="7524" y="1636"/>
                    <a:pt x="5888" y="1"/>
                    <a:pt x="37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406;p66">
              <a:extLst>
                <a:ext uri="{FF2B5EF4-FFF2-40B4-BE49-F238E27FC236}">
                  <a16:creationId xmlns:a16="http://schemas.microsoft.com/office/drawing/2014/main" id="{F84800C9-6BCD-4C8F-92BE-0E85AECF49F8}"/>
                </a:ext>
              </a:extLst>
            </p:cNvPr>
            <p:cNvSpPr/>
            <p:nvPr/>
          </p:nvSpPr>
          <p:spPr>
            <a:xfrm>
              <a:off x="5089395" y="2046148"/>
              <a:ext cx="225699" cy="223538"/>
            </a:xfrm>
            <a:custGeom>
              <a:avLst/>
              <a:gdLst/>
              <a:ahLst/>
              <a:cxnLst/>
              <a:rect l="l" t="t" r="r" b="b"/>
              <a:pathLst>
                <a:path w="64119" h="63505" extrusionOk="0">
                  <a:moveTo>
                    <a:pt x="32386" y="5725"/>
                  </a:moveTo>
                  <a:cubicBezTo>
                    <a:pt x="37620" y="5725"/>
                    <a:pt x="42855" y="5889"/>
                    <a:pt x="48089" y="6379"/>
                  </a:cubicBezTo>
                  <a:cubicBezTo>
                    <a:pt x="53323" y="7034"/>
                    <a:pt x="57412" y="11286"/>
                    <a:pt x="57576" y="16520"/>
                  </a:cubicBezTo>
                  <a:cubicBezTo>
                    <a:pt x="58230" y="26825"/>
                    <a:pt x="58066" y="37293"/>
                    <a:pt x="57248" y="47598"/>
                  </a:cubicBezTo>
                  <a:cubicBezTo>
                    <a:pt x="56594" y="52832"/>
                    <a:pt x="52341" y="56921"/>
                    <a:pt x="46944" y="57248"/>
                  </a:cubicBezTo>
                  <a:cubicBezTo>
                    <a:pt x="44490" y="57411"/>
                    <a:pt x="37948" y="57739"/>
                    <a:pt x="31405" y="57739"/>
                  </a:cubicBezTo>
                  <a:cubicBezTo>
                    <a:pt x="30451" y="57766"/>
                    <a:pt x="29497" y="57779"/>
                    <a:pt x="28543" y="57779"/>
                  </a:cubicBezTo>
                  <a:cubicBezTo>
                    <a:pt x="23776" y="57779"/>
                    <a:pt x="19028" y="57439"/>
                    <a:pt x="14394" y="56757"/>
                  </a:cubicBezTo>
                  <a:cubicBezTo>
                    <a:pt x="10141" y="55776"/>
                    <a:pt x="6870" y="52177"/>
                    <a:pt x="6543" y="47761"/>
                  </a:cubicBezTo>
                  <a:cubicBezTo>
                    <a:pt x="5725" y="37129"/>
                    <a:pt x="5889" y="26498"/>
                    <a:pt x="6706" y="15866"/>
                  </a:cubicBezTo>
                  <a:cubicBezTo>
                    <a:pt x="7361" y="10632"/>
                    <a:pt x="11613" y="6543"/>
                    <a:pt x="17011" y="6216"/>
                  </a:cubicBezTo>
                  <a:cubicBezTo>
                    <a:pt x="19792" y="6052"/>
                    <a:pt x="26007" y="5725"/>
                    <a:pt x="32386" y="5725"/>
                  </a:cubicBezTo>
                  <a:close/>
                  <a:moveTo>
                    <a:pt x="31241" y="0"/>
                  </a:moveTo>
                  <a:cubicBezTo>
                    <a:pt x="26007" y="0"/>
                    <a:pt x="20610" y="164"/>
                    <a:pt x="15375" y="818"/>
                  </a:cubicBezTo>
                  <a:cubicBezTo>
                    <a:pt x="8669" y="1636"/>
                    <a:pt x="3108" y="6543"/>
                    <a:pt x="1636" y="13085"/>
                  </a:cubicBezTo>
                  <a:cubicBezTo>
                    <a:pt x="0" y="18483"/>
                    <a:pt x="164" y="43345"/>
                    <a:pt x="982" y="48579"/>
                  </a:cubicBezTo>
                  <a:cubicBezTo>
                    <a:pt x="1800" y="55449"/>
                    <a:pt x="6870" y="61010"/>
                    <a:pt x="13576" y="62482"/>
                  </a:cubicBezTo>
                  <a:cubicBezTo>
                    <a:pt x="18483" y="63164"/>
                    <a:pt x="23390" y="63504"/>
                    <a:pt x="28297" y="63504"/>
                  </a:cubicBezTo>
                  <a:cubicBezTo>
                    <a:pt x="29279" y="63504"/>
                    <a:pt x="30260" y="63491"/>
                    <a:pt x="31241" y="63463"/>
                  </a:cubicBezTo>
                  <a:cubicBezTo>
                    <a:pt x="37130" y="63463"/>
                    <a:pt x="42855" y="63300"/>
                    <a:pt x="48743" y="62646"/>
                  </a:cubicBezTo>
                  <a:cubicBezTo>
                    <a:pt x="55613" y="61828"/>
                    <a:pt x="61174" y="56757"/>
                    <a:pt x="62646" y="50051"/>
                  </a:cubicBezTo>
                  <a:cubicBezTo>
                    <a:pt x="64118" y="44653"/>
                    <a:pt x="63791" y="20937"/>
                    <a:pt x="63300" y="16030"/>
                  </a:cubicBezTo>
                  <a:cubicBezTo>
                    <a:pt x="63137" y="11777"/>
                    <a:pt x="61338" y="8015"/>
                    <a:pt x="58393" y="5071"/>
                  </a:cubicBezTo>
                  <a:cubicBezTo>
                    <a:pt x="55122" y="2127"/>
                    <a:pt x="51033" y="491"/>
                    <a:pt x="46780" y="327"/>
                  </a:cubicBezTo>
                  <a:cubicBezTo>
                    <a:pt x="43182" y="164"/>
                    <a:pt x="37130" y="0"/>
                    <a:pt x="31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407;p66">
              <a:extLst>
                <a:ext uri="{FF2B5EF4-FFF2-40B4-BE49-F238E27FC236}">
                  <a16:creationId xmlns:a16="http://schemas.microsoft.com/office/drawing/2014/main" id="{F2385953-C1F7-4458-8F15-C4B6DE957F33}"/>
                </a:ext>
              </a:extLst>
            </p:cNvPr>
            <p:cNvSpPr/>
            <p:nvPr/>
          </p:nvSpPr>
          <p:spPr>
            <a:xfrm>
              <a:off x="5144666" y="2100842"/>
              <a:ext cx="115153" cy="114580"/>
            </a:xfrm>
            <a:custGeom>
              <a:avLst/>
              <a:gdLst/>
              <a:ahLst/>
              <a:cxnLst/>
              <a:rect l="l" t="t" r="r" b="b"/>
              <a:pathLst>
                <a:path w="32714" h="32551" extrusionOk="0">
                  <a:moveTo>
                    <a:pt x="16684" y="5726"/>
                  </a:moveTo>
                  <a:cubicBezTo>
                    <a:pt x="22409" y="5726"/>
                    <a:pt x="26989" y="10469"/>
                    <a:pt x="26825" y="16357"/>
                  </a:cubicBezTo>
                  <a:cubicBezTo>
                    <a:pt x="26825" y="22082"/>
                    <a:pt x="22082" y="26662"/>
                    <a:pt x="16357" y="26662"/>
                  </a:cubicBezTo>
                  <a:lnTo>
                    <a:pt x="16194" y="26662"/>
                  </a:lnTo>
                  <a:cubicBezTo>
                    <a:pt x="10469" y="26498"/>
                    <a:pt x="5889" y="21919"/>
                    <a:pt x="5889" y="16030"/>
                  </a:cubicBezTo>
                  <a:cubicBezTo>
                    <a:pt x="6053" y="10305"/>
                    <a:pt x="10796" y="5726"/>
                    <a:pt x="16521" y="5726"/>
                  </a:cubicBezTo>
                  <a:close/>
                  <a:moveTo>
                    <a:pt x="16521" y="1"/>
                  </a:moveTo>
                  <a:cubicBezTo>
                    <a:pt x="7525" y="1"/>
                    <a:pt x="164" y="7198"/>
                    <a:pt x="164" y="16357"/>
                  </a:cubicBezTo>
                  <a:cubicBezTo>
                    <a:pt x="1" y="25190"/>
                    <a:pt x="7361" y="32550"/>
                    <a:pt x="16194" y="32550"/>
                  </a:cubicBezTo>
                  <a:cubicBezTo>
                    <a:pt x="25190" y="32550"/>
                    <a:pt x="32550" y="25353"/>
                    <a:pt x="32550" y="16357"/>
                  </a:cubicBezTo>
                  <a:cubicBezTo>
                    <a:pt x="32714" y="7361"/>
                    <a:pt x="25517" y="1"/>
                    <a:pt x="16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4936;p53">
            <a:extLst>
              <a:ext uri="{FF2B5EF4-FFF2-40B4-BE49-F238E27FC236}">
                <a16:creationId xmlns:a16="http://schemas.microsoft.com/office/drawing/2014/main" id="{99CA8C5C-C0BB-4005-BF01-0E66811E2B19}"/>
              </a:ext>
            </a:extLst>
          </p:cNvPr>
          <p:cNvSpPr txBox="1"/>
          <p:nvPr/>
        </p:nvSpPr>
        <p:spPr>
          <a:xfrm>
            <a:off x="3438650" y="4064895"/>
            <a:ext cx="2791500" cy="456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000" dirty="0">
                <a:solidFill>
                  <a:schemeClr val="tx1"/>
                </a:solidFill>
                <a:latin typeface="Lato"/>
                <a:ea typeface="Lato"/>
                <a:cs typeface="Lato"/>
                <a:sym typeface="Lato"/>
              </a:rPr>
              <a:t>Please keep this slide for attribution</a:t>
            </a:r>
            <a:endParaRPr sz="1000" dirty="0">
              <a:solidFill>
                <a:schemeClr val="tx1"/>
              </a:solidFill>
              <a:latin typeface="Lato"/>
              <a:ea typeface="Lato"/>
              <a:cs typeface="Lato"/>
              <a:sym typeface="Lato"/>
            </a:endParaRPr>
          </a:p>
        </p:txBody>
      </p:sp>
    </p:spTree>
    <p:extLst>
      <p:ext uri="{BB962C8B-B14F-4D97-AF65-F5344CB8AC3E}">
        <p14:creationId xmlns:p14="http://schemas.microsoft.com/office/powerpoint/2010/main" val="280827672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411"/>
        <p:cNvGrpSpPr/>
        <p:nvPr/>
      </p:nvGrpSpPr>
      <p:grpSpPr>
        <a:xfrm>
          <a:off x="0" y="0"/>
          <a:ext cx="0" cy="0"/>
          <a:chOff x="0" y="0"/>
          <a:chExt cx="0" cy="0"/>
        </a:xfrm>
      </p:grpSpPr>
      <p:sp>
        <p:nvSpPr>
          <p:cNvPr id="2412" name="Google Shape;2412;p67"/>
          <p:cNvSpPr txBox="1">
            <a:spLocks noGrp="1"/>
          </p:cNvSpPr>
          <p:nvPr>
            <p:ph type="title"/>
          </p:nvPr>
        </p:nvSpPr>
        <p:spPr>
          <a:xfrm>
            <a:off x="713225" y="539496"/>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413" name="Google Shape;2413;p67"/>
          <p:cNvGrpSpPr/>
          <p:nvPr/>
        </p:nvGrpSpPr>
        <p:grpSpPr>
          <a:xfrm rot="-1913837">
            <a:off x="772257" y="1911665"/>
            <a:ext cx="345907" cy="294485"/>
            <a:chOff x="5311900" y="1948650"/>
            <a:chExt cx="345905" cy="294484"/>
          </a:xfrm>
        </p:grpSpPr>
        <p:sp>
          <p:nvSpPr>
            <p:cNvPr id="2414" name="Google Shape;2414;p67"/>
            <p:cNvSpPr/>
            <p:nvPr/>
          </p:nvSpPr>
          <p:spPr>
            <a:xfrm>
              <a:off x="5362050" y="1999550"/>
              <a:ext cx="184700" cy="25"/>
            </a:xfrm>
            <a:custGeom>
              <a:avLst/>
              <a:gdLst/>
              <a:ahLst/>
              <a:cxnLst/>
              <a:rect l="l" t="t" r="r" b="b"/>
              <a:pathLst>
                <a:path w="7388" h="1" fill="none" extrusionOk="0">
                  <a:moveTo>
                    <a:pt x="7387" y="1"/>
                  </a:moveTo>
                  <a:lnTo>
                    <a:pt x="1" y="1"/>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7"/>
            <p:cNvSpPr/>
            <p:nvPr/>
          </p:nvSpPr>
          <p:spPr>
            <a:xfrm rot="6463043">
              <a:off x="5448468" y="1993502"/>
              <a:ext cx="148939" cy="235583"/>
            </a:xfrm>
            <a:custGeom>
              <a:avLst/>
              <a:gdLst/>
              <a:ahLst/>
              <a:cxnLst/>
              <a:rect l="l" t="t" r="r" b="b"/>
              <a:pathLst>
                <a:path w="5958" h="9424" fill="none" extrusionOk="0">
                  <a:moveTo>
                    <a:pt x="5958" y="1"/>
                  </a:moveTo>
                  <a:lnTo>
                    <a:pt x="0" y="4712"/>
                  </a:lnTo>
                  <a:lnTo>
                    <a:pt x="5958" y="9423"/>
                  </a:lnTo>
                </a:path>
              </a:pathLst>
            </a:custGeom>
            <a:noFill/>
            <a:ln w="9875"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7"/>
            <p:cNvSpPr/>
            <p:nvPr/>
          </p:nvSpPr>
          <p:spPr>
            <a:xfrm>
              <a:off x="5334161" y="2111461"/>
              <a:ext cx="93500" cy="79475"/>
            </a:xfrm>
            <a:custGeom>
              <a:avLst/>
              <a:gdLst/>
              <a:ahLst/>
              <a:cxnLst/>
              <a:rect l="l" t="t" r="r" b="b"/>
              <a:pathLst>
                <a:path w="3740" h="3179" extrusionOk="0">
                  <a:moveTo>
                    <a:pt x="2128" y="1"/>
                  </a:moveTo>
                  <a:cubicBezTo>
                    <a:pt x="1732" y="1"/>
                    <a:pt x="1330" y="147"/>
                    <a:pt x="1004" y="473"/>
                  </a:cubicBezTo>
                  <a:cubicBezTo>
                    <a:pt x="1" y="1476"/>
                    <a:pt x="700" y="3178"/>
                    <a:pt x="2129" y="3178"/>
                  </a:cubicBezTo>
                  <a:cubicBezTo>
                    <a:pt x="3010" y="3178"/>
                    <a:pt x="3740" y="2479"/>
                    <a:pt x="3740" y="1598"/>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7"/>
            <p:cNvSpPr/>
            <p:nvPr/>
          </p:nvSpPr>
          <p:spPr>
            <a:xfrm>
              <a:off x="5545460" y="2162909"/>
              <a:ext cx="93500" cy="80225"/>
            </a:xfrm>
            <a:custGeom>
              <a:avLst/>
              <a:gdLst/>
              <a:ahLst/>
              <a:cxnLst/>
              <a:rect l="l" t="t" r="r" b="b"/>
              <a:pathLst>
                <a:path w="3740" h="3209" extrusionOk="0">
                  <a:moveTo>
                    <a:pt x="2128" y="1"/>
                  </a:moveTo>
                  <a:cubicBezTo>
                    <a:pt x="1732" y="1"/>
                    <a:pt x="1330" y="147"/>
                    <a:pt x="1004" y="473"/>
                  </a:cubicBezTo>
                  <a:cubicBezTo>
                    <a:pt x="1" y="1476"/>
                    <a:pt x="700" y="3208"/>
                    <a:pt x="2129" y="3208"/>
                  </a:cubicBezTo>
                  <a:cubicBezTo>
                    <a:pt x="3010" y="3208"/>
                    <a:pt x="3740" y="2479"/>
                    <a:pt x="3740" y="1597"/>
                  </a:cubicBezTo>
                  <a:cubicBezTo>
                    <a:pt x="3740" y="633"/>
                    <a:pt x="2950" y="1"/>
                    <a:pt x="2128"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7"/>
            <p:cNvSpPr/>
            <p:nvPr/>
          </p:nvSpPr>
          <p:spPr>
            <a:xfrm>
              <a:off x="5485159" y="1963641"/>
              <a:ext cx="101100" cy="101100"/>
            </a:xfrm>
            <a:custGeom>
              <a:avLst/>
              <a:gdLst/>
              <a:ahLst/>
              <a:cxnLst/>
              <a:rect l="l" t="t" r="r" b="b"/>
              <a:pathLst>
                <a:path w="4044" h="4044" extrusionOk="0">
                  <a:moveTo>
                    <a:pt x="2037" y="0"/>
                  </a:moveTo>
                  <a:cubicBezTo>
                    <a:pt x="912" y="0"/>
                    <a:pt x="1" y="912"/>
                    <a:pt x="1" y="2037"/>
                  </a:cubicBezTo>
                  <a:cubicBezTo>
                    <a:pt x="1" y="3162"/>
                    <a:pt x="912" y="4043"/>
                    <a:pt x="2037" y="4043"/>
                  </a:cubicBezTo>
                  <a:cubicBezTo>
                    <a:pt x="3131" y="4043"/>
                    <a:pt x="4043" y="3162"/>
                    <a:pt x="4043" y="2037"/>
                  </a:cubicBezTo>
                  <a:cubicBezTo>
                    <a:pt x="4043" y="912"/>
                    <a:pt x="3131" y="0"/>
                    <a:pt x="203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7"/>
            <p:cNvSpPr/>
            <p:nvPr/>
          </p:nvSpPr>
          <p:spPr>
            <a:xfrm>
              <a:off x="5311900" y="1948650"/>
              <a:ext cx="101100" cy="101100"/>
            </a:xfrm>
            <a:custGeom>
              <a:avLst/>
              <a:gdLst/>
              <a:ahLst/>
              <a:cxnLst/>
              <a:rect l="l" t="t" r="r" b="b"/>
              <a:pathLst>
                <a:path w="4044" h="4044" extrusionOk="0">
                  <a:moveTo>
                    <a:pt x="2007" y="0"/>
                  </a:moveTo>
                  <a:cubicBezTo>
                    <a:pt x="913" y="0"/>
                    <a:pt x="1" y="912"/>
                    <a:pt x="1" y="2037"/>
                  </a:cubicBezTo>
                  <a:cubicBezTo>
                    <a:pt x="1" y="3162"/>
                    <a:pt x="913" y="4043"/>
                    <a:pt x="2007" y="4043"/>
                  </a:cubicBezTo>
                  <a:cubicBezTo>
                    <a:pt x="3132" y="4043"/>
                    <a:pt x="4043" y="3162"/>
                    <a:pt x="4043" y="2037"/>
                  </a:cubicBezTo>
                  <a:cubicBezTo>
                    <a:pt x="4043" y="912"/>
                    <a:pt x="3132" y="0"/>
                    <a:pt x="2007"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0" name="Google Shape;2420;p67"/>
          <p:cNvSpPr/>
          <p:nvPr/>
        </p:nvSpPr>
        <p:spPr>
          <a:xfrm rot="-688057">
            <a:off x="1482172" y="1916874"/>
            <a:ext cx="239665" cy="247655"/>
          </a:xfrm>
          <a:custGeom>
            <a:avLst/>
            <a:gdLst/>
            <a:ahLst/>
            <a:cxnLst/>
            <a:rect l="l" t="t" r="r" b="b"/>
            <a:pathLst>
              <a:path w="5381" h="8451" fill="none" extrusionOk="0">
                <a:moveTo>
                  <a:pt x="5381" y="1"/>
                </a:moveTo>
                <a:lnTo>
                  <a:pt x="1" y="4226"/>
                </a:lnTo>
                <a:lnTo>
                  <a:pt x="538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7"/>
          <p:cNvSpPr/>
          <p:nvPr/>
        </p:nvSpPr>
        <p:spPr>
          <a:xfrm>
            <a:off x="1635948" y="1870970"/>
            <a:ext cx="84375" cy="72125"/>
          </a:xfrm>
          <a:custGeom>
            <a:avLst/>
            <a:gdLst/>
            <a:ahLst/>
            <a:cxnLst/>
            <a:rect l="l" t="t" r="r" b="b"/>
            <a:pathLst>
              <a:path w="3375" h="2885" extrusionOk="0">
                <a:moveTo>
                  <a:pt x="1912" y="1"/>
                </a:moveTo>
                <a:cubicBezTo>
                  <a:pt x="1561" y="1"/>
                  <a:pt x="1204" y="131"/>
                  <a:pt x="912" y="422"/>
                </a:cubicBezTo>
                <a:cubicBezTo>
                  <a:pt x="0" y="1334"/>
                  <a:pt x="669" y="2884"/>
                  <a:pt x="1946" y="2884"/>
                </a:cubicBezTo>
                <a:cubicBezTo>
                  <a:pt x="2736" y="2884"/>
                  <a:pt x="3374" y="2246"/>
                  <a:pt x="3374" y="1456"/>
                </a:cubicBezTo>
                <a:cubicBezTo>
                  <a:pt x="3374" y="588"/>
                  <a:pt x="2657" y="1"/>
                  <a:pt x="19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7"/>
          <p:cNvSpPr/>
          <p:nvPr/>
        </p:nvSpPr>
        <p:spPr>
          <a:xfrm>
            <a:off x="1639157" y="2080750"/>
            <a:ext cx="118575" cy="100950"/>
          </a:xfrm>
          <a:custGeom>
            <a:avLst/>
            <a:gdLst/>
            <a:ahLst/>
            <a:cxnLst/>
            <a:rect l="l" t="t" r="r" b="b"/>
            <a:pathLst>
              <a:path w="4743" h="4038" extrusionOk="0">
                <a:moveTo>
                  <a:pt x="2707" y="1"/>
                </a:moveTo>
                <a:cubicBezTo>
                  <a:pt x="2205" y="1"/>
                  <a:pt x="1693" y="187"/>
                  <a:pt x="1277" y="603"/>
                </a:cubicBezTo>
                <a:cubicBezTo>
                  <a:pt x="0" y="1880"/>
                  <a:pt x="912" y="4038"/>
                  <a:pt x="2736" y="4038"/>
                </a:cubicBezTo>
                <a:cubicBezTo>
                  <a:pt x="3830" y="4038"/>
                  <a:pt x="4742" y="3126"/>
                  <a:pt x="4742" y="2032"/>
                </a:cubicBezTo>
                <a:cubicBezTo>
                  <a:pt x="4742" y="802"/>
                  <a:pt x="3747" y="1"/>
                  <a:pt x="270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7"/>
          <p:cNvSpPr/>
          <p:nvPr/>
        </p:nvSpPr>
        <p:spPr>
          <a:xfrm>
            <a:off x="1356400" y="1953250"/>
            <a:ext cx="133775" cy="211275"/>
          </a:xfrm>
          <a:custGeom>
            <a:avLst/>
            <a:gdLst/>
            <a:ahLst/>
            <a:cxnLst/>
            <a:rect l="l" t="t" r="r" b="b"/>
            <a:pathLst>
              <a:path w="5351" h="8451" fill="none" extrusionOk="0">
                <a:moveTo>
                  <a:pt x="1" y="1"/>
                </a:moveTo>
                <a:lnTo>
                  <a:pt x="5350" y="4226"/>
                </a:lnTo>
                <a:lnTo>
                  <a:pt x="1" y="8451"/>
                </a:lnTo>
              </a:path>
            </a:pathLst>
          </a:custGeom>
          <a:noFill/>
          <a:ln w="9875"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7"/>
          <p:cNvSpPr/>
          <p:nvPr/>
        </p:nvSpPr>
        <p:spPr>
          <a:xfrm>
            <a:off x="1422500" y="2007525"/>
            <a:ext cx="118575" cy="101525"/>
          </a:xfrm>
          <a:custGeom>
            <a:avLst/>
            <a:gdLst/>
            <a:ahLst/>
            <a:cxnLst/>
            <a:rect l="l" t="t" r="r" b="b"/>
            <a:pathLst>
              <a:path w="4743" h="4061" extrusionOk="0">
                <a:moveTo>
                  <a:pt x="2690" y="1"/>
                </a:moveTo>
                <a:cubicBezTo>
                  <a:pt x="2194" y="1"/>
                  <a:pt x="1688" y="185"/>
                  <a:pt x="1278" y="596"/>
                </a:cubicBezTo>
                <a:cubicBezTo>
                  <a:pt x="1" y="1872"/>
                  <a:pt x="913" y="4061"/>
                  <a:pt x="2706" y="4061"/>
                </a:cubicBezTo>
                <a:cubicBezTo>
                  <a:pt x="3831" y="4061"/>
                  <a:pt x="4743" y="3149"/>
                  <a:pt x="4743" y="2055"/>
                </a:cubicBezTo>
                <a:cubicBezTo>
                  <a:pt x="4743" y="818"/>
                  <a:pt x="3736" y="1"/>
                  <a:pt x="2690"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7"/>
          <p:cNvSpPr/>
          <p:nvPr/>
        </p:nvSpPr>
        <p:spPr>
          <a:xfrm>
            <a:off x="1308525" y="1916875"/>
            <a:ext cx="83625" cy="72125"/>
          </a:xfrm>
          <a:custGeom>
            <a:avLst/>
            <a:gdLst/>
            <a:ahLst/>
            <a:cxnLst/>
            <a:rect l="l" t="t" r="r" b="b"/>
            <a:pathLst>
              <a:path w="3345" h="2885" extrusionOk="0">
                <a:moveTo>
                  <a:pt x="1891" y="1"/>
                </a:moveTo>
                <a:cubicBezTo>
                  <a:pt x="1545" y="1"/>
                  <a:pt x="1194" y="131"/>
                  <a:pt x="912" y="422"/>
                </a:cubicBezTo>
                <a:cubicBezTo>
                  <a:pt x="1" y="1334"/>
                  <a:pt x="639" y="2884"/>
                  <a:pt x="1916" y="2884"/>
                </a:cubicBezTo>
                <a:cubicBezTo>
                  <a:pt x="2706" y="2884"/>
                  <a:pt x="3344" y="2246"/>
                  <a:pt x="3344" y="1456"/>
                </a:cubicBezTo>
                <a:cubicBezTo>
                  <a:pt x="3344" y="588"/>
                  <a:pt x="2627" y="1"/>
                  <a:pt x="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7"/>
          <p:cNvSpPr/>
          <p:nvPr/>
        </p:nvSpPr>
        <p:spPr>
          <a:xfrm>
            <a:off x="1320675" y="2128800"/>
            <a:ext cx="71475" cy="71450"/>
          </a:xfrm>
          <a:custGeom>
            <a:avLst/>
            <a:gdLst/>
            <a:ahLst/>
            <a:cxnLst/>
            <a:rect l="l" t="t" r="r" b="b"/>
            <a:pathLst>
              <a:path w="2859" h="2858" extrusionOk="0">
                <a:moveTo>
                  <a:pt x="1430" y="0"/>
                </a:moveTo>
                <a:cubicBezTo>
                  <a:pt x="639" y="0"/>
                  <a:pt x="1" y="638"/>
                  <a:pt x="1" y="1429"/>
                </a:cubicBezTo>
                <a:cubicBezTo>
                  <a:pt x="1" y="2219"/>
                  <a:pt x="639" y="2857"/>
                  <a:pt x="1430" y="2857"/>
                </a:cubicBezTo>
                <a:cubicBezTo>
                  <a:pt x="2220" y="2857"/>
                  <a:pt x="2858" y="2219"/>
                  <a:pt x="2858" y="1429"/>
                </a:cubicBezTo>
                <a:cubicBezTo>
                  <a:pt x="2858" y="638"/>
                  <a:pt x="2220" y="0"/>
                  <a:pt x="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7"/>
          <p:cNvSpPr/>
          <p:nvPr/>
        </p:nvSpPr>
        <p:spPr>
          <a:xfrm>
            <a:off x="800346" y="2496797"/>
            <a:ext cx="197945" cy="219988"/>
          </a:xfrm>
          <a:custGeom>
            <a:avLst/>
            <a:gdLst/>
            <a:ahLst/>
            <a:cxnLst/>
            <a:rect l="l" t="t" r="r" b="b"/>
            <a:pathLst>
              <a:path w="13649" h="15169" fill="none" extrusionOk="0">
                <a:moveTo>
                  <a:pt x="1" y="1"/>
                </a:moveTo>
                <a:lnTo>
                  <a:pt x="1612" y="15168"/>
                </a:lnTo>
                <a:lnTo>
                  <a:pt x="13649" y="9515"/>
                </a:lnTo>
              </a:path>
            </a:pathLst>
          </a:custGeom>
          <a:solidFill>
            <a:schemeClr val="dk2"/>
          </a:solidFill>
          <a:ln w="95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7"/>
          <p:cNvSpPr/>
          <p:nvPr/>
        </p:nvSpPr>
        <p:spPr>
          <a:xfrm>
            <a:off x="720575" y="2613168"/>
            <a:ext cx="206313" cy="206748"/>
          </a:xfrm>
          <a:custGeom>
            <a:avLst/>
            <a:gdLst/>
            <a:ahLst/>
            <a:cxnLst/>
            <a:rect l="l" t="t" r="r" b="b"/>
            <a:pathLst>
              <a:path w="14226" h="14256" extrusionOk="0">
                <a:moveTo>
                  <a:pt x="7113" y="0"/>
                </a:moveTo>
                <a:cubicBezTo>
                  <a:pt x="3162" y="0"/>
                  <a:pt x="0" y="3192"/>
                  <a:pt x="0" y="7113"/>
                </a:cubicBezTo>
                <a:cubicBezTo>
                  <a:pt x="0" y="11064"/>
                  <a:pt x="3162" y="14256"/>
                  <a:pt x="7113" y="14256"/>
                </a:cubicBezTo>
                <a:cubicBezTo>
                  <a:pt x="11034" y="14256"/>
                  <a:pt x="14226" y="11064"/>
                  <a:pt x="14226" y="7113"/>
                </a:cubicBezTo>
                <a:cubicBezTo>
                  <a:pt x="14226" y="3192"/>
                  <a:pt x="11034" y="0"/>
                  <a:pt x="7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7"/>
          <p:cNvSpPr/>
          <p:nvPr/>
        </p:nvSpPr>
        <p:spPr>
          <a:xfrm>
            <a:off x="757162" y="2453613"/>
            <a:ext cx="86406" cy="86406"/>
          </a:xfrm>
          <a:custGeom>
            <a:avLst/>
            <a:gdLst/>
            <a:ahLst/>
            <a:cxnLst/>
            <a:rect l="l" t="t" r="r" b="b"/>
            <a:pathLst>
              <a:path w="5958" h="5958" extrusionOk="0">
                <a:moveTo>
                  <a:pt x="2979" y="0"/>
                </a:moveTo>
                <a:cubicBezTo>
                  <a:pt x="1338" y="0"/>
                  <a:pt x="0" y="1337"/>
                  <a:pt x="0" y="2979"/>
                </a:cubicBezTo>
                <a:cubicBezTo>
                  <a:pt x="0" y="4620"/>
                  <a:pt x="1338" y="5958"/>
                  <a:pt x="2979" y="5958"/>
                </a:cubicBezTo>
                <a:cubicBezTo>
                  <a:pt x="4620" y="5958"/>
                  <a:pt x="5958" y="4620"/>
                  <a:pt x="5958" y="2979"/>
                </a:cubicBezTo>
                <a:cubicBezTo>
                  <a:pt x="5958" y="1337"/>
                  <a:pt x="4620" y="0"/>
                  <a:pt x="29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7"/>
          <p:cNvSpPr/>
          <p:nvPr/>
        </p:nvSpPr>
        <p:spPr>
          <a:xfrm>
            <a:off x="956830" y="2593331"/>
            <a:ext cx="82882" cy="83331"/>
          </a:xfrm>
          <a:custGeom>
            <a:avLst/>
            <a:gdLst/>
            <a:ahLst/>
            <a:cxnLst/>
            <a:rect l="l" t="t" r="r" b="b"/>
            <a:pathLst>
              <a:path w="5715" h="5746" extrusionOk="0">
                <a:moveTo>
                  <a:pt x="2858" y="0"/>
                </a:moveTo>
                <a:cubicBezTo>
                  <a:pt x="1277" y="0"/>
                  <a:pt x="0" y="1277"/>
                  <a:pt x="0" y="2888"/>
                </a:cubicBezTo>
                <a:cubicBezTo>
                  <a:pt x="0" y="4469"/>
                  <a:pt x="1277" y="5745"/>
                  <a:pt x="2858" y="5745"/>
                </a:cubicBezTo>
                <a:cubicBezTo>
                  <a:pt x="4438" y="5745"/>
                  <a:pt x="5715" y="4469"/>
                  <a:pt x="5715" y="2888"/>
                </a:cubicBezTo>
                <a:cubicBezTo>
                  <a:pt x="5715" y="1277"/>
                  <a:pt x="4438" y="0"/>
                  <a:pt x="2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1" name="Google Shape;2431;p67"/>
          <p:cNvGrpSpPr/>
          <p:nvPr/>
        </p:nvGrpSpPr>
        <p:grpSpPr>
          <a:xfrm>
            <a:off x="1922679" y="2217485"/>
            <a:ext cx="352212" cy="558683"/>
            <a:chOff x="1972504" y="2301023"/>
            <a:chExt cx="352212" cy="558683"/>
          </a:xfrm>
        </p:grpSpPr>
        <p:sp>
          <p:nvSpPr>
            <p:cNvPr id="2432" name="Google Shape;2432;p67"/>
            <p:cNvSpPr/>
            <p:nvPr/>
          </p:nvSpPr>
          <p:spPr>
            <a:xfrm>
              <a:off x="2168199" y="2352855"/>
              <a:ext cx="41898" cy="247761"/>
            </a:xfrm>
            <a:custGeom>
              <a:avLst/>
              <a:gdLst/>
              <a:ahLst/>
              <a:cxnLst/>
              <a:rect l="l" t="t" r="r" b="b"/>
              <a:pathLst>
                <a:path w="2889" h="17084" fill="none" extrusionOk="0">
                  <a:moveTo>
                    <a:pt x="1" y="1"/>
                  </a:moveTo>
                  <a:lnTo>
                    <a:pt x="2888" y="17083"/>
                  </a:lnTo>
                </a:path>
              </a:pathLst>
            </a:custGeom>
            <a:solidFill>
              <a:schemeClr val="dk2"/>
            </a:solidFill>
            <a:ln w="95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7"/>
            <p:cNvSpPr/>
            <p:nvPr/>
          </p:nvSpPr>
          <p:spPr>
            <a:xfrm>
              <a:off x="2017009" y="2598373"/>
              <a:ext cx="192216" cy="217770"/>
            </a:xfrm>
            <a:custGeom>
              <a:avLst/>
              <a:gdLst/>
              <a:ahLst/>
              <a:cxnLst/>
              <a:rect l="l" t="t" r="r" b="b"/>
              <a:pathLst>
                <a:path w="13254" h="15016" fill="none" extrusionOk="0">
                  <a:moveTo>
                    <a:pt x="7205" y="15016"/>
                  </a:moveTo>
                  <a:lnTo>
                    <a:pt x="13253" y="1034"/>
                  </a:lnTo>
                  <a:lnTo>
                    <a:pt x="1" y="0"/>
                  </a:lnTo>
                </a:path>
              </a:pathLst>
            </a:custGeom>
            <a:solidFill>
              <a:schemeClr val="dk2"/>
            </a:solidFill>
            <a:ln w="95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7"/>
            <p:cNvSpPr/>
            <p:nvPr/>
          </p:nvSpPr>
          <p:spPr>
            <a:xfrm>
              <a:off x="2093706" y="2510265"/>
              <a:ext cx="231010" cy="206501"/>
            </a:xfrm>
            <a:custGeom>
              <a:avLst/>
              <a:gdLst/>
              <a:ahLst/>
              <a:cxnLst/>
              <a:rect l="l" t="t" r="r" b="b"/>
              <a:pathLst>
                <a:path w="15929" h="14239" extrusionOk="0">
                  <a:moveTo>
                    <a:pt x="7949" y="0"/>
                  </a:moveTo>
                  <a:cubicBezTo>
                    <a:pt x="4915" y="0"/>
                    <a:pt x="2117" y="1957"/>
                    <a:pt x="1156" y="5012"/>
                  </a:cubicBezTo>
                  <a:cubicBezTo>
                    <a:pt x="1" y="8751"/>
                    <a:pt x="2098" y="12733"/>
                    <a:pt x="5837" y="13918"/>
                  </a:cubicBezTo>
                  <a:cubicBezTo>
                    <a:pt x="6544" y="14135"/>
                    <a:pt x="7258" y="14238"/>
                    <a:pt x="7960" y="14238"/>
                  </a:cubicBezTo>
                  <a:cubicBezTo>
                    <a:pt x="11000" y="14238"/>
                    <a:pt x="13804" y="12300"/>
                    <a:pt x="14743" y="9237"/>
                  </a:cubicBezTo>
                  <a:cubicBezTo>
                    <a:pt x="15928" y="5499"/>
                    <a:pt x="13831" y="1487"/>
                    <a:pt x="10092" y="332"/>
                  </a:cubicBezTo>
                  <a:cubicBezTo>
                    <a:pt x="9379" y="107"/>
                    <a:pt x="8657" y="0"/>
                    <a:pt x="7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7"/>
            <p:cNvSpPr/>
            <p:nvPr/>
          </p:nvSpPr>
          <p:spPr>
            <a:xfrm>
              <a:off x="2066385" y="2772938"/>
              <a:ext cx="109407" cy="86768"/>
            </a:xfrm>
            <a:custGeom>
              <a:avLst/>
              <a:gdLst/>
              <a:ahLst/>
              <a:cxnLst/>
              <a:rect l="l" t="t" r="r" b="b"/>
              <a:pathLst>
                <a:path w="7544" h="5983" extrusionOk="0">
                  <a:moveTo>
                    <a:pt x="3820" y="0"/>
                  </a:moveTo>
                  <a:cubicBezTo>
                    <a:pt x="3547" y="0"/>
                    <a:pt x="3266" y="39"/>
                    <a:pt x="2979" y="121"/>
                  </a:cubicBezTo>
                  <a:cubicBezTo>
                    <a:pt x="426" y="850"/>
                    <a:pt x="0" y="4285"/>
                    <a:pt x="2341" y="5592"/>
                  </a:cubicBezTo>
                  <a:cubicBezTo>
                    <a:pt x="2803" y="5857"/>
                    <a:pt x="3306" y="5983"/>
                    <a:pt x="3803" y="5983"/>
                  </a:cubicBezTo>
                  <a:cubicBezTo>
                    <a:pt x="4841" y="5983"/>
                    <a:pt x="5849" y="5434"/>
                    <a:pt x="6383" y="4467"/>
                  </a:cubicBezTo>
                  <a:cubicBezTo>
                    <a:pt x="7544" y="2389"/>
                    <a:pt x="5973" y="0"/>
                    <a:pt x="3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7"/>
            <p:cNvSpPr/>
            <p:nvPr/>
          </p:nvSpPr>
          <p:spPr>
            <a:xfrm>
              <a:off x="2108560" y="2301023"/>
              <a:ext cx="109407" cy="86565"/>
            </a:xfrm>
            <a:custGeom>
              <a:avLst/>
              <a:gdLst/>
              <a:ahLst/>
              <a:cxnLst/>
              <a:rect l="l" t="t" r="r" b="b"/>
              <a:pathLst>
                <a:path w="7544" h="5969" extrusionOk="0">
                  <a:moveTo>
                    <a:pt x="3820" y="1"/>
                  </a:moveTo>
                  <a:cubicBezTo>
                    <a:pt x="3548" y="1"/>
                    <a:pt x="3266" y="39"/>
                    <a:pt x="2979" y="121"/>
                  </a:cubicBezTo>
                  <a:cubicBezTo>
                    <a:pt x="426" y="820"/>
                    <a:pt x="0" y="4285"/>
                    <a:pt x="2341" y="5592"/>
                  </a:cubicBezTo>
                  <a:cubicBezTo>
                    <a:pt x="2801" y="5846"/>
                    <a:pt x="3301" y="5968"/>
                    <a:pt x="3795" y="5968"/>
                  </a:cubicBezTo>
                  <a:cubicBezTo>
                    <a:pt x="4836" y="5968"/>
                    <a:pt x="5847" y="5426"/>
                    <a:pt x="6383" y="4437"/>
                  </a:cubicBezTo>
                  <a:cubicBezTo>
                    <a:pt x="7544" y="2386"/>
                    <a:pt x="5973" y="1"/>
                    <a:pt x="3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7"/>
            <p:cNvSpPr/>
            <p:nvPr/>
          </p:nvSpPr>
          <p:spPr>
            <a:xfrm>
              <a:off x="1972504" y="2556886"/>
              <a:ext cx="89045" cy="83331"/>
            </a:xfrm>
            <a:custGeom>
              <a:avLst/>
              <a:gdLst/>
              <a:ahLst/>
              <a:cxnLst/>
              <a:rect l="l" t="t" r="r" b="b"/>
              <a:pathLst>
                <a:path w="6140" h="5746" extrusionOk="0">
                  <a:moveTo>
                    <a:pt x="3085" y="1"/>
                  </a:moveTo>
                  <a:cubicBezTo>
                    <a:pt x="2940" y="1"/>
                    <a:pt x="2793" y="12"/>
                    <a:pt x="2644" y="35"/>
                  </a:cubicBezTo>
                  <a:cubicBezTo>
                    <a:pt x="1094" y="278"/>
                    <a:pt x="0" y="1737"/>
                    <a:pt x="243" y="3287"/>
                  </a:cubicBezTo>
                  <a:cubicBezTo>
                    <a:pt x="438" y="4732"/>
                    <a:pt x="1675" y="5746"/>
                    <a:pt x="3093" y="5746"/>
                  </a:cubicBezTo>
                  <a:cubicBezTo>
                    <a:pt x="3226" y="5746"/>
                    <a:pt x="3360" y="5737"/>
                    <a:pt x="3496" y="5719"/>
                  </a:cubicBezTo>
                  <a:cubicBezTo>
                    <a:pt x="5046" y="5475"/>
                    <a:pt x="6140" y="4016"/>
                    <a:pt x="5897" y="2436"/>
                  </a:cubicBezTo>
                  <a:cubicBezTo>
                    <a:pt x="5704" y="1031"/>
                    <a:pt x="4488" y="1"/>
                    <a:pt x="3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67"/>
          <p:cNvSpPr/>
          <p:nvPr/>
        </p:nvSpPr>
        <p:spPr>
          <a:xfrm>
            <a:off x="1339909" y="2494765"/>
            <a:ext cx="166199" cy="147244"/>
          </a:xfrm>
          <a:custGeom>
            <a:avLst/>
            <a:gdLst/>
            <a:ahLst/>
            <a:cxnLst/>
            <a:rect l="l" t="t" r="r" b="b"/>
            <a:pathLst>
              <a:path w="11460" h="10153" fill="none" extrusionOk="0">
                <a:moveTo>
                  <a:pt x="11460" y="0"/>
                </a:moveTo>
                <a:lnTo>
                  <a:pt x="1" y="5867"/>
                </a:lnTo>
                <a:lnTo>
                  <a:pt x="11186" y="10153"/>
                </a:lnTo>
              </a:path>
            </a:pathLst>
          </a:custGeom>
          <a:solidFill>
            <a:schemeClr val="dk2"/>
          </a:solidFill>
          <a:ln w="9525" cap="flat" cmpd="sng">
            <a:solidFill>
              <a:srgbClr val="38353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7"/>
          <p:cNvSpPr/>
          <p:nvPr/>
        </p:nvSpPr>
        <p:spPr>
          <a:xfrm>
            <a:off x="1264546" y="2511832"/>
            <a:ext cx="151203" cy="136207"/>
          </a:xfrm>
          <a:custGeom>
            <a:avLst/>
            <a:gdLst/>
            <a:ahLst/>
            <a:cxnLst/>
            <a:rect l="l" t="t" r="r" b="b"/>
            <a:pathLst>
              <a:path w="10426" h="9392" extrusionOk="0">
                <a:moveTo>
                  <a:pt x="5202" y="1"/>
                </a:moveTo>
                <a:cubicBezTo>
                  <a:pt x="4800" y="1"/>
                  <a:pt x="4390" y="53"/>
                  <a:pt x="3982" y="161"/>
                </a:cubicBezTo>
                <a:cubicBezTo>
                  <a:pt x="1489" y="830"/>
                  <a:pt x="0" y="3413"/>
                  <a:pt x="669" y="5906"/>
                </a:cubicBezTo>
                <a:cubicBezTo>
                  <a:pt x="1226" y="8007"/>
                  <a:pt x="3111" y="9391"/>
                  <a:pt x="5166" y="9391"/>
                </a:cubicBezTo>
                <a:cubicBezTo>
                  <a:pt x="5578" y="9391"/>
                  <a:pt x="5997" y="9336"/>
                  <a:pt x="6414" y="9219"/>
                </a:cubicBezTo>
                <a:cubicBezTo>
                  <a:pt x="8936" y="8550"/>
                  <a:pt x="10426" y="5966"/>
                  <a:pt x="9757" y="3474"/>
                </a:cubicBezTo>
                <a:cubicBezTo>
                  <a:pt x="9171" y="1385"/>
                  <a:pt x="7283" y="1"/>
                  <a:pt x="52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7"/>
          <p:cNvSpPr/>
          <p:nvPr/>
        </p:nvSpPr>
        <p:spPr>
          <a:xfrm>
            <a:off x="1455237" y="2455119"/>
            <a:ext cx="101996" cy="79097"/>
          </a:xfrm>
          <a:custGeom>
            <a:avLst/>
            <a:gdLst/>
            <a:ahLst/>
            <a:cxnLst/>
            <a:rect l="l" t="t" r="r" b="b"/>
            <a:pathLst>
              <a:path w="7033" h="5454" extrusionOk="0">
                <a:moveTo>
                  <a:pt x="3481" y="0"/>
                </a:moveTo>
                <a:cubicBezTo>
                  <a:pt x="1409" y="0"/>
                  <a:pt x="0" y="2355"/>
                  <a:pt x="1227" y="4224"/>
                </a:cubicBezTo>
                <a:cubicBezTo>
                  <a:pt x="1750" y="5018"/>
                  <a:pt x="2630" y="5454"/>
                  <a:pt x="3523" y="5454"/>
                </a:cubicBezTo>
                <a:cubicBezTo>
                  <a:pt x="4031" y="5454"/>
                  <a:pt x="4544" y="5312"/>
                  <a:pt x="4996" y="5014"/>
                </a:cubicBezTo>
                <a:cubicBezTo>
                  <a:pt x="7033" y="3677"/>
                  <a:pt x="6455" y="546"/>
                  <a:pt x="4054" y="60"/>
                </a:cubicBezTo>
                <a:cubicBezTo>
                  <a:pt x="3859" y="19"/>
                  <a:pt x="3667"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7"/>
          <p:cNvSpPr/>
          <p:nvPr/>
        </p:nvSpPr>
        <p:spPr>
          <a:xfrm>
            <a:off x="1465316" y="2613210"/>
            <a:ext cx="74282" cy="57749"/>
          </a:xfrm>
          <a:custGeom>
            <a:avLst/>
            <a:gdLst/>
            <a:ahLst/>
            <a:cxnLst/>
            <a:rect l="l" t="t" r="r" b="b"/>
            <a:pathLst>
              <a:path w="5122" h="3982" extrusionOk="0">
                <a:moveTo>
                  <a:pt x="2537" y="1"/>
                </a:moveTo>
                <a:cubicBezTo>
                  <a:pt x="1015" y="1"/>
                  <a:pt x="0" y="1734"/>
                  <a:pt x="897" y="3079"/>
                </a:cubicBezTo>
                <a:cubicBezTo>
                  <a:pt x="1265" y="3660"/>
                  <a:pt x="1904" y="3981"/>
                  <a:pt x="2555" y="3981"/>
                </a:cubicBezTo>
                <a:cubicBezTo>
                  <a:pt x="2927" y="3981"/>
                  <a:pt x="3302" y="3877"/>
                  <a:pt x="3633" y="3656"/>
                </a:cubicBezTo>
                <a:cubicBezTo>
                  <a:pt x="5122" y="2684"/>
                  <a:pt x="4666" y="404"/>
                  <a:pt x="2933" y="39"/>
                </a:cubicBezTo>
                <a:cubicBezTo>
                  <a:pt x="2798" y="13"/>
                  <a:pt x="26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7"/>
          <p:cNvSpPr/>
          <p:nvPr/>
        </p:nvSpPr>
        <p:spPr>
          <a:xfrm>
            <a:off x="4598008" y="2990124"/>
            <a:ext cx="408651" cy="607017"/>
          </a:xfrm>
          <a:custGeom>
            <a:avLst/>
            <a:gdLst/>
            <a:ahLst/>
            <a:cxnLst/>
            <a:rect l="l" t="t" r="r" b="b"/>
            <a:pathLst>
              <a:path w="28178" h="41856" extrusionOk="0">
                <a:moveTo>
                  <a:pt x="12706" y="0"/>
                </a:moveTo>
                <a:cubicBezTo>
                  <a:pt x="12250" y="1095"/>
                  <a:pt x="11794" y="2219"/>
                  <a:pt x="11338" y="3314"/>
                </a:cubicBezTo>
                <a:cubicBezTo>
                  <a:pt x="10882" y="4408"/>
                  <a:pt x="10426" y="5532"/>
                  <a:pt x="9970" y="6627"/>
                </a:cubicBezTo>
                <a:lnTo>
                  <a:pt x="8633" y="9970"/>
                </a:lnTo>
                <a:cubicBezTo>
                  <a:pt x="8177" y="11064"/>
                  <a:pt x="7751" y="12189"/>
                  <a:pt x="7295" y="13283"/>
                </a:cubicBezTo>
                <a:lnTo>
                  <a:pt x="5988" y="16627"/>
                </a:lnTo>
                <a:cubicBezTo>
                  <a:pt x="5532" y="17751"/>
                  <a:pt x="5077" y="18876"/>
                  <a:pt x="4651" y="20001"/>
                </a:cubicBezTo>
                <a:lnTo>
                  <a:pt x="2067" y="26718"/>
                </a:lnTo>
                <a:lnTo>
                  <a:pt x="0" y="32037"/>
                </a:lnTo>
                <a:lnTo>
                  <a:pt x="4681" y="31460"/>
                </a:lnTo>
                <a:lnTo>
                  <a:pt x="16080" y="30062"/>
                </a:lnTo>
                <a:lnTo>
                  <a:pt x="12797" y="34256"/>
                </a:lnTo>
                <a:lnTo>
                  <a:pt x="6900" y="41855"/>
                </a:lnTo>
                <a:lnTo>
                  <a:pt x="14043" y="35442"/>
                </a:lnTo>
                <a:lnTo>
                  <a:pt x="21186" y="29028"/>
                </a:lnTo>
                <a:lnTo>
                  <a:pt x="24135" y="26353"/>
                </a:lnTo>
                <a:lnTo>
                  <a:pt x="19879" y="26171"/>
                </a:lnTo>
                <a:lnTo>
                  <a:pt x="11916" y="25776"/>
                </a:lnTo>
                <a:lnTo>
                  <a:pt x="12402" y="25320"/>
                </a:lnTo>
                <a:cubicBezTo>
                  <a:pt x="13283" y="24499"/>
                  <a:pt x="14165" y="23679"/>
                  <a:pt x="15046" y="22888"/>
                </a:cubicBezTo>
                <a:lnTo>
                  <a:pt x="17721" y="20426"/>
                </a:lnTo>
                <a:cubicBezTo>
                  <a:pt x="18603" y="19636"/>
                  <a:pt x="19484" y="18815"/>
                  <a:pt x="20366" y="17995"/>
                </a:cubicBezTo>
                <a:lnTo>
                  <a:pt x="22980" y="15533"/>
                </a:lnTo>
                <a:cubicBezTo>
                  <a:pt x="23831" y="14742"/>
                  <a:pt x="24712" y="13922"/>
                  <a:pt x="25594" y="13071"/>
                </a:cubicBezTo>
                <a:cubicBezTo>
                  <a:pt x="26445" y="12250"/>
                  <a:pt x="27326" y="11429"/>
                  <a:pt x="28177" y="10608"/>
                </a:cubicBezTo>
                <a:lnTo>
                  <a:pt x="12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7"/>
          <p:cNvSpPr/>
          <p:nvPr/>
        </p:nvSpPr>
        <p:spPr>
          <a:xfrm>
            <a:off x="5807838" y="1645280"/>
            <a:ext cx="466642" cy="57764"/>
          </a:xfrm>
          <a:custGeom>
            <a:avLst/>
            <a:gdLst/>
            <a:ahLst/>
            <a:cxnLst/>
            <a:rect l="l" t="t" r="r" b="b"/>
            <a:pathLst>
              <a:path w="26780" h="3315" extrusionOk="0">
                <a:moveTo>
                  <a:pt x="1" y="1"/>
                </a:moveTo>
                <a:lnTo>
                  <a:pt x="1" y="3314"/>
                </a:lnTo>
                <a:lnTo>
                  <a:pt x="26779" y="3314"/>
                </a:lnTo>
                <a:lnTo>
                  <a:pt x="26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7"/>
          <p:cNvSpPr/>
          <p:nvPr/>
        </p:nvSpPr>
        <p:spPr>
          <a:xfrm>
            <a:off x="6254367" y="1589150"/>
            <a:ext cx="146736" cy="169493"/>
          </a:xfrm>
          <a:custGeom>
            <a:avLst/>
            <a:gdLst/>
            <a:ahLst/>
            <a:cxnLst/>
            <a:rect l="l" t="t" r="r" b="b"/>
            <a:pathLst>
              <a:path w="8421" h="9727" extrusionOk="0">
                <a:moveTo>
                  <a:pt x="0" y="0"/>
                </a:moveTo>
                <a:lnTo>
                  <a:pt x="0" y="9727"/>
                </a:lnTo>
                <a:lnTo>
                  <a:pt x="8420" y="4863"/>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7"/>
          <p:cNvSpPr/>
          <p:nvPr/>
        </p:nvSpPr>
        <p:spPr>
          <a:xfrm>
            <a:off x="5807838" y="1863508"/>
            <a:ext cx="600117" cy="57764"/>
          </a:xfrm>
          <a:custGeom>
            <a:avLst/>
            <a:gdLst/>
            <a:ahLst/>
            <a:cxnLst/>
            <a:rect l="l" t="t" r="r" b="b"/>
            <a:pathLst>
              <a:path w="34440" h="3315" extrusionOk="0">
                <a:moveTo>
                  <a:pt x="1" y="1"/>
                </a:moveTo>
                <a:lnTo>
                  <a:pt x="1" y="3314"/>
                </a:lnTo>
                <a:lnTo>
                  <a:pt x="34439" y="3314"/>
                </a:lnTo>
                <a:lnTo>
                  <a:pt x="3443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7"/>
          <p:cNvSpPr/>
          <p:nvPr/>
        </p:nvSpPr>
        <p:spPr>
          <a:xfrm>
            <a:off x="6387852" y="1807901"/>
            <a:ext cx="146718" cy="169493"/>
          </a:xfrm>
          <a:custGeom>
            <a:avLst/>
            <a:gdLst/>
            <a:ahLst/>
            <a:cxnLst/>
            <a:rect l="l" t="t" r="r" b="b"/>
            <a:pathLst>
              <a:path w="8420" h="9727" extrusionOk="0">
                <a:moveTo>
                  <a:pt x="0" y="0"/>
                </a:moveTo>
                <a:lnTo>
                  <a:pt x="0" y="9727"/>
                </a:lnTo>
                <a:lnTo>
                  <a:pt x="8420" y="486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7"/>
          <p:cNvSpPr/>
          <p:nvPr/>
        </p:nvSpPr>
        <p:spPr>
          <a:xfrm>
            <a:off x="5807838" y="2082277"/>
            <a:ext cx="753701" cy="57746"/>
          </a:xfrm>
          <a:custGeom>
            <a:avLst/>
            <a:gdLst/>
            <a:ahLst/>
            <a:cxnLst/>
            <a:rect l="l" t="t" r="r" b="b"/>
            <a:pathLst>
              <a:path w="43254" h="3314" extrusionOk="0">
                <a:moveTo>
                  <a:pt x="1" y="0"/>
                </a:moveTo>
                <a:lnTo>
                  <a:pt x="1" y="3313"/>
                </a:lnTo>
                <a:lnTo>
                  <a:pt x="43254" y="3313"/>
                </a:lnTo>
                <a:lnTo>
                  <a:pt x="432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7"/>
          <p:cNvSpPr/>
          <p:nvPr/>
        </p:nvSpPr>
        <p:spPr>
          <a:xfrm>
            <a:off x="6541447" y="2026653"/>
            <a:ext cx="146736" cy="169510"/>
          </a:xfrm>
          <a:custGeom>
            <a:avLst/>
            <a:gdLst/>
            <a:ahLst/>
            <a:cxnLst/>
            <a:rect l="l" t="t" r="r" b="b"/>
            <a:pathLst>
              <a:path w="8421" h="9728" extrusionOk="0">
                <a:moveTo>
                  <a:pt x="1" y="1"/>
                </a:moveTo>
                <a:lnTo>
                  <a:pt x="1" y="9727"/>
                </a:lnTo>
                <a:lnTo>
                  <a:pt x="8421" y="486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7"/>
          <p:cNvSpPr/>
          <p:nvPr/>
        </p:nvSpPr>
        <p:spPr>
          <a:xfrm>
            <a:off x="5785763" y="2348900"/>
            <a:ext cx="786500" cy="756725"/>
          </a:xfrm>
          <a:custGeom>
            <a:avLst/>
            <a:gdLst/>
            <a:ahLst/>
            <a:cxnLst/>
            <a:rect l="l" t="t" r="r" b="b"/>
            <a:pathLst>
              <a:path w="31460" h="30269" extrusionOk="0">
                <a:moveTo>
                  <a:pt x="16323" y="1"/>
                </a:moveTo>
                <a:cubicBezTo>
                  <a:pt x="10213" y="1"/>
                  <a:pt x="4712" y="3679"/>
                  <a:pt x="2371" y="9302"/>
                </a:cubicBezTo>
                <a:cubicBezTo>
                  <a:pt x="0" y="14955"/>
                  <a:pt x="1277" y="21460"/>
                  <a:pt x="5563" y="25776"/>
                </a:cubicBezTo>
                <a:cubicBezTo>
                  <a:pt x="8472" y="28706"/>
                  <a:pt x="12362" y="30269"/>
                  <a:pt x="16320" y="30269"/>
                </a:cubicBezTo>
                <a:cubicBezTo>
                  <a:pt x="18234" y="30269"/>
                  <a:pt x="20164" y="29903"/>
                  <a:pt x="22007" y="29150"/>
                </a:cubicBezTo>
                <a:cubicBezTo>
                  <a:pt x="27691" y="26870"/>
                  <a:pt x="31399" y="21399"/>
                  <a:pt x="31460" y="15290"/>
                </a:cubicBezTo>
                <a:lnTo>
                  <a:pt x="16444" y="15290"/>
                </a:lnTo>
                <a:lnTo>
                  <a:pt x="164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7"/>
          <p:cNvSpPr/>
          <p:nvPr/>
        </p:nvSpPr>
        <p:spPr>
          <a:xfrm>
            <a:off x="6250813" y="2301025"/>
            <a:ext cx="375400" cy="382250"/>
          </a:xfrm>
          <a:custGeom>
            <a:avLst/>
            <a:gdLst/>
            <a:ahLst/>
            <a:cxnLst/>
            <a:rect l="l" t="t" r="r" b="b"/>
            <a:pathLst>
              <a:path w="15016" h="15290" extrusionOk="0">
                <a:moveTo>
                  <a:pt x="0" y="1"/>
                </a:moveTo>
                <a:lnTo>
                  <a:pt x="0" y="15290"/>
                </a:lnTo>
                <a:lnTo>
                  <a:pt x="15016" y="15290"/>
                </a:lnTo>
                <a:lnTo>
                  <a:pt x="15016" y="15138"/>
                </a:lnTo>
                <a:cubicBezTo>
                  <a:pt x="15016" y="6840"/>
                  <a:pt x="8298" y="9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7"/>
          <p:cNvSpPr/>
          <p:nvPr/>
        </p:nvSpPr>
        <p:spPr>
          <a:xfrm>
            <a:off x="7756838" y="1509000"/>
            <a:ext cx="470400" cy="890625"/>
          </a:xfrm>
          <a:custGeom>
            <a:avLst/>
            <a:gdLst/>
            <a:ahLst/>
            <a:cxnLst/>
            <a:rect l="l" t="t" r="r" b="b"/>
            <a:pathLst>
              <a:path w="18816" h="35625" extrusionOk="0">
                <a:moveTo>
                  <a:pt x="10103" y="1"/>
                </a:moveTo>
                <a:cubicBezTo>
                  <a:pt x="9335" y="1"/>
                  <a:pt x="8663" y="619"/>
                  <a:pt x="8663" y="1429"/>
                </a:cubicBezTo>
                <a:lnTo>
                  <a:pt x="8663" y="10092"/>
                </a:lnTo>
                <a:cubicBezTo>
                  <a:pt x="8663" y="10305"/>
                  <a:pt x="8481" y="10487"/>
                  <a:pt x="8268" y="10487"/>
                </a:cubicBezTo>
                <a:cubicBezTo>
                  <a:pt x="8025" y="10487"/>
                  <a:pt x="7843" y="10305"/>
                  <a:pt x="7843" y="10092"/>
                </a:cubicBezTo>
                <a:lnTo>
                  <a:pt x="7843" y="3527"/>
                </a:lnTo>
                <a:cubicBezTo>
                  <a:pt x="7873" y="2827"/>
                  <a:pt x="7387" y="2250"/>
                  <a:pt x="6748" y="2068"/>
                </a:cubicBezTo>
                <a:cubicBezTo>
                  <a:pt x="6647" y="2047"/>
                  <a:pt x="6546" y="2037"/>
                  <a:pt x="6447" y="2037"/>
                </a:cubicBezTo>
                <a:cubicBezTo>
                  <a:pt x="5663" y="2037"/>
                  <a:pt x="5016" y="2656"/>
                  <a:pt x="5016" y="3466"/>
                </a:cubicBezTo>
                <a:lnTo>
                  <a:pt x="5016" y="17387"/>
                </a:lnTo>
                <a:lnTo>
                  <a:pt x="3010" y="15290"/>
                </a:lnTo>
                <a:cubicBezTo>
                  <a:pt x="2698" y="14959"/>
                  <a:pt x="2275" y="14784"/>
                  <a:pt x="1842" y="14784"/>
                </a:cubicBezTo>
                <a:cubicBezTo>
                  <a:pt x="1557" y="14784"/>
                  <a:pt x="1268" y="14859"/>
                  <a:pt x="1003" y="15016"/>
                </a:cubicBezTo>
                <a:cubicBezTo>
                  <a:pt x="152" y="15533"/>
                  <a:pt x="0" y="16718"/>
                  <a:pt x="700" y="17448"/>
                </a:cubicBezTo>
                <a:lnTo>
                  <a:pt x="5016" y="21977"/>
                </a:lnTo>
                <a:lnTo>
                  <a:pt x="5046" y="35624"/>
                </a:lnTo>
                <a:cubicBezTo>
                  <a:pt x="6171" y="35624"/>
                  <a:pt x="6171" y="34804"/>
                  <a:pt x="7326" y="34804"/>
                </a:cubicBezTo>
                <a:cubicBezTo>
                  <a:pt x="8450" y="34804"/>
                  <a:pt x="8450" y="35624"/>
                  <a:pt x="9605" y="35624"/>
                </a:cubicBezTo>
                <a:cubicBezTo>
                  <a:pt x="10791" y="35624"/>
                  <a:pt x="10760" y="34804"/>
                  <a:pt x="11916" y="34804"/>
                </a:cubicBezTo>
                <a:cubicBezTo>
                  <a:pt x="13071" y="34804"/>
                  <a:pt x="13071" y="35624"/>
                  <a:pt x="14226" y="35624"/>
                </a:cubicBezTo>
                <a:cubicBezTo>
                  <a:pt x="15381" y="35624"/>
                  <a:pt x="15350" y="34804"/>
                  <a:pt x="16505" y="34804"/>
                </a:cubicBezTo>
                <a:cubicBezTo>
                  <a:pt x="17660" y="34804"/>
                  <a:pt x="17660" y="35624"/>
                  <a:pt x="18815" y="35624"/>
                </a:cubicBezTo>
                <a:lnTo>
                  <a:pt x="18815" y="5137"/>
                </a:lnTo>
                <a:cubicBezTo>
                  <a:pt x="18815" y="4327"/>
                  <a:pt x="18144" y="3709"/>
                  <a:pt x="17376" y="3709"/>
                </a:cubicBezTo>
                <a:cubicBezTo>
                  <a:pt x="17279" y="3709"/>
                  <a:pt x="17181" y="3719"/>
                  <a:pt x="17083" y="3739"/>
                </a:cubicBezTo>
                <a:cubicBezTo>
                  <a:pt x="16444" y="3891"/>
                  <a:pt x="15958" y="4499"/>
                  <a:pt x="15989" y="5168"/>
                </a:cubicBezTo>
                <a:lnTo>
                  <a:pt x="15989" y="10122"/>
                </a:lnTo>
                <a:cubicBezTo>
                  <a:pt x="15989" y="10335"/>
                  <a:pt x="15806" y="10517"/>
                  <a:pt x="15563" y="10517"/>
                </a:cubicBezTo>
                <a:cubicBezTo>
                  <a:pt x="15350" y="10517"/>
                  <a:pt x="15168" y="10335"/>
                  <a:pt x="15168" y="10122"/>
                </a:cubicBezTo>
                <a:lnTo>
                  <a:pt x="15168" y="2280"/>
                </a:lnTo>
                <a:cubicBezTo>
                  <a:pt x="15168" y="1612"/>
                  <a:pt x="14712" y="1004"/>
                  <a:pt x="14043" y="852"/>
                </a:cubicBezTo>
                <a:cubicBezTo>
                  <a:pt x="13945" y="831"/>
                  <a:pt x="13847" y="822"/>
                  <a:pt x="13750" y="822"/>
                </a:cubicBezTo>
                <a:cubicBezTo>
                  <a:pt x="12982" y="822"/>
                  <a:pt x="12311" y="1440"/>
                  <a:pt x="12311" y="2250"/>
                </a:cubicBezTo>
                <a:lnTo>
                  <a:pt x="12311" y="10092"/>
                </a:lnTo>
                <a:cubicBezTo>
                  <a:pt x="12311" y="10305"/>
                  <a:pt x="12128" y="10487"/>
                  <a:pt x="11916" y="10487"/>
                </a:cubicBezTo>
                <a:cubicBezTo>
                  <a:pt x="11672" y="10487"/>
                  <a:pt x="11520" y="10305"/>
                  <a:pt x="11520" y="10092"/>
                </a:cubicBezTo>
                <a:lnTo>
                  <a:pt x="11520" y="1460"/>
                </a:lnTo>
                <a:cubicBezTo>
                  <a:pt x="11520" y="791"/>
                  <a:pt x="11064" y="183"/>
                  <a:pt x="10396" y="31"/>
                </a:cubicBezTo>
                <a:cubicBezTo>
                  <a:pt x="10297" y="11"/>
                  <a:pt x="10199" y="1"/>
                  <a:pt x="10103"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7"/>
          <p:cNvSpPr/>
          <p:nvPr/>
        </p:nvSpPr>
        <p:spPr>
          <a:xfrm>
            <a:off x="7118563" y="1509275"/>
            <a:ext cx="470400" cy="890075"/>
          </a:xfrm>
          <a:custGeom>
            <a:avLst/>
            <a:gdLst/>
            <a:ahLst/>
            <a:cxnLst/>
            <a:rect l="l" t="t" r="r" b="b"/>
            <a:pathLst>
              <a:path w="18816" h="35603" extrusionOk="0">
                <a:moveTo>
                  <a:pt x="8751" y="0"/>
                </a:moveTo>
                <a:cubicBezTo>
                  <a:pt x="8643" y="0"/>
                  <a:pt x="8532" y="13"/>
                  <a:pt x="8421" y="40"/>
                </a:cubicBezTo>
                <a:cubicBezTo>
                  <a:pt x="7752" y="192"/>
                  <a:pt x="7296" y="769"/>
                  <a:pt x="7296" y="1468"/>
                </a:cubicBezTo>
                <a:lnTo>
                  <a:pt x="7296" y="10070"/>
                </a:lnTo>
                <a:cubicBezTo>
                  <a:pt x="7296" y="10314"/>
                  <a:pt x="7114" y="10496"/>
                  <a:pt x="6901" y="10496"/>
                </a:cubicBezTo>
                <a:cubicBezTo>
                  <a:pt x="6658" y="10496"/>
                  <a:pt x="6475" y="10314"/>
                  <a:pt x="6475" y="10070"/>
                </a:cubicBezTo>
                <a:lnTo>
                  <a:pt x="6475" y="2228"/>
                </a:lnTo>
                <a:cubicBezTo>
                  <a:pt x="6475" y="1432"/>
                  <a:pt x="5849" y="821"/>
                  <a:pt x="5103" y="821"/>
                </a:cubicBezTo>
                <a:cubicBezTo>
                  <a:pt x="4995" y="821"/>
                  <a:pt x="4885" y="834"/>
                  <a:pt x="4773" y="860"/>
                </a:cubicBezTo>
                <a:cubicBezTo>
                  <a:pt x="4104" y="1012"/>
                  <a:pt x="3648" y="1590"/>
                  <a:pt x="3648" y="2289"/>
                </a:cubicBezTo>
                <a:lnTo>
                  <a:pt x="3648" y="10070"/>
                </a:lnTo>
                <a:cubicBezTo>
                  <a:pt x="3648" y="10314"/>
                  <a:pt x="3466" y="10496"/>
                  <a:pt x="3253" y="10496"/>
                </a:cubicBezTo>
                <a:cubicBezTo>
                  <a:pt x="3010" y="10496"/>
                  <a:pt x="2828" y="10314"/>
                  <a:pt x="2828" y="10070"/>
                </a:cubicBezTo>
                <a:lnTo>
                  <a:pt x="2828" y="5146"/>
                </a:lnTo>
                <a:cubicBezTo>
                  <a:pt x="2828" y="4447"/>
                  <a:pt x="2372" y="3870"/>
                  <a:pt x="1703" y="3718"/>
                </a:cubicBezTo>
                <a:cubicBezTo>
                  <a:pt x="1595" y="3692"/>
                  <a:pt x="1488" y="3679"/>
                  <a:pt x="1383" y="3679"/>
                </a:cubicBezTo>
                <a:cubicBezTo>
                  <a:pt x="633" y="3679"/>
                  <a:pt x="1" y="4312"/>
                  <a:pt x="1" y="5085"/>
                </a:cubicBezTo>
                <a:lnTo>
                  <a:pt x="1" y="35603"/>
                </a:lnTo>
                <a:cubicBezTo>
                  <a:pt x="1156" y="35603"/>
                  <a:pt x="1126" y="34782"/>
                  <a:pt x="2281" y="34782"/>
                </a:cubicBezTo>
                <a:cubicBezTo>
                  <a:pt x="3466" y="34782"/>
                  <a:pt x="3466" y="35603"/>
                  <a:pt x="4591" y="35603"/>
                </a:cubicBezTo>
                <a:cubicBezTo>
                  <a:pt x="5746" y="35603"/>
                  <a:pt x="5715" y="34782"/>
                  <a:pt x="6870" y="34782"/>
                </a:cubicBezTo>
                <a:cubicBezTo>
                  <a:pt x="8025" y="34782"/>
                  <a:pt x="8025" y="35603"/>
                  <a:pt x="9180" y="35603"/>
                </a:cubicBezTo>
                <a:cubicBezTo>
                  <a:pt x="10335" y="35603"/>
                  <a:pt x="10305" y="34782"/>
                  <a:pt x="11491" y="34782"/>
                </a:cubicBezTo>
                <a:cubicBezTo>
                  <a:pt x="12646" y="34782"/>
                  <a:pt x="12646" y="35603"/>
                  <a:pt x="13770" y="35603"/>
                </a:cubicBezTo>
                <a:lnTo>
                  <a:pt x="13801" y="21955"/>
                </a:lnTo>
                <a:lnTo>
                  <a:pt x="18117" y="17426"/>
                </a:lnTo>
                <a:cubicBezTo>
                  <a:pt x="18816" y="16697"/>
                  <a:pt x="18664" y="15511"/>
                  <a:pt x="17782" y="14994"/>
                </a:cubicBezTo>
                <a:cubicBezTo>
                  <a:pt x="17533" y="14840"/>
                  <a:pt x="17250" y="14764"/>
                  <a:pt x="16968" y="14764"/>
                </a:cubicBezTo>
                <a:cubicBezTo>
                  <a:pt x="16529" y="14764"/>
                  <a:pt x="16091" y="14947"/>
                  <a:pt x="15776" y="15298"/>
                </a:cubicBezTo>
                <a:lnTo>
                  <a:pt x="13801" y="17396"/>
                </a:lnTo>
                <a:lnTo>
                  <a:pt x="13801" y="3444"/>
                </a:lnTo>
                <a:cubicBezTo>
                  <a:pt x="13801" y="2661"/>
                  <a:pt x="13129" y="2046"/>
                  <a:pt x="12361" y="2046"/>
                </a:cubicBezTo>
                <a:cubicBezTo>
                  <a:pt x="12265" y="2046"/>
                  <a:pt x="12167" y="2056"/>
                  <a:pt x="12068" y="2076"/>
                </a:cubicBezTo>
                <a:cubicBezTo>
                  <a:pt x="11399" y="2228"/>
                  <a:pt x="10943" y="2836"/>
                  <a:pt x="10943" y="3505"/>
                </a:cubicBezTo>
                <a:lnTo>
                  <a:pt x="10943" y="10070"/>
                </a:lnTo>
                <a:cubicBezTo>
                  <a:pt x="10943" y="10314"/>
                  <a:pt x="10761" y="10496"/>
                  <a:pt x="10548" y="10496"/>
                </a:cubicBezTo>
                <a:cubicBezTo>
                  <a:pt x="10335" y="10496"/>
                  <a:pt x="10153" y="10314"/>
                  <a:pt x="10153" y="10070"/>
                </a:cubicBezTo>
                <a:lnTo>
                  <a:pt x="10153" y="1408"/>
                </a:lnTo>
                <a:cubicBezTo>
                  <a:pt x="10127" y="611"/>
                  <a:pt x="9497" y="0"/>
                  <a:pt x="8751"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7"/>
          <p:cNvSpPr/>
          <p:nvPr/>
        </p:nvSpPr>
        <p:spPr>
          <a:xfrm>
            <a:off x="7400488" y="1568775"/>
            <a:ext cx="53975" cy="92725"/>
          </a:xfrm>
          <a:custGeom>
            <a:avLst/>
            <a:gdLst/>
            <a:ahLst/>
            <a:cxnLst/>
            <a:rect l="l" t="t" r="r" b="b"/>
            <a:pathLst>
              <a:path w="2159" h="3709" extrusionOk="0">
                <a:moveTo>
                  <a:pt x="1095" y="0"/>
                </a:moveTo>
                <a:cubicBezTo>
                  <a:pt x="487" y="0"/>
                  <a:pt x="1" y="487"/>
                  <a:pt x="1" y="1095"/>
                </a:cubicBezTo>
                <a:lnTo>
                  <a:pt x="1" y="2614"/>
                </a:lnTo>
                <a:cubicBezTo>
                  <a:pt x="1" y="3222"/>
                  <a:pt x="487" y="3709"/>
                  <a:pt x="1095" y="3709"/>
                </a:cubicBezTo>
                <a:cubicBezTo>
                  <a:pt x="1673" y="3709"/>
                  <a:pt x="2159" y="3222"/>
                  <a:pt x="2159" y="2614"/>
                </a:cubicBezTo>
                <a:lnTo>
                  <a:pt x="2159" y="1095"/>
                </a:lnTo>
                <a:cubicBezTo>
                  <a:pt x="2159" y="487"/>
                  <a:pt x="1673" y="0"/>
                  <a:pt x="1095"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7"/>
          <p:cNvSpPr/>
          <p:nvPr/>
        </p:nvSpPr>
        <p:spPr>
          <a:xfrm>
            <a:off x="7309313" y="1517100"/>
            <a:ext cx="54725" cy="93500"/>
          </a:xfrm>
          <a:custGeom>
            <a:avLst/>
            <a:gdLst/>
            <a:ahLst/>
            <a:cxnLst/>
            <a:rect l="l" t="t" r="r" b="b"/>
            <a:pathLst>
              <a:path w="2189" h="3740" extrusionOk="0">
                <a:moveTo>
                  <a:pt x="1095" y="0"/>
                </a:moveTo>
                <a:cubicBezTo>
                  <a:pt x="487" y="0"/>
                  <a:pt x="0" y="487"/>
                  <a:pt x="0" y="1095"/>
                </a:cubicBezTo>
                <a:lnTo>
                  <a:pt x="0" y="2645"/>
                </a:lnTo>
                <a:cubicBezTo>
                  <a:pt x="0" y="3253"/>
                  <a:pt x="487" y="3739"/>
                  <a:pt x="1095" y="3739"/>
                </a:cubicBezTo>
                <a:cubicBezTo>
                  <a:pt x="1702" y="3739"/>
                  <a:pt x="2189" y="3253"/>
                  <a:pt x="2189" y="2645"/>
                </a:cubicBezTo>
                <a:lnTo>
                  <a:pt x="2189" y="1095"/>
                </a:lnTo>
                <a:cubicBezTo>
                  <a:pt x="2189" y="487"/>
                  <a:pt x="1702" y="0"/>
                  <a:pt x="1095"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7"/>
          <p:cNvSpPr/>
          <p:nvPr/>
        </p:nvSpPr>
        <p:spPr>
          <a:xfrm>
            <a:off x="7218113" y="1538375"/>
            <a:ext cx="54750" cy="92725"/>
          </a:xfrm>
          <a:custGeom>
            <a:avLst/>
            <a:gdLst/>
            <a:ahLst/>
            <a:cxnLst/>
            <a:rect l="l" t="t" r="r" b="b"/>
            <a:pathLst>
              <a:path w="2190" h="3709" extrusionOk="0">
                <a:moveTo>
                  <a:pt x="1095" y="0"/>
                </a:moveTo>
                <a:cubicBezTo>
                  <a:pt x="487" y="0"/>
                  <a:pt x="1" y="517"/>
                  <a:pt x="1" y="1095"/>
                </a:cubicBezTo>
                <a:lnTo>
                  <a:pt x="1" y="2614"/>
                </a:lnTo>
                <a:cubicBezTo>
                  <a:pt x="1" y="3222"/>
                  <a:pt x="487" y="3709"/>
                  <a:pt x="1095" y="3709"/>
                </a:cubicBezTo>
                <a:cubicBezTo>
                  <a:pt x="1703" y="3709"/>
                  <a:pt x="2189" y="3222"/>
                  <a:pt x="2189" y="2614"/>
                </a:cubicBezTo>
                <a:lnTo>
                  <a:pt x="2189" y="1095"/>
                </a:lnTo>
                <a:cubicBezTo>
                  <a:pt x="2189" y="517"/>
                  <a:pt x="1703" y="0"/>
                  <a:pt x="1095"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7"/>
          <p:cNvSpPr/>
          <p:nvPr/>
        </p:nvSpPr>
        <p:spPr>
          <a:xfrm>
            <a:off x="7125109" y="1613721"/>
            <a:ext cx="54750" cy="92725"/>
          </a:xfrm>
          <a:custGeom>
            <a:avLst/>
            <a:gdLst/>
            <a:ahLst/>
            <a:cxnLst/>
            <a:rect l="l" t="t" r="r" b="b"/>
            <a:pathLst>
              <a:path w="2190" h="3709" extrusionOk="0">
                <a:moveTo>
                  <a:pt x="1095" y="0"/>
                </a:moveTo>
                <a:cubicBezTo>
                  <a:pt x="518" y="0"/>
                  <a:pt x="1" y="487"/>
                  <a:pt x="1" y="1095"/>
                </a:cubicBezTo>
                <a:lnTo>
                  <a:pt x="1" y="2614"/>
                </a:lnTo>
                <a:cubicBezTo>
                  <a:pt x="1" y="3192"/>
                  <a:pt x="518" y="3678"/>
                  <a:pt x="1095" y="3709"/>
                </a:cubicBezTo>
                <a:cubicBezTo>
                  <a:pt x="1703" y="3678"/>
                  <a:pt x="2189" y="3192"/>
                  <a:pt x="2189" y="2614"/>
                </a:cubicBezTo>
                <a:lnTo>
                  <a:pt x="2189" y="1095"/>
                </a:lnTo>
                <a:cubicBezTo>
                  <a:pt x="2189" y="487"/>
                  <a:pt x="1703" y="0"/>
                  <a:pt x="1095"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7"/>
          <p:cNvSpPr/>
          <p:nvPr/>
        </p:nvSpPr>
        <p:spPr>
          <a:xfrm>
            <a:off x="7499288" y="1887925"/>
            <a:ext cx="76000" cy="72975"/>
          </a:xfrm>
          <a:custGeom>
            <a:avLst/>
            <a:gdLst/>
            <a:ahLst/>
            <a:cxnLst/>
            <a:rect l="l" t="t" r="r" b="b"/>
            <a:pathLst>
              <a:path w="3040" h="2919" extrusionOk="0">
                <a:moveTo>
                  <a:pt x="1699" y="0"/>
                </a:moveTo>
                <a:cubicBezTo>
                  <a:pt x="1383" y="0"/>
                  <a:pt x="1064" y="122"/>
                  <a:pt x="821" y="365"/>
                </a:cubicBezTo>
                <a:lnTo>
                  <a:pt x="0" y="1186"/>
                </a:lnTo>
                <a:lnTo>
                  <a:pt x="1733" y="2918"/>
                </a:lnTo>
                <a:lnTo>
                  <a:pt x="2553" y="2098"/>
                </a:lnTo>
                <a:cubicBezTo>
                  <a:pt x="3040" y="1611"/>
                  <a:pt x="3040" y="851"/>
                  <a:pt x="2553" y="365"/>
                </a:cubicBezTo>
                <a:cubicBezTo>
                  <a:pt x="2325" y="122"/>
                  <a:pt x="2014" y="0"/>
                  <a:pt x="1699"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7"/>
          <p:cNvSpPr/>
          <p:nvPr/>
        </p:nvSpPr>
        <p:spPr>
          <a:xfrm>
            <a:off x="7164163" y="1843100"/>
            <a:ext cx="253825" cy="187700"/>
          </a:xfrm>
          <a:custGeom>
            <a:avLst/>
            <a:gdLst/>
            <a:ahLst/>
            <a:cxnLst/>
            <a:rect l="l" t="t" r="r" b="b"/>
            <a:pathLst>
              <a:path w="10153" h="7508" extrusionOk="0">
                <a:moveTo>
                  <a:pt x="1186" y="0"/>
                </a:moveTo>
                <a:cubicBezTo>
                  <a:pt x="517" y="0"/>
                  <a:pt x="1" y="517"/>
                  <a:pt x="1" y="1186"/>
                </a:cubicBezTo>
                <a:lnTo>
                  <a:pt x="1" y="6292"/>
                </a:lnTo>
                <a:cubicBezTo>
                  <a:pt x="1" y="6961"/>
                  <a:pt x="517" y="7508"/>
                  <a:pt x="1186" y="7508"/>
                </a:cubicBezTo>
                <a:lnTo>
                  <a:pt x="8967" y="7508"/>
                </a:lnTo>
                <a:cubicBezTo>
                  <a:pt x="9636" y="7508"/>
                  <a:pt x="10153" y="6961"/>
                  <a:pt x="10153" y="6292"/>
                </a:cubicBezTo>
                <a:lnTo>
                  <a:pt x="10153" y="1186"/>
                </a:lnTo>
                <a:cubicBezTo>
                  <a:pt x="10153" y="517"/>
                  <a:pt x="9636" y="0"/>
                  <a:pt x="8967"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7"/>
          <p:cNvSpPr/>
          <p:nvPr/>
        </p:nvSpPr>
        <p:spPr>
          <a:xfrm>
            <a:off x="7454463" y="2774322"/>
            <a:ext cx="408646" cy="348249"/>
          </a:xfrm>
          <a:custGeom>
            <a:avLst/>
            <a:gdLst/>
            <a:ahLst/>
            <a:cxnLst/>
            <a:rect l="l" t="t" r="r" b="b"/>
            <a:pathLst>
              <a:path w="9371" h="7986" extrusionOk="0">
                <a:moveTo>
                  <a:pt x="6114" y="1"/>
                </a:moveTo>
                <a:cubicBezTo>
                  <a:pt x="5627" y="1"/>
                  <a:pt x="5143" y="119"/>
                  <a:pt x="4708" y="373"/>
                </a:cubicBezTo>
                <a:cubicBezTo>
                  <a:pt x="4618" y="433"/>
                  <a:pt x="4527" y="463"/>
                  <a:pt x="4437" y="493"/>
                </a:cubicBezTo>
                <a:cubicBezTo>
                  <a:pt x="4412" y="497"/>
                  <a:pt x="4386" y="499"/>
                  <a:pt x="4359" y="499"/>
                </a:cubicBezTo>
                <a:cubicBezTo>
                  <a:pt x="4067" y="499"/>
                  <a:pt x="3628" y="292"/>
                  <a:pt x="3365" y="237"/>
                </a:cubicBezTo>
                <a:cubicBezTo>
                  <a:pt x="3104" y="165"/>
                  <a:pt x="2838" y="130"/>
                  <a:pt x="2572" y="130"/>
                </a:cubicBezTo>
                <a:cubicBezTo>
                  <a:pt x="2393" y="130"/>
                  <a:pt x="2214" y="146"/>
                  <a:pt x="2038" y="177"/>
                </a:cubicBezTo>
                <a:cubicBezTo>
                  <a:pt x="785" y="463"/>
                  <a:pt x="76" y="1806"/>
                  <a:pt x="46" y="3013"/>
                </a:cubicBezTo>
                <a:cubicBezTo>
                  <a:pt x="1" y="4839"/>
                  <a:pt x="1012" y="7207"/>
                  <a:pt x="2852" y="7856"/>
                </a:cubicBezTo>
                <a:cubicBezTo>
                  <a:pt x="3081" y="7940"/>
                  <a:pt x="3328" y="7986"/>
                  <a:pt x="3571" y="7986"/>
                </a:cubicBezTo>
                <a:cubicBezTo>
                  <a:pt x="3634" y="7986"/>
                  <a:pt x="3696" y="7983"/>
                  <a:pt x="3758" y="7977"/>
                </a:cubicBezTo>
                <a:cubicBezTo>
                  <a:pt x="4022" y="7935"/>
                  <a:pt x="4236" y="7777"/>
                  <a:pt x="4493" y="7777"/>
                </a:cubicBezTo>
                <a:cubicBezTo>
                  <a:pt x="4514" y="7777"/>
                  <a:pt x="4535" y="7778"/>
                  <a:pt x="4557" y="7781"/>
                </a:cubicBezTo>
                <a:cubicBezTo>
                  <a:pt x="4753" y="7826"/>
                  <a:pt x="4965" y="7871"/>
                  <a:pt x="5161" y="7932"/>
                </a:cubicBezTo>
                <a:cubicBezTo>
                  <a:pt x="5264" y="7957"/>
                  <a:pt x="5369" y="7969"/>
                  <a:pt x="5474" y="7969"/>
                </a:cubicBezTo>
                <a:cubicBezTo>
                  <a:pt x="5864" y="7969"/>
                  <a:pt x="6262" y="7814"/>
                  <a:pt x="6594" y="7660"/>
                </a:cubicBezTo>
                <a:cubicBezTo>
                  <a:pt x="7952" y="7041"/>
                  <a:pt x="8993" y="5412"/>
                  <a:pt x="9204" y="3798"/>
                </a:cubicBezTo>
                <a:cubicBezTo>
                  <a:pt x="9370" y="2530"/>
                  <a:pt x="9023" y="1263"/>
                  <a:pt x="7861" y="524"/>
                </a:cubicBezTo>
                <a:cubicBezTo>
                  <a:pt x="7340" y="187"/>
                  <a:pt x="6726" y="1"/>
                  <a:pt x="6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7"/>
          <p:cNvSpPr/>
          <p:nvPr/>
        </p:nvSpPr>
        <p:spPr>
          <a:xfrm>
            <a:off x="7636090" y="2683312"/>
            <a:ext cx="113859" cy="134267"/>
          </a:xfrm>
          <a:custGeom>
            <a:avLst/>
            <a:gdLst/>
            <a:ahLst/>
            <a:cxnLst/>
            <a:rect l="l" t="t" r="r" b="b"/>
            <a:pathLst>
              <a:path w="2611" h="3079" extrusionOk="0">
                <a:moveTo>
                  <a:pt x="2399" y="0"/>
                </a:moveTo>
                <a:cubicBezTo>
                  <a:pt x="1735" y="242"/>
                  <a:pt x="1162" y="649"/>
                  <a:pt x="709" y="1177"/>
                </a:cubicBezTo>
                <a:cubicBezTo>
                  <a:pt x="483" y="1449"/>
                  <a:pt x="302" y="1735"/>
                  <a:pt x="181" y="2067"/>
                </a:cubicBezTo>
                <a:cubicBezTo>
                  <a:pt x="45" y="2384"/>
                  <a:pt x="0" y="2731"/>
                  <a:pt x="30" y="3063"/>
                </a:cubicBezTo>
                <a:lnTo>
                  <a:pt x="211" y="3078"/>
                </a:lnTo>
                <a:cubicBezTo>
                  <a:pt x="256" y="2460"/>
                  <a:pt x="558" y="1886"/>
                  <a:pt x="1026" y="1494"/>
                </a:cubicBezTo>
                <a:cubicBezTo>
                  <a:pt x="1479" y="1102"/>
                  <a:pt x="2022" y="815"/>
                  <a:pt x="2610" y="694"/>
                </a:cubicBezTo>
                <a:lnTo>
                  <a:pt x="2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7"/>
          <p:cNvSpPr/>
          <p:nvPr/>
        </p:nvSpPr>
        <p:spPr>
          <a:xfrm>
            <a:off x="7488695" y="2817537"/>
            <a:ext cx="71080" cy="230291"/>
          </a:xfrm>
          <a:custGeom>
            <a:avLst/>
            <a:gdLst/>
            <a:ahLst/>
            <a:cxnLst/>
            <a:rect l="l" t="t" r="r" b="b"/>
            <a:pathLst>
              <a:path w="1630" h="5281" fill="none" extrusionOk="0">
                <a:moveTo>
                  <a:pt x="1630" y="0"/>
                </a:moveTo>
                <a:cubicBezTo>
                  <a:pt x="121" y="1388"/>
                  <a:pt x="0" y="3742"/>
                  <a:pt x="1373" y="5281"/>
                </a:cubicBezTo>
              </a:path>
            </a:pathLst>
          </a:custGeom>
          <a:noFill/>
          <a:ln w="4900" cap="rnd"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7"/>
          <p:cNvSpPr/>
          <p:nvPr/>
        </p:nvSpPr>
        <p:spPr>
          <a:xfrm>
            <a:off x="2299038" y="3162088"/>
            <a:ext cx="2482675" cy="1423625"/>
          </a:xfrm>
          <a:custGeom>
            <a:avLst/>
            <a:gdLst/>
            <a:ahLst/>
            <a:cxnLst/>
            <a:rect l="l" t="t" r="r" b="b"/>
            <a:pathLst>
              <a:path w="99307" h="56945" extrusionOk="0">
                <a:moveTo>
                  <a:pt x="69093" y="608"/>
                </a:moveTo>
                <a:cubicBezTo>
                  <a:pt x="69197" y="608"/>
                  <a:pt x="70459" y="622"/>
                  <a:pt x="71244" y="1393"/>
                </a:cubicBezTo>
                <a:cubicBezTo>
                  <a:pt x="71516" y="1664"/>
                  <a:pt x="71712" y="1996"/>
                  <a:pt x="71802" y="2373"/>
                </a:cubicBezTo>
                <a:lnTo>
                  <a:pt x="71636" y="2373"/>
                </a:lnTo>
                <a:lnTo>
                  <a:pt x="71636" y="10505"/>
                </a:lnTo>
                <a:lnTo>
                  <a:pt x="70203" y="10505"/>
                </a:lnTo>
                <a:cubicBezTo>
                  <a:pt x="69901" y="10505"/>
                  <a:pt x="69645" y="10762"/>
                  <a:pt x="69645" y="11064"/>
                </a:cubicBezTo>
                <a:lnTo>
                  <a:pt x="69645" y="11848"/>
                </a:lnTo>
                <a:lnTo>
                  <a:pt x="63519" y="11848"/>
                </a:lnTo>
                <a:lnTo>
                  <a:pt x="63519" y="11773"/>
                </a:lnTo>
                <a:cubicBezTo>
                  <a:pt x="63519" y="11471"/>
                  <a:pt x="63263" y="11214"/>
                  <a:pt x="62946" y="11214"/>
                </a:cubicBezTo>
                <a:lnTo>
                  <a:pt x="61829" y="11214"/>
                </a:lnTo>
                <a:lnTo>
                  <a:pt x="61829" y="10943"/>
                </a:lnTo>
                <a:lnTo>
                  <a:pt x="62071" y="10943"/>
                </a:lnTo>
                <a:cubicBezTo>
                  <a:pt x="62282" y="10943"/>
                  <a:pt x="62448" y="10762"/>
                  <a:pt x="62448" y="10566"/>
                </a:cubicBezTo>
                <a:lnTo>
                  <a:pt x="62448" y="10068"/>
                </a:lnTo>
                <a:cubicBezTo>
                  <a:pt x="62448" y="9857"/>
                  <a:pt x="62282" y="9691"/>
                  <a:pt x="62071" y="9691"/>
                </a:cubicBezTo>
                <a:lnTo>
                  <a:pt x="60819" y="9691"/>
                </a:lnTo>
                <a:lnTo>
                  <a:pt x="60819" y="4787"/>
                </a:lnTo>
                <a:cubicBezTo>
                  <a:pt x="60849" y="4063"/>
                  <a:pt x="61015" y="3339"/>
                  <a:pt x="61301" y="2660"/>
                </a:cubicBezTo>
                <a:cubicBezTo>
                  <a:pt x="61905" y="1302"/>
                  <a:pt x="62931" y="608"/>
                  <a:pt x="64379" y="608"/>
                </a:cubicBezTo>
                <a:lnTo>
                  <a:pt x="69086" y="608"/>
                </a:lnTo>
                <a:cubicBezTo>
                  <a:pt x="69087" y="608"/>
                  <a:pt x="69089" y="608"/>
                  <a:pt x="69093" y="608"/>
                </a:cubicBezTo>
                <a:close/>
                <a:moveTo>
                  <a:pt x="49156" y="25608"/>
                </a:moveTo>
                <a:cubicBezTo>
                  <a:pt x="49775" y="25608"/>
                  <a:pt x="50453" y="25683"/>
                  <a:pt x="50846" y="26076"/>
                </a:cubicBezTo>
                <a:cubicBezTo>
                  <a:pt x="50846" y="26151"/>
                  <a:pt x="50816" y="26211"/>
                  <a:pt x="50800" y="26272"/>
                </a:cubicBezTo>
                <a:cubicBezTo>
                  <a:pt x="50574" y="26981"/>
                  <a:pt x="49835" y="27403"/>
                  <a:pt x="49201" y="27539"/>
                </a:cubicBezTo>
                <a:cubicBezTo>
                  <a:pt x="48942" y="27597"/>
                  <a:pt x="48657" y="27630"/>
                  <a:pt x="48378" y="27630"/>
                </a:cubicBezTo>
                <a:cubicBezTo>
                  <a:pt x="47927" y="27630"/>
                  <a:pt x="47495" y="27542"/>
                  <a:pt x="47225" y="27328"/>
                </a:cubicBezTo>
                <a:cubicBezTo>
                  <a:pt x="46983" y="27162"/>
                  <a:pt x="46848" y="26890"/>
                  <a:pt x="46878" y="26604"/>
                </a:cubicBezTo>
                <a:cubicBezTo>
                  <a:pt x="46938" y="26257"/>
                  <a:pt x="47179" y="25970"/>
                  <a:pt x="47496" y="25849"/>
                </a:cubicBezTo>
                <a:cubicBezTo>
                  <a:pt x="47919" y="25653"/>
                  <a:pt x="48402" y="25623"/>
                  <a:pt x="48915" y="25608"/>
                </a:cubicBezTo>
                <a:close/>
                <a:moveTo>
                  <a:pt x="85502" y="24612"/>
                </a:moveTo>
                <a:lnTo>
                  <a:pt x="85502" y="27660"/>
                </a:lnTo>
                <a:lnTo>
                  <a:pt x="84687" y="27660"/>
                </a:lnTo>
                <a:cubicBezTo>
                  <a:pt x="84446" y="27660"/>
                  <a:pt x="84249" y="27841"/>
                  <a:pt x="84249" y="28082"/>
                </a:cubicBezTo>
                <a:lnTo>
                  <a:pt x="84249" y="28791"/>
                </a:lnTo>
                <a:cubicBezTo>
                  <a:pt x="84249" y="29033"/>
                  <a:pt x="84446" y="29214"/>
                  <a:pt x="84687" y="29214"/>
                </a:cubicBezTo>
                <a:lnTo>
                  <a:pt x="84823" y="29214"/>
                </a:lnTo>
                <a:lnTo>
                  <a:pt x="84823" y="29319"/>
                </a:lnTo>
                <a:lnTo>
                  <a:pt x="84068" y="29319"/>
                </a:lnTo>
                <a:cubicBezTo>
                  <a:pt x="83752" y="29319"/>
                  <a:pt x="83495" y="29576"/>
                  <a:pt x="83495" y="29893"/>
                </a:cubicBezTo>
                <a:lnTo>
                  <a:pt x="83495" y="30029"/>
                </a:lnTo>
                <a:lnTo>
                  <a:pt x="74669" y="30029"/>
                </a:lnTo>
                <a:lnTo>
                  <a:pt x="74669" y="29229"/>
                </a:lnTo>
                <a:cubicBezTo>
                  <a:pt x="74669" y="28912"/>
                  <a:pt x="74412" y="28671"/>
                  <a:pt x="74096" y="28671"/>
                </a:cubicBezTo>
                <a:lnTo>
                  <a:pt x="72949" y="28671"/>
                </a:lnTo>
                <a:lnTo>
                  <a:pt x="72949" y="24612"/>
                </a:lnTo>
                <a:close/>
                <a:moveTo>
                  <a:pt x="48583" y="30119"/>
                </a:moveTo>
                <a:cubicBezTo>
                  <a:pt x="49050" y="30119"/>
                  <a:pt x="49503" y="30240"/>
                  <a:pt x="49895" y="30466"/>
                </a:cubicBezTo>
                <a:cubicBezTo>
                  <a:pt x="50318" y="30692"/>
                  <a:pt x="50665" y="31055"/>
                  <a:pt x="50891" y="31477"/>
                </a:cubicBezTo>
                <a:cubicBezTo>
                  <a:pt x="50589" y="31960"/>
                  <a:pt x="50091" y="32277"/>
                  <a:pt x="49548" y="32397"/>
                </a:cubicBezTo>
                <a:lnTo>
                  <a:pt x="49533" y="32397"/>
                </a:lnTo>
                <a:cubicBezTo>
                  <a:pt x="49358" y="32416"/>
                  <a:pt x="49183" y="32427"/>
                  <a:pt x="49008" y="32427"/>
                </a:cubicBezTo>
                <a:cubicBezTo>
                  <a:pt x="48761" y="32427"/>
                  <a:pt x="48513" y="32405"/>
                  <a:pt x="48266" y="32352"/>
                </a:cubicBezTo>
                <a:cubicBezTo>
                  <a:pt x="47858" y="32322"/>
                  <a:pt x="47466" y="32186"/>
                  <a:pt x="47119" y="31960"/>
                </a:cubicBezTo>
                <a:cubicBezTo>
                  <a:pt x="46863" y="31764"/>
                  <a:pt x="46636" y="31417"/>
                  <a:pt x="46742" y="31070"/>
                </a:cubicBezTo>
                <a:cubicBezTo>
                  <a:pt x="46832" y="30813"/>
                  <a:pt x="47029" y="30602"/>
                  <a:pt x="47270" y="30481"/>
                </a:cubicBezTo>
                <a:cubicBezTo>
                  <a:pt x="47662" y="30240"/>
                  <a:pt x="48130" y="30119"/>
                  <a:pt x="48583" y="30119"/>
                </a:cubicBezTo>
                <a:close/>
                <a:moveTo>
                  <a:pt x="48325" y="34733"/>
                </a:moveTo>
                <a:cubicBezTo>
                  <a:pt x="48355" y="34733"/>
                  <a:pt x="48386" y="34734"/>
                  <a:pt x="48417" y="34736"/>
                </a:cubicBezTo>
                <a:cubicBezTo>
                  <a:pt x="48658" y="34736"/>
                  <a:pt x="48884" y="34751"/>
                  <a:pt x="49111" y="34796"/>
                </a:cubicBezTo>
                <a:cubicBezTo>
                  <a:pt x="50001" y="34947"/>
                  <a:pt x="50589" y="35234"/>
                  <a:pt x="50921" y="35686"/>
                </a:cubicBezTo>
                <a:lnTo>
                  <a:pt x="50936" y="35717"/>
                </a:lnTo>
                <a:cubicBezTo>
                  <a:pt x="50861" y="35928"/>
                  <a:pt x="50755" y="36124"/>
                  <a:pt x="50604" y="36290"/>
                </a:cubicBezTo>
                <a:cubicBezTo>
                  <a:pt x="50296" y="36640"/>
                  <a:pt x="49767" y="36821"/>
                  <a:pt x="48993" y="36821"/>
                </a:cubicBezTo>
                <a:cubicBezTo>
                  <a:pt x="48933" y="36821"/>
                  <a:pt x="48872" y="36820"/>
                  <a:pt x="48809" y="36818"/>
                </a:cubicBezTo>
                <a:cubicBezTo>
                  <a:pt x="48774" y="36819"/>
                  <a:pt x="48739" y="36820"/>
                  <a:pt x="48703" y="36820"/>
                </a:cubicBezTo>
                <a:cubicBezTo>
                  <a:pt x="48316" y="36820"/>
                  <a:pt x="47933" y="36744"/>
                  <a:pt x="47587" y="36592"/>
                </a:cubicBezTo>
                <a:cubicBezTo>
                  <a:pt x="47255" y="36426"/>
                  <a:pt x="47029" y="36109"/>
                  <a:pt x="46983" y="35747"/>
                </a:cubicBezTo>
                <a:cubicBezTo>
                  <a:pt x="46983" y="35339"/>
                  <a:pt x="47345" y="34992"/>
                  <a:pt x="47692" y="34857"/>
                </a:cubicBezTo>
                <a:cubicBezTo>
                  <a:pt x="47903" y="34778"/>
                  <a:pt x="48114" y="34733"/>
                  <a:pt x="48325" y="34733"/>
                </a:cubicBezTo>
                <a:close/>
                <a:moveTo>
                  <a:pt x="69630" y="12618"/>
                </a:moveTo>
                <a:lnTo>
                  <a:pt x="69630" y="13402"/>
                </a:lnTo>
                <a:cubicBezTo>
                  <a:pt x="69630" y="13704"/>
                  <a:pt x="69886" y="13960"/>
                  <a:pt x="70203" y="13960"/>
                </a:cubicBezTo>
                <a:lnTo>
                  <a:pt x="71636" y="13960"/>
                </a:lnTo>
                <a:lnTo>
                  <a:pt x="71636" y="28671"/>
                </a:lnTo>
                <a:lnTo>
                  <a:pt x="70475" y="28671"/>
                </a:lnTo>
                <a:cubicBezTo>
                  <a:pt x="70173" y="28671"/>
                  <a:pt x="69916" y="28927"/>
                  <a:pt x="69916" y="29244"/>
                </a:cubicBezTo>
                <a:lnTo>
                  <a:pt x="69916" y="30029"/>
                </a:lnTo>
                <a:lnTo>
                  <a:pt x="68543" y="30029"/>
                </a:lnTo>
                <a:lnTo>
                  <a:pt x="68543" y="28671"/>
                </a:lnTo>
                <a:lnTo>
                  <a:pt x="67955" y="28671"/>
                </a:lnTo>
                <a:lnTo>
                  <a:pt x="67955" y="32126"/>
                </a:lnTo>
                <a:lnTo>
                  <a:pt x="68543" y="32126"/>
                </a:lnTo>
                <a:lnTo>
                  <a:pt x="68543" y="30783"/>
                </a:lnTo>
                <a:lnTo>
                  <a:pt x="69916" y="30783"/>
                </a:lnTo>
                <a:lnTo>
                  <a:pt x="69916" y="31568"/>
                </a:lnTo>
                <a:cubicBezTo>
                  <a:pt x="69916" y="31869"/>
                  <a:pt x="70173" y="32126"/>
                  <a:pt x="70475" y="32126"/>
                </a:cubicBezTo>
                <a:lnTo>
                  <a:pt x="71636" y="32126"/>
                </a:lnTo>
                <a:lnTo>
                  <a:pt x="71636" y="53837"/>
                </a:lnTo>
                <a:lnTo>
                  <a:pt x="68045" y="53837"/>
                </a:lnTo>
                <a:cubicBezTo>
                  <a:pt x="68528" y="53791"/>
                  <a:pt x="68905" y="53384"/>
                  <a:pt x="68921" y="52901"/>
                </a:cubicBezTo>
                <a:lnTo>
                  <a:pt x="68921" y="39126"/>
                </a:lnTo>
                <a:lnTo>
                  <a:pt x="68936" y="39126"/>
                </a:lnTo>
                <a:cubicBezTo>
                  <a:pt x="69056" y="39126"/>
                  <a:pt x="69177" y="39006"/>
                  <a:pt x="69177" y="38870"/>
                </a:cubicBezTo>
                <a:lnTo>
                  <a:pt x="69177" y="38689"/>
                </a:lnTo>
                <a:cubicBezTo>
                  <a:pt x="69177" y="38553"/>
                  <a:pt x="69056" y="38447"/>
                  <a:pt x="68936" y="38447"/>
                </a:cubicBezTo>
                <a:lnTo>
                  <a:pt x="63761" y="38447"/>
                </a:lnTo>
                <a:cubicBezTo>
                  <a:pt x="63625" y="38447"/>
                  <a:pt x="63504" y="38553"/>
                  <a:pt x="63504" y="38689"/>
                </a:cubicBezTo>
                <a:lnTo>
                  <a:pt x="63504" y="38870"/>
                </a:lnTo>
                <a:cubicBezTo>
                  <a:pt x="63504" y="39006"/>
                  <a:pt x="63625" y="39126"/>
                  <a:pt x="63761" y="39126"/>
                </a:cubicBezTo>
                <a:lnTo>
                  <a:pt x="63791" y="39126"/>
                </a:lnTo>
                <a:lnTo>
                  <a:pt x="63791" y="41571"/>
                </a:lnTo>
                <a:lnTo>
                  <a:pt x="63791" y="41857"/>
                </a:lnTo>
                <a:lnTo>
                  <a:pt x="63791" y="42581"/>
                </a:lnTo>
                <a:lnTo>
                  <a:pt x="63791" y="42868"/>
                </a:lnTo>
                <a:lnTo>
                  <a:pt x="63791" y="43577"/>
                </a:lnTo>
                <a:lnTo>
                  <a:pt x="63791" y="43864"/>
                </a:lnTo>
                <a:lnTo>
                  <a:pt x="63791" y="44588"/>
                </a:lnTo>
                <a:lnTo>
                  <a:pt x="63791" y="44875"/>
                </a:lnTo>
                <a:lnTo>
                  <a:pt x="63791" y="45599"/>
                </a:lnTo>
                <a:lnTo>
                  <a:pt x="63791" y="45886"/>
                </a:lnTo>
                <a:lnTo>
                  <a:pt x="63791" y="46685"/>
                </a:lnTo>
                <a:lnTo>
                  <a:pt x="63791" y="46972"/>
                </a:lnTo>
                <a:lnTo>
                  <a:pt x="63791" y="47711"/>
                </a:lnTo>
                <a:lnTo>
                  <a:pt x="63791" y="47998"/>
                </a:lnTo>
                <a:lnTo>
                  <a:pt x="63791" y="48722"/>
                </a:lnTo>
                <a:lnTo>
                  <a:pt x="63791" y="48994"/>
                </a:lnTo>
                <a:lnTo>
                  <a:pt x="63791" y="49718"/>
                </a:lnTo>
                <a:lnTo>
                  <a:pt x="63791" y="50004"/>
                </a:lnTo>
                <a:lnTo>
                  <a:pt x="63791" y="50729"/>
                </a:lnTo>
                <a:lnTo>
                  <a:pt x="63791" y="51015"/>
                </a:lnTo>
                <a:lnTo>
                  <a:pt x="63791" y="52916"/>
                </a:lnTo>
                <a:cubicBezTo>
                  <a:pt x="63791" y="53399"/>
                  <a:pt x="64168" y="53806"/>
                  <a:pt x="64651" y="53852"/>
                </a:cubicBezTo>
                <a:lnTo>
                  <a:pt x="55749" y="53852"/>
                </a:lnTo>
                <a:lnTo>
                  <a:pt x="55749" y="45342"/>
                </a:lnTo>
                <a:lnTo>
                  <a:pt x="55794" y="45342"/>
                </a:lnTo>
                <a:cubicBezTo>
                  <a:pt x="56021" y="45342"/>
                  <a:pt x="56187" y="45161"/>
                  <a:pt x="56187" y="44935"/>
                </a:cubicBezTo>
                <a:lnTo>
                  <a:pt x="56187" y="44633"/>
                </a:lnTo>
                <a:cubicBezTo>
                  <a:pt x="56187" y="44407"/>
                  <a:pt x="56021" y="44241"/>
                  <a:pt x="55794" y="44241"/>
                </a:cubicBezTo>
                <a:lnTo>
                  <a:pt x="53999" y="44241"/>
                </a:lnTo>
                <a:lnTo>
                  <a:pt x="53999" y="37482"/>
                </a:lnTo>
                <a:cubicBezTo>
                  <a:pt x="54014" y="36526"/>
                  <a:pt x="54798" y="35762"/>
                  <a:pt x="55751" y="35762"/>
                </a:cubicBezTo>
                <a:cubicBezTo>
                  <a:pt x="55761" y="35762"/>
                  <a:pt x="55770" y="35762"/>
                  <a:pt x="55779" y="35762"/>
                </a:cubicBezTo>
                <a:lnTo>
                  <a:pt x="58420" y="35762"/>
                </a:lnTo>
                <a:cubicBezTo>
                  <a:pt x="59717" y="35762"/>
                  <a:pt x="60788" y="34721"/>
                  <a:pt x="60803" y="33408"/>
                </a:cubicBezTo>
                <a:lnTo>
                  <a:pt x="60803" y="26890"/>
                </a:lnTo>
                <a:lnTo>
                  <a:pt x="61000" y="26890"/>
                </a:lnTo>
                <a:cubicBezTo>
                  <a:pt x="61181" y="26890"/>
                  <a:pt x="61347" y="26724"/>
                  <a:pt x="61347" y="26543"/>
                </a:cubicBezTo>
                <a:lnTo>
                  <a:pt x="61347" y="26151"/>
                </a:lnTo>
                <a:cubicBezTo>
                  <a:pt x="63911" y="25759"/>
                  <a:pt x="65843" y="23601"/>
                  <a:pt x="65963" y="21006"/>
                </a:cubicBezTo>
                <a:cubicBezTo>
                  <a:pt x="66084" y="18411"/>
                  <a:pt x="64349" y="16088"/>
                  <a:pt x="61829" y="15469"/>
                </a:cubicBezTo>
                <a:lnTo>
                  <a:pt x="61829" y="13312"/>
                </a:lnTo>
                <a:lnTo>
                  <a:pt x="62946" y="13312"/>
                </a:lnTo>
                <a:cubicBezTo>
                  <a:pt x="63263" y="13312"/>
                  <a:pt x="63519" y="13055"/>
                  <a:pt x="63519" y="12753"/>
                </a:cubicBezTo>
                <a:lnTo>
                  <a:pt x="63519" y="12618"/>
                </a:lnTo>
                <a:close/>
                <a:moveTo>
                  <a:pt x="69157" y="1"/>
                </a:moveTo>
                <a:cubicBezTo>
                  <a:pt x="69109" y="1"/>
                  <a:pt x="69079" y="3"/>
                  <a:pt x="69071" y="4"/>
                </a:cubicBezTo>
                <a:lnTo>
                  <a:pt x="64379" y="4"/>
                </a:lnTo>
                <a:cubicBezTo>
                  <a:pt x="60321" y="4"/>
                  <a:pt x="60200" y="4742"/>
                  <a:pt x="60200" y="4787"/>
                </a:cubicBezTo>
                <a:lnTo>
                  <a:pt x="60200" y="9691"/>
                </a:lnTo>
                <a:lnTo>
                  <a:pt x="58948" y="9691"/>
                </a:lnTo>
                <a:cubicBezTo>
                  <a:pt x="58736" y="9691"/>
                  <a:pt x="58571" y="9857"/>
                  <a:pt x="58571" y="10068"/>
                </a:cubicBezTo>
                <a:lnTo>
                  <a:pt x="58571" y="10566"/>
                </a:lnTo>
                <a:cubicBezTo>
                  <a:pt x="58571" y="10762"/>
                  <a:pt x="58736" y="10943"/>
                  <a:pt x="58948" y="10943"/>
                </a:cubicBezTo>
                <a:lnTo>
                  <a:pt x="59189" y="10943"/>
                </a:lnTo>
                <a:lnTo>
                  <a:pt x="59189" y="11214"/>
                </a:lnTo>
                <a:lnTo>
                  <a:pt x="58284" y="11214"/>
                </a:lnTo>
                <a:cubicBezTo>
                  <a:pt x="57967" y="11214"/>
                  <a:pt x="57711" y="11456"/>
                  <a:pt x="57711" y="11773"/>
                </a:cubicBezTo>
                <a:lnTo>
                  <a:pt x="57711" y="12753"/>
                </a:lnTo>
                <a:cubicBezTo>
                  <a:pt x="57711" y="13055"/>
                  <a:pt x="57967" y="13312"/>
                  <a:pt x="58284" y="13312"/>
                </a:cubicBezTo>
                <a:lnTo>
                  <a:pt x="59189" y="13312"/>
                </a:lnTo>
                <a:lnTo>
                  <a:pt x="59189" y="15469"/>
                </a:lnTo>
                <a:cubicBezTo>
                  <a:pt x="56654" y="16088"/>
                  <a:pt x="54934" y="18396"/>
                  <a:pt x="55040" y="20991"/>
                </a:cubicBezTo>
                <a:cubicBezTo>
                  <a:pt x="55161" y="23586"/>
                  <a:pt x="57092" y="25744"/>
                  <a:pt x="59657" y="26151"/>
                </a:cubicBezTo>
                <a:lnTo>
                  <a:pt x="59657" y="26543"/>
                </a:lnTo>
                <a:cubicBezTo>
                  <a:pt x="59657" y="26724"/>
                  <a:pt x="59808" y="26890"/>
                  <a:pt x="60004" y="26890"/>
                </a:cubicBezTo>
                <a:lnTo>
                  <a:pt x="60185" y="26890"/>
                </a:lnTo>
                <a:lnTo>
                  <a:pt x="60185" y="33408"/>
                </a:lnTo>
                <a:cubicBezTo>
                  <a:pt x="60170" y="34374"/>
                  <a:pt x="59385" y="35143"/>
                  <a:pt x="58420" y="35143"/>
                </a:cubicBezTo>
                <a:lnTo>
                  <a:pt x="55779" y="35143"/>
                </a:lnTo>
                <a:cubicBezTo>
                  <a:pt x="55770" y="35143"/>
                  <a:pt x="55761" y="35143"/>
                  <a:pt x="55751" y="35143"/>
                </a:cubicBezTo>
                <a:cubicBezTo>
                  <a:pt x="54451" y="35143"/>
                  <a:pt x="53395" y="36179"/>
                  <a:pt x="53380" y="37482"/>
                </a:cubicBezTo>
                <a:lnTo>
                  <a:pt x="53380" y="44241"/>
                </a:lnTo>
                <a:lnTo>
                  <a:pt x="51917" y="44241"/>
                </a:lnTo>
                <a:lnTo>
                  <a:pt x="51917" y="37784"/>
                </a:lnTo>
                <a:cubicBezTo>
                  <a:pt x="51932" y="37044"/>
                  <a:pt x="51917" y="36275"/>
                  <a:pt x="51585" y="35626"/>
                </a:cubicBezTo>
                <a:cubicBezTo>
                  <a:pt x="51600" y="35566"/>
                  <a:pt x="51615" y="35505"/>
                  <a:pt x="51630" y="35460"/>
                </a:cubicBezTo>
                <a:cubicBezTo>
                  <a:pt x="51721" y="35038"/>
                  <a:pt x="51766" y="34600"/>
                  <a:pt x="51781" y="34178"/>
                </a:cubicBezTo>
                <a:lnTo>
                  <a:pt x="51781" y="32578"/>
                </a:lnTo>
                <a:cubicBezTo>
                  <a:pt x="51781" y="32216"/>
                  <a:pt x="51721" y="31854"/>
                  <a:pt x="51585" y="31522"/>
                </a:cubicBezTo>
                <a:cubicBezTo>
                  <a:pt x="51826" y="31070"/>
                  <a:pt x="51947" y="30572"/>
                  <a:pt x="51917" y="30074"/>
                </a:cubicBezTo>
                <a:lnTo>
                  <a:pt x="51917" y="27434"/>
                </a:lnTo>
                <a:cubicBezTo>
                  <a:pt x="51887" y="26905"/>
                  <a:pt x="51826" y="26377"/>
                  <a:pt x="51525" y="25925"/>
                </a:cubicBezTo>
                <a:cubicBezTo>
                  <a:pt x="51645" y="25201"/>
                  <a:pt x="51691" y="24461"/>
                  <a:pt x="51645" y="23737"/>
                </a:cubicBezTo>
                <a:lnTo>
                  <a:pt x="51645" y="19513"/>
                </a:lnTo>
                <a:cubicBezTo>
                  <a:pt x="51645" y="17446"/>
                  <a:pt x="49971" y="15771"/>
                  <a:pt x="47889" y="15756"/>
                </a:cubicBezTo>
                <a:lnTo>
                  <a:pt x="33721" y="15756"/>
                </a:lnTo>
                <a:cubicBezTo>
                  <a:pt x="31654" y="15771"/>
                  <a:pt x="29980" y="17446"/>
                  <a:pt x="29980" y="19513"/>
                </a:cubicBezTo>
                <a:lnTo>
                  <a:pt x="29980" y="27162"/>
                </a:lnTo>
                <a:lnTo>
                  <a:pt x="29437" y="27162"/>
                </a:lnTo>
                <a:cubicBezTo>
                  <a:pt x="29428" y="27162"/>
                  <a:pt x="29420" y="27161"/>
                  <a:pt x="29411" y="27161"/>
                </a:cubicBezTo>
                <a:cubicBezTo>
                  <a:pt x="29106" y="27161"/>
                  <a:pt x="28863" y="27427"/>
                  <a:pt x="28863" y="27735"/>
                </a:cubicBezTo>
                <a:lnTo>
                  <a:pt x="28863" y="28505"/>
                </a:lnTo>
                <a:lnTo>
                  <a:pt x="28275" y="28505"/>
                </a:lnTo>
                <a:cubicBezTo>
                  <a:pt x="28033" y="28505"/>
                  <a:pt x="27837" y="28686"/>
                  <a:pt x="27837" y="28927"/>
                </a:cubicBezTo>
                <a:lnTo>
                  <a:pt x="27837" y="29350"/>
                </a:lnTo>
                <a:lnTo>
                  <a:pt x="27852" y="29350"/>
                </a:lnTo>
                <a:cubicBezTo>
                  <a:pt x="27551" y="29365"/>
                  <a:pt x="27309" y="29621"/>
                  <a:pt x="27309" y="29923"/>
                </a:cubicBezTo>
                <a:lnTo>
                  <a:pt x="27309" y="30059"/>
                </a:lnTo>
                <a:lnTo>
                  <a:pt x="18030" y="30059"/>
                </a:lnTo>
                <a:lnTo>
                  <a:pt x="18030" y="29274"/>
                </a:lnTo>
                <a:cubicBezTo>
                  <a:pt x="18030" y="28957"/>
                  <a:pt x="17774" y="28701"/>
                  <a:pt x="17457" y="28701"/>
                </a:cubicBezTo>
                <a:lnTo>
                  <a:pt x="16416" y="28701"/>
                </a:lnTo>
                <a:lnTo>
                  <a:pt x="16416" y="13900"/>
                </a:lnTo>
                <a:lnTo>
                  <a:pt x="17472" y="13900"/>
                </a:lnTo>
                <a:cubicBezTo>
                  <a:pt x="17789" y="13900"/>
                  <a:pt x="18046" y="13644"/>
                  <a:pt x="18046" y="13342"/>
                </a:cubicBezTo>
                <a:lnTo>
                  <a:pt x="18046" y="12557"/>
                </a:lnTo>
                <a:lnTo>
                  <a:pt x="19419" y="12557"/>
                </a:lnTo>
                <a:lnTo>
                  <a:pt x="19419" y="13900"/>
                </a:lnTo>
                <a:lnTo>
                  <a:pt x="19992" y="13900"/>
                </a:lnTo>
                <a:lnTo>
                  <a:pt x="19992" y="10430"/>
                </a:lnTo>
                <a:lnTo>
                  <a:pt x="19419" y="10430"/>
                </a:lnTo>
                <a:lnTo>
                  <a:pt x="19419" y="11773"/>
                </a:lnTo>
                <a:lnTo>
                  <a:pt x="18046" y="11773"/>
                </a:lnTo>
                <a:lnTo>
                  <a:pt x="18046" y="10988"/>
                </a:lnTo>
                <a:cubicBezTo>
                  <a:pt x="18046" y="10686"/>
                  <a:pt x="17789" y="10430"/>
                  <a:pt x="17472" y="10430"/>
                </a:cubicBezTo>
                <a:lnTo>
                  <a:pt x="16416" y="10430"/>
                </a:lnTo>
                <a:lnTo>
                  <a:pt x="16416" y="2373"/>
                </a:lnTo>
                <a:lnTo>
                  <a:pt x="15088" y="2373"/>
                </a:lnTo>
                <a:lnTo>
                  <a:pt x="15088" y="10430"/>
                </a:lnTo>
                <a:lnTo>
                  <a:pt x="13851" y="10430"/>
                </a:lnTo>
                <a:cubicBezTo>
                  <a:pt x="13549" y="10430"/>
                  <a:pt x="13293" y="10686"/>
                  <a:pt x="13293" y="10988"/>
                </a:cubicBezTo>
                <a:lnTo>
                  <a:pt x="13293" y="11773"/>
                </a:lnTo>
                <a:lnTo>
                  <a:pt x="6896" y="11773"/>
                </a:lnTo>
                <a:lnTo>
                  <a:pt x="6896" y="11697"/>
                </a:lnTo>
                <a:cubicBezTo>
                  <a:pt x="6896" y="11396"/>
                  <a:pt x="6639" y="11139"/>
                  <a:pt x="6338" y="11139"/>
                </a:cubicBezTo>
                <a:lnTo>
                  <a:pt x="6036" y="11139"/>
                </a:lnTo>
                <a:lnTo>
                  <a:pt x="6036" y="10324"/>
                </a:lnTo>
                <a:lnTo>
                  <a:pt x="6051" y="10324"/>
                </a:lnTo>
                <a:cubicBezTo>
                  <a:pt x="6308" y="10324"/>
                  <a:pt x="6519" y="10113"/>
                  <a:pt x="6519" y="9857"/>
                </a:cubicBezTo>
                <a:lnTo>
                  <a:pt x="6519" y="9525"/>
                </a:lnTo>
                <a:cubicBezTo>
                  <a:pt x="6519" y="9268"/>
                  <a:pt x="6308" y="9057"/>
                  <a:pt x="6051" y="9057"/>
                </a:cubicBezTo>
                <a:lnTo>
                  <a:pt x="6036" y="9057"/>
                </a:lnTo>
                <a:lnTo>
                  <a:pt x="6036" y="8303"/>
                </a:lnTo>
                <a:cubicBezTo>
                  <a:pt x="6036" y="7971"/>
                  <a:pt x="5779" y="7714"/>
                  <a:pt x="5463" y="7714"/>
                </a:cubicBezTo>
                <a:lnTo>
                  <a:pt x="2234" y="7714"/>
                </a:lnTo>
                <a:cubicBezTo>
                  <a:pt x="1917" y="7714"/>
                  <a:pt x="1661" y="7971"/>
                  <a:pt x="1661" y="8303"/>
                </a:cubicBezTo>
                <a:lnTo>
                  <a:pt x="1661" y="9057"/>
                </a:lnTo>
                <a:lnTo>
                  <a:pt x="1570" y="9057"/>
                </a:lnTo>
                <a:cubicBezTo>
                  <a:pt x="1561" y="9056"/>
                  <a:pt x="1553" y="9056"/>
                  <a:pt x="1544" y="9056"/>
                </a:cubicBezTo>
                <a:cubicBezTo>
                  <a:pt x="1300" y="9056"/>
                  <a:pt x="1102" y="9262"/>
                  <a:pt x="1102" y="9510"/>
                </a:cubicBezTo>
                <a:lnTo>
                  <a:pt x="1102" y="9857"/>
                </a:lnTo>
                <a:cubicBezTo>
                  <a:pt x="1102" y="10113"/>
                  <a:pt x="1314" y="10324"/>
                  <a:pt x="1570" y="10324"/>
                </a:cubicBezTo>
                <a:lnTo>
                  <a:pt x="1661" y="10324"/>
                </a:lnTo>
                <a:lnTo>
                  <a:pt x="1661" y="11139"/>
                </a:lnTo>
                <a:cubicBezTo>
                  <a:pt x="1344" y="11139"/>
                  <a:pt x="1102" y="11396"/>
                  <a:pt x="1102" y="11697"/>
                </a:cubicBezTo>
                <a:lnTo>
                  <a:pt x="1102" y="12678"/>
                </a:lnTo>
                <a:cubicBezTo>
                  <a:pt x="1102" y="12980"/>
                  <a:pt x="1344" y="13236"/>
                  <a:pt x="1661" y="13236"/>
                </a:cubicBezTo>
                <a:lnTo>
                  <a:pt x="1661" y="15530"/>
                </a:lnTo>
                <a:lnTo>
                  <a:pt x="1661" y="22334"/>
                </a:lnTo>
                <a:cubicBezTo>
                  <a:pt x="1645" y="22983"/>
                  <a:pt x="1947" y="23601"/>
                  <a:pt x="2460" y="24024"/>
                </a:cubicBezTo>
                <a:cubicBezTo>
                  <a:pt x="2505" y="24069"/>
                  <a:pt x="2566" y="24114"/>
                  <a:pt x="2626" y="24144"/>
                </a:cubicBezTo>
                <a:cubicBezTo>
                  <a:pt x="2747" y="24235"/>
                  <a:pt x="2868" y="24295"/>
                  <a:pt x="3003" y="24356"/>
                </a:cubicBezTo>
                <a:cubicBezTo>
                  <a:pt x="3260" y="24461"/>
                  <a:pt x="3562" y="24522"/>
                  <a:pt x="3848" y="24522"/>
                </a:cubicBezTo>
                <a:cubicBezTo>
                  <a:pt x="3999" y="24522"/>
                  <a:pt x="4150" y="24507"/>
                  <a:pt x="4286" y="24476"/>
                </a:cubicBezTo>
                <a:cubicBezTo>
                  <a:pt x="4708" y="24401"/>
                  <a:pt x="5101" y="24190"/>
                  <a:pt x="5402" y="23888"/>
                </a:cubicBezTo>
                <a:cubicBezTo>
                  <a:pt x="5448" y="23828"/>
                  <a:pt x="5493" y="23782"/>
                  <a:pt x="5538" y="23722"/>
                </a:cubicBezTo>
                <a:cubicBezTo>
                  <a:pt x="5629" y="23616"/>
                  <a:pt x="5704" y="23496"/>
                  <a:pt x="5779" y="23375"/>
                </a:cubicBezTo>
                <a:cubicBezTo>
                  <a:pt x="5810" y="23315"/>
                  <a:pt x="5840" y="23254"/>
                  <a:pt x="5870" y="23194"/>
                </a:cubicBezTo>
                <a:cubicBezTo>
                  <a:pt x="5991" y="22922"/>
                  <a:pt x="6036" y="22636"/>
                  <a:pt x="6036" y="22334"/>
                </a:cubicBezTo>
                <a:lnTo>
                  <a:pt x="6036" y="21308"/>
                </a:lnTo>
                <a:lnTo>
                  <a:pt x="6036" y="20855"/>
                </a:lnTo>
                <a:lnTo>
                  <a:pt x="6036" y="20116"/>
                </a:lnTo>
                <a:lnTo>
                  <a:pt x="6036" y="19648"/>
                </a:lnTo>
                <a:lnTo>
                  <a:pt x="6036" y="18909"/>
                </a:lnTo>
                <a:lnTo>
                  <a:pt x="6036" y="18456"/>
                </a:lnTo>
                <a:lnTo>
                  <a:pt x="6036" y="17732"/>
                </a:lnTo>
                <a:lnTo>
                  <a:pt x="6036" y="17265"/>
                </a:lnTo>
                <a:lnTo>
                  <a:pt x="6036" y="16525"/>
                </a:lnTo>
                <a:lnTo>
                  <a:pt x="6036" y="16073"/>
                </a:lnTo>
                <a:lnTo>
                  <a:pt x="6036" y="15530"/>
                </a:lnTo>
                <a:lnTo>
                  <a:pt x="6036" y="15333"/>
                </a:lnTo>
                <a:lnTo>
                  <a:pt x="6036" y="14881"/>
                </a:lnTo>
                <a:lnTo>
                  <a:pt x="6036" y="14126"/>
                </a:lnTo>
                <a:lnTo>
                  <a:pt x="6036" y="13674"/>
                </a:lnTo>
                <a:lnTo>
                  <a:pt x="6036" y="13251"/>
                </a:lnTo>
                <a:lnTo>
                  <a:pt x="6338" y="13251"/>
                </a:lnTo>
                <a:cubicBezTo>
                  <a:pt x="6655" y="13251"/>
                  <a:pt x="6896" y="12995"/>
                  <a:pt x="6896" y="12678"/>
                </a:cubicBezTo>
                <a:lnTo>
                  <a:pt x="6896" y="12542"/>
                </a:lnTo>
                <a:lnTo>
                  <a:pt x="13293" y="12542"/>
                </a:lnTo>
                <a:lnTo>
                  <a:pt x="13293" y="13327"/>
                </a:lnTo>
                <a:cubicBezTo>
                  <a:pt x="13293" y="13644"/>
                  <a:pt x="13534" y="13900"/>
                  <a:pt x="13851" y="13900"/>
                </a:cubicBezTo>
                <a:lnTo>
                  <a:pt x="15088" y="13900"/>
                </a:lnTo>
                <a:lnTo>
                  <a:pt x="15088" y="28701"/>
                </a:lnTo>
                <a:lnTo>
                  <a:pt x="13836" y="28701"/>
                </a:lnTo>
                <a:cubicBezTo>
                  <a:pt x="13534" y="28701"/>
                  <a:pt x="13278" y="28957"/>
                  <a:pt x="13278" y="29259"/>
                </a:cubicBezTo>
                <a:lnTo>
                  <a:pt x="13278" y="30044"/>
                </a:lnTo>
                <a:lnTo>
                  <a:pt x="11905" y="30044"/>
                </a:lnTo>
                <a:lnTo>
                  <a:pt x="11905" y="28701"/>
                </a:lnTo>
                <a:lnTo>
                  <a:pt x="11317" y="28701"/>
                </a:lnTo>
                <a:lnTo>
                  <a:pt x="11317" y="32171"/>
                </a:lnTo>
                <a:lnTo>
                  <a:pt x="11905" y="32171"/>
                </a:lnTo>
                <a:lnTo>
                  <a:pt x="11905" y="30813"/>
                </a:lnTo>
                <a:lnTo>
                  <a:pt x="13278" y="30813"/>
                </a:lnTo>
                <a:lnTo>
                  <a:pt x="13278" y="31598"/>
                </a:lnTo>
                <a:cubicBezTo>
                  <a:pt x="13278" y="31915"/>
                  <a:pt x="13534" y="32171"/>
                  <a:pt x="13836" y="32171"/>
                </a:cubicBezTo>
                <a:lnTo>
                  <a:pt x="15088" y="32171"/>
                </a:lnTo>
                <a:lnTo>
                  <a:pt x="15088" y="43864"/>
                </a:lnTo>
                <a:lnTo>
                  <a:pt x="11664" y="43864"/>
                </a:lnTo>
                <a:lnTo>
                  <a:pt x="11694" y="43849"/>
                </a:lnTo>
                <a:lnTo>
                  <a:pt x="11724" y="43834"/>
                </a:lnTo>
                <a:cubicBezTo>
                  <a:pt x="11739" y="43834"/>
                  <a:pt x="11739" y="43819"/>
                  <a:pt x="11754" y="43819"/>
                </a:cubicBezTo>
                <a:lnTo>
                  <a:pt x="11799" y="43803"/>
                </a:lnTo>
                <a:lnTo>
                  <a:pt x="11830" y="43773"/>
                </a:lnTo>
                <a:lnTo>
                  <a:pt x="11875" y="43758"/>
                </a:lnTo>
                <a:cubicBezTo>
                  <a:pt x="11890" y="43743"/>
                  <a:pt x="11920" y="43728"/>
                  <a:pt x="11935" y="43728"/>
                </a:cubicBezTo>
                <a:lnTo>
                  <a:pt x="11980" y="43698"/>
                </a:lnTo>
                <a:lnTo>
                  <a:pt x="12041" y="43653"/>
                </a:lnTo>
                <a:lnTo>
                  <a:pt x="12071" y="43622"/>
                </a:lnTo>
                <a:lnTo>
                  <a:pt x="12131" y="43577"/>
                </a:lnTo>
                <a:lnTo>
                  <a:pt x="12161" y="43547"/>
                </a:lnTo>
                <a:lnTo>
                  <a:pt x="12222" y="43502"/>
                </a:lnTo>
                <a:lnTo>
                  <a:pt x="12252" y="43456"/>
                </a:lnTo>
                <a:lnTo>
                  <a:pt x="12297" y="43396"/>
                </a:lnTo>
                <a:cubicBezTo>
                  <a:pt x="12312" y="43381"/>
                  <a:pt x="12327" y="43366"/>
                  <a:pt x="12342" y="43351"/>
                </a:cubicBezTo>
                <a:lnTo>
                  <a:pt x="12388" y="43290"/>
                </a:lnTo>
                <a:cubicBezTo>
                  <a:pt x="12388" y="43275"/>
                  <a:pt x="12403" y="43260"/>
                  <a:pt x="12418" y="43245"/>
                </a:cubicBezTo>
                <a:cubicBezTo>
                  <a:pt x="12433" y="43215"/>
                  <a:pt x="12448" y="43185"/>
                  <a:pt x="12463" y="43155"/>
                </a:cubicBezTo>
                <a:cubicBezTo>
                  <a:pt x="12478" y="43140"/>
                  <a:pt x="12478" y="43125"/>
                  <a:pt x="12493" y="43109"/>
                </a:cubicBezTo>
                <a:cubicBezTo>
                  <a:pt x="12493" y="43094"/>
                  <a:pt x="12524" y="43019"/>
                  <a:pt x="12539" y="42974"/>
                </a:cubicBezTo>
                <a:cubicBezTo>
                  <a:pt x="12584" y="42853"/>
                  <a:pt x="12614" y="42732"/>
                  <a:pt x="12629" y="42612"/>
                </a:cubicBezTo>
                <a:cubicBezTo>
                  <a:pt x="12644" y="42476"/>
                  <a:pt x="12539" y="42370"/>
                  <a:pt x="12418" y="42370"/>
                </a:cubicBezTo>
                <a:lnTo>
                  <a:pt x="8329" y="42370"/>
                </a:lnTo>
                <a:cubicBezTo>
                  <a:pt x="8193" y="42370"/>
                  <a:pt x="8088" y="42476"/>
                  <a:pt x="8103" y="42612"/>
                </a:cubicBezTo>
                <a:cubicBezTo>
                  <a:pt x="8118" y="42732"/>
                  <a:pt x="8148" y="42853"/>
                  <a:pt x="8193" y="42974"/>
                </a:cubicBezTo>
                <a:cubicBezTo>
                  <a:pt x="8209" y="43019"/>
                  <a:pt x="8224" y="43064"/>
                  <a:pt x="8254" y="43109"/>
                </a:cubicBezTo>
                <a:lnTo>
                  <a:pt x="8284" y="43170"/>
                </a:lnTo>
                <a:cubicBezTo>
                  <a:pt x="8299" y="43185"/>
                  <a:pt x="8299" y="43215"/>
                  <a:pt x="8314" y="43245"/>
                </a:cubicBezTo>
                <a:cubicBezTo>
                  <a:pt x="8329" y="43260"/>
                  <a:pt x="8344" y="43275"/>
                  <a:pt x="8359" y="43290"/>
                </a:cubicBezTo>
                <a:lnTo>
                  <a:pt x="8405" y="43351"/>
                </a:lnTo>
                <a:cubicBezTo>
                  <a:pt x="8405" y="43366"/>
                  <a:pt x="8420" y="43381"/>
                  <a:pt x="8435" y="43396"/>
                </a:cubicBezTo>
                <a:lnTo>
                  <a:pt x="8480" y="43456"/>
                </a:lnTo>
                <a:lnTo>
                  <a:pt x="8525" y="43502"/>
                </a:lnTo>
                <a:lnTo>
                  <a:pt x="8571" y="43547"/>
                </a:lnTo>
                <a:lnTo>
                  <a:pt x="8616" y="43577"/>
                </a:lnTo>
                <a:lnTo>
                  <a:pt x="8661" y="43622"/>
                </a:lnTo>
                <a:lnTo>
                  <a:pt x="8706" y="43653"/>
                </a:lnTo>
                <a:lnTo>
                  <a:pt x="8767" y="43698"/>
                </a:lnTo>
                <a:lnTo>
                  <a:pt x="8797" y="43728"/>
                </a:lnTo>
                <a:cubicBezTo>
                  <a:pt x="8827" y="43728"/>
                  <a:pt x="8842" y="43743"/>
                  <a:pt x="8872" y="43758"/>
                </a:cubicBezTo>
                <a:lnTo>
                  <a:pt x="8903" y="43773"/>
                </a:lnTo>
                <a:lnTo>
                  <a:pt x="8948" y="43803"/>
                </a:lnTo>
                <a:lnTo>
                  <a:pt x="8978" y="43819"/>
                </a:lnTo>
                <a:cubicBezTo>
                  <a:pt x="8993" y="43819"/>
                  <a:pt x="9008" y="43834"/>
                  <a:pt x="9023" y="43834"/>
                </a:cubicBezTo>
                <a:lnTo>
                  <a:pt x="9038" y="43849"/>
                </a:lnTo>
                <a:lnTo>
                  <a:pt x="9084" y="43864"/>
                </a:lnTo>
                <a:lnTo>
                  <a:pt x="5553" y="43864"/>
                </a:lnTo>
                <a:lnTo>
                  <a:pt x="5583" y="43849"/>
                </a:lnTo>
                <a:lnTo>
                  <a:pt x="5613" y="43834"/>
                </a:lnTo>
                <a:cubicBezTo>
                  <a:pt x="5629" y="43834"/>
                  <a:pt x="5644" y="43819"/>
                  <a:pt x="5644" y="43819"/>
                </a:cubicBezTo>
                <a:lnTo>
                  <a:pt x="5689" y="43803"/>
                </a:lnTo>
                <a:lnTo>
                  <a:pt x="5734" y="43773"/>
                </a:lnTo>
                <a:lnTo>
                  <a:pt x="5764" y="43758"/>
                </a:lnTo>
                <a:lnTo>
                  <a:pt x="5825" y="43728"/>
                </a:lnTo>
                <a:lnTo>
                  <a:pt x="5870" y="43698"/>
                </a:lnTo>
                <a:lnTo>
                  <a:pt x="5930" y="43653"/>
                </a:lnTo>
                <a:lnTo>
                  <a:pt x="5960" y="43622"/>
                </a:lnTo>
                <a:lnTo>
                  <a:pt x="6021" y="43577"/>
                </a:lnTo>
                <a:lnTo>
                  <a:pt x="6051" y="43547"/>
                </a:lnTo>
                <a:lnTo>
                  <a:pt x="6111" y="43502"/>
                </a:lnTo>
                <a:lnTo>
                  <a:pt x="6142" y="43456"/>
                </a:lnTo>
                <a:lnTo>
                  <a:pt x="6187" y="43396"/>
                </a:lnTo>
                <a:cubicBezTo>
                  <a:pt x="6202" y="43381"/>
                  <a:pt x="6217" y="43366"/>
                  <a:pt x="6232" y="43351"/>
                </a:cubicBezTo>
                <a:lnTo>
                  <a:pt x="6277" y="43290"/>
                </a:lnTo>
                <a:lnTo>
                  <a:pt x="6308" y="43245"/>
                </a:lnTo>
                <a:cubicBezTo>
                  <a:pt x="6323" y="43215"/>
                  <a:pt x="6338" y="43185"/>
                  <a:pt x="6353" y="43155"/>
                </a:cubicBezTo>
                <a:cubicBezTo>
                  <a:pt x="6368" y="43140"/>
                  <a:pt x="6368" y="43125"/>
                  <a:pt x="6383" y="43109"/>
                </a:cubicBezTo>
                <a:cubicBezTo>
                  <a:pt x="6398" y="43064"/>
                  <a:pt x="6413" y="43019"/>
                  <a:pt x="6443" y="42974"/>
                </a:cubicBezTo>
                <a:cubicBezTo>
                  <a:pt x="6473" y="42853"/>
                  <a:pt x="6504" y="42732"/>
                  <a:pt x="6519" y="42612"/>
                </a:cubicBezTo>
                <a:cubicBezTo>
                  <a:pt x="6534" y="42476"/>
                  <a:pt x="6443" y="42370"/>
                  <a:pt x="6308" y="42370"/>
                </a:cubicBezTo>
                <a:lnTo>
                  <a:pt x="2219" y="42370"/>
                </a:lnTo>
                <a:cubicBezTo>
                  <a:pt x="2083" y="42370"/>
                  <a:pt x="1977" y="42476"/>
                  <a:pt x="2008" y="42612"/>
                </a:cubicBezTo>
                <a:cubicBezTo>
                  <a:pt x="2023" y="42732"/>
                  <a:pt x="2038" y="42853"/>
                  <a:pt x="2083" y="42974"/>
                </a:cubicBezTo>
                <a:cubicBezTo>
                  <a:pt x="2098" y="43019"/>
                  <a:pt x="2128" y="43064"/>
                  <a:pt x="2143" y="43109"/>
                </a:cubicBezTo>
                <a:cubicBezTo>
                  <a:pt x="2158" y="43125"/>
                  <a:pt x="2158" y="43140"/>
                  <a:pt x="2174" y="43170"/>
                </a:cubicBezTo>
                <a:lnTo>
                  <a:pt x="2219" y="43245"/>
                </a:lnTo>
                <a:cubicBezTo>
                  <a:pt x="2219" y="43260"/>
                  <a:pt x="2234" y="43275"/>
                  <a:pt x="2249" y="43290"/>
                </a:cubicBezTo>
                <a:lnTo>
                  <a:pt x="2294" y="43351"/>
                </a:lnTo>
                <a:lnTo>
                  <a:pt x="2324" y="43396"/>
                </a:lnTo>
                <a:lnTo>
                  <a:pt x="2370" y="43456"/>
                </a:lnTo>
                <a:lnTo>
                  <a:pt x="2415" y="43502"/>
                </a:lnTo>
                <a:lnTo>
                  <a:pt x="2460" y="43547"/>
                </a:lnTo>
                <a:lnTo>
                  <a:pt x="2505" y="43577"/>
                </a:lnTo>
                <a:lnTo>
                  <a:pt x="2551" y="43622"/>
                </a:lnTo>
                <a:lnTo>
                  <a:pt x="2596" y="43653"/>
                </a:lnTo>
                <a:lnTo>
                  <a:pt x="2656" y="43698"/>
                </a:lnTo>
                <a:lnTo>
                  <a:pt x="2702" y="43728"/>
                </a:lnTo>
                <a:lnTo>
                  <a:pt x="2762" y="43758"/>
                </a:lnTo>
                <a:lnTo>
                  <a:pt x="2792" y="43773"/>
                </a:lnTo>
                <a:lnTo>
                  <a:pt x="2837" y="43803"/>
                </a:lnTo>
                <a:lnTo>
                  <a:pt x="2868" y="43819"/>
                </a:lnTo>
                <a:lnTo>
                  <a:pt x="2913" y="43834"/>
                </a:lnTo>
                <a:lnTo>
                  <a:pt x="2943" y="43849"/>
                </a:lnTo>
                <a:lnTo>
                  <a:pt x="2973" y="43864"/>
                </a:lnTo>
                <a:lnTo>
                  <a:pt x="1" y="43864"/>
                </a:lnTo>
                <a:lnTo>
                  <a:pt x="1" y="44618"/>
                </a:lnTo>
                <a:lnTo>
                  <a:pt x="15088" y="44618"/>
                </a:lnTo>
                <a:lnTo>
                  <a:pt x="15088" y="53867"/>
                </a:lnTo>
                <a:lnTo>
                  <a:pt x="11317" y="53867"/>
                </a:lnTo>
                <a:lnTo>
                  <a:pt x="11317" y="54893"/>
                </a:lnTo>
                <a:lnTo>
                  <a:pt x="13897" y="54893"/>
                </a:lnTo>
                <a:lnTo>
                  <a:pt x="13897" y="56432"/>
                </a:lnTo>
                <a:cubicBezTo>
                  <a:pt x="13897" y="56658"/>
                  <a:pt x="14078" y="56854"/>
                  <a:pt x="14319" y="56854"/>
                </a:cubicBezTo>
                <a:lnTo>
                  <a:pt x="16733" y="56854"/>
                </a:lnTo>
                <a:cubicBezTo>
                  <a:pt x="16959" y="56854"/>
                  <a:pt x="17155" y="56658"/>
                  <a:pt x="17155" y="56432"/>
                </a:cubicBezTo>
                <a:lnTo>
                  <a:pt x="17155" y="54878"/>
                </a:lnTo>
                <a:lnTo>
                  <a:pt x="40541" y="54878"/>
                </a:lnTo>
                <a:lnTo>
                  <a:pt x="40541" y="56417"/>
                </a:lnTo>
                <a:cubicBezTo>
                  <a:pt x="40541" y="56658"/>
                  <a:pt x="40737" y="56854"/>
                  <a:pt x="40963" y="56854"/>
                </a:cubicBezTo>
                <a:lnTo>
                  <a:pt x="43377" y="56854"/>
                </a:lnTo>
                <a:cubicBezTo>
                  <a:pt x="43604" y="56854"/>
                  <a:pt x="43800" y="56658"/>
                  <a:pt x="43800" y="56417"/>
                </a:cubicBezTo>
                <a:lnTo>
                  <a:pt x="43800" y="54878"/>
                </a:lnTo>
                <a:lnTo>
                  <a:pt x="45972" y="54878"/>
                </a:lnTo>
                <a:lnTo>
                  <a:pt x="45972" y="53852"/>
                </a:lnTo>
                <a:lnTo>
                  <a:pt x="16416" y="53852"/>
                </a:lnTo>
                <a:lnTo>
                  <a:pt x="16416" y="32171"/>
                </a:lnTo>
                <a:lnTo>
                  <a:pt x="17457" y="32171"/>
                </a:lnTo>
                <a:cubicBezTo>
                  <a:pt x="17774" y="32171"/>
                  <a:pt x="18030" y="31915"/>
                  <a:pt x="18030" y="31598"/>
                </a:cubicBezTo>
                <a:lnTo>
                  <a:pt x="18030" y="30828"/>
                </a:lnTo>
                <a:lnTo>
                  <a:pt x="27309" y="30828"/>
                </a:lnTo>
                <a:lnTo>
                  <a:pt x="27309" y="30889"/>
                </a:lnTo>
                <a:cubicBezTo>
                  <a:pt x="27309" y="31205"/>
                  <a:pt x="27566" y="31462"/>
                  <a:pt x="27883" y="31462"/>
                </a:cubicBezTo>
                <a:lnTo>
                  <a:pt x="28818" y="31462"/>
                </a:lnTo>
                <a:lnTo>
                  <a:pt x="28818" y="32593"/>
                </a:lnTo>
                <a:cubicBezTo>
                  <a:pt x="25906" y="33152"/>
                  <a:pt x="23734" y="35475"/>
                  <a:pt x="23734" y="38251"/>
                </a:cubicBezTo>
                <a:cubicBezTo>
                  <a:pt x="23734" y="40243"/>
                  <a:pt x="24865" y="41993"/>
                  <a:pt x="26570" y="43034"/>
                </a:cubicBezTo>
                <a:cubicBezTo>
                  <a:pt x="26781" y="43155"/>
                  <a:pt x="27008" y="43230"/>
                  <a:pt x="27249" y="43230"/>
                </a:cubicBezTo>
                <a:lnTo>
                  <a:pt x="33193" y="43230"/>
                </a:lnTo>
                <a:cubicBezTo>
                  <a:pt x="33435" y="43230"/>
                  <a:pt x="33661" y="43155"/>
                  <a:pt x="33857" y="43034"/>
                </a:cubicBezTo>
                <a:cubicBezTo>
                  <a:pt x="35577" y="41993"/>
                  <a:pt x="36709" y="40243"/>
                  <a:pt x="36709" y="38251"/>
                </a:cubicBezTo>
                <a:cubicBezTo>
                  <a:pt x="36709" y="35475"/>
                  <a:pt x="34521" y="33167"/>
                  <a:pt x="31609" y="32593"/>
                </a:cubicBezTo>
                <a:lnTo>
                  <a:pt x="31609" y="31462"/>
                </a:lnTo>
                <a:lnTo>
                  <a:pt x="32560" y="31462"/>
                </a:lnTo>
                <a:cubicBezTo>
                  <a:pt x="32877" y="31462"/>
                  <a:pt x="33118" y="31205"/>
                  <a:pt x="33118" y="30904"/>
                </a:cubicBezTo>
                <a:lnTo>
                  <a:pt x="33118" y="29923"/>
                </a:lnTo>
                <a:cubicBezTo>
                  <a:pt x="33118" y="29621"/>
                  <a:pt x="32877" y="29365"/>
                  <a:pt x="32575" y="29350"/>
                </a:cubicBezTo>
                <a:lnTo>
                  <a:pt x="32590" y="29350"/>
                </a:lnTo>
                <a:lnTo>
                  <a:pt x="32590" y="28927"/>
                </a:lnTo>
                <a:cubicBezTo>
                  <a:pt x="32590" y="28695"/>
                  <a:pt x="32422" y="28504"/>
                  <a:pt x="32193" y="28504"/>
                </a:cubicBezTo>
                <a:cubicBezTo>
                  <a:pt x="32185" y="28504"/>
                  <a:pt x="32176" y="28504"/>
                  <a:pt x="32167" y="28505"/>
                </a:cubicBezTo>
                <a:lnTo>
                  <a:pt x="31730" y="28505"/>
                </a:lnTo>
                <a:lnTo>
                  <a:pt x="31730" y="27735"/>
                </a:lnTo>
                <a:cubicBezTo>
                  <a:pt x="31730" y="27418"/>
                  <a:pt x="31458" y="27147"/>
                  <a:pt x="31141" y="27147"/>
                </a:cubicBezTo>
                <a:lnTo>
                  <a:pt x="30598" y="27147"/>
                </a:lnTo>
                <a:lnTo>
                  <a:pt x="30598" y="19513"/>
                </a:lnTo>
                <a:cubicBezTo>
                  <a:pt x="30613" y="17778"/>
                  <a:pt x="32017" y="16374"/>
                  <a:pt x="33737" y="16374"/>
                </a:cubicBezTo>
                <a:lnTo>
                  <a:pt x="47904" y="16374"/>
                </a:lnTo>
                <a:cubicBezTo>
                  <a:pt x="49639" y="16374"/>
                  <a:pt x="51042" y="17778"/>
                  <a:pt x="51042" y="19513"/>
                </a:cubicBezTo>
                <a:lnTo>
                  <a:pt x="51042" y="23767"/>
                </a:lnTo>
                <a:cubicBezTo>
                  <a:pt x="51072" y="24310"/>
                  <a:pt x="51057" y="24854"/>
                  <a:pt x="50997" y="25397"/>
                </a:cubicBezTo>
                <a:cubicBezTo>
                  <a:pt x="50488" y="25079"/>
                  <a:pt x="49841" y="24997"/>
                  <a:pt x="49244" y="24997"/>
                </a:cubicBezTo>
                <a:cubicBezTo>
                  <a:pt x="49132" y="24997"/>
                  <a:pt x="49022" y="25000"/>
                  <a:pt x="48915" y="25004"/>
                </a:cubicBezTo>
                <a:cubicBezTo>
                  <a:pt x="48850" y="25001"/>
                  <a:pt x="48787" y="24999"/>
                  <a:pt x="48723" y="24999"/>
                </a:cubicBezTo>
                <a:cubicBezTo>
                  <a:pt x="48217" y="24999"/>
                  <a:pt x="47724" y="25105"/>
                  <a:pt x="47255" y="25306"/>
                </a:cubicBezTo>
                <a:cubicBezTo>
                  <a:pt x="46742" y="25517"/>
                  <a:pt x="46380" y="25985"/>
                  <a:pt x="46289" y="26528"/>
                </a:cubicBezTo>
                <a:cubicBezTo>
                  <a:pt x="46244" y="27026"/>
                  <a:pt x="46470" y="27509"/>
                  <a:pt x="46863" y="27811"/>
                </a:cubicBezTo>
                <a:cubicBezTo>
                  <a:pt x="47255" y="28126"/>
                  <a:pt x="47829" y="28242"/>
                  <a:pt x="48400" y="28242"/>
                </a:cubicBezTo>
                <a:cubicBezTo>
                  <a:pt x="48730" y="28242"/>
                  <a:pt x="49059" y="28203"/>
                  <a:pt x="49352" y="28143"/>
                </a:cubicBezTo>
                <a:cubicBezTo>
                  <a:pt x="50046" y="28007"/>
                  <a:pt x="50861" y="27554"/>
                  <a:pt x="51238" y="26830"/>
                </a:cubicBezTo>
                <a:cubicBezTo>
                  <a:pt x="51283" y="27041"/>
                  <a:pt x="51313" y="27252"/>
                  <a:pt x="51313" y="27464"/>
                </a:cubicBezTo>
                <a:lnTo>
                  <a:pt x="51313" y="30089"/>
                </a:lnTo>
                <a:cubicBezTo>
                  <a:pt x="51329" y="30330"/>
                  <a:pt x="51298" y="30587"/>
                  <a:pt x="51223" y="30813"/>
                </a:cubicBezTo>
                <a:cubicBezTo>
                  <a:pt x="50966" y="30451"/>
                  <a:pt x="50619" y="30149"/>
                  <a:pt x="50212" y="29923"/>
                </a:cubicBezTo>
                <a:cubicBezTo>
                  <a:pt x="49724" y="29642"/>
                  <a:pt x="49174" y="29502"/>
                  <a:pt x="48623" y="29502"/>
                </a:cubicBezTo>
                <a:cubicBezTo>
                  <a:pt x="48050" y="29502"/>
                  <a:pt x="47476" y="29653"/>
                  <a:pt x="46968" y="29953"/>
                </a:cubicBezTo>
                <a:cubicBezTo>
                  <a:pt x="46591" y="30149"/>
                  <a:pt x="46304" y="30496"/>
                  <a:pt x="46154" y="30904"/>
                </a:cubicBezTo>
                <a:cubicBezTo>
                  <a:pt x="45988" y="31522"/>
                  <a:pt x="46350" y="32111"/>
                  <a:pt x="46772" y="32427"/>
                </a:cubicBezTo>
                <a:cubicBezTo>
                  <a:pt x="47195" y="32729"/>
                  <a:pt x="47692" y="32895"/>
                  <a:pt x="48190" y="32956"/>
                </a:cubicBezTo>
                <a:cubicBezTo>
                  <a:pt x="48456" y="33005"/>
                  <a:pt x="48726" y="33028"/>
                  <a:pt x="48996" y="33028"/>
                </a:cubicBezTo>
                <a:cubicBezTo>
                  <a:pt x="49217" y="33028"/>
                  <a:pt x="49437" y="33013"/>
                  <a:pt x="49654" y="32986"/>
                </a:cubicBezTo>
                <a:cubicBezTo>
                  <a:pt x="50227" y="32880"/>
                  <a:pt x="50755" y="32593"/>
                  <a:pt x="51147" y="32156"/>
                </a:cubicBezTo>
                <a:cubicBezTo>
                  <a:pt x="51163" y="32292"/>
                  <a:pt x="51178" y="32427"/>
                  <a:pt x="51178" y="32563"/>
                </a:cubicBezTo>
                <a:lnTo>
                  <a:pt x="51178" y="34147"/>
                </a:lnTo>
                <a:cubicBezTo>
                  <a:pt x="51163" y="34434"/>
                  <a:pt x="51147" y="34706"/>
                  <a:pt x="51117" y="34962"/>
                </a:cubicBezTo>
                <a:cubicBezTo>
                  <a:pt x="50680" y="34570"/>
                  <a:pt x="50046" y="34313"/>
                  <a:pt x="49216" y="34178"/>
                </a:cubicBezTo>
                <a:cubicBezTo>
                  <a:pt x="48979" y="34134"/>
                  <a:pt x="48711" y="34098"/>
                  <a:pt x="48429" y="34098"/>
                </a:cubicBezTo>
                <a:cubicBezTo>
                  <a:pt x="48121" y="34098"/>
                  <a:pt x="47797" y="34142"/>
                  <a:pt x="47481" y="34268"/>
                </a:cubicBezTo>
                <a:cubicBezTo>
                  <a:pt x="46817" y="34525"/>
                  <a:pt x="46365" y="35128"/>
                  <a:pt x="46380" y="35747"/>
                </a:cubicBezTo>
                <a:cubicBezTo>
                  <a:pt x="46425" y="36335"/>
                  <a:pt x="46772" y="36848"/>
                  <a:pt x="47315" y="37105"/>
                </a:cubicBezTo>
                <a:cubicBezTo>
                  <a:pt x="47754" y="37317"/>
                  <a:pt x="48232" y="37423"/>
                  <a:pt x="48713" y="37423"/>
                </a:cubicBezTo>
                <a:cubicBezTo>
                  <a:pt x="48745" y="37423"/>
                  <a:pt x="48777" y="37422"/>
                  <a:pt x="48809" y="37421"/>
                </a:cubicBezTo>
                <a:cubicBezTo>
                  <a:pt x="48865" y="37423"/>
                  <a:pt x="48921" y="37424"/>
                  <a:pt x="48976" y="37424"/>
                </a:cubicBezTo>
                <a:cubicBezTo>
                  <a:pt x="49957" y="37424"/>
                  <a:pt x="50644" y="37168"/>
                  <a:pt x="51087" y="36682"/>
                </a:cubicBezTo>
                <a:cubicBezTo>
                  <a:pt x="51147" y="36607"/>
                  <a:pt x="51208" y="36546"/>
                  <a:pt x="51253" y="36456"/>
                </a:cubicBezTo>
                <a:cubicBezTo>
                  <a:pt x="51313" y="36893"/>
                  <a:pt x="51344" y="37331"/>
                  <a:pt x="51313" y="37768"/>
                </a:cubicBezTo>
                <a:lnTo>
                  <a:pt x="51313" y="44226"/>
                </a:lnTo>
                <a:lnTo>
                  <a:pt x="47436" y="44226"/>
                </a:lnTo>
                <a:cubicBezTo>
                  <a:pt x="47210" y="44226"/>
                  <a:pt x="47029" y="44407"/>
                  <a:pt x="47029" y="44618"/>
                </a:cubicBezTo>
                <a:lnTo>
                  <a:pt x="47029" y="44920"/>
                </a:lnTo>
                <a:cubicBezTo>
                  <a:pt x="47029" y="45146"/>
                  <a:pt x="47210" y="45327"/>
                  <a:pt x="47436" y="45327"/>
                </a:cubicBezTo>
                <a:lnTo>
                  <a:pt x="47451" y="45327"/>
                </a:lnTo>
                <a:lnTo>
                  <a:pt x="47451" y="55391"/>
                </a:lnTo>
                <a:cubicBezTo>
                  <a:pt x="47451" y="56251"/>
                  <a:pt x="48145" y="56945"/>
                  <a:pt x="48990" y="56945"/>
                </a:cubicBezTo>
                <a:lnTo>
                  <a:pt x="54195" y="56945"/>
                </a:lnTo>
                <a:cubicBezTo>
                  <a:pt x="55055" y="56945"/>
                  <a:pt x="55749" y="56251"/>
                  <a:pt x="55749" y="55391"/>
                </a:cubicBezTo>
                <a:lnTo>
                  <a:pt x="55749" y="54878"/>
                </a:lnTo>
                <a:lnTo>
                  <a:pt x="58208" y="54878"/>
                </a:lnTo>
                <a:lnTo>
                  <a:pt x="58208" y="56417"/>
                </a:lnTo>
                <a:cubicBezTo>
                  <a:pt x="58208" y="56658"/>
                  <a:pt x="58405" y="56854"/>
                  <a:pt x="58631" y="56854"/>
                </a:cubicBezTo>
                <a:lnTo>
                  <a:pt x="61045" y="56854"/>
                </a:lnTo>
                <a:cubicBezTo>
                  <a:pt x="61286" y="56854"/>
                  <a:pt x="61467" y="56658"/>
                  <a:pt x="61467" y="56417"/>
                </a:cubicBezTo>
                <a:lnTo>
                  <a:pt x="61467" y="54878"/>
                </a:lnTo>
                <a:lnTo>
                  <a:pt x="93875" y="54878"/>
                </a:lnTo>
                <a:lnTo>
                  <a:pt x="93875" y="56417"/>
                </a:lnTo>
                <a:cubicBezTo>
                  <a:pt x="93875" y="56658"/>
                  <a:pt x="94071" y="56854"/>
                  <a:pt x="94313" y="56854"/>
                </a:cubicBezTo>
                <a:lnTo>
                  <a:pt x="96712" y="56854"/>
                </a:lnTo>
                <a:cubicBezTo>
                  <a:pt x="96953" y="56854"/>
                  <a:pt x="97149" y="56658"/>
                  <a:pt x="97149" y="56417"/>
                </a:cubicBezTo>
                <a:lnTo>
                  <a:pt x="97149" y="54878"/>
                </a:lnTo>
                <a:lnTo>
                  <a:pt x="99307" y="54878"/>
                </a:lnTo>
                <a:lnTo>
                  <a:pt x="99307" y="53852"/>
                </a:lnTo>
                <a:lnTo>
                  <a:pt x="88700" y="53852"/>
                </a:lnTo>
                <a:cubicBezTo>
                  <a:pt x="89530" y="53565"/>
                  <a:pt x="90118" y="52826"/>
                  <a:pt x="90209" y="51966"/>
                </a:cubicBezTo>
                <a:cubicBezTo>
                  <a:pt x="90239" y="51770"/>
                  <a:pt x="90088" y="51589"/>
                  <a:pt x="89892" y="51589"/>
                </a:cubicBezTo>
                <a:lnTo>
                  <a:pt x="88911" y="51589"/>
                </a:lnTo>
                <a:lnTo>
                  <a:pt x="88911" y="51287"/>
                </a:lnTo>
                <a:cubicBezTo>
                  <a:pt x="88911" y="51129"/>
                  <a:pt x="88789" y="50999"/>
                  <a:pt x="88648" y="50999"/>
                </a:cubicBezTo>
                <a:cubicBezTo>
                  <a:pt x="88640" y="50999"/>
                  <a:pt x="88632" y="50999"/>
                  <a:pt x="88625" y="51000"/>
                </a:cubicBezTo>
                <a:lnTo>
                  <a:pt x="88006" y="51000"/>
                </a:lnTo>
                <a:lnTo>
                  <a:pt x="88006" y="49657"/>
                </a:lnTo>
                <a:cubicBezTo>
                  <a:pt x="88006" y="49386"/>
                  <a:pt x="87780" y="49160"/>
                  <a:pt x="87508" y="49160"/>
                </a:cubicBezTo>
                <a:lnTo>
                  <a:pt x="87041" y="49160"/>
                </a:lnTo>
                <a:cubicBezTo>
                  <a:pt x="87222" y="49099"/>
                  <a:pt x="87357" y="48963"/>
                  <a:pt x="87418" y="48782"/>
                </a:cubicBezTo>
                <a:cubicBezTo>
                  <a:pt x="87448" y="48526"/>
                  <a:pt x="87403" y="48254"/>
                  <a:pt x="87312" y="48028"/>
                </a:cubicBezTo>
                <a:cubicBezTo>
                  <a:pt x="87176" y="47741"/>
                  <a:pt x="87071" y="47455"/>
                  <a:pt x="87010" y="47153"/>
                </a:cubicBezTo>
                <a:cubicBezTo>
                  <a:pt x="86694" y="47409"/>
                  <a:pt x="86437" y="47741"/>
                  <a:pt x="86256" y="48103"/>
                </a:cubicBezTo>
                <a:cubicBezTo>
                  <a:pt x="86181" y="48224"/>
                  <a:pt x="86135" y="48360"/>
                  <a:pt x="86105" y="48481"/>
                </a:cubicBezTo>
                <a:cubicBezTo>
                  <a:pt x="86090" y="48586"/>
                  <a:pt x="86090" y="48692"/>
                  <a:pt x="86120" y="48797"/>
                </a:cubicBezTo>
                <a:cubicBezTo>
                  <a:pt x="86165" y="48963"/>
                  <a:pt x="86286" y="49099"/>
                  <a:pt x="86452" y="49144"/>
                </a:cubicBezTo>
                <a:lnTo>
                  <a:pt x="86196" y="49144"/>
                </a:lnTo>
                <a:cubicBezTo>
                  <a:pt x="85909" y="49144"/>
                  <a:pt x="85683" y="49371"/>
                  <a:pt x="85683" y="49657"/>
                </a:cubicBezTo>
                <a:lnTo>
                  <a:pt x="85683" y="50985"/>
                </a:lnTo>
                <a:lnTo>
                  <a:pt x="85064" y="50985"/>
                </a:lnTo>
                <a:cubicBezTo>
                  <a:pt x="84898" y="50985"/>
                  <a:pt x="84777" y="51121"/>
                  <a:pt x="84777" y="51272"/>
                </a:cubicBezTo>
                <a:lnTo>
                  <a:pt x="84777" y="51574"/>
                </a:lnTo>
                <a:lnTo>
                  <a:pt x="83721" y="51574"/>
                </a:lnTo>
                <a:cubicBezTo>
                  <a:pt x="83525" y="51574"/>
                  <a:pt x="83374" y="51755"/>
                  <a:pt x="83404" y="51951"/>
                </a:cubicBezTo>
                <a:cubicBezTo>
                  <a:pt x="83495" y="52826"/>
                  <a:pt x="84083" y="53550"/>
                  <a:pt x="84913" y="53837"/>
                </a:cubicBezTo>
                <a:lnTo>
                  <a:pt x="72949" y="53837"/>
                </a:lnTo>
                <a:lnTo>
                  <a:pt x="72949" y="32141"/>
                </a:lnTo>
                <a:lnTo>
                  <a:pt x="74096" y="32141"/>
                </a:lnTo>
                <a:cubicBezTo>
                  <a:pt x="74412" y="32141"/>
                  <a:pt x="74669" y="31884"/>
                  <a:pt x="74669" y="31568"/>
                </a:cubicBezTo>
                <a:lnTo>
                  <a:pt x="74669" y="30783"/>
                </a:lnTo>
                <a:lnTo>
                  <a:pt x="83495" y="30783"/>
                </a:lnTo>
                <a:lnTo>
                  <a:pt x="83495" y="30858"/>
                </a:lnTo>
                <a:cubicBezTo>
                  <a:pt x="83495" y="31175"/>
                  <a:pt x="83752" y="31432"/>
                  <a:pt x="84068" y="31432"/>
                </a:cubicBezTo>
                <a:lnTo>
                  <a:pt x="84823" y="31432"/>
                </a:lnTo>
                <a:lnTo>
                  <a:pt x="84823" y="34208"/>
                </a:lnTo>
                <a:lnTo>
                  <a:pt x="79738" y="42415"/>
                </a:lnTo>
                <a:cubicBezTo>
                  <a:pt x="79165" y="43351"/>
                  <a:pt x="79829" y="44558"/>
                  <a:pt x="80930" y="44558"/>
                </a:cubicBezTo>
                <a:lnTo>
                  <a:pt x="91884" y="44558"/>
                </a:lnTo>
                <a:cubicBezTo>
                  <a:pt x="92985" y="44558"/>
                  <a:pt x="93649" y="43351"/>
                  <a:pt x="93076" y="42415"/>
                </a:cubicBezTo>
                <a:lnTo>
                  <a:pt x="87991" y="34208"/>
                </a:lnTo>
                <a:lnTo>
                  <a:pt x="87991" y="31432"/>
                </a:lnTo>
                <a:lnTo>
                  <a:pt x="88745" y="31432"/>
                </a:lnTo>
                <a:cubicBezTo>
                  <a:pt x="89062" y="31432"/>
                  <a:pt x="89319" y="31175"/>
                  <a:pt x="89319" y="30858"/>
                </a:cubicBezTo>
                <a:lnTo>
                  <a:pt x="89319" y="29893"/>
                </a:lnTo>
                <a:cubicBezTo>
                  <a:pt x="89319" y="29576"/>
                  <a:pt x="89062" y="29319"/>
                  <a:pt x="88745" y="29319"/>
                </a:cubicBezTo>
                <a:lnTo>
                  <a:pt x="87991" y="29319"/>
                </a:lnTo>
                <a:lnTo>
                  <a:pt x="87991" y="29229"/>
                </a:lnTo>
                <a:lnTo>
                  <a:pt x="88127" y="29229"/>
                </a:lnTo>
                <a:cubicBezTo>
                  <a:pt x="88368" y="29229"/>
                  <a:pt x="88564" y="29033"/>
                  <a:pt x="88564" y="28806"/>
                </a:cubicBezTo>
                <a:lnTo>
                  <a:pt x="88564" y="28097"/>
                </a:lnTo>
                <a:cubicBezTo>
                  <a:pt x="88564" y="27856"/>
                  <a:pt x="88368" y="27660"/>
                  <a:pt x="88127" y="27660"/>
                </a:cubicBezTo>
                <a:lnTo>
                  <a:pt x="87327" y="27660"/>
                </a:lnTo>
                <a:lnTo>
                  <a:pt x="87327" y="13327"/>
                </a:lnTo>
                <a:lnTo>
                  <a:pt x="85502" y="13327"/>
                </a:lnTo>
                <a:lnTo>
                  <a:pt x="85502" y="24024"/>
                </a:lnTo>
                <a:lnTo>
                  <a:pt x="72964" y="24024"/>
                </a:lnTo>
                <a:lnTo>
                  <a:pt x="72964" y="13991"/>
                </a:lnTo>
                <a:lnTo>
                  <a:pt x="73824" y="13991"/>
                </a:lnTo>
                <a:cubicBezTo>
                  <a:pt x="74141" y="13991"/>
                  <a:pt x="74397" y="13734"/>
                  <a:pt x="74397" y="13417"/>
                </a:cubicBezTo>
                <a:lnTo>
                  <a:pt x="74397" y="12633"/>
                </a:lnTo>
                <a:lnTo>
                  <a:pt x="75770" y="12633"/>
                </a:lnTo>
                <a:lnTo>
                  <a:pt x="75770" y="13991"/>
                </a:lnTo>
                <a:lnTo>
                  <a:pt x="76359" y="13991"/>
                </a:lnTo>
                <a:lnTo>
                  <a:pt x="76359" y="10505"/>
                </a:lnTo>
                <a:lnTo>
                  <a:pt x="75770" y="10505"/>
                </a:lnTo>
                <a:lnTo>
                  <a:pt x="75770" y="11848"/>
                </a:lnTo>
                <a:lnTo>
                  <a:pt x="74397" y="11848"/>
                </a:lnTo>
                <a:lnTo>
                  <a:pt x="74397" y="11064"/>
                </a:lnTo>
                <a:cubicBezTo>
                  <a:pt x="74397" y="10762"/>
                  <a:pt x="74141" y="10505"/>
                  <a:pt x="73824" y="10505"/>
                </a:cubicBezTo>
                <a:lnTo>
                  <a:pt x="72964" y="10505"/>
                </a:lnTo>
                <a:lnTo>
                  <a:pt x="72964" y="2373"/>
                </a:lnTo>
                <a:lnTo>
                  <a:pt x="72421" y="2373"/>
                </a:lnTo>
                <a:cubicBezTo>
                  <a:pt x="72315" y="1830"/>
                  <a:pt x="72059" y="1332"/>
                  <a:pt x="71666" y="955"/>
                </a:cubicBezTo>
                <a:cubicBezTo>
                  <a:pt x="70793" y="95"/>
                  <a:pt x="69502" y="1"/>
                  <a:pt x="69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7"/>
          <p:cNvSpPr/>
          <p:nvPr/>
        </p:nvSpPr>
        <p:spPr>
          <a:xfrm>
            <a:off x="4843350" y="3493488"/>
            <a:ext cx="389275" cy="683125"/>
          </a:xfrm>
          <a:custGeom>
            <a:avLst/>
            <a:gdLst/>
            <a:ahLst/>
            <a:cxnLst/>
            <a:rect l="l" t="t" r="r" b="b"/>
            <a:pathLst>
              <a:path w="15571" h="27325" extrusionOk="0">
                <a:moveTo>
                  <a:pt x="9249" y="1"/>
                </a:moveTo>
                <a:cubicBezTo>
                  <a:pt x="9159" y="1"/>
                  <a:pt x="9083" y="76"/>
                  <a:pt x="9083" y="167"/>
                </a:cubicBezTo>
                <a:lnTo>
                  <a:pt x="9083" y="363"/>
                </a:lnTo>
                <a:cubicBezTo>
                  <a:pt x="9083" y="469"/>
                  <a:pt x="9174" y="559"/>
                  <a:pt x="9279" y="559"/>
                </a:cubicBezTo>
                <a:lnTo>
                  <a:pt x="9702" y="559"/>
                </a:lnTo>
                <a:lnTo>
                  <a:pt x="9702" y="997"/>
                </a:lnTo>
                <a:cubicBezTo>
                  <a:pt x="9702" y="1253"/>
                  <a:pt x="9913" y="1464"/>
                  <a:pt x="10170" y="1464"/>
                </a:cubicBezTo>
                <a:lnTo>
                  <a:pt x="10230" y="1464"/>
                </a:lnTo>
                <a:lnTo>
                  <a:pt x="10230" y="4195"/>
                </a:lnTo>
                <a:lnTo>
                  <a:pt x="9958" y="4195"/>
                </a:lnTo>
                <a:cubicBezTo>
                  <a:pt x="9536" y="4195"/>
                  <a:pt x="9204" y="4527"/>
                  <a:pt x="9204" y="4950"/>
                </a:cubicBezTo>
                <a:lnTo>
                  <a:pt x="9204" y="6006"/>
                </a:lnTo>
                <a:lnTo>
                  <a:pt x="8932" y="6066"/>
                </a:lnTo>
                <a:lnTo>
                  <a:pt x="8766" y="6066"/>
                </a:lnTo>
                <a:cubicBezTo>
                  <a:pt x="8435" y="6066"/>
                  <a:pt x="8118" y="6157"/>
                  <a:pt x="7846" y="6338"/>
                </a:cubicBezTo>
                <a:lnTo>
                  <a:pt x="7590" y="6398"/>
                </a:lnTo>
                <a:cubicBezTo>
                  <a:pt x="7378" y="6443"/>
                  <a:pt x="2384" y="7756"/>
                  <a:pt x="996" y="11935"/>
                </a:cubicBezTo>
                <a:cubicBezTo>
                  <a:pt x="1" y="14907"/>
                  <a:pt x="1117" y="18438"/>
                  <a:pt x="4301" y="22421"/>
                </a:cubicBezTo>
                <a:lnTo>
                  <a:pt x="1177" y="24971"/>
                </a:lnTo>
                <a:lnTo>
                  <a:pt x="1177" y="27324"/>
                </a:lnTo>
                <a:lnTo>
                  <a:pt x="14696" y="27324"/>
                </a:lnTo>
                <a:lnTo>
                  <a:pt x="14696" y="26148"/>
                </a:lnTo>
                <a:cubicBezTo>
                  <a:pt x="14696" y="25197"/>
                  <a:pt x="13911" y="24428"/>
                  <a:pt x="12961" y="24428"/>
                </a:cubicBezTo>
                <a:lnTo>
                  <a:pt x="9702" y="24428"/>
                </a:lnTo>
                <a:cubicBezTo>
                  <a:pt x="10064" y="24081"/>
                  <a:pt x="10305" y="23643"/>
                  <a:pt x="10411" y="23145"/>
                </a:cubicBezTo>
                <a:cubicBezTo>
                  <a:pt x="10420" y="23146"/>
                  <a:pt x="10429" y="23146"/>
                  <a:pt x="10437" y="23146"/>
                </a:cubicBezTo>
                <a:cubicBezTo>
                  <a:pt x="10757" y="23146"/>
                  <a:pt x="11015" y="22880"/>
                  <a:pt x="11015" y="22557"/>
                </a:cubicBezTo>
                <a:lnTo>
                  <a:pt x="11015" y="22165"/>
                </a:lnTo>
                <a:lnTo>
                  <a:pt x="11965" y="22165"/>
                </a:lnTo>
                <a:cubicBezTo>
                  <a:pt x="12463" y="22119"/>
                  <a:pt x="12463" y="21380"/>
                  <a:pt x="11965" y="21350"/>
                </a:cubicBezTo>
                <a:lnTo>
                  <a:pt x="10456" y="21350"/>
                </a:lnTo>
                <a:lnTo>
                  <a:pt x="10456" y="18302"/>
                </a:lnTo>
                <a:lnTo>
                  <a:pt x="15571" y="18302"/>
                </a:lnTo>
                <a:lnTo>
                  <a:pt x="15571" y="17970"/>
                </a:lnTo>
                <a:cubicBezTo>
                  <a:pt x="15571" y="17774"/>
                  <a:pt x="15420" y="17608"/>
                  <a:pt x="15224" y="17608"/>
                </a:cubicBezTo>
                <a:lnTo>
                  <a:pt x="6111" y="17608"/>
                </a:lnTo>
                <a:cubicBezTo>
                  <a:pt x="5930" y="17608"/>
                  <a:pt x="5764" y="17774"/>
                  <a:pt x="5764" y="17955"/>
                </a:cubicBezTo>
                <a:lnTo>
                  <a:pt x="5764" y="18302"/>
                </a:lnTo>
                <a:lnTo>
                  <a:pt x="9204" y="18302"/>
                </a:lnTo>
                <a:lnTo>
                  <a:pt x="9204" y="19434"/>
                </a:lnTo>
                <a:lnTo>
                  <a:pt x="7258" y="19434"/>
                </a:lnTo>
                <a:cubicBezTo>
                  <a:pt x="6654" y="19434"/>
                  <a:pt x="6171" y="19916"/>
                  <a:pt x="6171" y="20535"/>
                </a:cubicBezTo>
                <a:lnTo>
                  <a:pt x="6171" y="20822"/>
                </a:lnTo>
                <a:cubicBezTo>
                  <a:pt x="3576" y="17578"/>
                  <a:pt x="2626" y="14847"/>
                  <a:pt x="3320" y="12720"/>
                </a:cubicBezTo>
                <a:cubicBezTo>
                  <a:pt x="4029" y="10592"/>
                  <a:pt x="6247" y="9491"/>
                  <a:pt x="7439" y="9023"/>
                </a:cubicBezTo>
                <a:cubicBezTo>
                  <a:pt x="7771" y="9416"/>
                  <a:pt x="8254" y="9642"/>
                  <a:pt x="8782" y="9642"/>
                </a:cubicBezTo>
                <a:cubicBezTo>
                  <a:pt x="8917" y="9642"/>
                  <a:pt x="9068" y="9612"/>
                  <a:pt x="9204" y="9582"/>
                </a:cubicBezTo>
                <a:lnTo>
                  <a:pt x="9204" y="10758"/>
                </a:lnTo>
                <a:cubicBezTo>
                  <a:pt x="9204" y="11166"/>
                  <a:pt x="9551" y="11513"/>
                  <a:pt x="9958" y="11513"/>
                </a:cubicBezTo>
                <a:lnTo>
                  <a:pt x="10230" y="11513"/>
                </a:lnTo>
                <a:lnTo>
                  <a:pt x="10230" y="13157"/>
                </a:lnTo>
                <a:cubicBezTo>
                  <a:pt x="10230" y="13308"/>
                  <a:pt x="10366" y="13429"/>
                  <a:pt x="10517" y="13429"/>
                </a:cubicBezTo>
                <a:lnTo>
                  <a:pt x="10517" y="14108"/>
                </a:lnTo>
                <a:cubicBezTo>
                  <a:pt x="10517" y="14228"/>
                  <a:pt x="10622" y="14334"/>
                  <a:pt x="10743" y="14334"/>
                </a:cubicBezTo>
                <a:lnTo>
                  <a:pt x="11467" y="14334"/>
                </a:lnTo>
                <a:cubicBezTo>
                  <a:pt x="11588" y="14334"/>
                  <a:pt x="11693" y="14228"/>
                  <a:pt x="11693" y="14108"/>
                </a:cubicBezTo>
                <a:lnTo>
                  <a:pt x="11693" y="13429"/>
                </a:lnTo>
                <a:lnTo>
                  <a:pt x="11678" y="13429"/>
                </a:lnTo>
                <a:cubicBezTo>
                  <a:pt x="11829" y="13429"/>
                  <a:pt x="11950" y="13308"/>
                  <a:pt x="11950" y="13157"/>
                </a:cubicBezTo>
                <a:lnTo>
                  <a:pt x="11950" y="11513"/>
                </a:lnTo>
                <a:lnTo>
                  <a:pt x="12237" y="11513"/>
                </a:lnTo>
                <a:cubicBezTo>
                  <a:pt x="12659" y="11513"/>
                  <a:pt x="12991" y="11166"/>
                  <a:pt x="12991" y="10758"/>
                </a:cubicBezTo>
                <a:lnTo>
                  <a:pt x="12991" y="4950"/>
                </a:lnTo>
                <a:cubicBezTo>
                  <a:pt x="12991" y="4527"/>
                  <a:pt x="12659" y="4195"/>
                  <a:pt x="12237" y="4195"/>
                </a:cubicBezTo>
                <a:lnTo>
                  <a:pt x="11965" y="4195"/>
                </a:lnTo>
                <a:lnTo>
                  <a:pt x="11965" y="1464"/>
                </a:lnTo>
                <a:lnTo>
                  <a:pt x="12025" y="1464"/>
                </a:lnTo>
                <a:cubicBezTo>
                  <a:pt x="12282" y="1464"/>
                  <a:pt x="12493" y="1253"/>
                  <a:pt x="12493" y="997"/>
                </a:cubicBezTo>
                <a:lnTo>
                  <a:pt x="12493" y="559"/>
                </a:lnTo>
                <a:lnTo>
                  <a:pt x="12916" y="559"/>
                </a:lnTo>
                <a:cubicBezTo>
                  <a:pt x="13021" y="559"/>
                  <a:pt x="13112" y="469"/>
                  <a:pt x="13112" y="363"/>
                </a:cubicBezTo>
                <a:lnTo>
                  <a:pt x="13112" y="167"/>
                </a:lnTo>
                <a:cubicBezTo>
                  <a:pt x="13112" y="76"/>
                  <a:pt x="13036" y="1"/>
                  <a:pt x="12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7"/>
          <p:cNvSpPr/>
          <p:nvPr/>
        </p:nvSpPr>
        <p:spPr>
          <a:xfrm>
            <a:off x="5744250" y="4086413"/>
            <a:ext cx="216150" cy="423625"/>
          </a:xfrm>
          <a:custGeom>
            <a:avLst/>
            <a:gdLst/>
            <a:ahLst/>
            <a:cxnLst/>
            <a:rect l="l" t="t" r="r" b="b"/>
            <a:pathLst>
              <a:path w="8646" h="16945" extrusionOk="0">
                <a:moveTo>
                  <a:pt x="3184" y="1"/>
                </a:moveTo>
                <a:cubicBezTo>
                  <a:pt x="2837" y="1"/>
                  <a:pt x="2550" y="288"/>
                  <a:pt x="2550" y="635"/>
                </a:cubicBezTo>
                <a:lnTo>
                  <a:pt x="2550" y="2173"/>
                </a:lnTo>
                <a:cubicBezTo>
                  <a:pt x="2541" y="2173"/>
                  <a:pt x="2532" y="2173"/>
                  <a:pt x="2522" y="2173"/>
                </a:cubicBezTo>
                <a:cubicBezTo>
                  <a:pt x="1117" y="2173"/>
                  <a:pt x="0" y="3314"/>
                  <a:pt x="0" y="4708"/>
                </a:cubicBezTo>
                <a:lnTo>
                  <a:pt x="0" y="16220"/>
                </a:lnTo>
                <a:cubicBezTo>
                  <a:pt x="0" y="16627"/>
                  <a:pt x="332" y="16944"/>
                  <a:pt x="740" y="16944"/>
                </a:cubicBezTo>
                <a:lnTo>
                  <a:pt x="7906" y="16944"/>
                </a:lnTo>
                <a:cubicBezTo>
                  <a:pt x="8313" y="16944"/>
                  <a:pt x="8645" y="16627"/>
                  <a:pt x="8630" y="16220"/>
                </a:cubicBezTo>
                <a:lnTo>
                  <a:pt x="8630" y="4708"/>
                </a:lnTo>
                <a:cubicBezTo>
                  <a:pt x="8645" y="3314"/>
                  <a:pt x="7514" y="2173"/>
                  <a:pt x="6108" y="2173"/>
                </a:cubicBezTo>
                <a:cubicBezTo>
                  <a:pt x="6099" y="2173"/>
                  <a:pt x="6090" y="2173"/>
                  <a:pt x="6080" y="2173"/>
                </a:cubicBezTo>
                <a:lnTo>
                  <a:pt x="6080" y="635"/>
                </a:lnTo>
                <a:cubicBezTo>
                  <a:pt x="6080" y="288"/>
                  <a:pt x="5794" y="1"/>
                  <a:pt x="5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7"/>
          <p:cNvSpPr/>
          <p:nvPr/>
        </p:nvSpPr>
        <p:spPr>
          <a:xfrm>
            <a:off x="5428250" y="3986838"/>
            <a:ext cx="216175" cy="523575"/>
          </a:xfrm>
          <a:custGeom>
            <a:avLst/>
            <a:gdLst/>
            <a:ahLst/>
            <a:cxnLst/>
            <a:rect l="l" t="t" r="r" b="b"/>
            <a:pathLst>
              <a:path w="8647" h="20943" extrusionOk="0">
                <a:moveTo>
                  <a:pt x="3184" y="1"/>
                </a:moveTo>
                <a:cubicBezTo>
                  <a:pt x="2837" y="1"/>
                  <a:pt x="2551" y="287"/>
                  <a:pt x="2551" y="634"/>
                </a:cubicBezTo>
                <a:lnTo>
                  <a:pt x="2551" y="1962"/>
                </a:lnTo>
                <a:cubicBezTo>
                  <a:pt x="1012" y="2566"/>
                  <a:pt x="1" y="4059"/>
                  <a:pt x="1" y="5704"/>
                </a:cubicBezTo>
                <a:lnTo>
                  <a:pt x="1" y="20203"/>
                </a:lnTo>
                <a:cubicBezTo>
                  <a:pt x="1" y="20610"/>
                  <a:pt x="333" y="20942"/>
                  <a:pt x="740" y="20942"/>
                </a:cubicBezTo>
                <a:lnTo>
                  <a:pt x="7907" y="20942"/>
                </a:lnTo>
                <a:cubicBezTo>
                  <a:pt x="8314" y="20942"/>
                  <a:pt x="8646" y="20610"/>
                  <a:pt x="8646" y="20203"/>
                </a:cubicBezTo>
                <a:lnTo>
                  <a:pt x="8646" y="5704"/>
                </a:lnTo>
                <a:cubicBezTo>
                  <a:pt x="8646" y="4059"/>
                  <a:pt x="7635" y="2566"/>
                  <a:pt x="6096" y="1962"/>
                </a:cubicBezTo>
                <a:lnTo>
                  <a:pt x="6096" y="634"/>
                </a:lnTo>
                <a:cubicBezTo>
                  <a:pt x="6096" y="287"/>
                  <a:pt x="5810" y="1"/>
                  <a:pt x="5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7"/>
          <p:cNvSpPr/>
          <p:nvPr/>
        </p:nvSpPr>
        <p:spPr>
          <a:xfrm>
            <a:off x="5197525" y="4336413"/>
            <a:ext cx="130900" cy="179550"/>
          </a:xfrm>
          <a:custGeom>
            <a:avLst/>
            <a:gdLst/>
            <a:ahLst/>
            <a:cxnLst/>
            <a:rect l="l" t="t" r="r" b="b"/>
            <a:pathLst>
              <a:path w="5236" h="7182" extrusionOk="0">
                <a:moveTo>
                  <a:pt x="679" y="0"/>
                </a:moveTo>
                <a:cubicBezTo>
                  <a:pt x="302" y="0"/>
                  <a:pt x="0" y="302"/>
                  <a:pt x="0" y="679"/>
                </a:cubicBezTo>
                <a:lnTo>
                  <a:pt x="0" y="1283"/>
                </a:lnTo>
                <a:cubicBezTo>
                  <a:pt x="0" y="1464"/>
                  <a:pt x="136" y="1599"/>
                  <a:pt x="317" y="1599"/>
                </a:cubicBezTo>
                <a:lnTo>
                  <a:pt x="363" y="1599"/>
                </a:lnTo>
                <a:lnTo>
                  <a:pt x="363" y="6880"/>
                </a:lnTo>
                <a:cubicBezTo>
                  <a:pt x="363" y="7046"/>
                  <a:pt x="498" y="7182"/>
                  <a:pt x="664" y="7182"/>
                </a:cubicBezTo>
                <a:lnTo>
                  <a:pt x="4587" y="7182"/>
                </a:lnTo>
                <a:cubicBezTo>
                  <a:pt x="4753" y="7182"/>
                  <a:pt x="4889" y="7046"/>
                  <a:pt x="4889" y="6880"/>
                </a:cubicBezTo>
                <a:lnTo>
                  <a:pt x="4889" y="1599"/>
                </a:lnTo>
                <a:lnTo>
                  <a:pt x="4919" y="1599"/>
                </a:lnTo>
                <a:cubicBezTo>
                  <a:pt x="5100" y="1599"/>
                  <a:pt x="5236" y="1464"/>
                  <a:pt x="5236" y="1283"/>
                </a:cubicBezTo>
                <a:lnTo>
                  <a:pt x="5236" y="679"/>
                </a:lnTo>
                <a:cubicBezTo>
                  <a:pt x="5236" y="302"/>
                  <a:pt x="4934" y="0"/>
                  <a:pt x="4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7"/>
          <p:cNvSpPr/>
          <p:nvPr/>
        </p:nvSpPr>
        <p:spPr>
          <a:xfrm>
            <a:off x="5457325" y="3460750"/>
            <a:ext cx="433050" cy="402750"/>
          </a:xfrm>
          <a:custGeom>
            <a:avLst/>
            <a:gdLst/>
            <a:ahLst/>
            <a:cxnLst/>
            <a:rect l="l" t="t" r="r" b="b"/>
            <a:pathLst>
              <a:path w="17322" h="16110" extrusionOk="0">
                <a:moveTo>
                  <a:pt x="16356" y="3331"/>
                </a:moveTo>
                <a:lnTo>
                  <a:pt x="16356" y="15084"/>
                </a:lnTo>
                <a:lnTo>
                  <a:pt x="997" y="15084"/>
                </a:lnTo>
                <a:lnTo>
                  <a:pt x="997" y="3331"/>
                </a:lnTo>
                <a:lnTo>
                  <a:pt x="2189" y="3331"/>
                </a:lnTo>
                <a:lnTo>
                  <a:pt x="2189" y="4417"/>
                </a:lnTo>
                <a:lnTo>
                  <a:pt x="2189" y="10799"/>
                </a:lnTo>
                <a:cubicBezTo>
                  <a:pt x="2174" y="11318"/>
                  <a:pt x="2596" y="11750"/>
                  <a:pt x="3113" y="11750"/>
                </a:cubicBezTo>
                <a:cubicBezTo>
                  <a:pt x="3121" y="11750"/>
                  <a:pt x="3130" y="11750"/>
                  <a:pt x="3139" y="11750"/>
                </a:cubicBezTo>
                <a:cubicBezTo>
                  <a:pt x="3199" y="11750"/>
                  <a:pt x="3260" y="11750"/>
                  <a:pt x="3335" y="11734"/>
                </a:cubicBezTo>
                <a:cubicBezTo>
                  <a:pt x="3773" y="11644"/>
                  <a:pt x="4090" y="11252"/>
                  <a:pt x="4090" y="10799"/>
                </a:cubicBezTo>
                <a:lnTo>
                  <a:pt x="4090" y="3331"/>
                </a:lnTo>
                <a:lnTo>
                  <a:pt x="5870" y="3331"/>
                </a:lnTo>
                <a:lnTo>
                  <a:pt x="5870" y="4417"/>
                </a:lnTo>
                <a:lnTo>
                  <a:pt x="5870" y="10799"/>
                </a:lnTo>
                <a:cubicBezTo>
                  <a:pt x="5855" y="11318"/>
                  <a:pt x="6278" y="11750"/>
                  <a:pt x="6794" y="11750"/>
                </a:cubicBezTo>
                <a:cubicBezTo>
                  <a:pt x="6803" y="11750"/>
                  <a:pt x="6812" y="11750"/>
                  <a:pt x="6820" y="11750"/>
                </a:cubicBezTo>
                <a:cubicBezTo>
                  <a:pt x="6881" y="11750"/>
                  <a:pt x="6941" y="11750"/>
                  <a:pt x="7001" y="11734"/>
                </a:cubicBezTo>
                <a:cubicBezTo>
                  <a:pt x="7454" y="11644"/>
                  <a:pt x="7771" y="11252"/>
                  <a:pt x="7756" y="10799"/>
                </a:cubicBezTo>
                <a:lnTo>
                  <a:pt x="7756" y="3331"/>
                </a:lnTo>
                <a:lnTo>
                  <a:pt x="9551" y="3331"/>
                </a:lnTo>
                <a:lnTo>
                  <a:pt x="9551" y="4417"/>
                </a:lnTo>
                <a:lnTo>
                  <a:pt x="9551" y="10799"/>
                </a:lnTo>
                <a:cubicBezTo>
                  <a:pt x="9536" y="11318"/>
                  <a:pt x="9959" y="11750"/>
                  <a:pt x="10475" y="11750"/>
                </a:cubicBezTo>
                <a:cubicBezTo>
                  <a:pt x="10484" y="11750"/>
                  <a:pt x="10493" y="11750"/>
                  <a:pt x="10502" y="11750"/>
                </a:cubicBezTo>
                <a:cubicBezTo>
                  <a:pt x="10562" y="11750"/>
                  <a:pt x="10622" y="11750"/>
                  <a:pt x="10683" y="11734"/>
                </a:cubicBezTo>
                <a:cubicBezTo>
                  <a:pt x="11135" y="11644"/>
                  <a:pt x="11452" y="11252"/>
                  <a:pt x="11437" y="10799"/>
                </a:cubicBezTo>
                <a:lnTo>
                  <a:pt x="11437" y="3331"/>
                </a:lnTo>
                <a:lnTo>
                  <a:pt x="13233" y="3331"/>
                </a:lnTo>
                <a:lnTo>
                  <a:pt x="13233" y="10799"/>
                </a:lnTo>
                <a:cubicBezTo>
                  <a:pt x="13233" y="11191"/>
                  <a:pt x="13459" y="11523"/>
                  <a:pt x="13806" y="11689"/>
                </a:cubicBezTo>
                <a:cubicBezTo>
                  <a:pt x="13927" y="11734"/>
                  <a:pt x="14062" y="11750"/>
                  <a:pt x="14183" y="11750"/>
                </a:cubicBezTo>
                <a:cubicBezTo>
                  <a:pt x="14243" y="11750"/>
                  <a:pt x="14319" y="11750"/>
                  <a:pt x="14379" y="11734"/>
                </a:cubicBezTo>
                <a:cubicBezTo>
                  <a:pt x="14500" y="11704"/>
                  <a:pt x="14606" y="11659"/>
                  <a:pt x="14711" y="11599"/>
                </a:cubicBezTo>
                <a:cubicBezTo>
                  <a:pt x="14983" y="11418"/>
                  <a:pt x="15134" y="11116"/>
                  <a:pt x="15134" y="10799"/>
                </a:cubicBezTo>
                <a:lnTo>
                  <a:pt x="15134" y="9743"/>
                </a:lnTo>
                <a:lnTo>
                  <a:pt x="15134" y="9517"/>
                </a:lnTo>
                <a:lnTo>
                  <a:pt x="15134" y="8672"/>
                </a:lnTo>
                <a:lnTo>
                  <a:pt x="15134" y="8445"/>
                </a:lnTo>
                <a:lnTo>
                  <a:pt x="15134" y="7601"/>
                </a:lnTo>
                <a:lnTo>
                  <a:pt x="15134" y="7374"/>
                </a:lnTo>
                <a:lnTo>
                  <a:pt x="15134" y="6529"/>
                </a:lnTo>
                <a:lnTo>
                  <a:pt x="15134" y="6303"/>
                </a:lnTo>
                <a:lnTo>
                  <a:pt x="15134" y="5473"/>
                </a:lnTo>
                <a:lnTo>
                  <a:pt x="15134" y="5232"/>
                </a:lnTo>
                <a:lnTo>
                  <a:pt x="15134" y="4417"/>
                </a:lnTo>
                <a:lnTo>
                  <a:pt x="15134" y="3331"/>
                </a:lnTo>
                <a:close/>
                <a:moveTo>
                  <a:pt x="16731" y="0"/>
                </a:moveTo>
                <a:cubicBezTo>
                  <a:pt x="16552" y="0"/>
                  <a:pt x="16371" y="125"/>
                  <a:pt x="16386" y="374"/>
                </a:cubicBezTo>
                <a:lnTo>
                  <a:pt x="16386" y="2637"/>
                </a:lnTo>
                <a:lnTo>
                  <a:pt x="15164" y="2637"/>
                </a:lnTo>
                <a:lnTo>
                  <a:pt x="15164" y="2154"/>
                </a:lnTo>
                <a:cubicBezTo>
                  <a:pt x="15269" y="2154"/>
                  <a:pt x="15375" y="2063"/>
                  <a:pt x="15375" y="1958"/>
                </a:cubicBezTo>
                <a:lnTo>
                  <a:pt x="15375" y="1807"/>
                </a:lnTo>
                <a:cubicBezTo>
                  <a:pt x="15375" y="1695"/>
                  <a:pt x="15284" y="1609"/>
                  <a:pt x="15187" y="1609"/>
                </a:cubicBezTo>
                <a:cubicBezTo>
                  <a:pt x="15179" y="1609"/>
                  <a:pt x="15171" y="1610"/>
                  <a:pt x="15164" y="1611"/>
                </a:cubicBezTo>
                <a:lnTo>
                  <a:pt x="15164" y="1279"/>
                </a:lnTo>
                <a:cubicBezTo>
                  <a:pt x="15164" y="1128"/>
                  <a:pt x="15058" y="1022"/>
                  <a:pt x="14907" y="1022"/>
                </a:cubicBezTo>
                <a:lnTo>
                  <a:pt x="13504" y="1022"/>
                </a:lnTo>
                <a:cubicBezTo>
                  <a:pt x="13368" y="1022"/>
                  <a:pt x="13263" y="1128"/>
                  <a:pt x="13263" y="1279"/>
                </a:cubicBezTo>
                <a:lnTo>
                  <a:pt x="13263" y="1611"/>
                </a:lnTo>
                <a:lnTo>
                  <a:pt x="13217" y="1611"/>
                </a:lnTo>
                <a:cubicBezTo>
                  <a:pt x="13112" y="1611"/>
                  <a:pt x="13006" y="1701"/>
                  <a:pt x="13021" y="1807"/>
                </a:cubicBezTo>
                <a:lnTo>
                  <a:pt x="13021" y="1958"/>
                </a:lnTo>
                <a:cubicBezTo>
                  <a:pt x="13021" y="2063"/>
                  <a:pt x="13112" y="2154"/>
                  <a:pt x="13217" y="2154"/>
                </a:cubicBezTo>
                <a:lnTo>
                  <a:pt x="13263" y="2154"/>
                </a:lnTo>
                <a:lnTo>
                  <a:pt x="13263" y="2637"/>
                </a:lnTo>
                <a:lnTo>
                  <a:pt x="11467" y="2637"/>
                </a:lnTo>
                <a:lnTo>
                  <a:pt x="11467" y="2154"/>
                </a:lnTo>
                <a:cubicBezTo>
                  <a:pt x="11588" y="2154"/>
                  <a:pt x="11679" y="2063"/>
                  <a:pt x="11679" y="1958"/>
                </a:cubicBezTo>
                <a:lnTo>
                  <a:pt x="11679" y="1807"/>
                </a:lnTo>
                <a:cubicBezTo>
                  <a:pt x="11679" y="1695"/>
                  <a:pt x="11601" y="1609"/>
                  <a:pt x="11493" y="1609"/>
                </a:cubicBezTo>
                <a:cubicBezTo>
                  <a:pt x="11485" y="1609"/>
                  <a:pt x="11476" y="1610"/>
                  <a:pt x="11467" y="1611"/>
                </a:cubicBezTo>
                <a:lnTo>
                  <a:pt x="11467" y="1279"/>
                </a:lnTo>
                <a:cubicBezTo>
                  <a:pt x="11467" y="1128"/>
                  <a:pt x="11362" y="1022"/>
                  <a:pt x="11226" y="1022"/>
                </a:cubicBezTo>
                <a:lnTo>
                  <a:pt x="9823" y="1022"/>
                </a:lnTo>
                <a:cubicBezTo>
                  <a:pt x="9687" y="1022"/>
                  <a:pt x="9566" y="1128"/>
                  <a:pt x="9566" y="1279"/>
                </a:cubicBezTo>
                <a:lnTo>
                  <a:pt x="9566" y="1611"/>
                </a:lnTo>
                <a:lnTo>
                  <a:pt x="9536" y="1611"/>
                </a:lnTo>
                <a:cubicBezTo>
                  <a:pt x="9415" y="1611"/>
                  <a:pt x="9325" y="1701"/>
                  <a:pt x="9325" y="1807"/>
                </a:cubicBezTo>
                <a:lnTo>
                  <a:pt x="9325" y="1958"/>
                </a:lnTo>
                <a:cubicBezTo>
                  <a:pt x="9325" y="2063"/>
                  <a:pt x="9415" y="2154"/>
                  <a:pt x="9536" y="2154"/>
                </a:cubicBezTo>
                <a:lnTo>
                  <a:pt x="9566" y="2154"/>
                </a:lnTo>
                <a:lnTo>
                  <a:pt x="9566" y="2652"/>
                </a:lnTo>
                <a:lnTo>
                  <a:pt x="7786" y="2652"/>
                </a:lnTo>
                <a:lnTo>
                  <a:pt x="7786" y="2154"/>
                </a:lnTo>
                <a:cubicBezTo>
                  <a:pt x="7907" y="2154"/>
                  <a:pt x="7997" y="2063"/>
                  <a:pt x="7997" y="1958"/>
                </a:cubicBezTo>
                <a:lnTo>
                  <a:pt x="7997" y="1807"/>
                </a:lnTo>
                <a:cubicBezTo>
                  <a:pt x="7997" y="1695"/>
                  <a:pt x="7919" y="1609"/>
                  <a:pt x="7812" y="1609"/>
                </a:cubicBezTo>
                <a:cubicBezTo>
                  <a:pt x="7804" y="1609"/>
                  <a:pt x="7795" y="1610"/>
                  <a:pt x="7786" y="1611"/>
                </a:cubicBezTo>
                <a:lnTo>
                  <a:pt x="7786" y="1279"/>
                </a:lnTo>
                <a:cubicBezTo>
                  <a:pt x="7786" y="1128"/>
                  <a:pt x="7680" y="1022"/>
                  <a:pt x="7545" y="1022"/>
                </a:cubicBezTo>
                <a:lnTo>
                  <a:pt x="6141" y="1022"/>
                </a:lnTo>
                <a:cubicBezTo>
                  <a:pt x="5991" y="1022"/>
                  <a:pt x="5885" y="1128"/>
                  <a:pt x="5885" y="1279"/>
                </a:cubicBezTo>
                <a:lnTo>
                  <a:pt x="5885" y="1611"/>
                </a:lnTo>
                <a:lnTo>
                  <a:pt x="5840" y="1611"/>
                </a:lnTo>
                <a:cubicBezTo>
                  <a:pt x="5734" y="1611"/>
                  <a:pt x="5644" y="1701"/>
                  <a:pt x="5644" y="1807"/>
                </a:cubicBezTo>
                <a:lnTo>
                  <a:pt x="5644" y="1958"/>
                </a:lnTo>
                <a:cubicBezTo>
                  <a:pt x="5644" y="2063"/>
                  <a:pt x="5734" y="2154"/>
                  <a:pt x="5840" y="2154"/>
                </a:cubicBezTo>
                <a:lnTo>
                  <a:pt x="5885" y="2154"/>
                </a:lnTo>
                <a:lnTo>
                  <a:pt x="5885" y="2652"/>
                </a:lnTo>
                <a:lnTo>
                  <a:pt x="4105" y="2652"/>
                </a:lnTo>
                <a:lnTo>
                  <a:pt x="4105" y="2154"/>
                </a:lnTo>
                <a:cubicBezTo>
                  <a:pt x="4210" y="2154"/>
                  <a:pt x="4301" y="2063"/>
                  <a:pt x="4301" y="1958"/>
                </a:cubicBezTo>
                <a:lnTo>
                  <a:pt x="4301" y="1807"/>
                </a:lnTo>
                <a:cubicBezTo>
                  <a:pt x="4301" y="1695"/>
                  <a:pt x="4223" y="1609"/>
                  <a:pt x="4128" y="1609"/>
                </a:cubicBezTo>
                <a:cubicBezTo>
                  <a:pt x="4120" y="1609"/>
                  <a:pt x="4112" y="1610"/>
                  <a:pt x="4105" y="1611"/>
                </a:cubicBezTo>
                <a:lnTo>
                  <a:pt x="4105" y="1279"/>
                </a:lnTo>
                <a:cubicBezTo>
                  <a:pt x="4105" y="1128"/>
                  <a:pt x="3984" y="1022"/>
                  <a:pt x="3848" y="1022"/>
                </a:cubicBezTo>
                <a:lnTo>
                  <a:pt x="2445" y="1022"/>
                </a:lnTo>
                <a:cubicBezTo>
                  <a:pt x="2294" y="1022"/>
                  <a:pt x="2189" y="1128"/>
                  <a:pt x="2189" y="1279"/>
                </a:cubicBezTo>
                <a:lnTo>
                  <a:pt x="2189" y="1611"/>
                </a:lnTo>
                <a:lnTo>
                  <a:pt x="2143" y="1611"/>
                </a:lnTo>
                <a:cubicBezTo>
                  <a:pt x="2038" y="1611"/>
                  <a:pt x="1947" y="1701"/>
                  <a:pt x="1947" y="1807"/>
                </a:cubicBezTo>
                <a:lnTo>
                  <a:pt x="1947" y="1958"/>
                </a:lnTo>
                <a:cubicBezTo>
                  <a:pt x="1947" y="2063"/>
                  <a:pt x="2038" y="2154"/>
                  <a:pt x="2143" y="2154"/>
                </a:cubicBezTo>
                <a:lnTo>
                  <a:pt x="2189" y="2154"/>
                </a:lnTo>
                <a:lnTo>
                  <a:pt x="2189" y="2652"/>
                </a:lnTo>
                <a:lnTo>
                  <a:pt x="997" y="2652"/>
                </a:lnTo>
                <a:lnTo>
                  <a:pt x="997" y="389"/>
                </a:lnTo>
                <a:cubicBezTo>
                  <a:pt x="1012" y="140"/>
                  <a:pt x="831" y="15"/>
                  <a:pt x="651" y="15"/>
                </a:cubicBezTo>
                <a:cubicBezTo>
                  <a:pt x="472" y="15"/>
                  <a:pt x="295" y="140"/>
                  <a:pt x="318" y="389"/>
                </a:cubicBezTo>
                <a:lnTo>
                  <a:pt x="318" y="15099"/>
                </a:lnTo>
                <a:lnTo>
                  <a:pt x="1" y="15099"/>
                </a:lnTo>
                <a:lnTo>
                  <a:pt x="1" y="16110"/>
                </a:lnTo>
                <a:lnTo>
                  <a:pt x="17321" y="16110"/>
                </a:lnTo>
                <a:lnTo>
                  <a:pt x="17321" y="15084"/>
                </a:lnTo>
                <a:lnTo>
                  <a:pt x="17065" y="15084"/>
                </a:lnTo>
                <a:lnTo>
                  <a:pt x="17065" y="374"/>
                </a:lnTo>
                <a:cubicBezTo>
                  <a:pt x="17087" y="125"/>
                  <a:pt x="16910" y="0"/>
                  <a:pt x="167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7"/>
          <p:cNvSpPr/>
          <p:nvPr/>
        </p:nvSpPr>
        <p:spPr>
          <a:xfrm>
            <a:off x="3009274" y="2220440"/>
            <a:ext cx="398589" cy="458293"/>
          </a:xfrm>
          <a:custGeom>
            <a:avLst/>
            <a:gdLst/>
            <a:ahLst/>
            <a:cxnLst/>
            <a:rect l="l" t="t" r="r" b="b"/>
            <a:pathLst>
              <a:path w="8058" h="9265" fill="none" extrusionOk="0">
                <a:moveTo>
                  <a:pt x="31" y="6986"/>
                </a:moveTo>
                <a:lnTo>
                  <a:pt x="1" y="2339"/>
                </a:lnTo>
                <a:lnTo>
                  <a:pt x="3999" y="1"/>
                </a:lnTo>
                <a:lnTo>
                  <a:pt x="8012" y="2279"/>
                </a:lnTo>
                <a:lnTo>
                  <a:pt x="8058" y="6911"/>
                </a:lnTo>
                <a:lnTo>
                  <a:pt x="4060" y="9265"/>
                </a:ln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7"/>
          <p:cNvSpPr/>
          <p:nvPr/>
        </p:nvSpPr>
        <p:spPr>
          <a:xfrm>
            <a:off x="3405590" y="2218214"/>
            <a:ext cx="398589" cy="458293"/>
          </a:xfrm>
          <a:custGeom>
            <a:avLst/>
            <a:gdLst/>
            <a:ahLst/>
            <a:cxnLst/>
            <a:rect l="l" t="t" r="r" b="b"/>
            <a:pathLst>
              <a:path w="8058" h="9265" fill="none" extrusionOk="0">
                <a:moveTo>
                  <a:pt x="46" y="6971"/>
                </a:moveTo>
                <a:lnTo>
                  <a:pt x="0" y="2339"/>
                </a:lnTo>
                <a:lnTo>
                  <a:pt x="3999" y="1"/>
                </a:lnTo>
                <a:lnTo>
                  <a:pt x="8027" y="2279"/>
                </a:lnTo>
                <a:lnTo>
                  <a:pt x="8057" y="6911"/>
                </a:lnTo>
                <a:lnTo>
                  <a:pt x="4074" y="9264"/>
                </a:ln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7"/>
          <p:cNvSpPr/>
          <p:nvPr/>
        </p:nvSpPr>
        <p:spPr>
          <a:xfrm>
            <a:off x="3360477" y="2521387"/>
            <a:ext cx="94429" cy="82755"/>
          </a:xfrm>
          <a:custGeom>
            <a:avLst/>
            <a:gdLst/>
            <a:ahLst/>
            <a:cxnLst/>
            <a:rect l="l" t="t" r="r" b="b"/>
            <a:pathLst>
              <a:path w="1909" h="1673" extrusionOk="0">
                <a:moveTo>
                  <a:pt x="955" y="0"/>
                </a:moveTo>
                <a:cubicBezTo>
                  <a:pt x="444" y="0"/>
                  <a:pt x="1" y="485"/>
                  <a:pt x="143" y="1053"/>
                </a:cubicBezTo>
                <a:cubicBezTo>
                  <a:pt x="252" y="1457"/>
                  <a:pt x="605" y="1673"/>
                  <a:pt x="959" y="1673"/>
                </a:cubicBezTo>
                <a:cubicBezTo>
                  <a:pt x="1240" y="1673"/>
                  <a:pt x="1522" y="1537"/>
                  <a:pt x="1682" y="1249"/>
                </a:cubicBezTo>
                <a:cubicBezTo>
                  <a:pt x="1908" y="842"/>
                  <a:pt x="1772" y="344"/>
                  <a:pt x="1380" y="118"/>
                </a:cubicBezTo>
                <a:cubicBezTo>
                  <a:pt x="1241" y="37"/>
                  <a:pt x="1095" y="0"/>
                  <a:pt x="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7"/>
          <p:cNvSpPr/>
          <p:nvPr/>
        </p:nvSpPr>
        <p:spPr>
          <a:xfrm>
            <a:off x="3724542" y="2490521"/>
            <a:ext cx="156507" cy="136771"/>
          </a:xfrm>
          <a:custGeom>
            <a:avLst/>
            <a:gdLst/>
            <a:ahLst/>
            <a:cxnLst/>
            <a:rect l="l" t="t" r="r" b="b"/>
            <a:pathLst>
              <a:path w="3164" h="2765" extrusionOk="0">
                <a:moveTo>
                  <a:pt x="1589" y="0"/>
                </a:moveTo>
                <a:cubicBezTo>
                  <a:pt x="740" y="0"/>
                  <a:pt x="1" y="808"/>
                  <a:pt x="251" y="1738"/>
                </a:cubicBezTo>
                <a:cubicBezTo>
                  <a:pt x="429" y="2404"/>
                  <a:pt x="1007" y="2764"/>
                  <a:pt x="1589" y="2764"/>
                </a:cubicBezTo>
                <a:cubicBezTo>
                  <a:pt x="2046" y="2764"/>
                  <a:pt x="2505" y="2541"/>
                  <a:pt x="2771" y="2069"/>
                </a:cubicBezTo>
                <a:cubicBezTo>
                  <a:pt x="3163" y="1406"/>
                  <a:pt x="2937" y="561"/>
                  <a:pt x="2273" y="184"/>
                </a:cubicBezTo>
                <a:cubicBezTo>
                  <a:pt x="2048" y="57"/>
                  <a:pt x="1815" y="0"/>
                  <a:pt x="1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7"/>
          <p:cNvSpPr/>
          <p:nvPr/>
        </p:nvSpPr>
        <p:spPr>
          <a:xfrm>
            <a:off x="3559179" y="2634811"/>
            <a:ext cx="94231" cy="82804"/>
          </a:xfrm>
          <a:custGeom>
            <a:avLst/>
            <a:gdLst/>
            <a:ahLst/>
            <a:cxnLst/>
            <a:rect l="l" t="t" r="r" b="b"/>
            <a:pathLst>
              <a:path w="1905" h="1674" extrusionOk="0">
                <a:moveTo>
                  <a:pt x="952" y="0"/>
                </a:moveTo>
                <a:cubicBezTo>
                  <a:pt x="441" y="0"/>
                  <a:pt x="0" y="485"/>
                  <a:pt x="154" y="1053"/>
                </a:cubicBezTo>
                <a:cubicBezTo>
                  <a:pt x="264" y="1457"/>
                  <a:pt x="612" y="1673"/>
                  <a:pt x="962" y="1673"/>
                </a:cubicBezTo>
                <a:cubicBezTo>
                  <a:pt x="1239" y="1673"/>
                  <a:pt x="1518" y="1537"/>
                  <a:pt x="1678" y="1250"/>
                </a:cubicBezTo>
                <a:cubicBezTo>
                  <a:pt x="1904" y="857"/>
                  <a:pt x="1769" y="344"/>
                  <a:pt x="1376" y="118"/>
                </a:cubicBezTo>
                <a:cubicBezTo>
                  <a:pt x="1237" y="37"/>
                  <a:pt x="1092" y="0"/>
                  <a:pt x="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7"/>
          <p:cNvSpPr/>
          <p:nvPr/>
        </p:nvSpPr>
        <p:spPr>
          <a:xfrm>
            <a:off x="3754666" y="2289642"/>
            <a:ext cx="95022" cy="82508"/>
          </a:xfrm>
          <a:custGeom>
            <a:avLst/>
            <a:gdLst/>
            <a:ahLst/>
            <a:cxnLst/>
            <a:rect l="l" t="t" r="r" b="b"/>
            <a:pathLst>
              <a:path w="1921" h="1668" extrusionOk="0">
                <a:moveTo>
                  <a:pt x="970" y="1"/>
                </a:moveTo>
                <a:cubicBezTo>
                  <a:pt x="458" y="1"/>
                  <a:pt x="0" y="488"/>
                  <a:pt x="155" y="1061"/>
                </a:cubicBezTo>
                <a:cubicBezTo>
                  <a:pt x="264" y="1455"/>
                  <a:pt x="610" y="1667"/>
                  <a:pt x="961" y="1667"/>
                </a:cubicBezTo>
                <a:cubicBezTo>
                  <a:pt x="1242" y="1667"/>
                  <a:pt x="1526" y="1531"/>
                  <a:pt x="1694" y="1242"/>
                </a:cubicBezTo>
                <a:cubicBezTo>
                  <a:pt x="1920" y="850"/>
                  <a:pt x="1785" y="352"/>
                  <a:pt x="1377" y="111"/>
                </a:cubicBezTo>
                <a:cubicBezTo>
                  <a:pt x="1245" y="35"/>
                  <a:pt x="1106"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7"/>
          <p:cNvSpPr/>
          <p:nvPr/>
        </p:nvSpPr>
        <p:spPr>
          <a:xfrm>
            <a:off x="3210054" y="1875667"/>
            <a:ext cx="399331" cy="346304"/>
          </a:xfrm>
          <a:custGeom>
            <a:avLst/>
            <a:gdLst/>
            <a:ahLst/>
            <a:cxnLst/>
            <a:rect l="l" t="t" r="r" b="b"/>
            <a:pathLst>
              <a:path w="8073" h="7001" fill="none" extrusionOk="0">
                <a:moveTo>
                  <a:pt x="46" y="7001"/>
                </a:moveTo>
                <a:lnTo>
                  <a:pt x="1" y="2369"/>
                </a:lnTo>
                <a:lnTo>
                  <a:pt x="3984" y="0"/>
                </a:lnTo>
                <a:lnTo>
                  <a:pt x="8027" y="2279"/>
                </a:lnTo>
                <a:lnTo>
                  <a:pt x="8072" y="6910"/>
                </a:lnTo>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7"/>
          <p:cNvSpPr/>
          <p:nvPr/>
        </p:nvSpPr>
        <p:spPr>
          <a:xfrm>
            <a:off x="3553343" y="1948629"/>
            <a:ext cx="104816" cy="82359"/>
          </a:xfrm>
          <a:custGeom>
            <a:avLst/>
            <a:gdLst/>
            <a:ahLst/>
            <a:cxnLst/>
            <a:rect l="l" t="t" r="r" b="b"/>
            <a:pathLst>
              <a:path w="2119" h="1665" extrusionOk="0">
                <a:moveTo>
                  <a:pt x="1057" y="0"/>
                </a:moveTo>
                <a:cubicBezTo>
                  <a:pt x="918" y="0"/>
                  <a:pt x="778" y="35"/>
                  <a:pt x="650" y="110"/>
                </a:cubicBezTo>
                <a:cubicBezTo>
                  <a:pt x="1" y="472"/>
                  <a:pt x="121" y="1437"/>
                  <a:pt x="846" y="1633"/>
                </a:cubicBezTo>
                <a:cubicBezTo>
                  <a:pt x="923" y="1654"/>
                  <a:pt x="998" y="1664"/>
                  <a:pt x="1072" y="1664"/>
                </a:cubicBezTo>
                <a:cubicBezTo>
                  <a:pt x="1684" y="1664"/>
                  <a:pt x="2118" y="977"/>
                  <a:pt x="1781" y="411"/>
                </a:cubicBezTo>
                <a:cubicBezTo>
                  <a:pt x="1619" y="148"/>
                  <a:pt x="1341" y="0"/>
                  <a:pt x="10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7"/>
          <p:cNvSpPr/>
          <p:nvPr/>
        </p:nvSpPr>
        <p:spPr>
          <a:xfrm>
            <a:off x="3557102" y="2176218"/>
            <a:ext cx="104866" cy="82953"/>
          </a:xfrm>
          <a:custGeom>
            <a:avLst/>
            <a:gdLst/>
            <a:ahLst/>
            <a:cxnLst/>
            <a:rect l="l" t="t" r="r" b="b"/>
            <a:pathLst>
              <a:path w="2120" h="1677" extrusionOk="0">
                <a:moveTo>
                  <a:pt x="1057" y="1"/>
                </a:moveTo>
                <a:cubicBezTo>
                  <a:pt x="918" y="1"/>
                  <a:pt x="778" y="36"/>
                  <a:pt x="649" y="110"/>
                </a:cubicBezTo>
                <a:cubicBezTo>
                  <a:pt x="0" y="487"/>
                  <a:pt x="121" y="1453"/>
                  <a:pt x="845" y="1649"/>
                </a:cubicBezTo>
                <a:cubicBezTo>
                  <a:pt x="918" y="1667"/>
                  <a:pt x="990" y="1676"/>
                  <a:pt x="1059" y="1676"/>
                </a:cubicBezTo>
                <a:cubicBezTo>
                  <a:pt x="1678" y="1676"/>
                  <a:pt x="2120" y="995"/>
                  <a:pt x="1781" y="412"/>
                </a:cubicBezTo>
                <a:cubicBezTo>
                  <a:pt x="1618" y="148"/>
                  <a:pt x="1340" y="1"/>
                  <a:pt x="10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7"/>
          <p:cNvSpPr/>
          <p:nvPr/>
        </p:nvSpPr>
        <p:spPr>
          <a:xfrm>
            <a:off x="3332431" y="1807900"/>
            <a:ext cx="148593" cy="135584"/>
          </a:xfrm>
          <a:custGeom>
            <a:avLst/>
            <a:gdLst/>
            <a:ahLst/>
            <a:cxnLst/>
            <a:rect l="l" t="t" r="r" b="b"/>
            <a:pathLst>
              <a:path w="3004" h="2741" extrusionOk="0">
                <a:moveTo>
                  <a:pt x="1504" y="0"/>
                </a:moveTo>
                <a:cubicBezTo>
                  <a:pt x="857" y="0"/>
                  <a:pt x="284" y="451"/>
                  <a:pt x="152" y="1099"/>
                </a:cubicBezTo>
                <a:cubicBezTo>
                  <a:pt x="1" y="1838"/>
                  <a:pt x="484" y="2577"/>
                  <a:pt x="1238" y="2713"/>
                </a:cubicBezTo>
                <a:cubicBezTo>
                  <a:pt x="1329" y="2732"/>
                  <a:pt x="1421" y="2741"/>
                  <a:pt x="1510" y="2741"/>
                </a:cubicBezTo>
                <a:cubicBezTo>
                  <a:pt x="2148" y="2741"/>
                  <a:pt x="2720" y="2290"/>
                  <a:pt x="2852" y="1642"/>
                </a:cubicBezTo>
                <a:cubicBezTo>
                  <a:pt x="3003" y="903"/>
                  <a:pt x="2520" y="178"/>
                  <a:pt x="1781" y="28"/>
                </a:cubicBezTo>
                <a:cubicBezTo>
                  <a:pt x="1688" y="9"/>
                  <a:pt x="1595" y="0"/>
                  <a:pt x="1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7"/>
          <p:cNvSpPr/>
          <p:nvPr/>
        </p:nvSpPr>
        <p:spPr>
          <a:xfrm>
            <a:off x="2944425" y="2502739"/>
            <a:ext cx="143300" cy="125691"/>
          </a:xfrm>
          <a:custGeom>
            <a:avLst/>
            <a:gdLst/>
            <a:ahLst/>
            <a:cxnLst/>
            <a:rect l="l" t="t" r="r" b="b"/>
            <a:pathLst>
              <a:path w="2897" h="2541" extrusionOk="0">
                <a:moveTo>
                  <a:pt x="1443" y="0"/>
                </a:moveTo>
                <a:cubicBezTo>
                  <a:pt x="670" y="0"/>
                  <a:pt x="0" y="742"/>
                  <a:pt x="226" y="1596"/>
                </a:cubicBezTo>
                <a:cubicBezTo>
                  <a:pt x="386" y="2213"/>
                  <a:pt x="920" y="2541"/>
                  <a:pt x="1457" y="2541"/>
                </a:cubicBezTo>
                <a:cubicBezTo>
                  <a:pt x="1879" y="2541"/>
                  <a:pt x="2303" y="2338"/>
                  <a:pt x="2549" y="1913"/>
                </a:cubicBezTo>
                <a:cubicBezTo>
                  <a:pt x="2896" y="1294"/>
                  <a:pt x="2685" y="525"/>
                  <a:pt x="2081" y="178"/>
                </a:cubicBezTo>
                <a:cubicBezTo>
                  <a:pt x="1872" y="55"/>
                  <a:pt x="1653" y="0"/>
                  <a:pt x="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7"/>
          <p:cNvSpPr/>
          <p:nvPr/>
        </p:nvSpPr>
        <p:spPr>
          <a:xfrm>
            <a:off x="3142138" y="2618438"/>
            <a:ext cx="132170" cy="115352"/>
          </a:xfrm>
          <a:custGeom>
            <a:avLst/>
            <a:gdLst/>
            <a:ahLst/>
            <a:cxnLst/>
            <a:rect l="l" t="t" r="r" b="b"/>
            <a:pathLst>
              <a:path w="2672" h="2332" extrusionOk="0">
                <a:moveTo>
                  <a:pt x="1343" y="0"/>
                </a:moveTo>
                <a:cubicBezTo>
                  <a:pt x="938" y="0"/>
                  <a:pt x="544" y="212"/>
                  <a:pt x="332" y="585"/>
                </a:cubicBezTo>
                <a:cubicBezTo>
                  <a:pt x="1" y="1143"/>
                  <a:pt x="197" y="1852"/>
                  <a:pt x="755" y="2169"/>
                </a:cubicBezTo>
                <a:cubicBezTo>
                  <a:pt x="936" y="2280"/>
                  <a:pt x="1137" y="2332"/>
                  <a:pt x="1337" y="2332"/>
                </a:cubicBezTo>
                <a:cubicBezTo>
                  <a:pt x="1736" y="2332"/>
                  <a:pt x="2128" y="2124"/>
                  <a:pt x="2339" y="1762"/>
                </a:cubicBezTo>
                <a:cubicBezTo>
                  <a:pt x="2671" y="1203"/>
                  <a:pt x="2475" y="479"/>
                  <a:pt x="1932" y="162"/>
                </a:cubicBezTo>
                <a:cubicBezTo>
                  <a:pt x="1747" y="52"/>
                  <a:pt x="1543" y="0"/>
                  <a:pt x="1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7"/>
          <p:cNvSpPr/>
          <p:nvPr/>
        </p:nvSpPr>
        <p:spPr>
          <a:xfrm>
            <a:off x="2960600" y="2301267"/>
            <a:ext cx="94280" cy="82755"/>
          </a:xfrm>
          <a:custGeom>
            <a:avLst/>
            <a:gdLst/>
            <a:ahLst/>
            <a:cxnLst/>
            <a:rect l="l" t="t" r="r" b="b"/>
            <a:pathLst>
              <a:path w="1906" h="1673" extrusionOk="0">
                <a:moveTo>
                  <a:pt x="958" y="1"/>
                </a:moveTo>
                <a:cubicBezTo>
                  <a:pt x="445" y="1"/>
                  <a:pt x="1" y="494"/>
                  <a:pt x="155" y="1052"/>
                </a:cubicBezTo>
                <a:cubicBezTo>
                  <a:pt x="264" y="1456"/>
                  <a:pt x="613" y="1672"/>
                  <a:pt x="965" y="1672"/>
                </a:cubicBezTo>
                <a:cubicBezTo>
                  <a:pt x="1245" y="1672"/>
                  <a:pt x="1527" y="1536"/>
                  <a:pt x="1694" y="1249"/>
                </a:cubicBezTo>
                <a:cubicBezTo>
                  <a:pt x="1905" y="856"/>
                  <a:pt x="1770" y="343"/>
                  <a:pt x="1377" y="117"/>
                </a:cubicBezTo>
                <a:cubicBezTo>
                  <a:pt x="1239" y="37"/>
                  <a:pt x="1096" y="1"/>
                  <a:pt x="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7"/>
          <p:cNvSpPr/>
          <p:nvPr/>
        </p:nvSpPr>
        <p:spPr>
          <a:xfrm>
            <a:off x="3358400" y="2292264"/>
            <a:ext cx="94231" cy="82804"/>
          </a:xfrm>
          <a:custGeom>
            <a:avLst/>
            <a:gdLst/>
            <a:ahLst/>
            <a:cxnLst/>
            <a:rect l="l" t="t" r="r" b="b"/>
            <a:pathLst>
              <a:path w="1905" h="1674" extrusionOk="0">
                <a:moveTo>
                  <a:pt x="952" y="0"/>
                </a:moveTo>
                <a:cubicBezTo>
                  <a:pt x="442" y="0"/>
                  <a:pt x="1" y="485"/>
                  <a:pt x="155" y="1053"/>
                </a:cubicBezTo>
                <a:cubicBezTo>
                  <a:pt x="264" y="1457"/>
                  <a:pt x="612" y="1673"/>
                  <a:pt x="965" y="1673"/>
                </a:cubicBezTo>
                <a:cubicBezTo>
                  <a:pt x="1244" y="1673"/>
                  <a:pt x="1527" y="1537"/>
                  <a:pt x="1694" y="1249"/>
                </a:cubicBezTo>
                <a:cubicBezTo>
                  <a:pt x="1905" y="842"/>
                  <a:pt x="1769" y="344"/>
                  <a:pt x="1377" y="118"/>
                </a:cubicBezTo>
                <a:cubicBezTo>
                  <a:pt x="1237" y="37"/>
                  <a:pt x="1092" y="0"/>
                  <a:pt x="9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7"/>
          <p:cNvSpPr/>
          <p:nvPr/>
        </p:nvSpPr>
        <p:spPr>
          <a:xfrm>
            <a:off x="3153910" y="2174438"/>
            <a:ext cx="95022" cy="82705"/>
          </a:xfrm>
          <a:custGeom>
            <a:avLst/>
            <a:gdLst/>
            <a:ahLst/>
            <a:cxnLst/>
            <a:rect l="l" t="t" r="r" b="b"/>
            <a:pathLst>
              <a:path w="1921" h="1672" extrusionOk="0">
                <a:moveTo>
                  <a:pt x="971" y="0"/>
                </a:moveTo>
                <a:cubicBezTo>
                  <a:pt x="454" y="0"/>
                  <a:pt x="0" y="493"/>
                  <a:pt x="155" y="1052"/>
                </a:cubicBezTo>
                <a:cubicBezTo>
                  <a:pt x="264" y="1455"/>
                  <a:pt x="612" y="1671"/>
                  <a:pt x="965" y="1671"/>
                </a:cubicBezTo>
                <a:cubicBezTo>
                  <a:pt x="1244" y="1671"/>
                  <a:pt x="1527" y="1535"/>
                  <a:pt x="1694" y="1248"/>
                </a:cubicBezTo>
                <a:cubicBezTo>
                  <a:pt x="1920" y="855"/>
                  <a:pt x="1784" y="342"/>
                  <a:pt x="1392" y="116"/>
                </a:cubicBezTo>
                <a:cubicBezTo>
                  <a:pt x="1254" y="36"/>
                  <a:pt x="1110" y="0"/>
                  <a:pt x="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7"/>
          <p:cNvSpPr/>
          <p:nvPr/>
        </p:nvSpPr>
        <p:spPr>
          <a:xfrm>
            <a:off x="3160638" y="1954911"/>
            <a:ext cx="94231" cy="82260"/>
          </a:xfrm>
          <a:custGeom>
            <a:avLst/>
            <a:gdLst/>
            <a:ahLst/>
            <a:cxnLst/>
            <a:rect l="l" t="t" r="r" b="b"/>
            <a:pathLst>
              <a:path w="1905" h="1663" extrusionOk="0">
                <a:moveTo>
                  <a:pt x="958" y="1"/>
                </a:moveTo>
                <a:cubicBezTo>
                  <a:pt x="451" y="1"/>
                  <a:pt x="1" y="485"/>
                  <a:pt x="155" y="1054"/>
                </a:cubicBezTo>
                <a:cubicBezTo>
                  <a:pt x="264" y="1450"/>
                  <a:pt x="614" y="1662"/>
                  <a:pt x="967" y="1662"/>
                </a:cubicBezTo>
                <a:cubicBezTo>
                  <a:pt x="1246" y="1662"/>
                  <a:pt x="1527" y="1530"/>
                  <a:pt x="1694" y="1250"/>
                </a:cubicBezTo>
                <a:cubicBezTo>
                  <a:pt x="1905" y="843"/>
                  <a:pt x="1769" y="345"/>
                  <a:pt x="1377" y="118"/>
                </a:cubicBezTo>
                <a:cubicBezTo>
                  <a:pt x="1240" y="37"/>
                  <a:pt x="1097" y="1"/>
                  <a:pt x="9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7"/>
          <p:cNvSpPr/>
          <p:nvPr/>
        </p:nvSpPr>
        <p:spPr>
          <a:xfrm>
            <a:off x="4585986" y="2048149"/>
            <a:ext cx="83611" cy="124580"/>
          </a:xfrm>
          <a:custGeom>
            <a:avLst/>
            <a:gdLst/>
            <a:ahLst/>
            <a:cxnLst/>
            <a:rect l="l" t="t" r="r" b="b"/>
            <a:pathLst>
              <a:path w="1449" h="2159" fill="none" extrusionOk="0">
                <a:moveTo>
                  <a:pt x="1449" y="1"/>
                </a:moveTo>
                <a:lnTo>
                  <a:pt x="0" y="2158"/>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7"/>
          <p:cNvSpPr/>
          <p:nvPr/>
        </p:nvSpPr>
        <p:spPr>
          <a:xfrm>
            <a:off x="4539016" y="2135740"/>
            <a:ext cx="84419" cy="71493"/>
          </a:xfrm>
          <a:custGeom>
            <a:avLst/>
            <a:gdLst/>
            <a:ahLst/>
            <a:cxnLst/>
            <a:rect l="l" t="t" r="r" b="b"/>
            <a:pathLst>
              <a:path w="1463" h="1239" extrusionOk="0">
                <a:moveTo>
                  <a:pt x="757" y="0"/>
                </a:moveTo>
                <a:cubicBezTo>
                  <a:pt x="333" y="0"/>
                  <a:pt x="0" y="452"/>
                  <a:pt x="196" y="882"/>
                </a:cubicBezTo>
                <a:cubicBezTo>
                  <a:pt x="312" y="1121"/>
                  <a:pt x="540" y="1239"/>
                  <a:pt x="765" y="1239"/>
                </a:cubicBezTo>
                <a:cubicBezTo>
                  <a:pt x="1008" y="1239"/>
                  <a:pt x="1248" y="1102"/>
                  <a:pt x="1342" y="836"/>
                </a:cubicBezTo>
                <a:cubicBezTo>
                  <a:pt x="1463" y="504"/>
                  <a:pt x="1297" y="142"/>
                  <a:pt x="965" y="37"/>
                </a:cubicBezTo>
                <a:cubicBezTo>
                  <a:pt x="894" y="12"/>
                  <a:pt x="824" y="0"/>
                  <a:pt x="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7"/>
          <p:cNvSpPr/>
          <p:nvPr/>
        </p:nvSpPr>
        <p:spPr>
          <a:xfrm>
            <a:off x="4600757" y="2477334"/>
            <a:ext cx="144602" cy="41892"/>
          </a:xfrm>
          <a:custGeom>
            <a:avLst/>
            <a:gdLst/>
            <a:ahLst/>
            <a:cxnLst/>
            <a:rect l="l" t="t" r="r" b="b"/>
            <a:pathLst>
              <a:path w="2506" h="726" fill="none" extrusionOk="0">
                <a:moveTo>
                  <a:pt x="2505" y="1"/>
                </a:moveTo>
                <a:lnTo>
                  <a:pt x="1" y="725"/>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7"/>
          <p:cNvSpPr/>
          <p:nvPr/>
        </p:nvSpPr>
        <p:spPr>
          <a:xfrm>
            <a:off x="4558000" y="2480392"/>
            <a:ext cx="81995" cy="72301"/>
          </a:xfrm>
          <a:custGeom>
            <a:avLst/>
            <a:gdLst/>
            <a:ahLst/>
            <a:cxnLst/>
            <a:rect l="l" t="t" r="r" b="b"/>
            <a:pathLst>
              <a:path w="1421" h="1253" extrusionOk="0">
                <a:moveTo>
                  <a:pt x="718" y="0"/>
                </a:moveTo>
                <a:cubicBezTo>
                  <a:pt x="455" y="0"/>
                  <a:pt x="193" y="164"/>
                  <a:pt x="108" y="461"/>
                </a:cubicBezTo>
                <a:cubicBezTo>
                  <a:pt x="1" y="890"/>
                  <a:pt x="336" y="1253"/>
                  <a:pt x="719" y="1253"/>
                </a:cubicBezTo>
                <a:cubicBezTo>
                  <a:pt x="821" y="1253"/>
                  <a:pt x="927" y="1227"/>
                  <a:pt x="1028" y="1170"/>
                </a:cubicBezTo>
                <a:cubicBezTo>
                  <a:pt x="1330" y="989"/>
                  <a:pt x="1421" y="612"/>
                  <a:pt x="1255" y="310"/>
                </a:cubicBezTo>
                <a:cubicBezTo>
                  <a:pt x="1129" y="99"/>
                  <a:pt x="923" y="0"/>
                  <a:pt x="7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7"/>
          <p:cNvSpPr/>
          <p:nvPr/>
        </p:nvSpPr>
        <p:spPr>
          <a:xfrm>
            <a:off x="4733933" y="2508666"/>
            <a:ext cx="36641" cy="145468"/>
          </a:xfrm>
          <a:custGeom>
            <a:avLst/>
            <a:gdLst/>
            <a:ahLst/>
            <a:cxnLst/>
            <a:rect l="l" t="t" r="r" b="b"/>
            <a:pathLst>
              <a:path w="635" h="2521" fill="none" extrusionOk="0">
                <a:moveTo>
                  <a:pt x="635" y="1"/>
                </a:moveTo>
                <a:lnTo>
                  <a:pt x="1" y="2521"/>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7"/>
          <p:cNvSpPr/>
          <p:nvPr/>
        </p:nvSpPr>
        <p:spPr>
          <a:xfrm>
            <a:off x="4681713" y="2617491"/>
            <a:ext cx="84534" cy="72301"/>
          </a:xfrm>
          <a:custGeom>
            <a:avLst/>
            <a:gdLst/>
            <a:ahLst/>
            <a:cxnLst/>
            <a:rect l="l" t="t" r="r" b="b"/>
            <a:pathLst>
              <a:path w="1465" h="1253" extrusionOk="0">
                <a:moveTo>
                  <a:pt x="846" y="1"/>
                </a:moveTo>
                <a:cubicBezTo>
                  <a:pt x="287" y="1"/>
                  <a:pt x="1" y="665"/>
                  <a:pt x="393" y="1057"/>
                </a:cubicBezTo>
                <a:cubicBezTo>
                  <a:pt x="523" y="1192"/>
                  <a:pt x="683" y="1253"/>
                  <a:pt x="840" y="1253"/>
                </a:cubicBezTo>
                <a:cubicBezTo>
                  <a:pt x="1154" y="1253"/>
                  <a:pt x="1454" y="1008"/>
                  <a:pt x="1464" y="635"/>
                </a:cubicBezTo>
                <a:cubicBezTo>
                  <a:pt x="1464" y="288"/>
                  <a:pt x="1193" y="1"/>
                  <a:pt x="8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7"/>
          <p:cNvSpPr/>
          <p:nvPr/>
        </p:nvSpPr>
        <p:spPr>
          <a:xfrm>
            <a:off x="4687137" y="2423960"/>
            <a:ext cx="181821" cy="166818"/>
          </a:xfrm>
          <a:custGeom>
            <a:avLst/>
            <a:gdLst/>
            <a:ahLst/>
            <a:cxnLst/>
            <a:rect l="l" t="t" r="r" b="b"/>
            <a:pathLst>
              <a:path w="3151" h="2891" extrusionOk="0">
                <a:moveTo>
                  <a:pt x="1536" y="0"/>
                </a:moveTo>
                <a:cubicBezTo>
                  <a:pt x="849" y="0"/>
                  <a:pt x="174" y="488"/>
                  <a:pt x="88" y="1288"/>
                </a:cubicBezTo>
                <a:cubicBezTo>
                  <a:pt x="0" y="2215"/>
                  <a:pt x="742" y="2890"/>
                  <a:pt x="1536" y="2890"/>
                </a:cubicBezTo>
                <a:cubicBezTo>
                  <a:pt x="1839" y="2890"/>
                  <a:pt x="2151" y="2792"/>
                  <a:pt x="2426" y="2570"/>
                </a:cubicBezTo>
                <a:cubicBezTo>
                  <a:pt x="3045" y="2057"/>
                  <a:pt x="3151" y="1152"/>
                  <a:pt x="2638" y="534"/>
                </a:cubicBezTo>
                <a:cubicBezTo>
                  <a:pt x="2343" y="166"/>
                  <a:pt x="1937" y="0"/>
                  <a:pt x="1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7"/>
          <p:cNvSpPr/>
          <p:nvPr/>
        </p:nvSpPr>
        <p:spPr>
          <a:xfrm>
            <a:off x="4745300" y="1852252"/>
            <a:ext cx="82745" cy="125445"/>
          </a:xfrm>
          <a:custGeom>
            <a:avLst/>
            <a:gdLst/>
            <a:ahLst/>
            <a:cxnLst/>
            <a:rect l="l" t="t" r="r" b="b"/>
            <a:pathLst>
              <a:path w="1434" h="2174" fill="none" extrusionOk="0">
                <a:moveTo>
                  <a:pt x="1433" y="1"/>
                </a:moveTo>
                <a:lnTo>
                  <a:pt x="0" y="2174"/>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7"/>
          <p:cNvSpPr/>
          <p:nvPr/>
        </p:nvSpPr>
        <p:spPr>
          <a:xfrm>
            <a:off x="4794923" y="1799166"/>
            <a:ext cx="86842" cy="72070"/>
          </a:xfrm>
          <a:custGeom>
            <a:avLst/>
            <a:gdLst/>
            <a:ahLst/>
            <a:cxnLst/>
            <a:rect l="l" t="t" r="r" b="b"/>
            <a:pathLst>
              <a:path w="1505" h="1249" extrusionOk="0">
                <a:moveTo>
                  <a:pt x="765" y="1"/>
                </a:moveTo>
                <a:cubicBezTo>
                  <a:pt x="702" y="1"/>
                  <a:pt x="638" y="10"/>
                  <a:pt x="573" y="31"/>
                </a:cubicBezTo>
                <a:cubicBezTo>
                  <a:pt x="45" y="212"/>
                  <a:pt x="0" y="936"/>
                  <a:pt x="498" y="1177"/>
                </a:cubicBezTo>
                <a:cubicBezTo>
                  <a:pt x="590" y="1226"/>
                  <a:pt x="685" y="1248"/>
                  <a:pt x="777" y="1248"/>
                </a:cubicBezTo>
                <a:cubicBezTo>
                  <a:pt x="1167" y="1248"/>
                  <a:pt x="1504" y="853"/>
                  <a:pt x="1358" y="438"/>
                </a:cubicBezTo>
                <a:cubicBezTo>
                  <a:pt x="1273" y="170"/>
                  <a:pt x="1030" y="1"/>
                  <a:pt x="7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7"/>
          <p:cNvSpPr/>
          <p:nvPr/>
        </p:nvSpPr>
        <p:spPr>
          <a:xfrm>
            <a:off x="4915058" y="2013355"/>
            <a:ext cx="112347" cy="98440"/>
          </a:xfrm>
          <a:custGeom>
            <a:avLst/>
            <a:gdLst/>
            <a:ahLst/>
            <a:cxnLst/>
            <a:rect l="l" t="t" r="r" b="b"/>
            <a:pathLst>
              <a:path w="1947" h="1706" fill="none" extrusionOk="0">
                <a:moveTo>
                  <a:pt x="1946" y="0"/>
                </a:moveTo>
                <a:lnTo>
                  <a:pt x="0" y="1705"/>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7"/>
          <p:cNvSpPr/>
          <p:nvPr/>
        </p:nvSpPr>
        <p:spPr>
          <a:xfrm>
            <a:off x="4996014" y="1963674"/>
            <a:ext cx="83957" cy="71897"/>
          </a:xfrm>
          <a:custGeom>
            <a:avLst/>
            <a:gdLst/>
            <a:ahLst/>
            <a:cxnLst/>
            <a:rect l="l" t="t" r="r" b="b"/>
            <a:pathLst>
              <a:path w="1455" h="1246" extrusionOk="0">
                <a:moveTo>
                  <a:pt x="812" y="1"/>
                </a:moveTo>
                <a:cubicBezTo>
                  <a:pt x="803" y="1"/>
                  <a:pt x="794" y="1"/>
                  <a:pt x="785" y="1"/>
                </a:cubicBezTo>
                <a:cubicBezTo>
                  <a:pt x="242" y="31"/>
                  <a:pt x="0" y="710"/>
                  <a:pt x="408" y="1087"/>
                </a:cubicBezTo>
                <a:cubicBezTo>
                  <a:pt x="530" y="1196"/>
                  <a:pt x="674" y="1245"/>
                  <a:pt x="815" y="1245"/>
                </a:cubicBezTo>
                <a:cubicBezTo>
                  <a:pt x="1144" y="1245"/>
                  <a:pt x="1455" y="980"/>
                  <a:pt x="1434" y="590"/>
                </a:cubicBezTo>
                <a:cubicBezTo>
                  <a:pt x="1419" y="267"/>
                  <a:pt x="1147" y="1"/>
                  <a:pt x="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7"/>
          <p:cNvSpPr/>
          <p:nvPr/>
        </p:nvSpPr>
        <p:spPr>
          <a:xfrm>
            <a:off x="4592910" y="1888835"/>
            <a:ext cx="93247" cy="117598"/>
          </a:xfrm>
          <a:custGeom>
            <a:avLst/>
            <a:gdLst/>
            <a:ahLst/>
            <a:cxnLst/>
            <a:rect l="l" t="t" r="r" b="b"/>
            <a:pathLst>
              <a:path w="1616" h="2038" fill="none" extrusionOk="0">
                <a:moveTo>
                  <a:pt x="1" y="1"/>
                </a:moveTo>
                <a:lnTo>
                  <a:pt x="1615" y="2037"/>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7"/>
          <p:cNvSpPr/>
          <p:nvPr/>
        </p:nvSpPr>
        <p:spPr>
          <a:xfrm>
            <a:off x="4544152" y="1837480"/>
            <a:ext cx="83438" cy="71667"/>
          </a:xfrm>
          <a:custGeom>
            <a:avLst/>
            <a:gdLst/>
            <a:ahLst/>
            <a:cxnLst/>
            <a:rect l="l" t="t" r="r" b="b"/>
            <a:pathLst>
              <a:path w="1446" h="1242" extrusionOk="0">
                <a:moveTo>
                  <a:pt x="638" y="0"/>
                </a:moveTo>
                <a:cubicBezTo>
                  <a:pt x="632" y="0"/>
                  <a:pt x="626" y="0"/>
                  <a:pt x="620" y="1"/>
                </a:cubicBezTo>
                <a:cubicBezTo>
                  <a:pt x="272" y="1"/>
                  <a:pt x="1" y="272"/>
                  <a:pt x="1" y="619"/>
                </a:cubicBezTo>
                <a:cubicBezTo>
                  <a:pt x="1" y="996"/>
                  <a:pt x="310" y="1242"/>
                  <a:pt x="631" y="1242"/>
                </a:cubicBezTo>
                <a:cubicBezTo>
                  <a:pt x="786" y="1242"/>
                  <a:pt x="944" y="1184"/>
                  <a:pt x="1072" y="1057"/>
                </a:cubicBezTo>
                <a:cubicBezTo>
                  <a:pt x="1445" y="669"/>
                  <a:pt x="1184" y="0"/>
                  <a:pt x="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7"/>
          <p:cNvSpPr/>
          <p:nvPr/>
        </p:nvSpPr>
        <p:spPr>
          <a:xfrm>
            <a:off x="4580735" y="1930842"/>
            <a:ext cx="222674" cy="187245"/>
          </a:xfrm>
          <a:custGeom>
            <a:avLst/>
            <a:gdLst/>
            <a:ahLst/>
            <a:cxnLst/>
            <a:rect l="l" t="t" r="r" b="b"/>
            <a:pathLst>
              <a:path w="3859" h="3245" extrusionOk="0">
                <a:moveTo>
                  <a:pt x="2138" y="0"/>
                </a:moveTo>
                <a:cubicBezTo>
                  <a:pt x="2075" y="0"/>
                  <a:pt x="2011" y="4"/>
                  <a:pt x="1947" y="12"/>
                </a:cubicBezTo>
                <a:cubicBezTo>
                  <a:pt x="514" y="178"/>
                  <a:pt x="1" y="2004"/>
                  <a:pt x="1132" y="2894"/>
                </a:cubicBezTo>
                <a:cubicBezTo>
                  <a:pt x="1440" y="3136"/>
                  <a:pt x="1787" y="3244"/>
                  <a:pt x="2124" y="3244"/>
                </a:cubicBezTo>
                <a:cubicBezTo>
                  <a:pt x="3024" y="3244"/>
                  <a:pt x="3859" y="2473"/>
                  <a:pt x="3727" y="1430"/>
                </a:cubicBezTo>
                <a:cubicBezTo>
                  <a:pt x="3629" y="605"/>
                  <a:pt x="2935" y="0"/>
                  <a:pt x="2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7"/>
          <p:cNvSpPr/>
          <p:nvPr/>
        </p:nvSpPr>
        <p:spPr>
          <a:xfrm>
            <a:off x="4739183" y="2028127"/>
            <a:ext cx="126311" cy="81014"/>
          </a:xfrm>
          <a:custGeom>
            <a:avLst/>
            <a:gdLst/>
            <a:ahLst/>
            <a:cxnLst/>
            <a:rect l="l" t="t" r="r" b="b"/>
            <a:pathLst>
              <a:path w="2189" h="1404" fill="none" extrusionOk="0">
                <a:moveTo>
                  <a:pt x="1" y="1"/>
                </a:moveTo>
                <a:lnTo>
                  <a:pt x="2188" y="1404"/>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7"/>
          <p:cNvSpPr/>
          <p:nvPr/>
        </p:nvSpPr>
        <p:spPr>
          <a:xfrm>
            <a:off x="4905480" y="2127373"/>
            <a:ext cx="923" cy="149796"/>
          </a:xfrm>
          <a:custGeom>
            <a:avLst/>
            <a:gdLst/>
            <a:ahLst/>
            <a:cxnLst/>
            <a:rect l="l" t="t" r="r" b="b"/>
            <a:pathLst>
              <a:path w="16" h="2596" fill="none" extrusionOk="0">
                <a:moveTo>
                  <a:pt x="15" y="1"/>
                </a:moveTo>
                <a:lnTo>
                  <a:pt x="0" y="2596"/>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7"/>
          <p:cNvSpPr/>
          <p:nvPr/>
        </p:nvSpPr>
        <p:spPr>
          <a:xfrm>
            <a:off x="4786210" y="2365912"/>
            <a:ext cx="87996" cy="121925"/>
          </a:xfrm>
          <a:custGeom>
            <a:avLst/>
            <a:gdLst/>
            <a:ahLst/>
            <a:cxnLst/>
            <a:rect l="l" t="t" r="r" b="b"/>
            <a:pathLst>
              <a:path w="1525" h="2113" fill="none" extrusionOk="0">
                <a:moveTo>
                  <a:pt x="1524" y="1"/>
                </a:moveTo>
                <a:lnTo>
                  <a:pt x="0" y="2113"/>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7"/>
          <p:cNvSpPr/>
          <p:nvPr/>
        </p:nvSpPr>
        <p:spPr>
          <a:xfrm>
            <a:off x="4816273" y="2264646"/>
            <a:ext cx="181532" cy="166472"/>
          </a:xfrm>
          <a:custGeom>
            <a:avLst/>
            <a:gdLst/>
            <a:ahLst/>
            <a:cxnLst/>
            <a:rect l="l" t="t" r="r" b="b"/>
            <a:pathLst>
              <a:path w="3146" h="2885" extrusionOk="0">
                <a:moveTo>
                  <a:pt x="1539" y="0"/>
                </a:moveTo>
                <a:cubicBezTo>
                  <a:pt x="853" y="0"/>
                  <a:pt x="184" y="488"/>
                  <a:pt x="98" y="1288"/>
                </a:cubicBezTo>
                <a:cubicBezTo>
                  <a:pt x="0" y="2212"/>
                  <a:pt x="740" y="2885"/>
                  <a:pt x="1533" y="2885"/>
                </a:cubicBezTo>
                <a:cubicBezTo>
                  <a:pt x="1841" y="2885"/>
                  <a:pt x="2158" y="2783"/>
                  <a:pt x="2436" y="2555"/>
                </a:cubicBezTo>
                <a:cubicBezTo>
                  <a:pt x="3040" y="2057"/>
                  <a:pt x="3145" y="1152"/>
                  <a:pt x="2648" y="534"/>
                </a:cubicBezTo>
                <a:cubicBezTo>
                  <a:pt x="2347" y="166"/>
                  <a:pt x="1940"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7"/>
          <p:cNvSpPr/>
          <p:nvPr/>
        </p:nvSpPr>
        <p:spPr>
          <a:xfrm>
            <a:off x="4814946" y="2032974"/>
            <a:ext cx="187187" cy="166241"/>
          </a:xfrm>
          <a:custGeom>
            <a:avLst/>
            <a:gdLst/>
            <a:ahLst/>
            <a:cxnLst/>
            <a:rect l="l" t="t" r="r" b="b"/>
            <a:pathLst>
              <a:path w="3244" h="2881" extrusionOk="0">
                <a:moveTo>
                  <a:pt x="1634" y="0"/>
                </a:moveTo>
                <a:cubicBezTo>
                  <a:pt x="1208" y="0"/>
                  <a:pt x="787" y="191"/>
                  <a:pt x="498" y="550"/>
                </a:cubicBezTo>
                <a:cubicBezTo>
                  <a:pt x="0" y="1169"/>
                  <a:pt x="106" y="2074"/>
                  <a:pt x="739" y="2572"/>
                </a:cubicBezTo>
                <a:cubicBezTo>
                  <a:pt x="999" y="2781"/>
                  <a:pt x="1309" y="2881"/>
                  <a:pt x="1618" y="2881"/>
                </a:cubicBezTo>
                <a:cubicBezTo>
                  <a:pt x="2046" y="2881"/>
                  <a:pt x="2472" y="2690"/>
                  <a:pt x="2761" y="2331"/>
                </a:cubicBezTo>
                <a:cubicBezTo>
                  <a:pt x="3244" y="1712"/>
                  <a:pt x="3138" y="807"/>
                  <a:pt x="2520" y="309"/>
                </a:cubicBezTo>
                <a:cubicBezTo>
                  <a:pt x="2254" y="100"/>
                  <a:pt x="1943" y="0"/>
                  <a:pt x="1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7"/>
          <p:cNvSpPr/>
          <p:nvPr/>
        </p:nvSpPr>
        <p:spPr>
          <a:xfrm>
            <a:off x="4945525" y="2368509"/>
            <a:ext cx="98440" cy="41892"/>
          </a:xfrm>
          <a:custGeom>
            <a:avLst/>
            <a:gdLst/>
            <a:ahLst/>
            <a:cxnLst/>
            <a:rect l="l" t="t" r="r" b="b"/>
            <a:pathLst>
              <a:path w="1706" h="726" fill="none" extrusionOk="0">
                <a:moveTo>
                  <a:pt x="0" y="1"/>
                </a:moveTo>
                <a:lnTo>
                  <a:pt x="1705" y="725"/>
                </a:lnTo>
              </a:path>
            </a:pathLst>
          </a:custGeom>
          <a:noFill/>
          <a:ln w="105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7"/>
          <p:cNvSpPr/>
          <p:nvPr/>
        </p:nvSpPr>
        <p:spPr>
          <a:xfrm>
            <a:off x="5005015" y="2377799"/>
            <a:ext cx="85919" cy="72128"/>
          </a:xfrm>
          <a:custGeom>
            <a:avLst/>
            <a:gdLst/>
            <a:ahLst/>
            <a:cxnLst/>
            <a:rect l="l" t="t" r="r" b="b"/>
            <a:pathLst>
              <a:path w="1489" h="1250" extrusionOk="0">
                <a:moveTo>
                  <a:pt x="666" y="0"/>
                </a:moveTo>
                <a:cubicBezTo>
                  <a:pt x="353" y="0"/>
                  <a:pt x="83" y="230"/>
                  <a:pt x="56" y="549"/>
                </a:cubicBezTo>
                <a:cubicBezTo>
                  <a:pt x="0" y="948"/>
                  <a:pt x="328" y="1250"/>
                  <a:pt x="679" y="1250"/>
                </a:cubicBezTo>
                <a:cubicBezTo>
                  <a:pt x="806" y="1250"/>
                  <a:pt x="935" y="1210"/>
                  <a:pt x="1051" y="1122"/>
                </a:cubicBezTo>
                <a:cubicBezTo>
                  <a:pt x="1489" y="775"/>
                  <a:pt x="1293" y="81"/>
                  <a:pt x="750" y="6"/>
                </a:cubicBezTo>
                <a:cubicBezTo>
                  <a:pt x="721" y="2"/>
                  <a:pt x="694" y="0"/>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7"/>
          <p:cNvSpPr/>
          <p:nvPr/>
        </p:nvSpPr>
        <p:spPr>
          <a:xfrm>
            <a:off x="1288087" y="3520639"/>
            <a:ext cx="335366" cy="901297"/>
          </a:xfrm>
          <a:custGeom>
            <a:avLst/>
            <a:gdLst/>
            <a:ahLst/>
            <a:cxnLst/>
            <a:rect l="l" t="t" r="r" b="b"/>
            <a:pathLst>
              <a:path w="7680" h="20640" fill="none" extrusionOk="0">
                <a:moveTo>
                  <a:pt x="7680" y="10320"/>
                </a:moveTo>
                <a:cubicBezTo>
                  <a:pt x="7680" y="16023"/>
                  <a:pt x="5960" y="20640"/>
                  <a:pt x="3833" y="20640"/>
                </a:cubicBezTo>
                <a:cubicBezTo>
                  <a:pt x="1720" y="20640"/>
                  <a:pt x="0" y="16023"/>
                  <a:pt x="0" y="10320"/>
                </a:cubicBezTo>
                <a:cubicBezTo>
                  <a:pt x="0" y="4632"/>
                  <a:pt x="1720" y="0"/>
                  <a:pt x="3833" y="0"/>
                </a:cubicBezTo>
                <a:cubicBezTo>
                  <a:pt x="5960" y="0"/>
                  <a:pt x="7680" y="4632"/>
                  <a:pt x="7680" y="10320"/>
                </a:cubicBez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7"/>
          <p:cNvSpPr/>
          <p:nvPr/>
        </p:nvSpPr>
        <p:spPr>
          <a:xfrm>
            <a:off x="1039700" y="3626711"/>
            <a:ext cx="832128" cy="689160"/>
          </a:xfrm>
          <a:custGeom>
            <a:avLst/>
            <a:gdLst/>
            <a:ahLst/>
            <a:cxnLst/>
            <a:rect l="l" t="t" r="r" b="b"/>
            <a:pathLst>
              <a:path w="19056" h="15782" fill="none" extrusionOk="0">
                <a:moveTo>
                  <a:pt x="17773" y="1690"/>
                </a:moveTo>
                <a:cubicBezTo>
                  <a:pt x="19056" y="3395"/>
                  <a:pt x="16385" y="7544"/>
                  <a:pt x="11829" y="10954"/>
                </a:cubicBezTo>
                <a:cubicBezTo>
                  <a:pt x="7273" y="14379"/>
                  <a:pt x="2550" y="15782"/>
                  <a:pt x="1268" y="14077"/>
                </a:cubicBezTo>
                <a:cubicBezTo>
                  <a:pt x="0" y="12387"/>
                  <a:pt x="2671" y="8238"/>
                  <a:pt x="7227" y="4813"/>
                </a:cubicBezTo>
                <a:cubicBezTo>
                  <a:pt x="11784" y="1403"/>
                  <a:pt x="16506" y="0"/>
                  <a:pt x="17773" y="1690"/>
                </a:cubicBez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7"/>
          <p:cNvSpPr/>
          <p:nvPr/>
        </p:nvSpPr>
        <p:spPr>
          <a:xfrm>
            <a:off x="1039700" y="3627366"/>
            <a:ext cx="832128" cy="688505"/>
          </a:xfrm>
          <a:custGeom>
            <a:avLst/>
            <a:gdLst/>
            <a:ahLst/>
            <a:cxnLst/>
            <a:rect l="l" t="t" r="r" b="b"/>
            <a:pathLst>
              <a:path w="19056" h="15767" fill="none" extrusionOk="0">
                <a:moveTo>
                  <a:pt x="11829" y="4813"/>
                </a:moveTo>
                <a:cubicBezTo>
                  <a:pt x="16385" y="8238"/>
                  <a:pt x="19056" y="12387"/>
                  <a:pt x="17773" y="14077"/>
                </a:cubicBezTo>
                <a:cubicBezTo>
                  <a:pt x="16506" y="15767"/>
                  <a:pt x="11784" y="14379"/>
                  <a:pt x="7227" y="10954"/>
                </a:cubicBezTo>
                <a:cubicBezTo>
                  <a:pt x="2671" y="7529"/>
                  <a:pt x="0" y="3395"/>
                  <a:pt x="1268" y="1690"/>
                </a:cubicBezTo>
                <a:cubicBezTo>
                  <a:pt x="2550" y="0"/>
                  <a:pt x="7273" y="1388"/>
                  <a:pt x="11829" y="4813"/>
                </a:cubicBezTo>
                <a:close/>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7"/>
          <p:cNvSpPr/>
          <p:nvPr/>
        </p:nvSpPr>
        <p:spPr>
          <a:xfrm>
            <a:off x="1368481" y="3884312"/>
            <a:ext cx="173971" cy="173971"/>
          </a:xfrm>
          <a:custGeom>
            <a:avLst/>
            <a:gdLst/>
            <a:ahLst/>
            <a:cxnLst/>
            <a:rect l="l" t="t" r="r" b="b"/>
            <a:pathLst>
              <a:path w="3984" h="3984" extrusionOk="0">
                <a:moveTo>
                  <a:pt x="1992" y="0"/>
                </a:moveTo>
                <a:cubicBezTo>
                  <a:pt x="890" y="0"/>
                  <a:pt x="0" y="891"/>
                  <a:pt x="0" y="1992"/>
                </a:cubicBezTo>
                <a:cubicBezTo>
                  <a:pt x="0" y="3093"/>
                  <a:pt x="890" y="3984"/>
                  <a:pt x="1992" y="3984"/>
                </a:cubicBezTo>
                <a:cubicBezTo>
                  <a:pt x="3093" y="3984"/>
                  <a:pt x="3983" y="3093"/>
                  <a:pt x="3983" y="1992"/>
                </a:cubicBezTo>
                <a:cubicBezTo>
                  <a:pt x="3983" y="891"/>
                  <a:pt x="3093" y="0"/>
                  <a:pt x="1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7"/>
          <p:cNvSpPr/>
          <p:nvPr/>
        </p:nvSpPr>
        <p:spPr>
          <a:xfrm>
            <a:off x="1371101" y="3884312"/>
            <a:ext cx="88994" cy="174626"/>
          </a:xfrm>
          <a:custGeom>
            <a:avLst/>
            <a:gdLst/>
            <a:ahLst/>
            <a:cxnLst/>
            <a:rect l="l" t="t" r="r" b="b"/>
            <a:pathLst>
              <a:path w="2038" h="3999" extrusionOk="0">
                <a:moveTo>
                  <a:pt x="1932" y="0"/>
                </a:moveTo>
                <a:cubicBezTo>
                  <a:pt x="860" y="46"/>
                  <a:pt x="0" y="921"/>
                  <a:pt x="0" y="2007"/>
                </a:cubicBezTo>
                <a:cubicBezTo>
                  <a:pt x="0" y="3078"/>
                  <a:pt x="860" y="3969"/>
                  <a:pt x="1932" y="3999"/>
                </a:cubicBezTo>
                <a:lnTo>
                  <a:pt x="2037" y="3999"/>
                </a:lnTo>
                <a:lnTo>
                  <a:pt x="20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7"/>
          <p:cNvSpPr/>
          <p:nvPr/>
        </p:nvSpPr>
        <p:spPr>
          <a:xfrm>
            <a:off x="6341050" y="3477125"/>
            <a:ext cx="267226" cy="663185"/>
          </a:xfrm>
          <a:custGeom>
            <a:avLst/>
            <a:gdLst/>
            <a:ahLst/>
            <a:cxnLst/>
            <a:rect l="l" t="t" r="r" b="b"/>
            <a:pathLst>
              <a:path w="12432" h="30853" fill="none" extrusionOk="0">
                <a:moveTo>
                  <a:pt x="0" y="2736"/>
                </a:moveTo>
                <a:cubicBezTo>
                  <a:pt x="0" y="1216"/>
                  <a:pt x="1216" y="1"/>
                  <a:pt x="2736" y="1"/>
                </a:cubicBezTo>
                <a:lnTo>
                  <a:pt x="2736" y="1"/>
                </a:lnTo>
                <a:cubicBezTo>
                  <a:pt x="4225" y="31"/>
                  <a:pt x="5441" y="1247"/>
                  <a:pt x="5441" y="2736"/>
                </a:cubicBezTo>
                <a:lnTo>
                  <a:pt x="5441" y="30852"/>
                </a:lnTo>
                <a:lnTo>
                  <a:pt x="12432" y="30852"/>
                </a:lnTo>
              </a:path>
            </a:pathLst>
          </a:custGeom>
          <a:solidFill>
            <a:schemeClr val="dk2"/>
          </a:solidFill>
          <a:ln w="47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7"/>
          <p:cNvSpPr/>
          <p:nvPr/>
        </p:nvSpPr>
        <p:spPr>
          <a:xfrm>
            <a:off x="7860322" y="3477125"/>
            <a:ext cx="267226" cy="663185"/>
          </a:xfrm>
          <a:custGeom>
            <a:avLst/>
            <a:gdLst/>
            <a:ahLst/>
            <a:cxnLst/>
            <a:rect l="l" t="t" r="r" b="b"/>
            <a:pathLst>
              <a:path w="12432" h="30853" fill="none" extrusionOk="0">
                <a:moveTo>
                  <a:pt x="12432" y="2736"/>
                </a:moveTo>
                <a:cubicBezTo>
                  <a:pt x="12432" y="1216"/>
                  <a:pt x="11186" y="1"/>
                  <a:pt x="9696" y="1"/>
                </a:cubicBezTo>
                <a:lnTo>
                  <a:pt x="9696" y="1"/>
                </a:lnTo>
                <a:cubicBezTo>
                  <a:pt x="8176" y="1"/>
                  <a:pt x="6961" y="1216"/>
                  <a:pt x="6961" y="2736"/>
                </a:cubicBezTo>
                <a:lnTo>
                  <a:pt x="6961" y="30852"/>
                </a:lnTo>
                <a:lnTo>
                  <a:pt x="0" y="30852"/>
                </a:lnTo>
              </a:path>
            </a:pathLst>
          </a:custGeom>
          <a:solidFill>
            <a:schemeClr val="dk2"/>
          </a:solidFill>
          <a:ln w="47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7"/>
          <p:cNvSpPr/>
          <p:nvPr/>
        </p:nvSpPr>
        <p:spPr>
          <a:xfrm>
            <a:off x="7061796" y="4101819"/>
            <a:ext cx="326036" cy="162717"/>
          </a:xfrm>
          <a:custGeom>
            <a:avLst/>
            <a:gdLst/>
            <a:ahLst/>
            <a:cxnLst/>
            <a:rect l="l" t="t" r="r" b="b"/>
            <a:pathLst>
              <a:path w="15168" h="7570" fill="none" extrusionOk="0">
                <a:moveTo>
                  <a:pt x="15168" y="7569"/>
                </a:moveTo>
                <a:cubicBezTo>
                  <a:pt x="15168" y="3405"/>
                  <a:pt x="11764" y="1"/>
                  <a:pt x="7569" y="1"/>
                </a:cubicBezTo>
                <a:cubicBezTo>
                  <a:pt x="3405" y="1"/>
                  <a:pt x="0" y="3405"/>
                  <a:pt x="0" y="7569"/>
                </a:cubicBezTo>
              </a:path>
            </a:pathLst>
          </a:custGeom>
          <a:solidFill>
            <a:schemeClr val="dk2"/>
          </a:solidFill>
          <a:ln w="47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7"/>
          <p:cNvSpPr/>
          <p:nvPr/>
        </p:nvSpPr>
        <p:spPr>
          <a:xfrm>
            <a:off x="6554720" y="3869187"/>
            <a:ext cx="563857" cy="563878"/>
          </a:xfrm>
          <a:custGeom>
            <a:avLst/>
            <a:gdLst/>
            <a:ahLst/>
            <a:cxnLst/>
            <a:rect l="l" t="t" r="r" b="b"/>
            <a:pathLst>
              <a:path w="26232" h="26233" extrusionOk="0">
                <a:moveTo>
                  <a:pt x="13131" y="1"/>
                </a:moveTo>
                <a:cubicBezTo>
                  <a:pt x="5867" y="1"/>
                  <a:pt x="0" y="5867"/>
                  <a:pt x="0" y="13132"/>
                </a:cubicBezTo>
                <a:cubicBezTo>
                  <a:pt x="0" y="20366"/>
                  <a:pt x="5867" y="26232"/>
                  <a:pt x="13131" y="26232"/>
                </a:cubicBezTo>
                <a:cubicBezTo>
                  <a:pt x="20366" y="26232"/>
                  <a:pt x="26232" y="20366"/>
                  <a:pt x="26232" y="13132"/>
                </a:cubicBezTo>
                <a:cubicBezTo>
                  <a:pt x="26232" y="5867"/>
                  <a:pt x="20366" y="1"/>
                  <a:pt x="13131" y="1"/>
                </a:cubicBezTo>
                <a:close/>
              </a:path>
            </a:pathLst>
          </a:custGeom>
          <a:solidFill>
            <a:schemeClr val="lt2"/>
          </a:solidFill>
          <a:ln w="47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7"/>
          <p:cNvSpPr/>
          <p:nvPr/>
        </p:nvSpPr>
        <p:spPr>
          <a:xfrm>
            <a:off x="7331017" y="3869187"/>
            <a:ext cx="563212" cy="563878"/>
          </a:xfrm>
          <a:custGeom>
            <a:avLst/>
            <a:gdLst/>
            <a:ahLst/>
            <a:cxnLst/>
            <a:rect l="l" t="t" r="r" b="b"/>
            <a:pathLst>
              <a:path w="26202" h="26233" extrusionOk="0">
                <a:moveTo>
                  <a:pt x="13101" y="1"/>
                </a:moveTo>
                <a:cubicBezTo>
                  <a:pt x="5867" y="1"/>
                  <a:pt x="1" y="5867"/>
                  <a:pt x="1" y="13132"/>
                </a:cubicBezTo>
                <a:cubicBezTo>
                  <a:pt x="1" y="20366"/>
                  <a:pt x="5867" y="26232"/>
                  <a:pt x="13101" y="26232"/>
                </a:cubicBezTo>
                <a:cubicBezTo>
                  <a:pt x="20335" y="26232"/>
                  <a:pt x="26202" y="20366"/>
                  <a:pt x="26202" y="13132"/>
                </a:cubicBezTo>
                <a:cubicBezTo>
                  <a:pt x="26202" y="5867"/>
                  <a:pt x="20335" y="1"/>
                  <a:pt x="13101" y="1"/>
                </a:cubicBezTo>
                <a:close/>
              </a:path>
            </a:pathLst>
          </a:custGeom>
          <a:solidFill>
            <a:schemeClr val="lt2"/>
          </a:solidFill>
          <a:ln w="47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43"/>
        <p:cNvGrpSpPr/>
        <p:nvPr/>
      </p:nvGrpSpPr>
      <p:grpSpPr>
        <a:xfrm>
          <a:off x="0" y="0"/>
          <a:ext cx="0" cy="0"/>
          <a:chOff x="0" y="0"/>
          <a:chExt cx="0" cy="0"/>
        </a:xfrm>
      </p:grpSpPr>
      <p:sp>
        <p:nvSpPr>
          <p:cNvPr id="2544" name="Google Shape;2544;p7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545" name="Google Shape;2545;p7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546" name="Google Shape;2546;p7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Righteous</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https://fonts.google.com/specimen/Righteous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https://fonts.google.com/specimen/Montserrat</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547" name="Google Shape;2547;p71"/>
          <p:cNvGrpSpPr/>
          <p:nvPr/>
        </p:nvGrpSpPr>
        <p:grpSpPr>
          <a:xfrm>
            <a:off x="1540575" y="3498875"/>
            <a:ext cx="3976875" cy="754200"/>
            <a:chOff x="2052655" y="3498875"/>
            <a:chExt cx="3976875" cy="754200"/>
          </a:xfrm>
        </p:grpSpPr>
        <p:sp>
          <p:nvSpPr>
            <p:cNvPr id="2548" name="Google Shape;2548;p71"/>
            <p:cNvSpPr/>
            <p:nvPr/>
          </p:nvSpPr>
          <p:spPr>
            <a:xfrm>
              <a:off x="3114480" y="3498875"/>
              <a:ext cx="791400" cy="754200"/>
            </a:xfrm>
            <a:prstGeom prst="roundRect">
              <a:avLst>
                <a:gd name="adj" fmla="val 16667"/>
              </a:avLst>
            </a:prstGeom>
            <a:solidFill>
              <a:srgbClr val="46434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4176300" y="3498875"/>
              <a:ext cx="791400" cy="754200"/>
            </a:xfrm>
            <a:prstGeom prst="roundRect">
              <a:avLst>
                <a:gd name="adj" fmla="val 16667"/>
              </a:avLst>
            </a:prstGeom>
            <a:solidFill>
              <a:srgbClr val="84B6B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5238120" y="3498875"/>
              <a:ext cx="791400" cy="754200"/>
            </a:xfrm>
            <a:prstGeom prst="roundRect">
              <a:avLst>
                <a:gd name="adj" fmla="val 16667"/>
              </a:avLst>
            </a:prstGeom>
            <a:solidFill>
              <a:srgbClr val="DE8B7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2052655" y="349887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#464342</a:t>
              </a:r>
              <a:endParaRPr sz="1000">
                <a:solidFill>
                  <a:srgbClr val="FFFFFF"/>
                </a:solidFill>
              </a:endParaRPr>
            </a:p>
          </p:txBody>
        </p:sp>
        <p:sp>
          <p:nvSpPr>
            <p:cNvPr id="2553" name="Google Shape;2553;p7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#84b6bcff</a:t>
              </a:r>
              <a:endParaRPr sz="1000">
                <a:solidFill>
                  <a:srgbClr val="FFFFFF"/>
                </a:solidFill>
              </a:endParaRPr>
            </a:p>
          </p:txBody>
        </p:sp>
        <p:sp>
          <p:nvSpPr>
            <p:cNvPr id="2554" name="Google Shape;2554;p7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#de8b74ff</a:t>
              </a:r>
              <a:endParaRPr sz="1000">
                <a:solidFill>
                  <a:srgbClr val="FFFFFF"/>
                </a:solidFill>
              </a:endParaRPr>
            </a:p>
          </p:txBody>
        </p:sp>
        <p:sp>
          <p:nvSpPr>
            <p:cNvPr id="2555" name="Google Shape;2555;p7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grpSp>
      <p:grpSp>
        <p:nvGrpSpPr>
          <p:cNvPr id="2556" name="Google Shape;2556;p71"/>
          <p:cNvGrpSpPr/>
          <p:nvPr/>
        </p:nvGrpSpPr>
        <p:grpSpPr>
          <a:xfrm>
            <a:off x="5750175" y="3498875"/>
            <a:ext cx="1853225" cy="754200"/>
            <a:chOff x="2052655" y="3498875"/>
            <a:chExt cx="1853225" cy="754200"/>
          </a:xfrm>
        </p:grpSpPr>
        <p:sp>
          <p:nvSpPr>
            <p:cNvPr id="2557" name="Google Shape;2557;p71"/>
            <p:cNvSpPr/>
            <p:nvPr/>
          </p:nvSpPr>
          <p:spPr>
            <a:xfrm>
              <a:off x="3114480"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2052655" y="3498875"/>
              <a:ext cx="791400" cy="754200"/>
            </a:xfrm>
            <a:prstGeom prst="roundRect">
              <a:avLst>
                <a:gd name="adj" fmla="val 16667"/>
              </a:avLst>
            </a:prstGeom>
            <a:solidFill>
              <a:srgbClr val="FAF1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560" name="Google Shape;2560;p7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#faf1eaff</a:t>
              </a:r>
              <a:endParaRPr sz="1000">
                <a:solidFill>
                  <a:schemeClr val="dk1"/>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80"/>
        <p:cNvGrpSpPr/>
        <p:nvPr/>
      </p:nvGrpSpPr>
      <p:grpSpPr>
        <a:xfrm>
          <a:off x="0" y="0"/>
          <a:ext cx="0" cy="0"/>
          <a:chOff x="0" y="0"/>
          <a:chExt cx="0" cy="0"/>
        </a:xfrm>
      </p:grpSpPr>
      <p:sp>
        <p:nvSpPr>
          <p:cNvPr id="2581" name="Google Shape;2581;p7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2582" name="Google Shape;2582;p73"/>
          <p:cNvGrpSpPr/>
          <p:nvPr/>
        </p:nvGrpSpPr>
        <p:grpSpPr>
          <a:xfrm>
            <a:off x="5156078" y="3085736"/>
            <a:ext cx="474294" cy="551291"/>
            <a:chOff x="4727025" y="1332775"/>
            <a:chExt cx="59900" cy="69625"/>
          </a:xfrm>
        </p:grpSpPr>
        <p:sp>
          <p:nvSpPr>
            <p:cNvPr id="2583" name="Google Shape;2583;p7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73"/>
          <p:cNvGrpSpPr/>
          <p:nvPr/>
        </p:nvGrpSpPr>
        <p:grpSpPr>
          <a:xfrm>
            <a:off x="5769734" y="2314340"/>
            <a:ext cx="555653" cy="557031"/>
            <a:chOff x="4820425" y="1329900"/>
            <a:chExt cx="70175" cy="70350"/>
          </a:xfrm>
        </p:grpSpPr>
        <p:sp>
          <p:nvSpPr>
            <p:cNvPr id="2586" name="Google Shape;2586;p7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73"/>
          <p:cNvGrpSpPr/>
          <p:nvPr/>
        </p:nvGrpSpPr>
        <p:grpSpPr>
          <a:xfrm>
            <a:off x="6396103" y="2318845"/>
            <a:ext cx="582574" cy="533871"/>
            <a:chOff x="4903200" y="1331525"/>
            <a:chExt cx="73575" cy="67425"/>
          </a:xfrm>
        </p:grpSpPr>
        <p:sp>
          <p:nvSpPr>
            <p:cNvPr id="2591" name="Google Shape;2591;p7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73"/>
          <p:cNvGrpSpPr/>
          <p:nvPr/>
        </p:nvGrpSpPr>
        <p:grpSpPr>
          <a:xfrm>
            <a:off x="5755581" y="3078709"/>
            <a:ext cx="583960" cy="565345"/>
            <a:chOff x="4815575" y="1416800"/>
            <a:chExt cx="73750" cy="71400"/>
          </a:xfrm>
        </p:grpSpPr>
        <p:sp>
          <p:nvSpPr>
            <p:cNvPr id="2594" name="Google Shape;2594;p7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73"/>
          <p:cNvGrpSpPr/>
          <p:nvPr/>
        </p:nvGrpSpPr>
        <p:grpSpPr>
          <a:xfrm>
            <a:off x="6390362" y="3108896"/>
            <a:ext cx="589898" cy="504970"/>
            <a:chOff x="4902475" y="1418875"/>
            <a:chExt cx="74500" cy="63775"/>
          </a:xfrm>
        </p:grpSpPr>
        <p:sp>
          <p:nvSpPr>
            <p:cNvPr id="2598" name="Google Shape;2598;p7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73"/>
          <p:cNvGrpSpPr/>
          <p:nvPr/>
        </p:nvGrpSpPr>
        <p:grpSpPr>
          <a:xfrm>
            <a:off x="5765577" y="3826000"/>
            <a:ext cx="563967" cy="567127"/>
            <a:chOff x="4818100" y="1507675"/>
            <a:chExt cx="71225" cy="71625"/>
          </a:xfrm>
        </p:grpSpPr>
        <p:sp>
          <p:nvSpPr>
            <p:cNvPr id="2601" name="Google Shape;2601;p7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73"/>
          <p:cNvGrpSpPr/>
          <p:nvPr/>
        </p:nvGrpSpPr>
        <p:grpSpPr>
          <a:xfrm>
            <a:off x="5079075" y="3829461"/>
            <a:ext cx="628301" cy="588505"/>
            <a:chOff x="4721450" y="1509475"/>
            <a:chExt cx="79350" cy="74325"/>
          </a:xfrm>
        </p:grpSpPr>
        <p:sp>
          <p:nvSpPr>
            <p:cNvPr id="2606" name="Google Shape;2606;p7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73"/>
          <p:cNvGrpSpPr/>
          <p:nvPr/>
        </p:nvGrpSpPr>
        <p:grpSpPr>
          <a:xfrm>
            <a:off x="6424608" y="3814027"/>
            <a:ext cx="557038" cy="562772"/>
            <a:chOff x="4906800" y="1507500"/>
            <a:chExt cx="70350" cy="71075"/>
          </a:xfrm>
        </p:grpSpPr>
        <p:sp>
          <p:nvSpPr>
            <p:cNvPr id="2611" name="Google Shape;2611;p7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73"/>
          <p:cNvGrpSpPr/>
          <p:nvPr/>
        </p:nvGrpSpPr>
        <p:grpSpPr>
          <a:xfrm>
            <a:off x="4462216" y="2340963"/>
            <a:ext cx="517934" cy="517934"/>
            <a:chOff x="3736598" y="2170606"/>
            <a:chExt cx="404889" cy="404889"/>
          </a:xfrm>
        </p:grpSpPr>
        <p:sp>
          <p:nvSpPr>
            <p:cNvPr id="2617" name="Google Shape;2617;p7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73"/>
          <p:cNvGrpSpPr/>
          <p:nvPr/>
        </p:nvGrpSpPr>
        <p:grpSpPr>
          <a:xfrm>
            <a:off x="3729277" y="2341061"/>
            <a:ext cx="586986" cy="517740"/>
            <a:chOff x="3161917" y="2170682"/>
            <a:chExt cx="458870" cy="404737"/>
          </a:xfrm>
        </p:grpSpPr>
        <p:sp>
          <p:nvSpPr>
            <p:cNvPr id="2622" name="Google Shape;2622;p7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73"/>
          <p:cNvGrpSpPr/>
          <p:nvPr/>
        </p:nvGrpSpPr>
        <p:grpSpPr>
          <a:xfrm>
            <a:off x="3752299" y="3102400"/>
            <a:ext cx="540943" cy="517963"/>
            <a:chOff x="3179914" y="2889488"/>
            <a:chExt cx="422876" cy="404911"/>
          </a:xfrm>
        </p:grpSpPr>
        <p:sp>
          <p:nvSpPr>
            <p:cNvPr id="2626" name="Google Shape;2626;p7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73"/>
          <p:cNvGrpSpPr/>
          <p:nvPr/>
        </p:nvGrpSpPr>
        <p:grpSpPr>
          <a:xfrm>
            <a:off x="4453093" y="3102358"/>
            <a:ext cx="536180" cy="518047"/>
            <a:chOff x="3729467" y="2889422"/>
            <a:chExt cx="419153" cy="404977"/>
          </a:xfrm>
        </p:grpSpPr>
        <p:sp>
          <p:nvSpPr>
            <p:cNvPr id="2633" name="Google Shape;2633;p7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73"/>
          <p:cNvGrpSpPr/>
          <p:nvPr/>
        </p:nvGrpSpPr>
        <p:grpSpPr>
          <a:xfrm>
            <a:off x="1990126" y="3445787"/>
            <a:ext cx="965351" cy="134611"/>
            <a:chOff x="4411970" y="2962952"/>
            <a:chExt cx="706544" cy="104212"/>
          </a:xfrm>
        </p:grpSpPr>
        <p:sp>
          <p:nvSpPr>
            <p:cNvPr id="2641" name="Google Shape;2641;p7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73"/>
          <p:cNvGrpSpPr/>
          <p:nvPr/>
        </p:nvGrpSpPr>
        <p:grpSpPr>
          <a:xfrm>
            <a:off x="1990126" y="3041077"/>
            <a:ext cx="960158" cy="289172"/>
            <a:chOff x="4411970" y="2726085"/>
            <a:chExt cx="643107" cy="193659"/>
          </a:xfrm>
        </p:grpSpPr>
        <p:sp>
          <p:nvSpPr>
            <p:cNvPr id="2646" name="Google Shape;2646;p7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73"/>
          <p:cNvGrpSpPr/>
          <p:nvPr/>
        </p:nvGrpSpPr>
        <p:grpSpPr>
          <a:xfrm>
            <a:off x="998624" y="3295400"/>
            <a:ext cx="811503" cy="252584"/>
            <a:chOff x="4411970" y="4340222"/>
            <a:chExt cx="779467" cy="242683"/>
          </a:xfrm>
        </p:grpSpPr>
        <p:sp>
          <p:nvSpPr>
            <p:cNvPr id="2650" name="Google Shape;2650;p7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73"/>
          <p:cNvGrpSpPr/>
          <p:nvPr/>
        </p:nvGrpSpPr>
        <p:grpSpPr>
          <a:xfrm>
            <a:off x="1990126" y="2709308"/>
            <a:ext cx="965160" cy="216230"/>
            <a:chOff x="4411970" y="2468674"/>
            <a:chExt cx="747317" cy="167425"/>
          </a:xfrm>
        </p:grpSpPr>
        <p:sp>
          <p:nvSpPr>
            <p:cNvPr id="2654" name="Google Shape;2654;p7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6" name="Google Shape;2656;p7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7" name="Google Shape;2657;p73"/>
          <p:cNvGrpSpPr/>
          <p:nvPr/>
        </p:nvGrpSpPr>
        <p:grpSpPr>
          <a:xfrm>
            <a:off x="997692" y="2334687"/>
            <a:ext cx="1959041" cy="208784"/>
            <a:chOff x="6336019" y="3733725"/>
            <a:chExt cx="2566206" cy="351310"/>
          </a:xfrm>
        </p:grpSpPr>
        <p:sp>
          <p:nvSpPr>
            <p:cNvPr id="2658" name="Google Shape;2658;p7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73"/>
          <p:cNvGrpSpPr/>
          <p:nvPr/>
        </p:nvGrpSpPr>
        <p:grpSpPr>
          <a:xfrm>
            <a:off x="1990126" y="3950602"/>
            <a:ext cx="946551" cy="153200"/>
            <a:chOff x="4404545" y="3301592"/>
            <a:chExt cx="782403" cy="129272"/>
          </a:xfrm>
        </p:grpSpPr>
        <p:sp>
          <p:nvSpPr>
            <p:cNvPr id="2663" name="Google Shape;2663;p7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73"/>
          <p:cNvGrpSpPr/>
          <p:nvPr/>
        </p:nvGrpSpPr>
        <p:grpSpPr>
          <a:xfrm>
            <a:off x="1990126" y="3695937"/>
            <a:ext cx="962257" cy="139127"/>
            <a:chOff x="4411970" y="3131459"/>
            <a:chExt cx="710520" cy="117397"/>
          </a:xfrm>
        </p:grpSpPr>
        <p:sp>
          <p:nvSpPr>
            <p:cNvPr id="2666" name="Google Shape;2666;p7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8" name="Google Shape;2668;p7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9" name="Google Shape;2669;p73"/>
          <p:cNvGrpSpPr/>
          <p:nvPr/>
        </p:nvGrpSpPr>
        <p:grpSpPr>
          <a:xfrm>
            <a:off x="990271" y="3621603"/>
            <a:ext cx="823838" cy="458988"/>
            <a:chOff x="4411970" y="1801825"/>
            <a:chExt cx="734586" cy="409262"/>
          </a:xfrm>
        </p:grpSpPr>
        <p:sp>
          <p:nvSpPr>
            <p:cNvPr id="2670" name="Google Shape;2670;p7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73"/>
          <p:cNvGrpSpPr/>
          <p:nvPr/>
        </p:nvGrpSpPr>
        <p:grpSpPr>
          <a:xfrm>
            <a:off x="3095243" y="2339173"/>
            <a:ext cx="521514" cy="521514"/>
            <a:chOff x="5681300" y="2527788"/>
            <a:chExt cx="805800" cy="805800"/>
          </a:xfrm>
        </p:grpSpPr>
        <p:sp>
          <p:nvSpPr>
            <p:cNvPr id="2673" name="Google Shape;2673;p7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73"/>
          <p:cNvGrpSpPr/>
          <p:nvPr/>
        </p:nvGrpSpPr>
        <p:grpSpPr>
          <a:xfrm>
            <a:off x="3089483" y="3094865"/>
            <a:ext cx="533033" cy="533033"/>
            <a:chOff x="4049800" y="640400"/>
            <a:chExt cx="858900" cy="858900"/>
          </a:xfrm>
        </p:grpSpPr>
        <p:sp>
          <p:nvSpPr>
            <p:cNvPr id="2676" name="Google Shape;2676;p7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73"/>
          <p:cNvGrpSpPr/>
          <p:nvPr/>
        </p:nvGrpSpPr>
        <p:grpSpPr>
          <a:xfrm>
            <a:off x="3014966" y="3772543"/>
            <a:ext cx="682068" cy="682068"/>
            <a:chOff x="5080188" y="927900"/>
            <a:chExt cx="961200" cy="961200"/>
          </a:xfrm>
        </p:grpSpPr>
        <p:sp>
          <p:nvSpPr>
            <p:cNvPr id="2679" name="Google Shape;2679;p7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73"/>
          <p:cNvGrpSpPr/>
          <p:nvPr/>
        </p:nvGrpSpPr>
        <p:grpSpPr>
          <a:xfrm>
            <a:off x="4478465" y="3869234"/>
            <a:ext cx="505650" cy="504006"/>
            <a:chOff x="6039282" y="1042577"/>
            <a:chExt cx="734315" cy="731929"/>
          </a:xfrm>
        </p:grpSpPr>
        <p:sp>
          <p:nvSpPr>
            <p:cNvPr id="2688" name="Google Shape;2688;p7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73"/>
          <p:cNvGrpSpPr/>
          <p:nvPr/>
        </p:nvGrpSpPr>
        <p:grpSpPr>
          <a:xfrm>
            <a:off x="5091067" y="2298862"/>
            <a:ext cx="567744" cy="602136"/>
            <a:chOff x="1825800" y="1651625"/>
            <a:chExt cx="539989" cy="571775"/>
          </a:xfrm>
        </p:grpSpPr>
        <p:sp>
          <p:nvSpPr>
            <p:cNvPr id="2710" name="Google Shape;2710;p7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4" name="Google Shape;2714;p73"/>
          <p:cNvGrpSpPr/>
          <p:nvPr/>
        </p:nvGrpSpPr>
        <p:grpSpPr>
          <a:xfrm>
            <a:off x="3765995" y="3855579"/>
            <a:ext cx="508123" cy="507955"/>
            <a:chOff x="1897577" y="2802432"/>
            <a:chExt cx="492176" cy="492014"/>
          </a:xfrm>
        </p:grpSpPr>
        <p:sp>
          <p:nvSpPr>
            <p:cNvPr id="2715" name="Google Shape;2715;p7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7" name="Google Shape;2727;p73"/>
          <p:cNvGrpSpPr/>
          <p:nvPr/>
        </p:nvGrpSpPr>
        <p:grpSpPr>
          <a:xfrm>
            <a:off x="997525" y="4169123"/>
            <a:ext cx="809227" cy="200842"/>
            <a:chOff x="2013045" y="4813233"/>
            <a:chExt cx="921986" cy="228854"/>
          </a:xfrm>
        </p:grpSpPr>
        <p:sp>
          <p:nvSpPr>
            <p:cNvPr id="2728" name="Google Shape;2728;p7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73"/>
          <p:cNvGrpSpPr/>
          <p:nvPr/>
        </p:nvGrpSpPr>
        <p:grpSpPr>
          <a:xfrm>
            <a:off x="1005985" y="2656004"/>
            <a:ext cx="792421" cy="269941"/>
            <a:chOff x="1046767" y="4756633"/>
            <a:chExt cx="859646" cy="292841"/>
          </a:xfrm>
        </p:grpSpPr>
        <p:sp>
          <p:nvSpPr>
            <p:cNvPr id="2731" name="Google Shape;2731;p7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4" name="Google Shape;2734;p7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8" name="Google Shape;2738;p73"/>
          <p:cNvGrpSpPr/>
          <p:nvPr/>
        </p:nvGrpSpPr>
        <p:grpSpPr>
          <a:xfrm>
            <a:off x="7141841" y="2550562"/>
            <a:ext cx="166473" cy="141497"/>
            <a:chOff x="4660325" y="1866850"/>
            <a:chExt cx="68350" cy="58100"/>
          </a:xfrm>
        </p:grpSpPr>
        <p:sp>
          <p:nvSpPr>
            <p:cNvPr id="2739" name="Google Shape;2739;p7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1" name="Google Shape;2741;p73"/>
          <p:cNvGrpSpPr/>
          <p:nvPr/>
        </p:nvGrpSpPr>
        <p:grpSpPr>
          <a:xfrm>
            <a:off x="7451186" y="2576286"/>
            <a:ext cx="162515" cy="90049"/>
            <a:chOff x="4791775" y="1877500"/>
            <a:chExt cx="66725" cy="36975"/>
          </a:xfrm>
        </p:grpSpPr>
        <p:sp>
          <p:nvSpPr>
            <p:cNvPr id="2742" name="Google Shape;2742;p7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73"/>
          <p:cNvGrpSpPr/>
          <p:nvPr/>
        </p:nvGrpSpPr>
        <p:grpSpPr>
          <a:xfrm>
            <a:off x="7772899" y="2576286"/>
            <a:ext cx="144979" cy="90049"/>
            <a:chOff x="4923925" y="1877500"/>
            <a:chExt cx="59525" cy="36975"/>
          </a:xfrm>
        </p:grpSpPr>
        <p:sp>
          <p:nvSpPr>
            <p:cNvPr id="2745" name="Google Shape;2745;p7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7" name="Google Shape;2747;p73"/>
          <p:cNvGrpSpPr/>
          <p:nvPr/>
        </p:nvGrpSpPr>
        <p:grpSpPr>
          <a:xfrm>
            <a:off x="8067390" y="2558477"/>
            <a:ext cx="141447" cy="125667"/>
            <a:chOff x="5058450" y="1870100"/>
            <a:chExt cx="58075" cy="51600"/>
          </a:xfrm>
        </p:grpSpPr>
        <p:sp>
          <p:nvSpPr>
            <p:cNvPr id="2748" name="Google Shape;2748;p7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73"/>
          <p:cNvGrpSpPr/>
          <p:nvPr/>
        </p:nvGrpSpPr>
        <p:grpSpPr>
          <a:xfrm>
            <a:off x="7481905" y="2980885"/>
            <a:ext cx="101077" cy="107645"/>
            <a:chOff x="4811425" y="2065025"/>
            <a:chExt cx="41500" cy="44200"/>
          </a:xfrm>
        </p:grpSpPr>
        <p:sp>
          <p:nvSpPr>
            <p:cNvPr id="2751" name="Google Shape;2751;p7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73"/>
          <p:cNvGrpSpPr/>
          <p:nvPr/>
        </p:nvGrpSpPr>
        <p:grpSpPr>
          <a:xfrm>
            <a:off x="7774342" y="2981098"/>
            <a:ext cx="120867" cy="107218"/>
            <a:chOff x="4929875" y="2065025"/>
            <a:chExt cx="49625" cy="44025"/>
          </a:xfrm>
        </p:grpSpPr>
        <p:sp>
          <p:nvSpPr>
            <p:cNvPr id="2754" name="Google Shape;2754;p7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73"/>
          <p:cNvGrpSpPr/>
          <p:nvPr/>
        </p:nvGrpSpPr>
        <p:grpSpPr>
          <a:xfrm>
            <a:off x="8103011" y="2984112"/>
            <a:ext cx="70206" cy="101191"/>
            <a:chOff x="5083925" y="2066350"/>
            <a:chExt cx="28825" cy="41550"/>
          </a:xfrm>
        </p:grpSpPr>
        <p:sp>
          <p:nvSpPr>
            <p:cNvPr id="2757" name="Google Shape;2757;p7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73"/>
          <p:cNvGrpSpPr/>
          <p:nvPr/>
        </p:nvGrpSpPr>
        <p:grpSpPr>
          <a:xfrm>
            <a:off x="7134565" y="2999759"/>
            <a:ext cx="181026" cy="69896"/>
            <a:chOff x="4659775" y="2072775"/>
            <a:chExt cx="74325" cy="28700"/>
          </a:xfrm>
        </p:grpSpPr>
        <p:sp>
          <p:nvSpPr>
            <p:cNvPr id="2760" name="Google Shape;2760;p7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3" name="Google Shape;2763;p73"/>
          <p:cNvGrpSpPr/>
          <p:nvPr/>
        </p:nvGrpSpPr>
        <p:grpSpPr>
          <a:xfrm>
            <a:off x="8054421" y="2790324"/>
            <a:ext cx="167387" cy="89197"/>
            <a:chOff x="4662475" y="1976500"/>
            <a:chExt cx="68725" cy="36625"/>
          </a:xfrm>
        </p:grpSpPr>
        <p:sp>
          <p:nvSpPr>
            <p:cNvPr id="2764" name="Google Shape;2764;p7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73"/>
          <p:cNvGrpSpPr/>
          <p:nvPr/>
        </p:nvGrpSpPr>
        <p:grpSpPr>
          <a:xfrm>
            <a:off x="7751326" y="2793764"/>
            <a:ext cx="166899" cy="82317"/>
            <a:chOff x="4920150" y="1977875"/>
            <a:chExt cx="68525" cy="33800"/>
          </a:xfrm>
        </p:grpSpPr>
        <p:sp>
          <p:nvSpPr>
            <p:cNvPr id="2768" name="Google Shape;2768;p7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1" name="Google Shape;2771;p73"/>
          <p:cNvGrpSpPr/>
          <p:nvPr/>
        </p:nvGrpSpPr>
        <p:grpSpPr>
          <a:xfrm>
            <a:off x="7162483" y="3197682"/>
            <a:ext cx="125190" cy="127859"/>
            <a:chOff x="4676550" y="2160575"/>
            <a:chExt cx="51400" cy="52500"/>
          </a:xfrm>
        </p:grpSpPr>
        <p:sp>
          <p:nvSpPr>
            <p:cNvPr id="2772" name="Google Shape;2772;p7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73"/>
          <p:cNvGrpSpPr/>
          <p:nvPr/>
        </p:nvGrpSpPr>
        <p:grpSpPr>
          <a:xfrm>
            <a:off x="7459741" y="3204714"/>
            <a:ext cx="145405" cy="113794"/>
            <a:chOff x="4768325" y="2163475"/>
            <a:chExt cx="59700" cy="46725"/>
          </a:xfrm>
        </p:grpSpPr>
        <p:sp>
          <p:nvSpPr>
            <p:cNvPr id="2776" name="Google Shape;2776;p7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8" name="Google Shape;2778;p7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73"/>
          <p:cNvGrpSpPr/>
          <p:nvPr/>
        </p:nvGrpSpPr>
        <p:grpSpPr>
          <a:xfrm>
            <a:off x="7476059" y="3459808"/>
            <a:ext cx="112768" cy="106853"/>
            <a:chOff x="4768575" y="2253950"/>
            <a:chExt cx="46300" cy="43875"/>
          </a:xfrm>
        </p:grpSpPr>
        <p:sp>
          <p:nvSpPr>
            <p:cNvPr id="2785" name="Google Shape;2785;p7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73"/>
          <p:cNvGrpSpPr/>
          <p:nvPr/>
        </p:nvGrpSpPr>
        <p:grpSpPr>
          <a:xfrm>
            <a:off x="7775682" y="3948834"/>
            <a:ext cx="118187" cy="146246"/>
            <a:chOff x="4960900" y="2433225"/>
            <a:chExt cx="48525" cy="60050"/>
          </a:xfrm>
        </p:grpSpPr>
        <p:sp>
          <p:nvSpPr>
            <p:cNvPr id="2788" name="Google Shape;2788;p7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73"/>
          <p:cNvGrpSpPr/>
          <p:nvPr/>
        </p:nvGrpSpPr>
        <p:grpSpPr>
          <a:xfrm>
            <a:off x="7464247" y="4212895"/>
            <a:ext cx="136394" cy="143810"/>
            <a:chOff x="4854075" y="2527625"/>
            <a:chExt cx="56000" cy="59050"/>
          </a:xfrm>
        </p:grpSpPr>
        <p:sp>
          <p:nvSpPr>
            <p:cNvPr id="2791" name="Google Shape;2791;p7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3" name="Google Shape;2793;p7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6" name="Google Shape;2796;p73"/>
          <p:cNvGrpSpPr/>
          <p:nvPr/>
        </p:nvGrpSpPr>
        <p:grpSpPr>
          <a:xfrm>
            <a:off x="8088458" y="3676639"/>
            <a:ext cx="99312" cy="160797"/>
            <a:chOff x="5059700" y="2334775"/>
            <a:chExt cx="40775" cy="66025"/>
          </a:xfrm>
        </p:grpSpPr>
        <p:sp>
          <p:nvSpPr>
            <p:cNvPr id="2797" name="Google Shape;2797;p7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 name="Google Shape;2806;p73"/>
          <p:cNvGrpSpPr/>
          <p:nvPr/>
        </p:nvGrpSpPr>
        <p:grpSpPr>
          <a:xfrm>
            <a:off x="8045622" y="3941771"/>
            <a:ext cx="184984" cy="160371"/>
            <a:chOff x="5037700" y="2430325"/>
            <a:chExt cx="75950" cy="65850"/>
          </a:xfrm>
        </p:grpSpPr>
        <p:sp>
          <p:nvSpPr>
            <p:cNvPr id="2807" name="Google Shape;2807;p7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 name="Google Shape;2809;p73"/>
          <p:cNvGrpSpPr/>
          <p:nvPr/>
        </p:nvGrpSpPr>
        <p:grpSpPr>
          <a:xfrm>
            <a:off x="7465128" y="3708223"/>
            <a:ext cx="173014" cy="97629"/>
            <a:chOff x="4756975" y="2341800"/>
            <a:chExt cx="91975" cy="51925"/>
          </a:xfrm>
        </p:grpSpPr>
        <p:sp>
          <p:nvSpPr>
            <p:cNvPr id="2810" name="Google Shape;2810;p7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0" name="Google Shape;2830;p73"/>
          <p:cNvGrpSpPr/>
          <p:nvPr/>
        </p:nvGrpSpPr>
        <p:grpSpPr>
          <a:xfrm>
            <a:off x="7732065" y="4196920"/>
            <a:ext cx="212497" cy="175761"/>
            <a:chOff x="4943575" y="2516350"/>
            <a:chExt cx="98675" cy="81700"/>
          </a:xfrm>
        </p:grpSpPr>
        <p:sp>
          <p:nvSpPr>
            <p:cNvPr id="2831" name="Google Shape;2831;p7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9" name="Google Shape;2909;p7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17"/>
        <p:cNvGrpSpPr/>
        <p:nvPr/>
      </p:nvGrpSpPr>
      <p:grpSpPr>
        <a:xfrm>
          <a:off x="0" y="0"/>
          <a:ext cx="0" cy="0"/>
          <a:chOff x="0" y="0"/>
          <a:chExt cx="0" cy="0"/>
        </a:xfrm>
      </p:grpSpPr>
      <p:grpSp>
        <p:nvGrpSpPr>
          <p:cNvPr id="2918" name="Google Shape;2918;p74"/>
          <p:cNvGrpSpPr/>
          <p:nvPr/>
        </p:nvGrpSpPr>
        <p:grpSpPr>
          <a:xfrm>
            <a:off x="745571" y="1168666"/>
            <a:ext cx="2492868" cy="1379876"/>
            <a:chOff x="2654821" y="2311071"/>
            <a:chExt cx="2279715" cy="1262120"/>
          </a:xfrm>
        </p:grpSpPr>
        <p:grpSp>
          <p:nvGrpSpPr>
            <p:cNvPr id="2919" name="Google Shape;2919;p74"/>
            <p:cNvGrpSpPr/>
            <p:nvPr/>
          </p:nvGrpSpPr>
          <p:grpSpPr>
            <a:xfrm>
              <a:off x="4034269" y="2840745"/>
              <a:ext cx="40212" cy="36437"/>
              <a:chOff x="4293400" y="2574725"/>
              <a:chExt cx="84425" cy="80100"/>
            </a:xfrm>
          </p:grpSpPr>
          <p:sp>
            <p:nvSpPr>
              <p:cNvPr id="2920" name="Google Shape;2920;p7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21" name="Google Shape;2921;p7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74"/>
            <p:cNvGrpSpPr/>
            <p:nvPr/>
          </p:nvGrpSpPr>
          <p:grpSpPr>
            <a:xfrm>
              <a:off x="3894606" y="2334874"/>
              <a:ext cx="913198" cy="518984"/>
              <a:chOff x="4000175" y="1462675"/>
              <a:chExt cx="1917275" cy="1140875"/>
            </a:xfrm>
          </p:grpSpPr>
          <p:sp>
            <p:nvSpPr>
              <p:cNvPr id="2923" name="Google Shape;2923;p7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24" name="Google Shape;2924;p74"/>
              <p:cNvGrpSpPr/>
              <p:nvPr/>
            </p:nvGrpSpPr>
            <p:grpSpPr>
              <a:xfrm>
                <a:off x="4000175" y="1462675"/>
                <a:ext cx="1917275" cy="1140875"/>
                <a:chOff x="4000175" y="1462675"/>
                <a:chExt cx="1917275" cy="1140875"/>
              </a:xfrm>
            </p:grpSpPr>
            <p:sp>
              <p:nvSpPr>
                <p:cNvPr id="2925" name="Google Shape;2925;p7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26" name="Google Shape;2926;p7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30" name="Google Shape;2930;p7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1" name="Google Shape;2931;p74"/>
            <p:cNvGrpSpPr/>
            <p:nvPr/>
          </p:nvGrpSpPr>
          <p:grpSpPr>
            <a:xfrm>
              <a:off x="3875768" y="2846704"/>
              <a:ext cx="44796" cy="47366"/>
              <a:chOff x="3960625" y="2587825"/>
              <a:chExt cx="94050" cy="104125"/>
            </a:xfrm>
          </p:grpSpPr>
          <p:sp>
            <p:nvSpPr>
              <p:cNvPr id="2932" name="Google Shape;2932;p7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33" name="Google Shape;2933;p7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74"/>
            <p:cNvGrpSpPr/>
            <p:nvPr/>
          </p:nvGrpSpPr>
          <p:grpSpPr>
            <a:xfrm>
              <a:off x="3782759" y="2807162"/>
              <a:ext cx="82686" cy="85487"/>
              <a:chOff x="3765350" y="2500900"/>
              <a:chExt cx="173600" cy="187925"/>
            </a:xfrm>
          </p:grpSpPr>
          <p:sp>
            <p:nvSpPr>
              <p:cNvPr id="2935" name="Google Shape;2935;p7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36" name="Google Shape;2936;p7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74"/>
            <p:cNvGrpSpPr/>
            <p:nvPr/>
          </p:nvGrpSpPr>
          <p:grpSpPr>
            <a:xfrm>
              <a:off x="3775674" y="2798496"/>
              <a:ext cx="40545" cy="23564"/>
              <a:chOff x="3750475" y="2481850"/>
              <a:chExt cx="85125" cy="51800"/>
            </a:xfrm>
          </p:grpSpPr>
          <p:sp>
            <p:nvSpPr>
              <p:cNvPr id="2942" name="Google Shape;2942;p7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44" name="Google Shape;2944;p74"/>
            <p:cNvGrpSpPr/>
            <p:nvPr/>
          </p:nvGrpSpPr>
          <p:grpSpPr>
            <a:xfrm>
              <a:off x="3716946" y="2776024"/>
              <a:ext cx="81971" cy="76912"/>
              <a:chOff x="3627175" y="2432450"/>
              <a:chExt cx="172100" cy="169075"/>
            </a:xfrm>
          </p:grpSpPr>
          <p:sp>
            <p:nvSpPr>
              <p:cNvPr id="2945" name="Google Shape;2945;p7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47" name="Google Shape;2947;p7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48" name="Google Shape;2948;p74"/>
            <p:cNvGrpSpPr/>
            <p:nvPr/>
          </p:nvGrpSpPr>
          <p:grpSpPr>
            <a:xfrm>
              <a:off x="3685682" y="2845624"/>
              <a:ext cx="29311" cy="45055"/>
              <a:chOff x="3561536" y="2585450"/>
              <a:chExt cx="61539" cy="99045"/>
            </a:xfrm>
          </p:grpSpPr>
          <p:sp>
            <p:nvSpPr>
              <p:cNvPr id="2949" name="Google Shape;2949;p7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951" name="Google Shape;2951;p74"/>
            <p:cNvGrpSpPr/>
            <p:nvPr/>
          </p:nvGrpSpPr>
          <p:grpSpPr>
            <a:xfrm>
              <a:off x="3849905" y="2572252"/>
              <a:ext cx="74339" cy="119559"/>
              <a:chOff x="3906325" y="1984500"/>
              <a:chExt cx="156075" cy="262825"/>
            </a:xfrm>
          </p:grpSpPr>
          <p:sp>
            <p:nvSpPr>
              <p:cNvPr id="2952" name="Google Shape;2952;p7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953" name="Google Shape;2953;p7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74"/>
            <p:cNvGrpSpPr/>
            <p:nvPr/>
          </p:nvGrpSpPr>
          <p:grpSpPr>
            <a:xfrm>
              <a:off x="2654821" y="2414345"/>
              <a:ext cx="667570" cy="558731"/>
              <a:chOff x="1397225" y="1637375"/>
              <a:chExt cx="1401575" cy="1228250"/>
            </a:xfrm>
          </p:grpSpPr>
          <p:sp>
            <p:nvSpPr>
              <p:cNvPr id="2955" name="Google Shape;2955;p7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956" name="Google Shape;2956;p74"/>
              <p:cNvGrpSpPr/>
              <p:nvPr/>
            </p:nvGrpSpPr>
            <p:grpSpPr>
              <a:xfrm>
                <a:off x="1397225" y="1637375"/>
                <a:ext cx="1398775" cy="1228250"/>
                <a:chOff x="1397225" y="1637375"/>
                <a:chExt cx="1398775" cy="1228250"/>
              </a:xfrm>
            </p:grpSpPr>
            <p:sp>
              <p:nvSpPr>
                <p:cNvPr id="2957" name="Google Shape;2957;p7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9" name="Google Shape;2959;p74"/>
            <p:cNvGrpSpPr/>
            <p:nvPr/>
          </p:nvGrpSpPr>
          <p:grpSpPr>
            <a:xfrm>
              <a:off x="3230417" y="3103734"/>
              <a:ext cx="282982" cy="280332"/>
              <a:chOff x="2605700" y="3152850"/>
              <a:chExt cx="594125" cy="616250"/>
            </a:xfrm>
          </p:grpSpPr>
          <p:sp>
            <p:nvSpPr>
              <p:cNvPr id="2960" name="Google Shape;2960;p7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961" name="Google Shape;2961;p7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962" name="Google Shape;2962;p74"/>
            <p:cNvGrpSpPr/>
            <p:nvPr/>
          </p:nvGrpSpPr>
          <p:grpSpPr>
            <a:xfrm>
              <a:off x="3265985" y="3226989"/>
              <a:ext cx="87151" cy="346202"/>
              <a:chOff x="2680375" y="3423800"/>
              <a:chExt cx="182975" cy="761050"/>
            </a:xfrm>
          </p:grpSpPr>
          <p:sp>
            <p:nvSpPr>
              <p:cNvPr id="2963" name="Google Shape;2963;p7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964" name="Google Shape;2964;p7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74"/>
            <p:cNvGrpSpPr/>
            <p:nvPr/>
          </p:nvGrpSpPr>
          <p:grpSpPr>
            <a:xfrm>
              <a:off x="3855466" y="3289811"/>
              <a:ext cx="112514" cy="94210"/>
              <a:chOff x="3918000" y="3561900"/>
              <a:chExt cx="236225" cy="207100"/>
            </a:xfrm>
          </p:grpSpPr>
          <p:sp>
            <p:nvSpPr>
              <p:cNvPr id="2966" name="Google Shape;2966;p7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967" name="Google Shape;2967;p7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8" name="Google Shape;2968;p7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971" name="Google Shape;2971;p74"/>
            <p:cNvGrpSpPr/>
            <p:nvPr/>
          </p:nvGrpSpPr>
          <p:grpSpPr>
            <a:xfrm>
              <a:off x="2905224" y="2311071"/>
              <a:ext cx="596721" cy="528992"/>
              <a:chOff x="1922950" y="1410350"/>
              <a:chExt cx="1252825" cy="1162875"/>
            </a:xfrm>
          </p:grpSpPr>
          <p:sp>
            <p:nvSpPr>
              <p:cNvPr id="2972" name="Google Shape;2972;p7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988" name="Google Shape;2988;p7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08" name="Google Shape;3008;p7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09" name="Google Shape;3009;p7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0" name="Google Shape;3010;p74"/>
            <p:cNvGrpSpPr/>
            <p:nvPr/>
          </p:nvGrpSpPr>
          <p:grpSpPr>
            <a:xfrm>
              <a:off x="3280929" y="3294542"/>
              <a:ext cx="109894" cy="272224"/>
              <a:chOff x="2711750" y="3572300"/>
              <a:chExt cx="230725" cy="598425"/>
            </a:xfrm>
          </p:grpSpPr>
          <p:sp>
            <p:nvSpPr>
              <p:cNvPr id="3011" name="Google Shape;3011;p7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3" name="Google Shape;3013;p7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4" name="Google Shape;3014;p74"/>
            <p:cNvGrpSpPr/>
            <p:nvPr/>
          </p:nvGrpSpPr>
          <p:grpSpPr>
            <a:xfrm>
              <a:off x="3790439" y="2408636"/>
              <a:ext cx="73017" cy="75684"/>
              <a:chOff x="3781475" y="1624825"/>
              <a:chExt cx="153300" cy="166375"/>
            </a:xfrm>
          </p:grpSpPr>
          <p:sp>
            <p:nvSpPr>
              <p:cNvPr id="3015" name="Google Shape;3015;p7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9" name="Google Shape;3019;p7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6" name="Google Shape;3026;p74"/>
            <p:cNvGrpSpPr/>
            <p:nvPr/>
          </p:nvGrpSpPr>
          <p:grpSpPr>
            <a:xfrm>
              <a:off x="4403342" y="3107749"/>
              <a:ext cx="316680" cy="101374"/>
              <a:chOff x="5068275" y="3161675"/>
              <a:chExt cx="664875" cy="222850"/>
            </a:xfrm>
          </p:grpSpPr>
          <p:sp>
            <p:nvSpPr>
              <p:cNvPr id="3027" name="Google Shape;3027;p7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1" name="Google Shape;3031;p7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74"/>
            <p:cNvGrpSpPr/>
            <p:nvPr/>
          </p:nvGrpSpPr>
          <p:grpSpPr>
            <a:xfrm>
              <a:off x="3697513" y="2707266"/>
              <a:ext cx="59549" cy="79733"/>
              <a:chOff x="3586375" y="2281300"/>
              <a:chExt cx="125025" cy="175275"/>
            </a:xfrm>
          </p:grpSpPr>
          <p:sp>
            <p:nvSpPr>
              <p:cNvPr id="3061" name="Google Shape;3061;p7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3" name="Google Shape;3063;p7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4" name="Google Shape;3064;p74"/>
            <p:cNvGrpSpPr/>
            <p:nvPr/>
          </p:nvGrpSpPr>
          <p:grpSpPr>
            <a:xfrm>
              <a:off x="4513224" y="3221724"/>
              <a:ext cx="274563" cy="280321"/>
              <a:chOff x="5298975" y="3412225"/>
              <a:chExt cx="576450" cy="616225"/>
            </a:xfrm>
          </p:grpSpPr>
          <p:sp>
            <p:nvSpPr>
              <p:cNvPr id="3065" name="Google Shape;3065;p7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66" name="Google Shape;3066;p7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74"/>
            <p:cNvGrpSpPr/>
            <p:nvPr/>
          </p:nvGrpSpPr>
          <p:grpSpPr>
            <a:xfrm>
              <a:off x="4824403" y="3421846"/>
              <a:ext cx="110132" cy="130647"/>
              <a:chOff x="5952300" y="3852150"/>
              <a:chExt cx="231225" cy="287200"/>
            </a:xfrm>
          </p:grpSpPr>
          <p:sp>
            <p:nvSpPr>
              <p:cNvPr id="3068" name="Google Shape;3068;p7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0" name="Google Shape;3070;p7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8" name="Google Shape;3078;p74"/>
            <p:cNvGrpSpPr/>
            <p:nvPr/>
          </p:nvGrpSpPr>
          <p:grpSpPr>
            <a:xfrm>
              <a:off x="4295710" y="3079670"/>
              <a:ext cx="14968" cy="27135"/>
              <a:chOff x="4842300" y="3099950"/>
              <a:chExt cx="31425" cy="59650"/>
            </a:xfrm>
          </p:grpSpPr>
          <p:sp>
            <p:nvSpPr>
              <p:cNvPr id="3079" name="Google Shape;3079;p7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3" name="Google Shape;3083;p7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1" name="Google Shape;3091;p74"/>
            <p:cNvGrpSpPr/>
            <p:nvPr/>
          </p:nvGrpSpPr>
          <p:grpSpPr>
            <a:xfrm>
              <a:off x="3831056" y="2816010"/>
              <a:ext cx="37378" cy="27612"/>
              <a:chOff x="3866750" y="2520350"/>
              <a:chExt cx="78475" cy="60700"/>
            </a:xfrm>
          </p:grpSpPr>
          <p:sp>
            <p:nvSpPr>
              <p:cNvPr id="3092" name="Google Shape;3092;p7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6" name="Google Shape;3096;p7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13" name="Google Shape;3113;p7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25" name="Google Shape;3125;p7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8" name="Google Shape;3138;p74"/>
            <p:cNvGrpSpPr/>
            <p:nvPr/>
          </p:nvGrpSpPr>
          <p:grpSpPr>
            <a:xfrm>
              <a:off x="3632736" y="3051591"/>
              <a:ext cx="63288" cy="45217"/>
              <a:chOff x="3450375" y="3038225"/>
              <a:chExt cx="132875" cy="99400"/>
            </a:xfrm>
          </p:grpSpPr>
          <p:sp>
            <p:nvSpPr>
              <p:cNvPr id="3139" name="Google Shape;3139;p7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1" name="Google Shape;3141;p7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50" name="Google Shape;3150;p7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60" name="Google Shape;3160;p7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66" name="Google Shape;3166;p7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74"/>
          <p:cNvGrpSpPr/>
          <p:nvPr/>
        </p:nvGrpSpPr>
        <p:grpSpPr>
          <a:xfrm>
            <a:off x="3554131" y="1233340"/>
            <a:ext cx="2078182" cy="1366558"/>
            <a:chOff x="235800" y="830650"/>
            <a:chExt cx="6978450" cy="4588844"/>
          </a:xfrm>
        </p:grpSpPr>
        <p:sp>
          <p:nvSpPr>
            <p:cNvPr id="3177" name="Google Shape;3177;p7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3" name="Google Shape;3183;p74"/>
          <p:cNvGrpSpPr/>
          <p:nvPr/>
        </p:nvGrpSpPr>
        <p:grpSpPr>
          <a:xfrm>
            <a:off x="742628" y="3064442"/>
            <a:ext cx="2622876" cy="1333540"/>
            <a:chOff x="238125" y="1038125"/>
            <a:chExt cx="7146800" cy="3633625"/>
          </a:xfrm>
        </p:grpSpPr>
        <p:sp>
          <p:nvSpPr>
            <p:cNvPr id="3184" name="Google Shape;3184;p7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74"/>
          <p:cNvGrpSpPr/>
          <p:nvPr/>
        </p:nvGrpSpPr>
        <p:grpSpPr>
          <a:xfrm>
            <a:off x="5857556" y="1206552"/>
            <a:ext cx="2590840" cy="1380235"/>
            <a:chOff x="233350" y="949250"/>
            <a:chExt cx="7137300" cy="3802300"/>
          </a:xfrm>
        </p:grpSpPr>
        <p:sp>
          <p:nvSpPr>
            <p:cNvPr id="4757" name="Google Shape;4757;p7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74"/>
          <p:cNvGrpSpPr/>
          <p:nvPr/>
        </p:nvGrpSpPr>
        <p:grpSpPr>
          <a:xfrm>
            <a:off x="7671985" y="3251325"/>
            <a:ext cx="104231" cy="320340"/>
            <a:chOff x="7564426" y="3224343"/>
            <a:chExt cx="119985" cy="368801"/>
          </a:xfrm>
        </p:grpSpPr>
        <p:sp>
          <p:nvSpPr>
            <p:cNvPr id="4809" name="Google Shape;4809;p7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74"/>
          <p:cNvGrpSpPr/>
          <p:nvPr/>
        </p:nvGrpSpPr>
        <p:grpSpPr>
          <a:xfrm>
            <a:off x="7371473" y="3245427"/>
            <a:ext cx="189489" cy="332132"/>
            <a:chOff x="8370831" y="3202002"/>
            <a:chExt cx="218129" cy="382376"/>
          </a:xfrm>
        </p:grpSpPr>
        <p:sp>
          <p:nvSpPr>
            <p:cNvPr id="4812" name="Google Shape;4812;p7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74"/>
          <p:cNvGrpSpPr/>
          <p:nvPr/>
        </p:nvGrpSpPr>
        <p:grpSpPr>
          <a:xfrm>
            <a:off x="8094863" y="3656559"/>
            <a:ext cx="309429" cy="267000"/>
            <a:chOff x="6742064" y="3750480"/>
            <a:chExt cx="399315" cy="344560"/>
          </a:xfrm>
        </p:grpSpPr>
        <p:sp>
          <p:nvSpPr>
            <p:cNvPr id="4815" name="Google Shape;4815;p7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74"/>
          <p:cNvGrpSpPr/>
          <p:nvPr/>
        </p:nvGrpSpPr>
        <p:grpSpPr>
          <a:xfrm>
            <a:off x="7633882" y="4007606"/>
            <a:ext cx="180437" cy="281608"/>
            <a:chOff x="7248525" y="3739696"/>
            <a:chExt cx="230531" cy="359790"/>
          </a:xfrm>
        </p:grpSpPr>
        <p:sp>
          <p:nvSpPr>
            <p:cNvPr id="4818" name="Google Shape;4818;p7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74"/>
          <p:cNvGrpSpPr/>
          <p:nvPr/>
        </p:nvGrpSpPr>
        <p:grpSpPr>
          <a:xfrm>
            <a:off x="7879801" y="3650830"/>
            <a:ext cx="162896" cy="278710"/>
            <a:chOff x="7601242" y="3729267"/>
            <a:chExt cx="222566" cy="380803"/>
          </a:xfrm>
        </p:grpSpPr>
        <p:sp>
          <p:nvSpPr>
            <p:cNvPr id="4821" name="Google Shape;4821;p7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3" name="Google Shape;4823;p7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4" name="Google Shape;4824;p74"/>
          <p:cNvGrpSpPr/>
          <p:nvPr/>
        </p:nvGrpSpPr>
        <p:grpSpPr>
          <a:xfrm>
            <a:off x="7369446" y="3651971"/>
            <a:ext cx="193543" cy="275990"/>
            <a:chOff x="8304647" y="3738687"/>
            <a:chExt cx="225076" cy="320956"/>
          </a:xfrm>
        </p:grpSpPr>
        <p:sp>
          <p:nvSpPr>
            <p:cNvPr id="4825" name="Google Shape;4825;p7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74"/>
          <p:cNvGrpSpPr/>
          <p:nvPr/>
        </p:nvGrpSpPr>
        <p:grpSpPr>
          <a:xfrm>
            <a:off x="7641939" y="3651971"/>
            <a:ext cx="178492" cy="275990"/>
            <a:chOff x="8615101" y="3738687"/>
            <a:chExt cx="207573" cy="320956"/>
          </a:xfrm>
        </p:grpSpPr>
        <p:sp>
          <p:nvSpPr>
            <p:cNvPr id="4829" name="Google Shape;4829;p7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2" name="Google Shape;4832;p7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3" name="Google Shape;4833;p74"/>
          <p:cNvGrpSpPr/>
          <p:nvPr/>
        </p:nvGrpSpPr>
        <p:grpSpPr>
          <a:xfrm>
            <a:off x="6036644" y="3773459"/>
            <a:ext cx="557670" cy="511283"/>
            <a:chOff x="6015419" y="3716859"/>
            <a:chExt cx="557671" cy="511283"/>
          </a:xfrm>
        </p:grpSpPr>
        <p:sp>
          <p:nvSpPr>
            <p:cNvPr id="4834" name="Google Shape;4834;p7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5" name="Google Shape;4835;p74"/>
            <p:cNvGrpSpPr/>
            <p:nvPr/>
          </p:nvGrpSpPr>
          <p:grpSpPr>
            <a:xfrm>
              <a:off x="6036094" y="3716980"/>
              <a:ext cx="529860" cy="510468"/>
              <a:chOff x="6036094" y="3716980"/>
              <a:chExt cx="529860" cy="510468"/>
            </a:xfrm>
          </p:grpSpPr>
          <p:sp>
            <p:nvSpPr>
              <p:cNvPr id="4836" name="Google Shape;4836;p7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6" name="Google Shape;4846;p74"/>
          <p:cNvGrpSpPr/>
          <p:nvPr/>
        </p:nvGrpSpPr>
        <p:grpSpPr>
          <a:xfrm>
            <a:off x="6665529" y="3130228"/>
            <a:ext cx="576302" cy="511871"/>
            <a:chOff x="6644304" y="3073628"/>
            <a:chExt cx="576302" cy="511871"/>
          </a:xfrm>
        </p:grpSpPr>
        <p:sp>
          <p:nvSpPr>
            <p:cNvPr id="4847" name="Google Shape;4847;p7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74"/>
            <p:cNvGrpSpPr/>
            <p:nvPr/>
          </p:nvGrpSpPr>
          <p:grpSpPr>
            <a:xfrm>
              <a:off x="6712169" y="3085440"/>
              <a:ext cx="481622" cy="494913"/>
              <a:chOff x="6712169" y="3085440"/>
              <a:chExt cx="481622" cy="494913"/>
            </a:xfrm>
          </p:grpSpPr>
          <p:sp>
            <p:nvSpPr>
              <p:cNvPr id="4849" name="Google Shape;4849;p7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4" name="Google Shape;4854;p7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7" name="Google Shape;4857;p7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8" name="Google Shape;4858;p74"/>
          <p:cNvGrpSpPr/>
          <p:nvPr/>
        </p:nvGrpSpPr>
        <p:grpSpPr>
          <a:xfrm>
            <a:off x="6673379" y="3773223"/>
            <a:ext cx="560631" cy="511352"/>
            <a:chOff x="6652154" y="3716623"/>
            <a:chExt cx="560631" cy="511352"/>
          </a:xfrm>
        </p:grpSpPr>
        <p:sp>
          <p:nvSpPr>
            <p:cNvPr id="4859" name="Google Shape;4859;p7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0" name="Google Shape;4860;p74"/>
            <p:cNvGrpSpPr/>
            <p:nvPr/>
          </p:nvGrpSpPr>
          <p:grpSpPr>
            <a:xfrm>
              <a:off x="6669657" y="3716715"/>
              <a:ext cx="466779" cy="464290"/>
              <a:chOff x="6669657" y="3716715"/>
              <a:chExt cx="466779" cy="464290"/>
            </a:xfrm>
          </p:grpSpPr>
          <p:sp>
            <p:nvSpPr>
              <p:cNvPr id="4861" name="Google Shape;4861;p7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4" name="Google Shape;4874;p74"/>
          <p:cNvGrpSpPr/>
          <p:nvPr/>
        </p:nvGrpSpPr>
        <p:grpSpPr>
          <a:xfrm>
            <a:off x="7867470" y="4054631"/>
            <a:ext cx="187557" cy="187557"/>
            <a:chOff x="8565775" y="671075"/>
            <a:chExt cx="441000" cy="441000"/>
          </a:xfrm>
        </p:grpSpPr>
        <p:sp>
          <p:nvSpPr>
            <p:cNvPr id="4875" name="Google Shape;4875;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7" name="Google Shape;4877;p7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9" name="Google Shape;4879;p74"/>
          <p:cNvGrpSpPr/>
          <p:nvPr/>
        </p:nvGrpSpPr>
        <p:grpSpPr>
          <a:xfrm>
            <a:off x="6021325" y="3132850"/>
            <a:ext cx="587871" cy="512373"/>
            <a:chOff x="6000100" y="3076250"/>
            <a:chExt cx="587871" cy="512373"/>
          </a:xfrm>
        </p:grpSpPr>
        <p:sp>
          <p:nvSpPr>
            <p:cNvPr id="4880" name="Google Shape;4880;p7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1" name="Google Shape;4881;p74"/>
            <p:cNvGrpSpPr/>
            <p:nvPr/>
          </p:nvGrpSpPr>
          <p:grpSpPr>
            <a:xfrm>
              <a:off x="6031360" y="3076713"/>
              <a:ext cx="539107" cy="480965"/>
              <a:chOff x="6031360" y="3076713"/>
              <a:chExt cx="539107" cy="480965"/>
            </a:xfrm>
          </p:grpSpPr>
          <p:sp>
            <p:nvSpPr>
              <p:cNvPr id="4882" name="Google Shape;4882;p7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9" name="Google Shape;4889;p74"/>
          <p:cNvGrpSpPr/>
          <p:nvPr/>
        </p:nvGrpSpPr>
        <p:grpSpPr>
          <a:xfrm>
            <a:off x="3597785" y="3065882"/>
            <a:ext cx="2241344" cy="1330656"/>
            <a:chOff x="3597785" y="3065882"/>
            <a:chExt cx="2241344" cy="1330656"/>
          </a:xfrm>
        </p:grpSpPr>
        <p:grpSp>
          <p:nvGrpSpPr>
            <p:cNvPr id="4890" name="Google Shape;4890;p74"/>
            <p:cNvGrpSpPr/>
            <p:nvPr/>
          </p:nvGrpSpPr>
          <p:grpSpPr>
            <a:xfrm>
              <a:off x="5296908" y="3937355"/>
              <a:ext cx="143198" cy="32380"/>
              <a:chOff x="5296908" y="3937355"/>
              <a:chExt cx="143198" cy="32380"/>
            </a:xfrm>
          </p:grpSpPr>
          <p:sp>
            <p:nvSpPr>
              <p:cNvPr id="4891" name="Google Shape;4891;p7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2" name="Google Shape;4892;p74"/>
              <p:cNvGrpSpPr/>
              <p:nvPr/>
            </p:nvGrpSpPr>
            <p:grpSpPr>
              <a:xfrm>
                <a:off x="5402331" y="3937355"/>
                <a:ext cx="37776" cy="32380"/>
                <a:chOff x="5402331" y="3937355"/>
                <a:chExt cx="37776" cy="32380"/>
              </a:xfrm>
            </p:grpSpPr>
            <p:sp>
              <p:nvSpPr>
                <p:cNvPr id="4893" name="Google Shape;4893;p7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74"/>
              <p:cNvGrpSpPr/>
              <p:nvPr/>
            </p:nvGrpSpPr>
            <p:grpSpPr>
              <a:xfrm>
                <a:off x="5296908" y="3937355"/>
                <a:ext cx="37783" cy="32380"/>
                <a:chOff x="5296908" y="3937355"/>
                <a:chExt cx="37783" cy="32380"/>
              </a:xfrm>
            </p:grpSpPr>
            <p:sp>
              <p:nvSpPr>
                <p:cNvPr id="4896" name="Google Shape;4896;p7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98" name="Google Shape;4898;p74"/>
            <p:cNvGrpSpPr/>
            <p:nvPr/>
          </p:nvGrpSpPr>
          <p:grpSpPr>
            <a:xfrm>
              <a:off x="4724163" y="3119631"/>
              <a:ext cx="120838" cy="84218"/>
              <a:chOff x="4724163" y="3119631"/>
              <a:chExt cx="120838" cy="84218"/>
            </a:xfrm>
          </p:grpSpPr>
          <p:grpSp>
            <p:nvGrpSpPr>
              <p:cNvPr id="4899" name="Google Shape;4899;p74"/>
              <p:cNvGrpSpPr/>
              <p:nvPr/>
            </p:nvGrpSpPr>
            <p:grpSpPr>
              <a:xfrm>
                <a:off x="4746712" y="3132773"/>
                <a:ext cx="86869" cy="56424"/>
                <a:chOff x="4746712" y="3132773"/>
                <a:chExt cx="86869" cy="56424"/>
              </a:xfrm>
            </p:grpSpPr>
            <p:sp>
              <p:nvSpPr>
                <p:cNvPr id="4900" name="Google Shape;4900;p7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74"/>
              <p:cNvGrpSpPr/>
              <p:nvPr/>
            </p:nvGrpSpPr>
            <p:grpSpPr>
              <a:xfrm>
                <a:off x="4773634" y="3143336"/>
                <a:ext cx="37776" cy="32451"/>
                <a:chOff x="4773634" y="3143336"/>
                <a:chExt cx="37776" cy="32451"/>
              </a:xfrm>
            </p:grpSpPr>
            <p:sp>
              <p:nvSpPr>
                <p:cNvPr id="4903" name="Google Shape;4903;p7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74"/>
              <p:cNvGrpSpPr/>
              <p:nvPr/>
            </p:nvGrpSpPr>
            <p:grpSpPr>
              <a:xfrm>
                <a:off x="4724163" y="3131248"/>
                <a:ext cx="37776" cy="32459"/>
                <a:chOff x="4724163" y="3131248"/>
                <a:chExt cx="37776" cy="32459"/>
              </a:xfrm>
            </p:grpSpPr>
            <p:sp>
              <p:nvSpPr>
                <p:cNvPr id="4906" name="Google Shape;4906;p7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74"/>
              <p:cNvGrpSpPr/>
              <p:nvPr/>
            </p:nvGrpSpPr>
            <p:grpSpPr>
              <a:xfrm>
                <a:off x="4755081" y="3176054"/>
                <a:ext cx="32357" cy="27795"/>
                <a:chOff x="4755081" y="3176054"/>
                <a:chExt cx="32357" cy="27795"/>
              </a:xfrm>
            </p:grpSpPr>
            <p:sp>
              <p:nvSpPr>
                <p:cNvPr id="4909" name="Google Shape;4909;p7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74"/>
              <p:cNvGrpSpPr/>
              <p:nvPr/>
            </p:nvGrpSpPr>
            <p:grpSpPr>
              <a:xfrm>
                <a:off x="4812550" y="3119631"/>
                <a:ext cx="32451" cy="27803"/>
                <a:chOff x="4812550" y="3119631"/>
                <a:chExt cx="32451" cy="27803"/>
              </a:xfrm>
            </p:grpSpPr>
            <p:sp>
              <p:nvSpPr>
                <p:cNvPr id="4912" name="Google Shape;4912;p7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4" name="Google Shape;4914;p74"/>
            <p:cNvGrpSpPr/>
            <p:nvPr/>
          </p:nvGrpSpPr>
          <p:grpSpPr>
            <a:xfrm>
              <a:off x="5382826" y="4027197"/>
              <a:ext cx="268967" cy="250422"/>
              <a:chOff x="5382826" y="4027197"/>
              <a:chExt cx="268967" cy="250422"/>
            </a:xfrm>
          </p:grpSpPr>
          <p:grpSp>
            <p:nvGrpSpPr>
              <p:cNvPr id="4915" name="Google Shape;4915;p74"/>
              <p:cNvGrpSpPr/>
              <p:nvPr/>
            </p:nvGrpSpPr>
            <p:grpSpPr>
              <a:xfrm>
                <a:off x="5405280" y="4042510"/>
                <a:ext cx="237570" cy="218647"/>
                <a:chOff x="5405280" y="4042510"/>
                <a:chExt cx="237570" cy="218647"/>
              </a:xfrm>
            </p:grpSpPr>
            <p:sp>
              <p:nvSpPr>
                <p:cNvPr id="4916" name="Google Shape;4916;p7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74"/>
              <p:cNvGrpSpPr/>
              <p:nvPr/>
            </p:nvGrpSpPr>
            <p:grpSpPr>
              <a:xfrm>
                <a:off x="5382826" y="4125549"/>
                <a:ext cx="37776" cy="32380"/>
                <a:chOff x="5382826" y="4125549"/>
                <a:chExt cx="37776" cy="32380"/>
              </a:xfrm>
            </p:grpSpPr>
            <p:sp>
              <p:nvSpPr>
                <p:cNvPr id="4923" name="Google Shape;4923;p7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74"/>
              <p:cNvGrpSpPr/>
              <p:nvPr/>
            </p:nvGrpSpPr>
            <p:grpSpPr>
              <a:xfrm>
                <a:off x="5475680" y="4195587"/>
                <a:ext cx="37783" cy="32364"/>
                <a:chOff x="5475680" y="4195587"/>
                <a:chExt cx="37783" cy="32364"/>
              </a:xfrm>
            </p:grpSpPr>
            <p:sp>
              <p:nvSpPr>
                <p:cNvPr id="4926" name="Google Shape;4926;p7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74"/>
              <p:cNvGrpSpPr/>
              <p:nvPr/>
            </p:nvGrpSpPr>
            <p:grpSpPr>
              <a:xfrm>
                <a:off x="5532575" y="4027197"/>
                <a:ext cx="33308" cy="32262"/>
                <a:chOff x="5532575" y="4027197"/>
                <a:chExt cx="33308" cy="32262"/>
              </a:xfrm>
            </p:grpSpPr>
            <p:sp>
              <p:nvSpPr>
                <p:cNvPr id="4929" name="Google Shape;4929;p7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74"/>
              <p:cNvGrpSpPr/>
              <p:nvPr/>
            </p:nvGrpSpPr>
            <p:grpSpPr>
              <a:xfrm>
                <a:off x="5590706" y="4245348"/>
                <a:ext cx="33497" cy="32270"/>
                <a:chOff x="5590706" y="4245348"/>
                <a:chExt cx="33497" cy="32270"/>
              </a:xfrm>
            </p:grpSpPr>
            <p:sp>
              <p:nvSpPr>
                <p:cNvPr id="4932" name="Google Shape;4932;p7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74"/>
              <p:cNvGrpSpPr/>
              <p:nvPr/>
            </p:nvGrpSpPr>
            <p:grpSpPr>
              <a:xfrm>
                <a:off x="5618681" y="4109677"/>
                <a:ext cx="33112" cy="32357"/>
                <a:chOff x="5618681" y="4109677"/>
                <a:chExt cx="33112" cy="32357"/>
              </a:xfrm>
            </p:grpSpPr>
            <p:sp>
              <p:nvSpPr>
                <p:cNvPr id="4935" name="Google Shape;4935;p7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74"/>
              <p:cNvGrpSpPr/>
              <p:nvPr/>
            </p:nvGrpSpPr>
            <p:grpSpPr>
              <a:xfrm>
                <a:off x="5479298" y="4128262"/>
                <a:ext cx="31405" cy="26906"/>
                <a:chOff x="5479298" y="4128262"/>
                <a:chExt cx="31405" cy="26906"/>
              </a:xfrm>
            </p:grpSpPr>
            <p:sp>
              <p:nvSpPr>
                <p:cNvPr id="4938" name="Google Shape;4938;p7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74"/>
              <p:cNvGrpSpPr/>
              <p:nvPr/>
            </p:nvGrpSpPr>
            <p:grpSpPr>
              <a:xfrm>
                <a:off x="5582903" y="4180116"/>
                <a:ext cx="31499" cy="26898"/>
                <a:chOff x="5582903" y="4180116"/>
                <a:chExt cx="31499" cy="26898"/>
              </a:xfrm>
            </p:grpSpPr>
            <p:sp>
              <p:nvSpPr>
                <p:cNvPr id="4941" name="Google Shape;4941;p7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3" name="Google Shape;4943;p74"/>
            <p:cNvGrpSpPr/>
            <p:nvPr/>
          </p:nvGrpSpPr>
          <p:grpSpPr>
            <a:xfrm>
              <a:off x="3977681" y="3230323"/>
              <a:ext cx="94584" cy="84085"/>
              <a:chOff x="3977681" y="3230323"/>
              <a:chExt cx="94584" cy="84085"/>
            </a:xfrm>
          </p:grpSpPr>
          <p:grpSp>
            <p:nvGrpSpPr>
              <p:cNvPr id="4944" name="Google Shape;4944;p74"/>
              <p:cNvGrpSpPr/>
              <p:nvPr/>
            </p:nvGrpSpPr>
            <p:grpSpPr>
              <a:xfrm>
                <a:off x="4000135" y="3243041"/>
                <a:ext cx="59570" cy="57186"/>
                <a:chOff x="4000135" y="3243041"/>
                <a:chExt cx="59570" cy="57186"/>
              </a:xfrm>
            </p:grpSpPr>
            <p:sp>
              <p:nvSpPr>
                <p:cNvPr id="4945" name="Google Shape;4945;p7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74"/>
              <p:cNvGrpSpPr/>
              <p:nvPr/>
            </p:nvGrpSpPr>
            <p:grpSpPr>
              <a:xfrm>
                <a:off x="3977681" y="3245872"/>
                <a:ext cx="37783" cy="32380"/>
                <a:chOff x="3977681" y="3245872"/>
                <a:chExt cx="37783" cy="32380"/>
              </a:xfrm>
            </p:grpSpPr>
            <p:sp>
              <p:nvSpPr>
                <p:cNvPr id="4949" name="Google Shape;4949;p7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74"/>
              <p:cNvGrpSpPr/>
              <p:nvPr/>
            </p:nvGrpSpPr>
            <p:grpSpPr>
              <a:xfrm>
                <a:off x="4040860" y="3262672"/>
                <a:ext cx="31405" cy="27001"/>
                <a:chOff x="4040860" y="3262672"/>
                <a:chExt cx="31405" cy="27001"/>
              </a:xfrm>
            </p:grpSpPr>
            <p:sp>
              <p:nvSpPr>
                <p:cNvPr id="4952" name="Google Shape;4952;p7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74"/>
              <p:cNvGrpSpPr/>
              <p:nvPr/>
            </p:nvGrpSpPr>
            <p:grpSpPr>
              <a:xfrm>
                <a:off x="4021072" y="3230323"/>
                <a:ext cx="31397" cy="26906"/>
                <a:chOff x="4021072" y="3230323"/>
                <a:chExt cx="31397" cy="26906"/>
              </a:xfrm>
            </p:grpSpPr>
            <p:sp>
              <p:nvSpPr>
                <p:cNvPr id="4955" name="Google Shape;4955;p7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74"/>
              <p:cNvGrpSpPr/>
              <p:nvPr/>
            </p:nvGrpSpPr>
            <p:grpSpPr>
              <a:xfrm>
                <a:off x="4001472" y="3287462"/>
                <a:ext cx="31499" cy="26945"/>
                <a:chOff x="4001472" y="3287462"/>
                <a:chExt cx="31499" cy="26945"/>
              </a:xfrm>
            </p:grpSpPr>
            <p:sp>
              <p:nvSpPr>
                <p:cNvPr id="4958" name="Google Shape;4958;p7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0" name="Google Shape;4960;p74"/>
            <p:cNvGrpSpPr/>
            <p:nvPr/>
          </p:nvGrpSpPr>
          <p:grpSpPr>
            <a:xfrm>
              <a:off x="4084715" y="3258865"/>
              <a:ext cx="184961" cy="137268"/>
              <a:chOff x="4084715" y="3258865"/>
              <a:chExt cx="184961" cy="137268"/>
            </a:xfrm>
          </p:grpSpPr>
          <p:grpSp>
            <p:nvGrpSpPr>
              <p:cNvPr id="4961" name="Google Shape;4961;p74"/>
              <p:cNvGrpSpPr/>
              <p:nvPr/>
            </p:nvGrpSpPr>
            <p:grpSpPr>
              <a:xfrm>
                <a:off x="4107453" y="3271583"/>
                <a:ext cx="153470" cy="110275"/>
                <a:chOff x="4107453" y="3271583"/>
                <a:chExt cx="153470" cy="110275"/>
              </a:xfrm>
            </p:grpSpPr>
            <p:sp>
              <p:nvSpPr>
                <p:cNvPr id="4962" name="Google Shape;4962;p7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74"/>
              <p:cNvGrpSpPr/>
              <p:nvPr/>
            </p:nvGrpSpPr>
            <p:grpSpPr>
              <a:xfrm>
                <a:off x="4136947" y="3258865"/>
                <a:ext cx="31499" cy="27001"/>
                <a:chOff x="4136947" y="3258865"/>
                <a:chExt cx="31499" cy="27001"/>
              </a:xfrm>
            </p:grpSpPr>
            <p:sp>
              <p:nvSpPr>
                <p:cNvPr id="4967" name="Google Shape;4967;p7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74"/>
              <p:cNvGrpSpPr/>
              <p:nvPr/>
            </p:nvGrpSpPr>
            <p:grpSpPr>
              <a:xfrm>
                <a:off x="4084715" y="3266478"/>
                <a:ext cx="31468" cy="26898"/>
                <a:chOff x="4084715" y="3266478"/>
                <a:chExt cx="31468" cy="26898"/>
              </a:xfrm>
            </p:grpSpPr>
            <p:sp>
              <p:nvSpPr>
                <p:cNvPr id="4970" name="Google Shape;4970;p7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74"/>
              <p:cNvGrpSpPr/>
              <p:nvPr/>
            </p:nvGrpSpPr>
            <p:grpSpPr>
              <a:xfrm>
                <a:off x="4159213" y="3279849"/>
                <a:ext cx="31405" cy="26945"/>
                <a:chOff x="4159213" y="3279849"/>
                <a:chExt cx="31405" cy="26945"/>
              </a:xfrm>
            </p:grpSpPr>
            <p:sp>
              <p:nvSpPr>
                <p:cNvPr id="4973" name="Google Shape;4973;p7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74"/>
              <p:cNvGrpSpPr/>
              <p:nvPr/>
            </p:nvGrpSpPr>
            <p:grpSpPr>
              <a:xfrm>
                <a:off x="4201550" y="3266502"/>
                <a:ext cx="31405" cy="26883"/>
                <a:chOff x="4201550" y="3266502"/>
                <a:chExt cx="31405" cy="26883"/>
              </a:xfrm>
            </p:grpSpPr>
            <p:sp>
              <p:nvSpPr>
                <p:cNvPr id="4976" name="Google Shape;4976;p7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74"/>
              <p:cNvGrpSpPr/>
              <p:nvPr/>
            </p:nvGrpSpPr>
            <p:grpSpPr>
              <a:xfrm>
                <a:off x="4201550" y="3338278"/>
                <a:ext cx="31405" cy="26930"/>
                <a:chOff x="4201550" y="3338278"/>
                <a:chExt cx="31405" cy="26930"/>
              </a:xfrm>
            </p:grpSpPr>
            <p:sp>
              <p:nvSpPr>
                <p:cNvPr id="4979" name="Google Shape;4979;p7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74"/>
              <p:cNvGrpSpPr/>
              <p:nvPr/>
            </p:nvGrpSpPr>
            <p:grpSpPr>
              <a:xfrm>
                <a:off x="4238272" y="3369132"/>
                <a:ext cx="31405" cy="27001"/>
                <a:chOff x="4238272" y="3369132"/>
                <a:chExt cx="31405" cy="27001"/>
              </a:xfrm>
            </p:grpSpPr>
            <p:sp>
              <p:nvSpPr>
                <p:cNvPr id="4982" name="Google Shape;4982;p7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4" name="Google Shape;4984;p74"/>
            <p:cNvGrpSpPr/>
            <p:nvPr/>
          </p:nvGrpSpPr>
          <p:grpSpPr>
            <a:xfrm>
              <a:off x="4068639" y="3200169"/>
              <a:ext cx="77643" cy="37272"/>
              <a:chOff x="4068639" y="3200169"/>
              <a:chExt cx="77643" cy="37272"/>
            </a:xfrm>
          </p:grpSpPr>
          <p:sp>
            <p:nvSpPr>
              <p:cNvPr id="4985" name="Google Shape;4985;p7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6" name="Google Shape;4986;p74"/>
              <p:cNvGrpSpPr/>
              <p:nvPr/>
            </p:nvGrpSpPr>
            <p:grpSpPr>
              <a:xfrm>
                <a:off x="4114878" y="3200169"/>
                <a:ext cx="31405" cy="26993"/>
                <a:chOff x="4114878" y="3200169"/>
                <a:chExt cx="31405" cy="26993"/>
              </a:xfrm>
            </p:grpSpPr>
            <p:sp>
              <p:nvSpPr>
                <p:cNvPr id="4987" name="Google Shape;4987;p7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74"/>
              <p:cNvGrpSpPr/>
              <p:nvPr/>
            </p:nvGrpSpPr>
            <p:grpSpPr>
              <a:xfrm>
                <a:off x="4068639" y="3210535"/>
                <a:ext cx="31499" cy="26906"/>
                <a:chOff x="4068639" y="3210535"/>
                <a:chExt cx="31499" cy="26906"/>
              </a:xfrm>
            </p:grpSpPr>
            <p:sp>
              <p:nvSpPr>
                <p:cNvPr id="4990" name="Google Shape;4990;p7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2" name="Google Shape;4992;p74"/>
            <p:cNvGrpSpPr/>
            <p:nvPr/>
          </p:nvGrpSpPr>
          <p:grpSpPr>
            <a:xfrm>
              <a:off x="3869702" y="3066935"/>
              <a:ext cx="382664" cy="190294"/>
              <a:chOff x="3869702" y="3066935"/>
              <a:chExt cx="382664" cy="190294"/>
            </a:xfrm>
          </p:grpSpPr>
          <p:grpSp>
            <p:nvGrpSpPr>
              <p:cNvPr id="4993" name="Google Shape;4993;p74"/>
              <p:cNvGrpSpPr/>
              <p:nvPr/>
            </p:nvGrpSpPr>
            <p:grpSpPr>
              <a:xfrm>
                <a:off x="3888633" y="3082351"/>
                <a:ext cx="351172" cy="160698"/>
                <a:chOff x="3888633" y="3082351"/>
                <a:chExt cx="351172" cy="160698"/>
              </a:xfrm>
            </p:grpSpPr>
            <p:sp>
              <p:nvSpPr>
                <p:cNvPr id="4994" name="Google Shape;4994;p7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74"/>
              <p:cNvGrpSpPr/>
              <p:nvPr/>
            </p:nvGrpSpPr>
            <p:grpSpPr>
              <a:xfrm>
                <a:off x="4143703" y="3066935"/>
                <a:ext cx="37783" cy="32357"/>
                <a:chOff x="4143703" y="3066935"/>
                <a:chExt cx="37783" cy="32357"/>
              </a:xfrm>
            </p:grpSpPr>
            <p:sp>
              <p:nvSpPr>
                <p:cNvPr id="5001" name="Google Shape;5001;p7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74"/>
              <p:cNvGrpSpPr/>
              <p:nvPr/>
            </p:nvGrpSpPr>
            <p:grpSpPr>
              <a:xfrm>
                <a:off x="4044565" y="3103563"/>
                <a:ext cx="37783" cy="32451"/>
                <a:chOff x="4044565" y="3103563"/>
                <a:chExt cx="37783" cy="32451"/>
              </a:xfrm>
            </p:grpSpPr>
            <p:sp>
              <p:nvSpPr>
                <p:cNvPr id="5004" name="Google Shape;5004;p7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74"/>
              <p:cNvGrpSpPr/>
              <p:nvPr/>
            </p:nvGrpSpPr>
            <p:grpSpPr>
              <a:xfrm>
                <a:off x="4017454" y="3188237"/>
                <a:ext cx="37776" cy="32357"/>
                <a:chOff x="4017454" y="3188237"/>
                <a:chExt cx="37776" cy="32357"/>
              </a:xfrm>
            </p:grpSpPr>
            <p:sp>
              <p:nvSpPr>
                <p:cNvPr id="5007" name="Google Shape;5007;p7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74"/>
              <p:cNvGrpSpPr/>
              <p:nvPr/>
            </p:nvGrpSpPr>
            <p:grpSpPr>
              <a:xfrm>
                <a:off x="3921548" y="3157509"/>
                <a:ext cx="37783" cy="32357"/>
                <a:chOff x="3921548" y="3157509"/>
                <a:chExt cx="37783" cy="32357"/>
              </a:xfrm>
            </p:grpSpPr>
            <p:sp>
              <p:nvSpPr>
                <p:cNvPr id="5010" name="Google Shape;5010;p7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74"/>
              <p:cNvGrpSpPr/>
              <p:nvPr/>
            </p:nvGrpSpPr>
            <p:grpSpPr>
              <a:xfrm>
                <a:off x="3939056" y="3211620"/>
                <a:ext cx="37783" cy="32380"/>
                <a:chOff x="3939056" y="3211620"/>
                <a:chExt cx="37783" cy="32380"/>
              </a:xfrm>
            </p:grpSpPr>
            <p:sp>
              <p:nvSpPr>
                <p:cNvPr id="5013" name="Google Shape;5013;p7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74"/>
              <p:cNvGrpSpPr/>
              <p:nvPr/>
            </p:nvGrpSpPr>
            <p:grpSpPr>
              <a:xfrm>
                <a:off x="4176240" y="3136965"/>
                <a:ext cx="31405" cy="26930"/>
                <a:chOff x="4176240" y="3136965"/>
                <a:chExt cx="31405" cy="26930"/>
              </a:xfrm>
            </p:grpSpPr>
            <p:sp>
              <p:nvSpPr>
                <p:cNvPr id="5016" name="Google Shape;5016;p7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74"/>
              <p:cNvGrpSpPr/>
              <p:nvPr/>
            </p:nvGrpSpPr>
            <p:grpSpPr>
              <a:xfrm>
                <a:off x="4133148" y="3152593"/>
                <a:ext cx="31499" cy="27001"/>
                <a:chOff x="4133148" y="3152593"/>
                <a:chExt cx="31499" cy="27001"/>
              </a:xfrm>
            </p:grpSpPr>
            <p:sp>
              <p:nvSpPr>
                <p:cNvPr id="5019" name="Google Shape;5019;p7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74"/>
              <p:cNvGrpSpPr/>
              <p:nvPr/>
            </p:nvGrpSpPr>
            <p:grpSpPr>
              <a:xfrm>
                <a:off x="4220866" y="3073534"/>
                <a:ext cx="31499" cy="26898"/>
                <a:chOff x="4220866" y="3073534"/>
                <a:chExt cx="31499" cy="26898"/>
              </a:xfrm>
            </p:grpSpPr>
            <p:sp>
              <p:nvSpPr>
                <p:cNvPr id="5022" name="Google Shape;5022;p7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74"/>
              <p:cNvGrpSpPr/>
              <p:nvPr/>
            </p:nvGrpSpPr>
            <p:grpSpPr>
              <a:xfrm>
                <a:off x="3869702" y="3230323"/>
                <a:ext cx="31499" cy="26906"/>
                <a:chOff x="3869702" y="3230323"/>
                <a:chExt cx="31499" cy="26906"/>
              </a:xfrm>
            </p:grpSpPr>
            <p:sp>
              <p:nvSpPr>
                <p:cNvPr id="5025" name="Google Shape;5025;p7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7" name="Google Shape;5027;p74"/>
            <p:cNvGrpSpPr/>
            <p:nvPr/>
          </p:nvGrpSpPr>
          <p:grpSpPr>
            <a:xfrm>
              <a:off x="4271383" y="3065882"/>
              <a:ext cx="304556" cy="341663"/>
              <a:chOff x="4271383" y="3065882"/>
              <a:chExt cx="304556" cy="341663"/>
            </a:xfrm>
          </p:grpSpPr>
          <p:grpSp>
            <p:nvGrpSpPr>
              <p:cNvPr id="5028" name="Google Shape;5028;p74"/>
              <p:cNvGrpSpPr/>
              <p:nvPr/>
            </p:nvGrpSpPr>
            <p:grpSpPr>
              <a:xfrm>
                <a:off x="4293838" y="3078639"/>
                <a:ext cx="269353" cy="311973"/>
                <a:chOff x="4293838" y="3078639"/>
                <a:chExt cx="269353" cy="311973"/>
              </a:xfrm>
            </p:grpSpPr>
            <p:sp>
              <p:nvSpPr>
                <p:cNvPr id="5029" name="Google Shape;5029;p7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74"/>
              <p:cNvGrpSpPr/>
              <p:nvPr/>
            </p:nvGrpSpPr>
            <p:grpSpPr>
              <a:xfrm>
                <a:off x="4538164" y="3342061"/>
                <a:ext cx="37776" cy="32380"/>
                <a:chOff x="4538164" y="3342061"/>
                <a:chExt cx="37776" cy="32380"/>
              </a:xfrm>
            </p:grpSpPr>
            <p:sp>
              <p:nvSpPr>
                <p:cNvPr id="5047" name="Google Shape;5047;p7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74"/>
              <p:cNvGrpSpPr/>
              <p:nvPr/>
            </p:nvGrpSpPr>
            <p:grpSpPr>
              <a:xfrm>
                <a:off x="4271383" y="3194742"/>
                <a:ext cx="37783" cy="32420"/>
                <a:chOff x="4271383" y="3194742"/>
                <a:chExt cx="37783" cy="32420"/>
              </a:xfrm>
            </p:grpSpPr>
            <p:sp>
              <p:nvSpPr>
                <p:cNvPr id="5050" name="Google Shape;5050;p7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74"/>
              <p:cNvGrpSpPr/>
              <p:nvPr/>
            </p:nvGrpSpPr>
            <p:grpSpPr>
              <a:xfrm>
                <a:off x="4284416" y="3084058"/>
                <a:ext cx="37783" cy="32357"/>
                <a:chOff x="4284416" y="3084058"/>
                <a:chExt cx="37783" cy="32357"/>
              </a:xfrm>
            </p:grpSpPr>
            <p:sp>
              <p:nvSpPr>
                <p:cNvPr id="5053" name="Google Shape;5053;p7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74"/>
              <p:cNvGrpSpPr/>
              <p:nvPr/>
            </p:nvGrpSpPr>
            <p:grpSpPr>
              <a:xfrm>
                <a:off x="4478697" y="3297561"/>
                <a:ext cx="37776" cy="32451"/>
                <a:chOff x="4478697" y="3297561"/>
                <a:chExt cx="37776" cy="32451"/>
              </a:xfrm>
            </p:grpSpPr>
            <p:sp>
              <p:nvSpPr>
                <p:cNvPr id="5056" name="Google Shape;5056;p7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74"/>
              <p:cNvGrpSpPr/>
              <p:nvPr/>
            </p:nvGrpSpPr>
            <p:grpSpPr>
              <a:xfrm>
                <a:off x="4411813" y="3331711"/>
                <a:ext cx="37776" cy="32451"/>
                <a:chOff x="4411813" y="3331711"/>
                <a:chExt cx="37776" cy="32451"/>
              </a:xfrm>
            </p:grpSpPr>
            <p:sp>
              <p:nvSpPr>
                <p:cNvPr id="5059" name="Google Shape;5059;p7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74"/>
              <p:cNvGrpSpPr/>
              <p:nvPr/>
            </p:nvGrpSpPr>
            <p:grpSpPr>
              <a:xfrm>
                <a:off x="4337984" y="3375188"/>
                <a:ext cx="37776" cy="32357"/>
                <a:chOff x="4337984" y="3375188"/>
                <a:chExt cx="37776" cy="32357"/>
              </a:xfrm>
            </p:grpSpPr>
            <p:sp>
              <p:nvSpPr>
                <p:cNvPr id="5062" name="Google Shape;5062;p7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74"/>
              <p:cNvGrpSpPr/>
              <p:nvPr/>
            </p:nvGrpSpPr>
            <p:grpSpPr>
              <a:xfrm>
                <a:off x="4494867" y="3090530"/>
                <a:ext cx="37878" cy="32451"/>
                <a:chOff x="4494867" y="3090530"/>
                <a:chExt cx="37878" cy="32451"/>
              </a:xfrm>
            </p:grpSpPr>
            <p:sp>
              <p:nvSpPr>
                <p:cNvPr id="5065" name="Google Shape;5065;p7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74"/>
              <p:cNvGrpSpPr/>
              <p:nvPr/>
            </p:nvGrpSpPr>
            <p:grpSpPr>
              <a:xfrm>
                <a:off x="4525124" y="3207774"/>
                <a:ext cx="37783" cy="32420"/>
                <a:chOff x="4525124" y="3207774"/>
                <a:chExt cx="37783" cy="32420"/>
              </a:xfrm>
            </p:grpSpPr>
            <p:sp>
              <p:nvSpPr>
                <p:cNvPr id="5068" name="Google Shape;5068;p7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74"/>
              <p:cNvGrpSpPr/>
              <p:nvPr/>
            </p:nvGrpSpPr>
            <p:grpSpPr>
              <a:xfrm>
                <a:off x="4440544" y="3176479"/>
                <a:ext cx="31499" cy="26898"/>
                <a:chOff x="4440544" y="3176479"/>
                <a:chExt cx="31499" cy="26898"/>
              </a:xfrm>
            </p:grpSpPr>
            <p:sp>
              <p:nvSpPr>
                <p:cNvPr id="5071" name="Google Shape;5071;p7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74"/>
              <p:cNvGrpSpPr/>
              <p:nvPr/>
            </p:nvGrpSpPr>
            <p:grpSpPr>
              <a:xfrm>
                <a:off x="4350545" y="3156400"/>
                <a:ext cx="31405" cy="27001"/>
                <a:chOff x="4350545" y="3156400"/>
                <a:chExt cx="31405" cy="27001"/>
              </a:xfrm>
            </p:grpSpPr>
            <p:sp>
              <p:nvSpPr>
                <p:cNvPr id="5074" name="Google Shape;5074;p7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74"/>
              <p:cNvGrpSpPr/>
              <p:nvPr/>
            </p:nvGrpSpPr>
            <p:grpSpPr>
              <a:xfrm>
                <a:off x="4376703" y="3255058"/>
                <a:ext cx="31405" cy="27001"/>
                <a:chOff x="4376703" y="3255058"/>
                <a:chExt cx="31405" cy="27001"/>
              </a:xfrm>
            </p:grpSpPr>
            <p:sp>
              <p:nvSpPr>
                <p:cNvPr id="5077" name="Google Shape;5077;p7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74"/>
              <p:cNvGrpSpPr/>
              <p:nvPr/>
            </p:nvGrpSpPr>
            <p:grpSpPr>
              <a:xfrm>
                <a:off x="4331322" y="3283656"/>
                <a:ext cx="31405" cy="26945"/>
                <a:chOff x="4331322" y="3283656"/>
                <a:chExt cx="31405" cy="26945"/>
              </a:xfrm>
            </p:grpSpPr>
            <p:sp>
              <p:nvSpPr>
                <p:cNvPr id="5080" name="Google Shape;5080;p7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74"/>
              <p:cNvGrpSpPr/>
              <p:nvPr/>
            </p:nvGrpSpPr>
            <p:grpSpPr>
              <a:xfrm>
                <a:off x="4380510" y="3065882"/>
                <a:ext cx="31405" cy="26938"/>
                <a:chOff x="4380510" y="3065882"/>
                <a:chExt cx="31405" cy="26938"/>
              </a:xfrm>
            </p:grpSpPr>
            <p:sp>
              <p:nvSpPr>
                <p:cNvPr id="5083" name="Google Shape;5083;p7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5" name="Google Shape;5085;p74"/>
            <p:cNvGrpSpPr/>
            <p:nvPr/>
          </p:nvGrpSpPr>
          <p:grpSpPr>
            <a:xfrm>
              <a:off x="4558998" y="3188237"/>
              <a:ext cx="1280131" cy="1052746"/>
              <a:chOff x="4558998" y="3188237"/>
              <a:chExt cx="1280131" cy="1052746"/>
            </a:xfrm>
          </p:grpSpPr>
          <p:sp>
            <p:nvSpPr>
              <p:cNvPr id="5086" name="Google Shape;5086;p7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7" name="Google Shape;5087;p74"/>
              <p:cNvGrpSpPr/>
              <p:nvPr/>
            </p:nvGrpSpPr>
            <p:grpSpPr>
              <a:xfrm>
                <a:off x="4579164" y="3203653"/>
                <a:ext cx="1244833" cy="1020397"/>
                <a:chOff x="4579164" y="3203653"/>
                <a:chExt cx="1244833" cy="1020397"/>
              </a:xfrm>
            </p:grpSpPr>
            <p:sp>
              <p:nvSpPr>
                <p:cNvPr id="5088" name="Google Shape;5088;p7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0" name="Google Shape;5090;p74"/>
                <p:cNvGrpSpPr/>
                <p:nvPr/>
              </p:nvGrpSpPr>
              <p:grpSpPr>
                <a:xfrm>
                  <a:off x="4579164" y="3203653"/>
                  <a:ext cx="1244833" cy="1020397"/>
                  <a:chOff x="4579164" y="3203653"/>
                  <a:chExt cx="1244833" cy="1020397"/>
                </a:xfrm>
              </p:grpSpPr>
              <p:sp>
                <p:nvSpPr>
                  <p:cNvPr id="5091" name="Google Shape;5091;p7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3" name="Google Shape;5093;p74"/>
                  <p:cNvGrpSpPr/>
                  <p:nvPr/>
                </p:nvGrpSpPr>
                <p:grpSpPr>
                  <a:xfrm>
                    <a:off x="4579164" y="3203653"/>
                    <a:ext cx="1244833" cy="1020397"/>
                    <a:chOff x="4579164" y="3203653"/>
                    <a:chExt cx="1244833" cy="1020397"/>
                  </a:xfrm>
                </p:grpSpPr>
                <p:sp>
                  <p:nvSpPr>
                    <p:cNvPr id="5094" name="Google Shape;5094;p7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2" name="Google Shape;5102;p74"/>
                    <p:cNvGrpSpPr/>
                    <p:nvPr/>
                  </p:nvGrpSpPr>
                  <p:grpSpPr>
                    <a:xfrm>
                      <a:off x="4579164" y="3203653"/>
                      <a:ext cx="1244833" cy="1020397"/>
                      <a:chOff x="4579164" y="3203653"/>
                      <a:chExt cx="1244833" cy="1020397"/>
                    </a:xfrm>
                  </p:grpSpPr>
                  <p:sp>
                    <p:nvSpPr>
                      <p:cNvPr id="5103" name="Google Shape;5103;p7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7" name="Google Shape;5117;p74"/>
                      <p:cNvGrpSpPr/>
                      <p:nvPr/>
                    </p:nvGrpSpPr>
                    <p:grpSpPr>
                      <a:xfrm>
                        <a:off x="4579164" y="3203653"/>
                        <a:ext cx="1244833" cy="1020397"/>
                        <a:chOff x="4579164" y="3203653"/>
                        <a:chExt cx="1244833" cy="1020397"/>
                      </a:xfrm>
                    </p:grpSpPr>
                    <p:sp>
                      <p:nvSpPr>
                        <p:cNvPr id="5118" name="Google Shape;5118;p7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2" name="Google Shape;5142;p74"/>
                        <p:cNvGrpSpPr/>
                        <p:nvPr/>
                      </p:nvGrpSpPr>
                      <p:grpSpPr>
                        <a:xfrm>
                          <a:off x="4579164" y="3203653"/>
                          <a:ext cx="1244833" cy="1020397"/>
                          <a:chOff x="4579164" y="3203653"/>
                          <a:chExt cx="1244833" cy="1020397"/>
                        </a:xfrm>
                      </p:grpSpPr>
                      <p:sp>
                        <p:nvSpPr>
                          <p:cNvPr id="5143" name="Google Shape;5143;p7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4" name="Google Shape;5144;p74"/>
                          <p:cNvGrpSpPr/>
                          <p:nvPr/>
                        </p:nvGrpSpPr>
                        <p:grpSpPr>
                          <a:xfrm>
                            <a:off x="4579164" y="3203653"/>
                            <a:ext cx="1244833" cy="1020397"/>
                            <a:chOff x="4579164" y="3203653"/>
                            <a:chExt cx="1244833" cy="1020397"/>
                          </a:xfrm>
                        </p:grpSpPr>
                        <p:sp>
                          <p:nvSpPr>
                            <p:cNvPr id="5145" name="Google Shape;5145;p7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2" name="Google Shape;5152;p74"/>
                            <p:cNvGrpSpPr/>
                            <p:nvPr/>
                          </p:nvGrpSpPr>
                          <p:grpSpPr>
                            <a:xfrm>
                              <a:off x="4579164" y="3203653"/>
                              <a:ext cx="1244833" cy="1020397"/>
                              <a:chOff x="4579164" y="3203653"/>
                              <a:chExt cx="1244833" cy="1020397"/>
                            </a:xfrm>
                          </p:grpSpPr>
                          <p:sp>
                            <p:nvSpPr>
                              <p:cNvPr id="5153" name="Google Shape;5153;p7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6" name="Google Shape;5166;p74"/>
                              <p:cNvGrpSpPr/>
                              <p:nvPr/>
                            </p:nvGrpSpPr>
                            <p:grpSpPr>
                              <a:xfrm>
                                <a:off x="4579164" y="3203653"/>
                                <a:ext cx="1244833" cy="1020397"/>
                                <a:chOff x="4579164" y="3203653"/>
                                <a:chExt cx="1244833" cy="1020397"/>
                              </a:xfrm>
                            </p:grpSpPr>
                            <p:sp>
                              <p:nvSpPr>
                                <p:cNvPr id="5167" name="Google Shape;5167;p7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4" name="Google Shape;5174;p74"/>
                                <p:cNvGrpSpPr/>
                                <p:nvPr/>
                              </p:nvGrpSpPr>
                              <p:grpSpPr>
                                <a:xfrm>
                                  <a:off x="4579164" y="3203653"/>
                                  <a:ext cx="1244833" cy="1020397"/>
                                  <a:chOff x="4579164" y="3203653"/>
                                  <a:chExt cx="1244833" cy="1020397"/>
                                </a:xfrm>
                              </p:grpSpPr>
                              <p:sp>
                                <p:nvSpPr>
                                  <p:cNvPr id="5175" name="Google Shape;5175;p7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0" name="Google Shape;5180;p74"/>
                                  <p:cNvGrpSpPr/>
                                  <p:nvPr/>
                                </p:nvGrpSpPr>
                                <p:grpSpPr>
                                  <a:xfrm>
                                    <a:off x="4579164" y="3203653"/>
                                    <a:ext cx="1244833" cy="1020397"/>
                                    <a:chOff x="4579164" y="3203653"/>
                                    <a:chExt cx="1244833" cy="1020397"/>
                                  </a:xfrm>
                                </p:grpSpPr>
                                <p:sp>
                                  <p:nvSpPr>
                                    <p:cNvPr id="5181" name="Google Shape;5181;p7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185" name="Google Shape;5185;p7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88" name="Google Shape;5188;p7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189" name="Google Shape;5189;p74"/>
              <p:cNvGrpSpPr/>
              <p:nvPr/>
            </p:nvGrpSpPr>
            <p:grpSpPr>
              <a:xfrm>
                <a:off x="4595437" y="3598775"/>
                <a:ext cx="37776" cy="32451"/>
                <a:chOff x="4595437" y="3598775"/>
                <a:chExt cx="37776" cy="32451"/>
              </a:xfrm>
            </p:grpSpPr>
            <p:sp>
              <p:nvSpPr>
                <p:cNvPr id="5190" name="Google Shape;5190;p7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74"/>
              <p:cNvGrpSpPr/>
              <p:nvPr/>
            </p:nvGrpSpPr>
            <p:grpSpPr>
              <a:xfrm>
                <a:off x="4641864" y="3524443"/>
                <a:ext cx="37776" cy="32380"/>
                <a:chOff x="4641864" y="3524443"/>
                <a:chExt cx="37776" cy="32380"/>
              </a:xfrm>
            </p:grpSpPr>
            <p:sp>
              <p:nvSpPr>
                <p:cNvPr id="5193" name="Google Shape;5193;p7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74"/>
              <p:cNvGrpSpPr/>
              <p:nvPr/>
            </p:nvGrpSpPr>
            <p:grpSpPr>
              <a:xfrm>
                <a:off x="4648431" y="3893901"/>
                <a:ext cx="37776" cy="32357"/>
                <a:chOff x="4648431" y="3893901"/>
                <a:chExt cx="37776" cy="32357"/>
              </a:xfrm>
            </p:grpSpPr>
            <p:sp>
              <p:nvSpPr>
                <p:cNvPr id="5196" name="Google Shape;5196;p7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74"/>
              <p:cNvGrpSpPr/>
              <p:nvPr/>
            </p:nvGrpSpPr>
            <p:grpSpPr>
              <a:xfrm>
                <a:off x="4567752" y="3722908"/>
                <a:ext cx="37870" cy="32380"/>
                <a:chOff x="4567752" y="3722908"/>
                <a:chExt cx="37870" cy="32380"/>
              </a:xfrm>
            </p:grpSpPr>
            <p:sp>
              <p:nvSpPr>
                <p:cNvPr id="5199" name="Google Shape;5199;p7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4"/>
              <p:cNvGrpSpPr/>
              <p:nvPr/>
            </p:nvGrpSpPr>
            <p:grpSpPr>
              <a:xfrm>
                <a:off x="4617506" y="3652052"/>
                <a:ext cx="37783" cy="32357"/>
                <a:chOff x="4617506" y="3652052"/>
                <a:chExt cx="37783" cy="32357"/>
              </a:xfrm>
            </p:grpSpPr>
            <p:sp>
              <p:nvSpPr>
                <p:cNvPr id="5202" name="Google Shape;5202;p7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74"/>
              <p:cNvGrpSpPr/>
              <p:nvPr/>
            </p:nvGrpSpPr>
            <p:grpSpPr>
              <a:xfrm>
                <a:off x="4739005" y="3554149"/>
                <a:ext cx="37870" cy="32357"/>
                <a:chOff x="4739005" y="3554149"/>
                <a:chExt cx="37870" cy="32357"/>
              </a:xfrm>
            </p:grpSpPr>
            <p:sp>
              <p:nvSpPr>
                <p:cNvPr id="5205" name="Google Shape;5205;p7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74"/>
              <p:cNvGrpSpPr/>
              <p:nvPr/>
            </p:nvGrpSpPr>
            <p:grpSpPr>
              <a:xfrm>
                <a:off x="4806557" y="3630258"/>
                <a:ext cx="37776" cy="32364"/>
                <a:chOff x="4806557" y="3630258"/>
                <a:chExt cx="37776" cy="32364"/>
              </a:xfrm>
            </p:grpSpPr>
            <p:sp>
              <p:nvSpPr>
                <p:cNvPr id="5208" name="Google Shape;5208;p7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74"/>
              <p:cNvGrpSpPr/>
              <p:nvPr/>
            </p:nvGrpSpPr>
            <p:grpSpPr>
              <a:xfrm>
                <a:off x="4737007" y="4004357"/>
                <a:ext cx="37870" cy="32357"/>
                <a:chOff x="4737007" y="4004357"/>
                <a:chExt cx="37870" cy="32357"/>
              </a:xfrm>
            </p:grpSpPr>
            <p:sp>
              <p:nvSpPr>
                <p:cNvPr id="5211" name="Google Shape;5211;p7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74"/>
              <p:cNvGrpSpPr/>
              <p:nvPr/>
            </p:nvGrpSpPr>
            <p:grpSpPr>
              <a:xfrm>
                <a:off x="4773634" y="4208627"/>
                <a:ext cx="37776" cy="32357"/>
                <a:chOff x="4773634" y="4208627"/>
                <a:chExt cx="37776" cy="32357"/>
              </a:xfrm>
            </p:grpSpPr>
            <p:sp>
              <p:nvSpPr>
                <p:cNvPr id="5214" name="Google Shape;5214;p7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74"/>
              <p:cNvGrpSpPr/>
              <p:nvPr/>
            </p:nvGrpSpPr>
            <p:grpSpPr>
              <a:xfrm>
                <a:off x="4888282" y="4074764"/>
                <a:ext cx="37776" cy="32451"/>
                <a:chOff x="4888282" y="4074764"/>
                <a:chExt cx="37776" cy="32451"/>
              </a:xfrm>
            </p:grpSpPr>
            <p:sp>
              <p:nvSpPr>
                <p:cNvPr id="5217" name="Google Shape;5217;p7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74"/>
              <p:cNvGrpSpPr/>
              <p:nvPr/>
            </p:nvGrpSpPr>
            <p:grpSpPr>
              <a:xfrm>
                <a:off x="4901315" y="3804271"/>
                <a:ext cx="37776" cy="32364"/>
                <a:chOff x="4901315" y="3804271"/>
                <a:chExt cx="37776" cy="32364"/>
              </a:xfrm>
            </p:grpSpPr>
            <p:sp>
              <p:nvSpPr>
                <p:cNvPr id="5220" name="Google Shape;5220;p7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74"/>
              <p:cNvGrpSpPr/>
              <p:nvPr/>
            </p:nvGrpSpPr>
            <p:grpSpPr>
              <a:xfrm>
                <a:off x="4866394" y="3715035"/>
                <a:ext cx="37846" cy="32357"/>
                <a:chOff x="4866394" y="3715035"/>
                <a:chExt cx="37846" cy="32357"/>
              </a:xfrm>
            </p:grpSpPr>
            <p:sp>
              <p:nvSpPr>
                <p:cNvPr id="5223" name="Google Shape;5223;p7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74"/>
              <p:cNvGrpSpPr/>
              <p:nvPr/>
            </p:nvGrpSpPr>
            <p:grpSpPr>
              <a:xfrm>
                <a:off x="4979233" y="3839798"/>
                <a:ext cx="37878" cy="32420"/>
                <a:chOff x="4979233" y="3839798"/>
                <a:chExt cx="37878" cy="32420"/>
              </a:xfrm>
            </p:grpSpPr>
            <p:sp>
              <p:nvSpPr>
                <p:cNvPr id="5226" name="Google Shape;5226;p7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74"/>
              <p:cNvGrpSpPr/>
              <p:nvPr/>
            </p:nvGrpSpPr>
            <p:grpSpPr>
              <a:xfrm>
                <a:off x="4790662" y="3679147"/>
                <a:ext cx="37783" cy="32380"/>
                <a:chOff x="4790662" y="3679147"/>
                <a:chExt cx="37783" cy="32380"/>
              </a:xfrm>
            </p:grpSpPr>
            <p:sp>
              <p:nvSpPr>
                <p:cNvPr id="5229" name="Google Shape;5229;p7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74"/>
              <p:cNvGrpSpPr/>
              <p:nvPr/>
            </p:nvGrpSpPr>
            <p:grpSpPr>
              <a:xfrm>
                <a:off x="4857263" y="3557861"/>
                <a:ext cx="37776" cy="32357"/>
                <a:chOff x="4857263" y="3557861"/>
                <a:chExt cx="37776" cy="32357"/>
              </a:xfrm>
            </p:grpSpPr>
            <p:sp>
              <p:nvSpPr>
                <p:cNvPr id="5232" name="Google Shape;5232;p7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74"/>
              <p:cNvGrpSpPr/>
              <p:nvPr/>
            </p:nvGrpSpPr>
            <p:grpSpPr>
              <a:xfrm>
                <a:off x="4883902" y="3648033"/>
                <a:ext cx="37783" cy="32380"/>
                <a:chOff x="4883902" y="3648033"/>
                <a:chExt cx="37783" cy="32380"/>
              </a:xfrm>
            </p:grpSpPr>
            <p:sp>
              <p:nvSpPr>
                <p:cNvPr id="5235" name="Google Shape;5235;p7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74"/>
              <p:cNvGrpSpPr/>
              <p:nvPr/>
            </p:nvGrpSpPr>
            <p:grpSpPr>
              <a:xfrm>
                <a:off x="4907780" y="3347220"/>
                <a:ext cx="37878" cy="32357"/>
                <a:chOff x="4907780" y="3347220"/>
                <a:chExt cx="37878" cy="32357"/>
              </a:xfrm>
            </p:grpSpPr>
            <p:sp>
              <p:nvSpPr>
                <p:cNvPr id="5238" name="Google Shape;5238;p7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4"/>
              <p:cNvGrpSpPr/>
              <p:nvPr/>
            </p:nvGrpSpPr>
            <p:grpSpPr>
              <a:xfrm>
                <a:off x="5065048" y="3738150"/>
                <a:ext cx="37783" cy="32364"/>
                <a:chOff x="5065048" y="3738150"/>
                <a:chExt cx="37783" cy="32364"/>
              </a:xfrm>
            </p:grpSpPr>
            <p:sp>
              <p:nvSpPr>
                <p:cNvPr id="5241" name="Google Shape;5241;p7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74"/>
              <p:cNvGrpSpPr/>
              <p:nvPr/>
            </p:nvGrpSpPr>
            <p:grpSpPr>
              <a:xfrm>
                <a:off x="5071616" y="3284615"/>
                <a:ext cx="37783" cy="32357"/>
                <a:chOff x="5071616" y="3284615"/>
                <a:chExt cx="37783" cy="32357"/>
              </a:xfrm>
            </p:grpSpPr>
            <p:sp>
              <p:nvSpPr>
                <p:cNvPr id="5244" name="Google Shape;5244;p7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74"/>
              <p:cNvGrpSpPr/>
              <p:nvPr/>
            </p:nvGrpSpPr>
            <p:grpSpPr>
              <a:xfrm>
                <a:off x="5389291" y="3759921"/>
                <a:ext cx="37783" cy="32380"/>
                <a:chOff x="5389291" y="3759921"/>
                <a:chExt cx="37783" cy="32380"/>
              </a:xfrm>
            </p:grpSpPr>
            <p:sp>
              <p:nvSpPr>
                <p:cNvPr id="5247" name="Google Shape;5247;p7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74"/>
              <p:cNvGrpSpPr/>
              <p:nvPr/>
            </p:nvGrpSpPr>
            <p:grpSpPr>
              <a:xfrm>
                <a:off x="5431534" y="3632932"/>
                <a:ext cx="37878" cy="32451"/>
                <a:chOff x="5431534" y="3632932"/>
                <a:chExt cx="37878" cy="32451"/>
              </a:xfrm>
            </p:grpSpPr>
            <p:sp>
              <p:nvSpPr>
                <p:cNvPr id="5250" name="Google Shape;5250;p7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74"/>
              <p:cNvGrpSpPr/>
              <p:nvPr/>
            </p:nvGrpSpPr>
            <p:grpSpPr>
              <a:xfrm>
                <a:off x="5540755" y="3544829"/>
                <a:ext cx="37783" cy="32357"/>
                <a:chOff x="5540755" y="3544829"/>
                <a:chExt cx="37783" cy="32357"/>
              </a:xfrm>
            </p:grpSpPr>
            <p:sp>
              <p:nvSpPr>
                <p:cNvPr id="5253" name="Google Shape;5253;p7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74"/>
              <p:cNvGrpSpPr/>
              <p:nvPr/>
            </p:nvGrpSpPr>
            <p:grpSpPr>
              <a:xfrm>
                <a:off x="5579293" y="3412107"/>
                <a:ext cx="37776" cy="32357"/>
                <a:chOff x="5579293" y="3412107"/>
                <a:chExt cx="37776" cy="32357"/>
              </a:xfrm>
            </p:grpSpPr>
            <p:sp>
              <p:nvSpPr>
                <p:cNvPr id="5256" name="Google Shape;5256;p7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74"/>
              <p:cNvGrpSpPr/>
              <p:nvPr/>
            </p:nvGrpSpPr>
            <p:grpSpPr>
              <a:xfrm>
                <a:off x="5801346" y="3284615"/>
                <a:ext cx="37783" cy="32357"/>
                <a:chOff x="5801346" y="3284615"/>
                <a:chExt cx="37783" cy="32357"/>
              </a:xfrm>
            </p:grpSpPr>
            <p:sp>
              <p:nvSpPr>
                <p:cNvPr id="5259" name="Google Shape;5259;p7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74"/>
              <p:cNvGrpSpPr/>
              <p:nvPr/>
            </p:nvGrpSpPr>
            <p:grpSpPr>
              <a:xfrm>
                <a:off x="5763578" y="3399067"/>
                <a:ext cx="37776" cy="32364"/>
                <a:chOff x="5763578" y="3399067"/>
                <a:chExt cx="37776" cy="32364"/>
              </a:xfrm>
            </p:grpSpPr>
            <p:sp>
              <p:nvSpPr>
                <p:cNvPr id="5262" name="Google Shape;5262;p7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74"/>
              <p:cNvGrpSpPr/>
              <p:nvPr/>
            </p:nvGrpSpPr>
            <p:grpSpPr>
              <a:xfrm>
                <a:off x="5395858" y="3230952"/>
                <a:ext cx="37776" cy="32364"/>
                <a:chOff x="5395858" y="3230952"/>
                <a:chExt cx="37776" cy="32364"/>
              </a:xfrm>
            </p:grpSpPr>
            <p:sp>
              <p:nvSpPr>
                <p:cNvPr id="5265" name="Google Shape;5265;p7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74"/>
              <p:cNvGrpSpPr/>
              <p:nvPr/>
            </p:nvGrpSpPr>
            <p:grpSpPr>
              <a:xfrm>
                <a:off x="5264088" y="3188237"/>
                <a:ext cx="37776" cy="32357"/>
                <a:chOff x="5264088" y="3188237"/>
                <a:chExt cx="37776" cy="32357"/>
              </a:xfrm>
            </p:grpSpPr>
            <p:sp>
              <p:nvSpPr>
                <p:cNvPr id="5268" name="Google Shape;5268;p7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74"/>
              <p:cNvGrpSpPr/>
              <p:nvPr/>
            </p:nvGrpSpPr>
            <p:grpSpPr>
              <a:xfrm>
                <a:off x="5585758" y="3237425"/>
                <a:ext cx="37878" cy="32357"/>
                <a:chOff x="5585758" y="3237425"/>
                <a:chExt cx="37878" cy="32357"/>
              </a:xfrm>
            </p:grpSpPr>
            <p:sp>
              <p:nvSpPr>
                <p:cNvPr id="5271" name="Google Shape;5271;p7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74"/>
              <p:cNvGrpSpPr/>
              <p:nvPr/>
            </p:nvGrpSpPr>
            <p:grpSpPr>
              <a:xfrm>
                <a:off x="4874196" y="3291088"/>
                <a:ext cx="37878" cy="32451"/>
                <a:chOff x="4874196" y="3291088"/>
                <a:chExt cx="37878" cy="32451"/>
              </a:xfrm>
            </p:grpSpPr>
            <p:sp>
              <p:nvSpPr>
                <p:cNvPr id="5274" name="Google Shape;5274;p7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74"/>
              <p:cNvGrpSpPr/>
              <p:nvPr/>
            </p:nvGrpSpPr>
            <p:grpSpPr>
              <a:xfrm>
                <a:off x="5197770" y="3785466"/>
                <a:ext cx="37783" cy="32427"/>
                <a:chOff x="5197770" y="3785466"/>
                <a:chExt cx="37783" cy="32427"/>
              </a:xfrm>
            </p:grpSpPr>
            <p:sp>
              <p:nvSpPr>
                <p:cNvPr id="5277" name="Google Shape;5277;p7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4"/>
              <p:cNvGrpSpPr/>
              <p:nvPr/>
            </p:nvGrpSpPr>
            <p:grpSpPr>
              <a:xfrm>
                <a:off x="5177699" y="3492117"/>
                <a:ext cx="37776" cy="32357"/>
                <a:chOff x="5177699" y="3492117"/>
                <a:chExt cx="37776" cy="32357"/>
              </a:xfrm>
            </p:grpSpPr>
            <p:sp>
              <p:nvSpPr>
                <p:cNvPr id="5280" name="Google Shape;5280;p7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74"/>
              <p:cNvGrpSpPr/>
              <p:nvPr/>
            </p:nvGrpSpPr>
            <p:grpSpPr>
              <a:xfrm>
                <a:off x="5349431" y="3622346"/>
                <a:ext cx="37870" cy="32380"/>
                <a:chOff x="5349431" y="3622346"/>
                <a:chExt cx="37870" cy="32380"/>
              </a:xfrm>
            </p:grpSpPr>
            <p:sp>
              <p:nvSpPr>
                <p:cNvPr id="5283" name="Google Shape;5283;p7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74"/>
              <p:cNvGrpSpPr/>
              <p:nvPr/>
            </p:nvGrpSpPr>
            <p:grpSpPr>
              <a:xfrm>
                <a:off x="5068855" y="3563980"/>
                <a:ext cx="53954" cy="46223"/>
                <a:chOff x="5068855" y="3563980"/>
                <a:chExt cx="53954" cy="46223"/>
              </a:xfrm>
            </p:grpSpPr>
            <p:sp>
              <p:nvSpPr>
                <p:cNvPr id="5286" name="Google Shape;5286;p7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74"/>
              <p:cNvGrpSpPr/>
              <p:nvPr/>
            </p:nvGrpSpPr>
            <p:grpSpPr>
              <a:xfrm>
                <a:off x="5037654" y="3392507"/>
                <a:ext cx="37870" cy="32451"/>
                <a:chOff x="5037654" y="3392507"/>
                <a:chExt cx="37870" cy="32451"/>
              </a:xfrm>
            </p:grpSpPr>
            <p:sp>
              <p:nvSpPr>
                <p:cNvPr id="5289" name="Google Shape;5289;p7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74"/>
              <p:cNvGrpSpPr/>
              <p:nvPr/>
            </p:nvGrpSpPr>
            <p:grpSpPr>
              <a:xfrm>
                <a:off x="5456560" y="3368629"/>
                <a:ext cx="37870" cy="32451"/>
                <a:chOff x="5456560" y="3368629"/>
                <a:chExt cx="37870" cy="32451"/>
              </a:xfrm>
            </p:grpSpPr>
            <p:sp>
              <p:nvSpPr>
                <p:cNvPr id="5292" name="Google Shape;5292;p7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74"/>
              <p:cNvGrpSpPr/>
              <p:nvPr/>
            </p:nvGrpSpPr>
            <p:grpSpPr>
              <a:xfrm>
                <a:off x="4755749" y="3501516"/>
                <a:ext cx="46246" cy="39608"/>
                <a:chOff x="4755749" y="3501516"/>
                <a:chExt cx="46246" cy="39608"/>
              </a:xfrm>
            </p:grpSpPr>
            <p:sp>
              <p:nvSpPr>
                <p:cNvPr id="5295" name="Google Shape;5295;p7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74"/>
              <p:cNvGrpSpPr/>
              <p:nvPr/>
            </p:nvGrpSpPr>
            <p:grpSpPr>
              <a:xfrm>
                <a:off x="4681346" y="3485582"/>
                <a:ext cx="37783" cy="32427"/>
                <a:chOff x="4681346" y="3485582"/>
                <a:chExt cx="37783" cy="32427"/>
              </a:xfrm>
            </p:grpSpPr>
            <p:sp>
              <p:nvSpPr>
                <p:cNvPr id="5298" name="Google Shape;5298;p7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74"/>
              <p:cNvGrpSpPr/>
              <p:nvPr/>
            </p:nvGrpSpPr>
            <p:grpSpPr>
              <a:xfrm>
                <a:off x="4767067" y="3291088"/>
                <a:ext cx="37878" cy="32451"/>
                <a:chOff x="4767067" y="3291088"/>
                <a:chExt cx="37878" cy="32451"/>
              </a:xfrm>
            </p:grpSpPr>
            <p:sp>
              <p:nvSpPr>
                <p:cNvPr id="5301" name="Google Shape;5301;p7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74"/>
              <p:cNvGrpSpPr/>
              <p:nvPr/>
            </p:nvGrpSpPr>
            <p:grpSpPr>
              <a:xfrm>
                <a:off x="4687819" y="3405539"/>
                <a:ext cx="37776" cy="32451"/>
                <a:chOff x="4687819" y="3405539"/>
                <a:chExt cx="37776" cy="32451"/>
              </a:xfrm>
            </p:grpSpPr>
            <p:sp>
              <p:nvSpPr>
                <p:cNvPr id="5304" name="Google Shape;5304;p7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74"/>
              <p:cNvGrpSpPr/>
              <p:nvPr/>
            </p:nvGrpSpPr>
            <p:grpSpPr>
              <a:xfrm>
                <a:off x="4923101" y="3444809"/>
                <a:ext cx="52813" cy="45318"/>
                <a:chOff x="4923101" y="3444809"/>
                <a:chExt cx="52813" cy="45318"/>
              </a:xfrm>
            </p:grpSpPr>
            <p:sp>
              <p:nvSpPr>
                <p:cNvPr id="5307" name="Google Shape;5307;p7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74"/>
              <p:cNvGrpSpPr/>
              <p:nvPr/>
            </p:nvGrpSpPr>
            <p:grpSpPr>
              <a:xfrm>
                <a:off x="4846040" y="3654750"/>
                <a:ext cx="31405" cy="26993"/>
                <a:chOff x="4846040" y="3654750"/>
                <a:chExt cx="31405" cy="26993"/>
              </a:xfrm>
            </p:grpSpPr>
            <p:sp>
              <p:nvSpPr>
                <p:cNvPr id="5310" name="Google Shape;5310;p7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4"/>
              <p:cNvGrpSpPr/>
              <p:nvPr/>
            </p:nvGrpSpPr>
            <p:grpSpPr>
              <a:xfrm>
                <a:off x="4925673" y="3691700"/>
                <a:ext cx="40253" cy="34472"/>
                <a:chOff x="4925673" y="3691700"/>
                <a:chExt cx="40253" cy="34472"/>
              </a:xfrm>
            </p:grpSpPr>
            <p:sp>
              <p:nvSpPr>
                <p:cNvPr id="5313" name="Google Shape;5313;p7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74"/>
              <p:cNvGrpSpPr/>
              <p:nvPr/>
            </p:nvGrpSpPr>
            <p:grpSpPr>
              <a:xfrm>
                <a:off x="4894653" y="3740848"/>
                <a:ext cx="31405" cy="26906"/>
                <a:chOff x="4894653" y="3740848"/>
                <a:chExt cx="31405" cy="26906"/>
              </a:xfrm>
            </p:grpSpPr>
            <p:sp>
              <p:nvSpPr>
                <p:cNvPr id="5316" name="Google Shape;5316;p7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4"/>
              <p:cNvGrpSpPr/>
              <p:nvPr/>
            </p:nvGrpSpPr>
            <p:grpSpPr>
              <a:xfrm>
                <a:off x="4962300" y="3696348"/>
                <a:ext cx="38255" cy="32773"/>
                <a:chOff x="4962300" y="3696348"/>
                <a:chExt cx="38255" cy="32773"/>
              </a:xfrm>
            </p:grpSpPr>
            <p:sp>
              <p:nvSpPr>
                <p:cNvPr id="5319" name="Google Shape;5319;p7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4"/>
              <p:cNvGrpSpPr/>
              <p:nvPr/>
            </p:nvGrpSpPr>
            <p:grpSpPr>
              <a:xfrm>
                <a:off x="4980185" y="3743349"/>
                <a:ext cx="31499" cy="26969"/>
                <a:chOff x="4980185" y="3743349"/>
                <a:chExt cx="31499" cy="26969"/>
              </a:xfrm>
            </p:grpSpPr>
            <p:sp>
              <p:nvSpPr>
                <p:cNvPr id="5322" name="Google Shape;5322;p7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4" name="Google Shape;5324;p74"/>
              <p:cNvGrpSpPr/>
              <p:nvPr/>
            </p:nvGrpSpPr>
            <p:grpSpPr>
              <a:xfrm>
                <a:off x="5013768" y="3734312"/>
                <a:ext cx="31499" cy="26969"/>
                <a:chOff x="5013768" y="3734312"/>
                <a:chExt cx="31499" cy="26969"/>
              </a:xfrm>
            </p:grpSpPr>
            <p:sp>
              <p:nvSpPr>
                <p:cNvPr id="5325" name="Google Shape;5325;p7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74"/>
              <p:cNvGrpSpPr/>
              <p:nvPr/>
            </p:nvGrpSpPr>
            <p:grpSpPr>
              <a:xfrm>
                <a:off x="5036703" y="3764545"/>
                <a:ext cx="31499" cy="26898"/>
                <a:chOff x="5036703" y="3764545"/>
                <a:chExt cx="31499" cy="26898"/>
              </a:xfrm>
            </p:grpSpPr>
            <p:sp>
              <p:nvSpPr>
                <p:cNvPr id="5328" name="Google Shape;5328;p7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74"/>
              <p:cNvGrpSpPr/>
              <p:nvPr/>
            </p:nvGrpSpPr>
            <p:grpSpPr>
              <a:xfrm>
                <a:off x="4953546" y="3768352"/>
                <a:ext cx="31405" cy="26898"/>
                <a:chOff x="4953546" y="3768352"/>
                <a:chExt cx="31405" cy="26898"/>
              </a:xfrm>
            </p:grpSpPr>
            <p:sp>
              <p:nvSpPr>
                <p:cNvPr id="5331" name="Google Shape;5331;p7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74"/>
              <p:cNvGrpSpPr/>
              <p:nvPr/>
            </p:nvGrpSpPr>
            <p:grpSpPr>
              <a:xfrm>
                <a:off x="4964770" y="3814016"/>
                <a:ext cx="31499" cy="26993"/>
                <a:chOff x="4964770" y="3814016"/>
                <a:chExt cx="31499" cy="26993"/>
              </a:xfrm>
            </p:grpSpPr>
            <p:sp>
              <p:nvSpPr>
                <p:cNvPr id="5334" name="Google Shape;5334;p7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74"/>
              <p:cNvGrpSpPr/>
              <p:nvPr/>
            </p:nvGrpSpPr>
            <p:grpSpPr>
              <a:xfrm>
                <a:off x="4923290" y="3800504"/>
                <a:ext cx="31468" cy="26898"/>
                <a:chOff x="4923290" y="3800504"/>
                <a:chExt cx="31468" cy="26898"/>
              </a:xfrm>
            </p:grpSpPr>
            <p:sp>
              <p:nvSpPr>
                <p:cNvPr id="5337" name="Google Shape;5337;p7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9" name="Google Shape;5339;p74"/>
              <p:cNvGrpSpPr/>
              <p:nvPr/>
            </p:nvGrpSpPr>
            <p:grpSpPr>
              <a:xfrm>
                <a:off x="5108534" y="3650943"/>
                <a:ext cx="31405" cy="26993"/>
                <a:chOff x="5108534" y="3650943"/>
                <a:chExt cx="31405" cy="26993"/>
              </a:xfrm>
            </p:grpSpPr>
            <p:sp>
              <p:nvSpPr>
                <p:cNvPr id="5340" name="Google Shape;5340;p7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74"/>
              <p:cNvGrpSpPr/>
              <p:nvPr/>
            </p:nvGrpSpPr>
            <p:grpSpPr>
              <a:xfrm>
                <a:off x="5119380" y="3760739"/>
                <a:ext cx="31499" cy="26993"/>
                <a:chOff x="5119380" y="3760739"/>
                <a:chExt cx="31499" cy="26993"/>
              </a:xfrm>
            </p:grpSpPr>
            <p:sp>
              <p:nvSpPr>
                <p:cNvPr id="5343" name="Google Shape;5343;p7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74"/>
              <p:cNvGrpSpPr/>
              <p:nvPr/>
            </p:nvGrpSpPr>
            <p:grpSpPr>
              <a:xfrm>
                <a:off x="5119380" y="3788235"/>
                <a:ext cx="31499" cy="26993"/>
                <a:chOff x="5119380" y="3788235"/>
                <a:chExt cx="31499" cy="26993"/>
              </a:xfrm>
            </p:grpSpPr>
            <p:sp>
              <p:nvSpPr>
                <p:cNvPr id="5346" name="Google Shape;5346;p7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74"/>
              <p:cNvGrpSpPr/>
              <p:nvPr/>
            </p:nvGrpSpPr>
            <p:grpSpPr>
              <a:xfrm>
                <a:off x="5158005" y="3875284"/>
                <a:ext cx="31405" cy="27001"/>
                <a:chOff x="5158005" y="3875284"/>
                <a:chExt cx="31405" cy="27001"/>
              </a:xfrm>
            </p:grpSpPr>
            <p:sp>
              <p:nvSpPr>
                <p:cNvPr id="5349" name="Google Shape;5349;p7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74"/>
              <p:cNvGrpSpPr/>
              <p:nvPr/>
            </p:nvGrpSpPr>
            <p:grpSpPr>
              <a:xfrm>
                <a:off x="5233163" y="3764545"/>
                <a:ext cx="31499" cy="26898"/>
                <a:chOff x="5233163" y="3764545"/>
                <a:chExt cx="31499" cy="26898"/>
              </a:xfrm>
            </p:grpSpPr>
            <p:sp>
              <p:nvSpPr>
                <p:cNvPr id="5352" name="Google Shape;5352;p7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74"/>
              <p:cNvGrpSpPr/>
              <p:nvPr/>
            </p:nvGrpSpPr>
            <p:grpSpPr>
              <a:xfrm>
                <a:off x="5276168" y="3805545"/>
                <a:ext cx="31499" cy="26906"/>
                <a:chOff x="5276168" y="3805545"/>
                <a:chExt cx="31499" cy="26906"/>
              </a:xfrm>
            </p:grpSpPr>
            <p:sp>
              <p:nvSpPr>
                <p:cNvPr id="5355" name="Google Shape;5355;p7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4"/>
              <p:cNvGrpSpPr/>
              <p:nvPr/>
            </p:nvGrpSpPr>
            <p:grpSpPr>
              <a:xfrm>
                <a:off x="5294053" y="3851933"/>
                <a:ext cx="31405" cy="26945"/>
                <a:chOff x="5294053" y="3851933"/>
                <a:chExt cx="31405" cy="26945"/>
              </a:xfrm>
            </p:grpSpPr>
            <p:sp>
              <p:nvSpPr>
                <p:cNvPr id="5358" name="Google Shape;5358;p7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74"/>
              <p:cNvGrpSpPr/>
              <p:nvPr/>
            </p:nvGrpSpPr>
            <p:grpSpPr>
              <a:xfrm>
                <a:off x="5341723" y="3851902"/>
                <a:ext cx="31405" cy="26977"/>
                <a:chOff x="5341723" y="3851902"/>
                <a:chExt cx="31405" cy="26977"/>
              </a:xfrm>
            </p:grpSpPr>
            <p:sp>
              <p:nvSpPr>
                <p:cNvPr id="5361" name="Google Shape;5361;p7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74"/>
              <p:cNvGrpSpPr/>
              <p:nvPr/>
            </p:nvGrpSpPr>
            <p:grpSpPr>
              <a:xfrm>
                <a:off x="5054871" y="3507855"/>
                <a:ext cx="31405" cy="26993"/>
                <a:chOff x="5054871" y="3507855"/>
                <a:chExt cx="31405" cy="26993"/>
              </a:xfrm>
            </p:grpSpPr>
            <p:sp>
              <p:nvSpPr>
                <p:cNvPr id="5364" name="Google Shape;5364;p7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74"/>
              <p:cNvGrpSpPr/>
              <p:nvPr/>
            </p:nvGrpSpPr>
            <p:grpSpPr>
              <a:xfrm>
                <a:off x="4876579" y="3675325"/>
                <a:ext cx="31405" cy="26969"/>
                <a:chOff x="4876579" y="3675325"/>
                <a:chExt cx="31405" cy="26969"/>
              </a:xfrm>
            </p:grpSpPr>
            <p:sp>
              <p:nvSpPr>
                <p:cNvPr id="5367" name="Google Shape;5367;p7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9" name="Google Shape;5369;p74"/>
              <p:cNvGrpSpPr/>
              <p:nvPr/>
            </p:nvGrpSpPr>
            <p:grpSpPr>
              <a:xfrm>
                <a:off x="4842233" y="3688333"/>
                <a:ext cx="31405" cy="26993"/>
                <a:chOff x="4842233" y="3688333"/>
                <a:chExt cx="31405" cy="26993"/>
              </a:xfrm>
            </p:grpSpPr>
            <p:sp>
              <p:nvSpPr>
                <p:cNvPr id="5370" name="Google Shape;5370;p7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74"/>
              <p:cNvGrpSpPr/>
              <p:nvPr/>
            </p:nvGrpSpPr>
            <p:grpSpPr>
              <a:xfrm>
                <a:off x="5187876" y="3608032"/>
                <a:ext cx="31405" cy="27001"/>
                <a:chOff x="5187876" y="3608032"/>
                <a:chExt cx="31405" cy="27001"/>
              </a:xfrm>
            </p:grpSpPr>
            <p:sp>
              <p:nvSpPr>
                <p:cNvPr id="5373" name="Google Shape;5373;p7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5" name="Google Shape;5375;p7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7" name="Google Shape;5377;p74"/>
              <p:cNvGrpSpPr/>
              <p:nvPr/>
            </p:nvGrpSpPr>
            <p:grpSpPr>
              <a:xfrm>
                <a:off x="5269224" y="3304167"/>
                <a:ext cx="40253" cy="34402"/>
                <a:chOff x="5269224" y="3304167"/>
                <a:chExt cx="40253" cy="34402"/>
              </a:xfrm>
            </p:grpSpPr>
            <p:sp>
              <p:nvSpPr>
                <p:cNvPr id="5378" name="Google Shape;5378;p7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74"/>
              <p:cNvGrpSpPr/>
              <p:nvPr/>
            </p:nvGrpSpPr>
            <p:grpSpPr>
              <a:xfrm>
                <a:off x="5327354" y="3476615"/>
                <a:ext cx="49864" cy="42723"/>
                <a:chOff x="5327354" y="3476615"/>
                <a:chExt cx="49864" cy="42723"/>
              </a:xfrm>
            </p:grpSpPr>
            <p:sp>
              <p:nvSpPr>
                <p:cNvPr id="5381" name="Google Shape;5381;p7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3" name="Google Shape;5383;p7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5" name="Google Shape;5385;p74"/>
              <p:cNvGrpSpPr/>
              <p:nvPr/>
            </p:nvGrpSpPr>
            <p:grpSpPr>
              <a:xfrm>
                <a:off x="5341723" y="3775957"/>
                <a:ext cx="31405" cy="26898"/>
                <a:chOff x="5341723" y="3775957"/>
                <a:chExt cx="31405" cy="26898"/>
              </a:xfrm>
            </p:grpSpPr>
            <p:sp>
              <p:nvSpPr>
                <p:cNvPr id="5386" name="Google Shape;5386;p7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74"/>
              <p:cNvGrpSpPr/>
              <p:nvPr/>
            </p:nvGrpSpPr>
            <p:grpSpPr>
              <a:xfrm>
                <a:off x="5439053" y="3699274"/>
                <a:ext cx="31405" cy="26898"/>
                <a:chOff x="5439053" y="3699274"/>
                <a:chExt cx="31405" cy="26898"/>
              </a:xfrm>
            </p:grpSpPr>
            <p:sp>
              <p:nvSpPr>
                <p:cNvPr id="5389" name="Google Shape;5389;p7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74"/>
              <p:cNvGrpSpPr/>
              <p:nvPr/>
            </p:nvGrpSpPr>
            <p:grpSpPr>
              <a:xfrm>
                <a:off x="5412414" y="3622307"/>
                <a:ext cx="31499" cy="26993"/>
                <a:chOff x="5412414" y="3622307"/>
                <a:chExt cx="31499" cy="26993"/>
              </a:xfrm>
            </p:grpSpPr>
            <p:sp>
              <p:nvSpPr>
                <p:cNvPr id="5392" name="Google Shape;5392;p7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74"/>
              <p:cNvGrpSpPr/>
              <p:nvPr/>
            </p:nvGrpSpPr>
            <p:grpSpPr>
              <a:xfrm>
                <a:off x="5476254" y="3473949"/>
                <a:ext cx="26835" cy="26930"/>
                <a:chOff x="5476254" y="3473949"/>
                <a:chExt cx="26835" cy="26930"/>
              </a:xfrm>
            </p:grpSpPr>
            <p:sp>
              <p:nvSpPr>
                <p:cNvPr id="5395" name="Google Shape;5395;p7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74"/>
              <p:cNvGrpSpPr/>
              <p:nvPr/>
            </p:nvGrpSpPr>
            <p:grpSpPr>
              <a:xfrm>
                <a:off x="5564547" y="3481594"/>
                <a:ext cx="31397" cy="26898"/>
                <a:chOff x="5564547" y="3481594"/>
                <a:chExt cx="31397" cy="26898"/>
              </a:xfrm>
            </p:grpSpPr>
            <p:sp>
              <p:nvSpPr>
                <p:cNvPr id="5398" name="Google Shape;5398;p7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74"/>
              <p:cNvGrpSpPr/>
              <p:nvPr/>
            </p:nvGrpSpPr>
            <p:grpSpPr>
              <a:xfrm>
                <a:off x="5534101" y="3470174"/>
                <a:ext cx="31397" cy="26906"/>
                <a:chOff x="5534101" y="3470174"/>
                <a:chExt cx="31397" cy="26906"/>
              </a:xfrm>
            </p:grpSpPr>
            <p:sp>
              <p:nvSpPr>
                <p:cNvPr id="5401" name="Google Shape;5401;p7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74"/>
              <p:cNvGrpSpPr/>
              <p:nvPr/>
            </p:nvGrpSpPr>
            <p:grpSpPr>
              <a:xfrm>
                <a:off x="5610879" y="3314486"/>
                <a:ext cx="31499" cy="26938"/>
                <a:chOff x="5610879" y="3314486"/>
                <a:chExt cx="31499" cy="26938"/>
              </a:xfrm>
            </p:grpSpPr>
            <p:sp>
              <p:nvSpPr>
                <p:cNvPr id="5404" name="Google Shape;5404;p7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74"/>
              <p:cNvGrpSpPr/>
              <p:nvPr/>
            </p:nvGrpSpPr>
            <p:grpSpPr>
              <a:xfrm>
                <a:off x="4834525" y="3501382"/>
                <a:ext cx="31499" cy="26898"/>
                <a:chOff x="4834525" y="3501382"/>
                <a:chExt cx="31499" cy="26898"/>
              </a:xfrm>
            </p:grpSpPr>
            <p:sp>
              <p:nvSpPr>
                <p:cNvPr id="5407" name="Google Shape;5407;p7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74"/>
              <p:cNvGrpSpPr/>
              <p:nvPr/>
            </p:nvGrpSpPr>
            <p:grpSpPr>
              <a:xfrm>
                <a:off x="4898460" y="3580158"/>
                <a:ext cx="31405" cy="26898"/>
                <a:chOff x="4898460" y="3580158"/>
                <a:chExt cx="31405" cy="26898"/>
              </a:xfrm>
            </p:grpSpPr>
            <p:sp>
              <p:nvSpPr>
                <p:cNvPr id="5410" name="Google Shape;5410;p7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74"/>
              <p:cNvGrpSpPr/>
              <p:nvPr/>
            </p:nvGrpSpPr>
            <p:grpSpPr>
              <a:xfrm>
                <a:off x="4882667" y="3608032"/>
                <a:ext cx="31499" cy="27001"/>
                <a:chOff x="4882667" y="3608032"/>
                <a:chExt cx="31499" cy="27001"/>
              </a:xfrm>
            </p:grpSpPr>
            <p:sp>
              <p:nvSpPr>
                <p:cNvPr id="5413" name="Google Shape;5413;p7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74"/>
              <p:cNvGrpSpPr/>
              <p:nvPr/>
            </p:nvGrpSpPr>
            <p:grpSpPr>
              <a:xfrm>
                <a:off x="4843373" y="3631407"/>
                <a:ext cx="16273" cy="16186"/>
                <a:chOff x="4843373" y="3631407"/>
                <a:chExt cx="16273" cy="16186"/>
              </a:xfrm>
            </p:grpSpPr>
            <p:sp>
              <p:nvSpPr>
                <p:cNvPr id="5416" name="Google Shape;5416;p7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74"/>
              <p:cNvGrpSpPr/>
              <p:nvPr/>
            </p:nvGrpSpPr>
            <p:grpSpPr>
              <a:xfrm>
                <a:off x="4727773" y="3591578"/>
                <a:ext cx="31499" cy="26898"/>
                <a:chOff x="4727773" y="3591578"/>
                <a:chExt cx="31499" cy="26898"/>
              </a:xfrm>
            </p:grpSpPr>
            <p:sp>
              <p:nvSpPr>
                <p:cNvPr id="5419" name="Google Shape;5419;p7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1" name="Google Shape;5421;p7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3" name="Google Shape;5423;p74"/>
              <p:cNvGrpSpPr/>
              <p:nvPr/>
            </p:nvGrpSpPr>
            <p:grpSpPr>
              <a:xfrm>
                <a:off x="4609421" y="3577398"/>
                <a:ext cx="31499" cy="27001"/>
                <a:chOff x="4609421" y="3577398"/>
                <a:chExt cx="31499" cy="27001"/>
              </a:xfrm>
            </p:grpSpPr>
            <p:sp>
              <p:nvSpPr>
                <p:cNvPr id="5424" name="Google Shape;5424;p7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74"/>
              <p:cNvGrpSpPr/>
              <p:nvPr/>
            </p:nvGrpSpPr>
            <p:grpSpPr>
              <a:xfrm>
                <a:off x="4649289" y="3577398"/>
                <a:ext cx="31499" cy="27001"/>
                <a:chOff x="4649289" y="3577398"/>
                <a:chExt cx="31499" cy="27001"/>
              </a:xfrm>
            </p:grpSpPr>
            <p:sp>
              <p:nvSpPr>
                <p:cNvPr id="5427" name="Google Shape;5427;p7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74"/>
              <p:cNvGrpSpPr/>
              <p:nvPr/>
            </p:nvGrpSpPr>
            <p:grpSpPr>
              <a:xfrm>
                <a:off x="4605614" y="3639523"/>
                <a:ext cx="31499" cy="26906"/>
                <a:chOff x="4605614" y="3639523"/>
                <a:chExt cx="31499" cy="26906"/>
              </a:xfrm>
            </p:grpSpPr>
            <p:sp>
              <p:nvSpPr>
                <p:cNvPr id="5430" name="Google Shape;5430;p7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74"/>
              <p:cNvGrpSpPr/>
              <p:nvPr/>
            </p:nvGrpSpPr>
            <p:grpSpPr>
              <a:xfrm>
                <a:off x="4785149" y="3618846"/>
                <a:ext cx="26930" cy="26843"/>
                <a:chOff x="4785149" y="3618846"/>
                <a:chExt cx="26930" cy="26843"/>
              </a:xfrm>
            </p:grpSpPr>
            <p:sp>
              <p:nvSpPr>
                <p:cNvPr id="5433" name="Google Shape;5433;p7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74"/>
              <p:cNvGrpSpPr/>
              <p:nvPr/>
            </p:nvGrpSpPr>
            <p:grpSpPr>
              <a:xfrm>
                <a:off x="4810167" y="3601567"/>
                <a:ext cx="31405" cy="26898"/>
                <a:chOff x="4810167" y="3601567"/>
                <a:chExt cx="31405" cy="26898"/>
              </a:xfrm>
            </p:grpSpPr>
            <p:sp>
              <p:nvSpPr>
                <p:cNvPr id="5436" name="Google Shape;5436;p7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74"/>
              <p:cNvGrpSpPr/>
              <p:nvPr/>
            </p:nvGrpSpPr>
            <p:grpSpPr>
              <a:xfrm>
                <a:off x="4831002" y="3373230"/>
                <a:ext cx="31405" cy="26898"/>
                <a:chOff x="4831002" y="3373230"/>
                <a:chExt cx="31405" cy="26898"/>
              </a:xfrm>
            </p:grpSpPr>
            <p:sp>
              <p:nvSpPr>
                <p:cNvPr id="5439" name="Google Shape;5439;p7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1" name="Google Shape;5441;p74"/>
              <p:cNvGrpSpPr/>
              <p:nvPr/>
            </p:nvGrpSpPr>
            <p:grpSpPr>
              <a:xfrm>
                <a:off x="4719311" y="3355054"/>
                <a:ext cx="31499" cy="27001"/>
                <a:chOff x="4719311" y="3355054"/>
                <a:chExt cx="31499" cy="27001"/>
              </a:xfrm>
            </p:grpSpPr>
            <p:sp>
              <p:nvSpPr>
                <p:cNvPr id="5442" name="Google Shape;5442;p7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74"/>
              <p:cNvGrpSpPr/>
              <p:nvPr/>
            </p:nvGrpSpPr>
            <p:grpSpPr>
              <a:xfrm>
                <a:off x="4798755" y="3450260"/>
                <a:ext cx="26930" cy="26930"/>
                <a:chOff x="4798755" y="3450260"/>
                <a:chExt cx="26930" cy="26930"/>
              </a:xfrm>
            </p:grpSpPr>
            <p:sp>
              <p:nvSpPr>
                <p:cNvPr id="5445" name="Google Shape;5445;p7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74"/>
              <p:cNvGrpSpPr/>
              <p:nvPr/>
            </p:nvGrpSpPr>
            <p:grpSpPr>
              <a:xfrm>
                <a:off x="4645576" y="3467555"/>
                <a:ext cx="31405" cy="26953"/>
                <a:chOff x="4645576" y="3467555"/>
                <a:chExt cx="31405" cy="26953"/>
              </a:xfrm>
            </p:grpSpPr>
            <p:sp>
              <p:nvSpPr>
                <p:cNvPr id="5448" name="Google Shape;5448;p7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4"/>
              <p:cNvGrpSpPr/>
              <p:nvPr/>
            </p:nvGrpSpPr>
            <p:grpSpPr>
              <a:xfrm>
                <a:off x="4687631" y="3583965"/>
                <a:ext cx="31499" cy="26898"/>
                <a:chOff x="4687631" y="3583965"/>
                <a:chExt cx="31499" cy="26898"/>
              </a:xfrm>
            </p:grpSpPr>
            <p:sp>
              <p:nvSpPr>
                <p:cNvPr id="5451" name="Google Shape;5451;p7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74"/>
              <p:cNvGrpSpPr/>
              <p:nvPr/>
            </p:nvGrpSpPr>
            <p:grpSpPr>
              <a:xfrm>
                <a:off x="4719311" y="3471314"/>
                <a:ext cx="31499" cy="27001"/>
                <a:chOff x="4719311" y="3471314"/>
                <a:chExt cx="31499" cy="27001"/>
              </a:xfrm>
            </p:grpSpPr>
            <p:sp>
              <p:nvSpPr>
                <p:cNvPr id="5454" name="Google Shape;5454;p7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4"/>
              <p:cNvGrpSpPr/>
              <p:nvPr/>
            </p:nvGrpSpPr>
            <p:grpSpPr>
              <a:xfrm>
                <a:off x="4719311" y="3434404"/>
                <a:ext cx="31499" cy="26898"/>
                <a:chOff x="4719311" y="3434404"/>
                <a:chExt cx="31499" cy="26898"/>
              </a:xfrm>
            </p:grpSpPr>
            <p:sp>
              <p:nvSpPr>
                <p:cNvPr id="5457" name="Google Shape;5457;p7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74"/>
              <p:cNvGrpSpPr/>
              <p:nvPr/>
            </p:nvGrpSpPr>
            <p:grpSpPr>
              <a:xfrm>
                <a:off x="4768876" y="3401772"/>
                <a:ext cx="31499" cy="26898"/>
                <a:chOff x="4768876" y="3401772"/>
                <a:chExt cx="31499" cy="26898"/>
              </a:xfrm>
            </p:grpSpPr>
            <p:sp>
              <p:nvSpPr>
                <p:cNvPr id="5460" name="Google Shape;5460;p7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2" name="Google Shape;5462;p74"/>
              <p:cNvGrpSpPr/>
              <p:nvPr/>
            </p:nvGrpSpPr>
            <p:grpSpPr>
              <a:xfrm>
                <a:off x="4762214" y="3471377"/>
                <a:ext cx="26938" cy="26938"/>
                <a:chOff x="4762214" y="3471377"/>
                <a:chExt cx="26938" cy="26938"/>
              </a:xfrm>
            </p:grpSpPr>
            <p:sp>
              <p:nvSpPr>
                <p:cNvPr id="5463" name="Google Shape;5463;p7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74"/>
              <p:cNvGrpSpPr/>
              <p:nvPr/>
            </p:nvGrpSpPr>
            <p:grpSpPr>
              <a:xfrm>
                <a:off x="4790473" y="3344782"/>
                <a:ext cx="31405" cy="26898"/>
                <a:chOff x="4790473" y="3344782"/>
                <a:chExt cx="31405" cy="26898"/>
              </a:xfrm>
            </p:grpSpPr>
            <p:sp>
              <p:nvSpPr>
                <p:cNvPr id="5466" name="Google Shape;5466;p7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74"/>
              <p:cNvGrpSpPr/>
              <p:nvPr/>
            </p:nvGrpSpPr>
            <p:grpSpPr>
              <a:xfrm>
                <a:off x="4823774" y="3950733"/>
                <a:ext cx="37398" cy="32034"/>
                <a:chOff x="4823774" y="3950733"/>
                <a:chExt cx="37398" cy="32034"/>
              </a:xfrm>
            </p:grpSpPr>
            <p:sp>
              <p:nvSpPr>
                <p:cNvPr id="5469" name="Google Shape;5469;p7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74"/>
              <p:cNvGrpSpPr/>
              <p:nvPr/>
            </p:nvGrpSpPr>
            <p:grpSpPr>
              <a:xfrm>
                <a:off x="4823396" y="4110566"/>
                <a:ext cx="31405" cy="26906"/>
                <a:chOff x="4823396" y="4110566"/>
                <a:chExt cx="31405" cy="26906"/>
              </a:xfrm>
            </p:grpSpPr>
            <p:sp>
              <p:nvSpPr>
                <p:cNvPr id="5472" name="Google Shape;5472;p7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4" name="Google Shape;5474;p74"/>
              <p:cNvGrpSpPr/>
              <p:nvPr/>
            </p:nvGrpSpPr>
            <p:grpSpPr>
              <a:xfrm>
                <a:off x="4838332" y="3821150"/>
                <a:ext cx="31499" cy="26898"/>
                <a:chOff x="4838332" y="3821150"/>
                <a:chExt cx="31499" cy="26898"/>
              </a:xfrm>
            </p:grpSpPr>
            <p:sp>
              <p:nvSpPr>
                <p:cNvPr id="5475" name="Google Shape;5475;p7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7" name="Google Shape;5477;p74"/>
              <p:cNvGrpSpPr/>
              <p:nvPr/>
            </p:nvGrpSpPr>
            <p:grpSpPr>
              <a:xfrm>
                <a:off x="4661275" y="3815007"/>
                <a:ext cx="36824" cy="31523"/>
                <a:chOff x="4661275" y="3815007"/>
                <a:chExt cx="36824" cy="31523"/>
              </a:xfrm>
            </p:grpSpPr>
            <p:sp>
              <p:nvSpPr>
                <p:cNvPr id="5478" name="Google Shape;5478;p7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74"/>
              <p:cNvGrpSpPr/>
              <p:nvPr/>
            </p:nvGrpSpPr>
            <p:grpSpPr>
              <a:xfrm>
                <a:off x="4558998" y="3851037"/>
                <a:ext cx="33591" cy="28699"/>
                <a:chOff x="4558998" y="3851037"/>
                <a:chExt cx="33591" cy="28699"/>
              </a:xfrm>
            </p:grpSpPr>
            <p:sp>
              <p:nvSpPr>
                <p:cNvPr id="5481" name="Google Shape;5481;p7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74"/>
              <p:cNvGrpSpPr/>
              <p:nvPr/>
            </p:nvGrpSpPr>
            <p:grpSpPr>
              <a:xfrm>
                <a:off x="4696762" y="3638587"/>
                <a:ext cx="33591" cy="28794"/>
                <a:chOff x="4696762" y="3638587"/>
                <a:chExt cx="33591" cy="28794"/>
              </a:xfrm>
            </p:grpSpPr>
            <p:sp>
              <p:nvSpPr>
                <p:cNvPr id="5484" name="Google Shape;5484;p7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74"/>
              <p:cNvGrpSpPr/>
              <p:nvPr/>
            </p:nvGrpSpPr>
            <p:grpSpPr>
              <a:xfrm>
                <a:off x="4929479" y="3939140"/>
                <a:ext cx="33497" cy="28692"/>
                <a:chOff x="4929479" y="3939140"/>
                <a:chExt cx="33497" cy="28692"/>
              </a:xfrm>
            </p:grpSpPr>
            <p:sp>
              <p:nvSpPr>
                <p:cNvPr id="5487" name="Google Shape;5487;p7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4"/>
              <p:cNvGrpSpPr/>
              <p:nvPr/>
            </p:nvGrpSpPr>
            <p:grpSpPr>
              <a:xfrm>
                <a:off x="4907119" y="3986039"/>
                <a:ext cx="33497" cy="28699"/>
                <a:chOff x="4907119" y="3986039"/>
                <a:chExt cx="33497" cy="28699"/>
              </a:xfrm>
            </p:grpSpPr>
            <p:sp>
              <p:nvSpPr>
                <p:cNvPr id="5490" name="Google Shape;5490;p7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2" name="Google Shape;5492;p74"/>
              <p:cNvGrpSpPr/>
              <p:nvPr/>
            </p:nvGrpSpPr>
            <p:grpSpPr>
              <a:xfrm>
                <a:off x="4911783" y="4048102"/>
                <a:ext cx="33591" cy="28762"/>
                <a:chOff x="4911783" y="4048102"/>
                <a:chExt cx="33591" cy="28762"/>
              </a:xfrm>
            </p:grpSpPr>
            <p:sp>
              <p:nvSpPr>
                <p:cNvPr id="5493" name="Google Shape;5493;p7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5" name="Google Shape;5495;p7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7" name="Google Shape;5497;p74"/>
              <p:cNvGrpSpPr/>
              <p:nvPr/>
            </p:nvGrpSpPr>
            <p:grpSpPr>
              <a:xfrm>
                <a:off x="4762623" y="3837847"/>
                <a:ext cx="42416" cy="36273"/>
                <a:chOff x="4762623" y="3837847"/>
                <a:chExt cx="42416" cy="36273"/>
              </a:xfrm>
            </p:grpSpPr>
            <p:sp>
              <p:nvSpPr>
                <p:cNvPr id="5498" name="Google Shape;5498;p7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74"/>
              <p:cNvGrpSpPr/>
              <p:nvPr/>
            </p:nvGrpSpPr>
            <p:grpSpPr>
              <a:xfrm>
                <a:off x="4746044" y="4104966"/>
                <a:ext cx="33497" cy="28699"/>
                <a:chOff x="4746044" y="4104966"/>
                <a:chExt cx="33497" cy="28699"/>
              </a:xfrm>
            </p:grpSpPr>
            <p:sp>
              <p:nvSpPr>
                <p:cNvPr id="5501" name="Google Shape;5501;p7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74"/>
              <p:cNvGrpSpPr/>
              <p:nvPr/>
            </p:nvGrpSpPr>
            <p:grpSpPr>
              <a:xfrm>
                <a:off x="4859646" y="4162554"/>
                <a:ext cx="33591" cy="28762"/>
                <a:chOff x="4859646" y="4162554"/>
                <a:chExt cx="33591" cy="28762"/>
              </a:xfrm>
            </p:grpSpPr>
            <p:sp>
              <p:nvSpPr>
                <p:cNvPr id="5504" name="Google Shape;5504;p7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6" name="Google Shape;5506;p74"/>
            <p:cNvGrpSpPr/>
            <p:nvPr/>
          </p:nvGrpSpPr>
          <p:grpSpPr>
            <a:xfrm>
              <a:off x="3597785" y="3274438"/>
              <a:ext cx="855610" cy="1122100"/>
              <a:chOff x="3597785" y="3274438"/>
              <a:chExt cx="855610" cy="1122100"/>
            </a:xfrm>
          </p:grpSpPr>
          <p:grpSp>
            <p:nvGrpSpPr>
              <p:cNvPr id="5507" name="Google Shape;5507;p74"/>
              <p:cNvGrpSpPr/>
              <p:nvPr/>
            </p:nvGrpSpPr>
            <p:grpSpPr>
              <a:xfrm>
                <a:off x="3617857" y="3284717"/>
                <a:ext cx="826785" cy="1099165"/>
                <a:chOff x="3617857" y="3284717"/>
                <a:chExt cx="826785" cy="1099165"/>
              </a:xfrm>
            </p:grpSpPr>
            <p:sp>
              <p:nvSpPr>
                <p:cNvPr id="5508" name="Google Shape;5508;p7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74"/>
              <p:cNvGrpSpPr/>
              <p:nvPr/>
            </p:nvGrpSpPr>
            <p:grpSpPr>
              <a:xfrm>
                <a:off x="4180904" y="4251758"/>
                <a:ext cx="37783" cy="32420"/>
                <a:chOff x="4180904" y="4251758"/>
                <a:chExt cx="37783" cy="32420"/>
              </a:xfrm>
            </p:grpSpPr>
            <p:sp>
              <p:nvSpPr>
                <p:cNvPr id="5565" name="Google Shape;5565;p7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4"/>
              <p:cNvGrpSpPr/>
              <p:nvPr/>
            </p:nvGrpSpPr>
            <p:grpSpPr>
              <a:xfrm>
                <a:off x="4201644" y="4081324"/>
                <a:ext cx="37783" cy="32364"/>
                <a:chOff x="4201644" y="4081324"/>
                <a:chExt cx="37783" cy="32364"/>
              </a:xfrm>
            </p:grpSpPr>
            <p:sp>
              <p:nvSpPr>
                <p:cNvPr id="5568" name="Google Shape;5568;p7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74"/>
              <p:cNvGrpSpPr/>
              <p:nvPr/>
            </p:nvGrpSpPr>
            <p:grpSpPr>
              <a:xfrm>
                <a:off x="4284416" y="3887428"/>
                <a:ext cx="37783" cy="32451"/>
                <a:chOff x="4284416" y="3887428"/>
                <a:chExt cx="37783" cy="32451"/>
              </a:xfrm>
            </p:grpSpPr>
            <p:sp>
              <p:nvSpPr>
                <p:cNvPr id="5571" name="Google Shape;5571;p7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74"/>
              <p:cNvGrpSpPr/>
              <p:nvPr/>
            </p:nvGrpSpPr>
            <p:grpSpPr>
              <a:xfrm>
                <a:off x="4223721" y="3860404"/>
                <a:ext cx="37870" cy="32364"/>
                <a:chOff x="4223721" y="3860404"/>
                <a:chExt cx="37870" cy="32364"/>
              </a:xfrm>
            </p:grpSpPr>
            <p:sp>
              <p:nvSpPr>
                <p:cNvPr id="5574" name="Google Shape;5574;p7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74"/>
              <p:cNvGrpSpPr/>
              <p:nvPr/>
            </p:nvGrpSpPr>
            <p:grpSpPr>
              <a:xfrm>
                <a:off x="4104889" y="3699242"/>
                <a:ext cx="37776" cy="32357"/>
                <a:chOff x="4104889" y="3699242"/>
                <a:chExt cx="37776" cy="32357"/>
              </a:xfrm>
            </p:grpSpPr>
            <p:sp>
              <p:nvSpPr>
                <p:cNvPr id="5577" name="Google Shape;5577;p7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74"/>
              <p:cNvGrpSpPr/>
              <p:nvPr/>
            </p:nvGrpSpPr>
            <p:grpSpPr>
              <a:xfrm>
                <a:off x="4143608" y="3475121"/>
                <a:ext cx="37878" cy="32420"/>
                <a:chOff x="4143608" y="3475121"/>
                <a:chExt cx="37878" cy="32420"/>
              </a:xfrm>
            </p:grpSpPr>
            <p:sp>
              <p:nvSpPr>
                <p:cNvPr id="5580" name="Google Shape;5580;p7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74"/>
              <p:cNvGrpSpPr/>
              <p:nvPr/>
            </p:nvGrpSpPr>
            <p:grpSpPr>
              <a:xfrm>
                <a:off x="4217248" y="3570893"/>
                <a:ext cx="37776" cy="32364"/>
                <a:chOff x="4217248" y="3570893"/>
                <a:chExt cx="37776" cy="32364"/>
              </a:xfrm>
            </p:grpSpPr>
            <p:sp>
              <p:nvSpPr>
                <p:cNvPr id="5583" name="Google Shape;5583;p7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74"/>
              <p:cNvGrpSpPr/>
              <p:nvPr/>
            </p:nvGrpSpPr>
            <p:grpSpPr>
              <a:xfrm>
                <a:off x="4255307" y="3431612"/>
                <a:ext cx="37776" cy="32451"/>
                <a:chOff x="4255307" y="3431612"/>
                <a:chExt cx="37776" cy="32451"/>
              </a:xfrm>
            </p:grpSpPr>
            <p:sp>
              <p:nvSpPr>
                <p:cNvPr id="5586" name="Google Shape;5586;p7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74"/>
              <p:cNvGrpSpPr/>
              <p:nvPr/>
            </p:nvGrpSpPr>
            <p:grpSpPr>
              <a:xfrm>
                <a:off x="3853052" y="3577398"/>
                <a:ext cx="37776" cy="32420"/>
                <a:chOff x="3853052" y="3577398"/>
                <a:chExt cx="37776" cy="32420"/>
              </a:xfrm>
            </p:grpSpPr>
            <p:sp>
              <p:nvSpPr>
                <p:cNvPr id="5589" name="Google Shape;5589;p7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74"/>
              <p:cNvGrpSpPr/>
              <p:nvPr/>
            </p:nvGrpSpPr>
            <p:grpSpPr>
              <a:xfrm>
                <a:off x="4039908" y="3412107"/>
                <a:ext cx="37776" cy="32357"/>
                <a:chOff x="4039908" y="3412107"/>
                <a:chExt cx="37776" cy="32357"/>
              </a:xfrm>
            </p:grpSpPr>
            <p:sp>
              <p:nvSpPr>
                <p:cNvPr id="5592" name="Google Shape;5592;p7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74"/>
              <p:cNvGrpSpPr/>
              <p:nvPr/>
            </p:nvGrpSpPr>
            <p:grpSpPr>
              <a:xfrm>
                <a:off x="4017360" y="3342061"/>
                <a:ext cx="37870" cy="32380"/>
                <a:chOff x="4017360" y="3342061"/>
                <a:chExt cx="37870" cy="32380"/>
              </a:xfrm>
            </p:grpSpPr>
            <p:sp>
              <p:nvSpPr>
                <p:cNvPr id="5595" name="Google Shape;5595;p7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7" name="Google Shape;5597;p7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74"/>
              <p:cNvGrpSpPr/>
              <p:nvPr/>
            </p:nvGrpSpPr>
            <p:grpSpPr>
              <a:xfrm>
                <a:off x="3750870" y="3418650"/>
                <a:ext cx="37776" cy="32380"/>
                <a:chOff x="3750870" y="3418650"/>
                <a:chExt cx="37776" cy="32380"/>
              </a:xfrm>
            </p:grpSpPr>
            <p:sp>
              <p:nvSpPr>
                <p:cNvPr id="5600" name="Google Shape;5600;p7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74"/>
              <p:cNvGrpSpPr/>
              <p:nvPr/>
            </p:nvGrpSpPr>
            <p:grpSpPr>
              <a:xfrm>
                <a:off x="3632509" y="3274438"/>
                <a:ext cx="37783" cy="32357"/>
                <a:chOff x="3632509" y="3274438"/>
                <a:chExt cx="37783" cy="32357"/>
              </a:xfrm>
            </p:grpSpPr>
            <p:sp>
              <p:nvSpPr>
                <p:cNvPr id="5603" name="Google Shape;5603;p7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74"/>
              <p:cNvGrpSpPr/>
              <p:nvPr/>
            </p:nvGrpSpPr>
            <p:grpSpPr>
              <a:xfrm>
                <a:off x="3906424" y="3297561"/>
                <a:ext cx="37776" cy="32451"/>
                <a:chOff x="3906424" y="3297561"/>
                <a:chExt cx="37776" cy="32451"/>
              </a:xfrm>
            </p:grpSpPr>
            <p:sp>
              <p:nvSpPr>
                <p:cNvPr id="5606" name="Google Shape;5606;p7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74"/>
              <p:cNvGrpSpPr/>
              <p:nvPr/>
            </p:nvGrpSpPr>
            <p:grpSpPr>
              <a:xfrm>
                <a:off x="3866084" y="3412107"/>
                <a:ext cx="37776" cy="32357"/>
                <a:chOff x="3866084" y="3412107"/>
                <a:chExt cx="37776" cy="32357"/>
              </a:xfrm>
            </p:grpSpPr>
            <p:sp>
              <p:nvSpPr>
                <p:cNvPr id="5609" name="Google Shape;5609;p7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74"/>
              <p:cNvGrpSpPr/>
              <p:nvPr/>
            </p:nvGrpSpPr>
            <p:grpSpPr>
              <a:xfrm>
                <a:off x="4023919" y="3766409"/>
                <a:ext cx="37783" cy="32357"/>
                <a:chOff x="4023919" y="3766409"/>
                <a:chExt cx="37783" cy="32357"/>
              </a:xfrm>
            </p:grpSpPr>
            <p:sp>
              <p:nvSpPr>
                <p:cNvPr id="5612" name="Google Shape;5612;p7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74"/>
              <p:cNvGrpSpPr/>
              <p:nvPr/>
            </p:nvGrpSpPr>
            <p:grpSpPr>
              <a:xfrm>
                <a:off x="3973882" y="3779449"/>
                <a:ext cx="37776" cy="32357"/>
                <a:chOff x="3973882" y="3779449"/>
                <a:chExt cx="37776" cy="32357"/>
              </a:xfrm>
            </p:grpSpPr>
            <p:sp>
              <p:nvSpPr>
                <p:cNvPr id="5615" name="Google Shape;5615;p7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74"/>
              <p:cNvGrpSpPr/>
              <p:nvPr/>
            </p:nvGrpSpPr>
            <p:grpSpPr>
              <a:xfrm>
                <a:off x="4073398" y="3838028"/>
                <a:ext cx="37776" cy="32380"/>
                <a:chOff x="4073398" y="3838028"/>
                <a:chExt cx="37776" cy="32380"/>
              </a:xfrm>
            </p:grpSpPr>
            <p:sp>
              <p:nvSpPr>
                <p:cNvPr id="5618" name="Google Shape;5618;p7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74"/>
              <p:cNvGrpSpPr/>
              <p:nvPr/>
            </p:nvGrpSpPr>
            <p:grpSpPr>
              <a:xfrm>
                <a:off x="4342672" y="4144496"/>
                <a:ext cx="37752" cy="32364"/>
                <a:chOff x="4342672" y="4144496"/>
                <a:chExt cx="37752" cy="32364"/>
              </a:xfrm>
            </p:grpSpPr>
            <p:sp>
              <p:nvSpPr>
                <p:cNvPr id="5621" name="Google Shape;5621;p7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74"/>
              <p:cNvGrpSpPr/>
              <p:nvPr/>
            </p:nvGrpSpPr>
            <p:grpSpPr>
              <a:xfrm>
                <a:off x="4406386" y="4056872"/>
                <a:ext cx="37783" cy="32364"/>
                <a:chOff x="4406386" y="4056872"/>
                <a:chExt cx="37783" cy="32364"/>
              </a:xfrm>
            </p:grpSpPr>
            <p:sp>
              <p:nvSpPr>
                <p:cNvPr id="5624" name="Google Shape;5624;p7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74"/>
              <p:cNvGrpSpPr/>
              <p:nvPr/>
            </p:nvGrpSpPr>
            <p:grpSpPr>
              <a:xfrm>
                <a:off x="4284416" y="4245254"/>
                <a:ext cx="37783" cy="32357"/>
                <a:chOff x="4284416" y="4245254"/>
                <a:chExt cx="37783" cy="32357"/>
              </a:xfrm>
            </p:grpSpPr>
            <p:sp>
              <p:nvSpPr>
                <p:cNvPr id="5627" name="Google Shape;5627;p7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74"/>
              <p:cNvGrpSpPr/>
              <p:nvPr/>
            </p:nvGrpSpPr>
            <p:grpSpPr>
              <a:xfrm>
                <a:off x="4219057" y="4331258"/>
                <a:ext cx="37776" cy="32364"/>
                <a:chOff x="4219057" y="4331258"/>
                <a:chExt cx="37776" cy="32364"/>
              </a:xfrm>
            </p:grpSpPr>
            <p:sp>
              <p:nvSpPr>
                <p:cNvPr id="5630" name="Google Shape;5630;p7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4"/>
              <p:cNvGrpSpPr/>
              <p:nvPr/>
            </p:nvGrpSpPr>
            <p:grpSpPr>
              <a:xfrm>
                <a:off x="4204122" y="4141688"/>
                <a:ext cx="33497" cy="28699"/>
                <a:chOff x="4204122" y="4141688"/>
                <a:chExt cx="33497" cy="28699"/>
              </a:xfrm>
            </p:grpSpPr>
            <p:sp>
              <p:nvSpPr>
                <p:cNvPr id="5633" name="Google Shape;5633;p7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74"/>
              <p:cNvGrpSpPr/>
              <p:nvPr/>
            </p:nvGrpSpPr>
            <p:grpSpPr>
              <a:xfrm>
                <a:off x="4301546" y="4003869"/>
                <a:ext cx="38916" cy="33324"/>
                <a:chOff x="4301546" y="4003869"/>
                <a:chExt cx="38916" cy="33324"/>
              </a:xfrm>
            </p:grpSpPr>
            <p:sp>
              <p:nvSpPr>
                <p:cNvPr id="5636" name="Google Shape;5636;p7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74"/>
              <p:cNvGrpSpPr/>
              <p:nvPr/>
            </p:nvGrpSpPr>
            <p:grpSpPr>
              <a:xfrm>
                <a:off x="4210681" y="3924669"/>
                <a:ext cx="36549" cy="31366"/>
                <a:chOff x="4210681" y="3924669"/>
                <a:chExt cx="36549" cy="31366"/>
              </a:xfrm>
            </p:grpSpPr>
            <p:sp>
              <p:nvSpPr>
                <p:cNvPr id="5639" name="Google Shape;5639;p7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1" name="Google Shape;5641;p74"/>
              <p:cNvGrpSpPr/>
              <p:nvPr/>
            </p:nvGrpSpPr>
            <p:grpSpPr>
              <a:xfrm>
                <a:off x="3987771" y="3628874"/>
                <a:ext cx="31499" cy="26993"/>
                <a:chOff x="3987771" y="3628874"/>
                <a:chExt cx="31499" cy="26993"/>
              </a:xfrm>
            </p:grpSpPr>
            <p:sp>
              <p:nvSpPr>
                <p:cNvPr id="5642" name="Google Shape;5642;p7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4" name="Google Shape;5644;p74"/>
              <p:cNvGrpSpPr/>
              <p:nvPr/>
            </p:nvGrpSpPr>
            <p:grpSpPr>
              <a:xfrm>
                <a:off x="4087382" y="3775674"/>
                <a:ext cx="31405" cy="26898"/>
                <a:chOff x="4087382" y="3775674"/>
                <a:chExt cx="31405" cy="26898"/>
              </a:xfrm>
            </p:grpSpPr>
            <p:sp>
              <p:nvSpPr>
                <p:cNvPr id="5645" name="Google Shape;5645;p7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74"/>
              <p:cNvGrpSpPr/>
              <p:nvPr/>
            </p:nvGrpSpPr>
            <p:grpSpPr>
              <a:xfrm>
                <a:off x="4118873" y="3856637"/>
                <a:ext cx="31405" cy="26906"/>
                <a:chOff x="4118873" y="3856637"/>
                <a:chExt cx="31405" cy="26906"/>
              </a:xfrm>
            </p:grpSpPr>
            <p:sp>
              <p:nvSpPr>
                <p:cNvPr id="5648" name="Google Shape;5648;p7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74"/>
              <p:cNvGrpSpPr/>
              <p:nvPr/>
            </p:nvGrpSpPr>
            <p:grpSpPr>
              <a:xfrm>
                <a:off x="4168541" y="3639523"/>
                <a:ext cx="31499" cy="26906"/>
                <a:chOff x="4168541" y="3639523"/>
                <a:chExt cx="31499" cy="26906"/>
              </a:xfrm>
            </p:grpSpPr>
            <p:sp>
              <p:nvSpPr>
                <p:cNvPr id="5651" name="Google Shape;5651;p7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74"/>
              <p:cNvGrpSpPr/>
              <p:nvPr/>
            </p:nvGrpSpPr>
            <p:grpSpPr>
              <a:xfrm>
                <a:off x="3965789" y="3393545"/>
                <a:ext cx="31405" cy="26945"/>
                <a:chOff x="3965789" y="3393545"/>
                <a:chExt cx="31405" cy="26945"/>
              </a:xfrm>
            </p:grpSpPr>
            <p:sp>
              <p:nvSpPr>
                <p:cNvPr id="5654" name="Google Shape;5654;p7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6" name="Google Shape;5656;p74"/>
              <p:cNvGrpSpPr/>
              <p:nvPr/>
            </p:nvGrpSpPr>
            <p:grpSpPr>
              <a:xfrm>
                <a:off x="3925166" y="3491008"/>
                <a:ext cx="31405" cy="27001"/>
                <a:chOff x="3925166" y="3491008"/>
                <a:chExt cx="31405" cy="27001"/>
              </a:xfrm>
            </p:grpSpPr>
            <p:sp>
              <p:nvSpPr>
                <p:cNvPr id="5657" name="Google Shape;5657;p7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74"/>
              <p:cNvGrpSpPr/>
              <p:nvPr/>
            </p:nvGrpSpPr>
            <p:grpSpPr>
              <a:xfrm>
                <a:off x="3682845" y="3340976"/>
                <a:ext cx="31397" cy="26898"/>
                <a:chOff x="3682845" y="3340976"/>
                <a:chExt cx="31397" cy="26898"/>
              </a:xfrm>
            </p:grpSpPr>
            <p:sp>
              <p:nvSpPr>
                <p:cNvPr id="5660" name="Google Shape;5660;p7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74"/>
              <p:cNvGrpSpPr/>
              <p:nvPr/>
            </p:nvGrpSpPr>
            <p:grpSpPr>
              <a:xfrm>
                <a:off x="3795393" y="3353725"/>
                <a:ext cx="31499" cy="26993"/>
                <a:chOff x="3795393" y="3353725"/>
                <a:chExt cx="31499" cy="26993"/>
              </a:xfrm>
            </p:grpSpPr>
            <p:sp>
              <p:nvSpPr>
                <p:cNvPr id="5663" name="Google Shape;5663;p7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74"/>
              <p:cNvGrpSpPr/>
              <p:nvPr/>
            </p:nvGrpSpPr>
            <p:grpSpPr>
              <a:xfrm>
                <a:off x="4176909" y="4363221"/>
                <a:ext cx="38924" cy="33316"/>
                <a:chOff x="4176909" y="4363221"/>
                <a:chExt cx="38924" cy="33316"/>
              </a:xfrm>
            </p:grpSpPr>
            <p:sp>
              <p:nvSpPr>
                <p:cNvPr id="5666" name="Google Shape;5666;p7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74"/>
              <p:cNvGrpSpPr/>
              <p:nvPr/>
            </p:nvGrpSpPr>
            <p:grpSpPr>
              <a:xfrm>
                <a:off x="4226191" y="4007660"/>
                <a:ext cx="33560" cy="28770"/>
                <a:chOff x="4226191" y="4007660"/>
                <a:chExt cx="33560" cy="28770"/>
              </a:xfrm>
            </p:grpSpPr>
            <p:sp>
              <p:nvSpPr>
                <p:cNvPr id="5669" name="Google Shape;5669;p7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4"/>
              <p:cNvGrpSpPr/>
              <p:nvPr/>
            </p:nvGrpSpPr>
            <p:grpSpPr>
              <a:xfrm>
                <a:off x="3597785" y="3377045"/>
                <a:ext cx="33591" cy="28699"/>
                <a:chOff x="3597785" y="3377045"/>
                <a:chExt cx="33591" cy="28699"/>
              </a:xfrm>
            </p:grpSpPr>
            <p:sp>
              <p:nvSpPr>
                <p:cNvPr id="5672" name="Google Shape;5672;p7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74"/>
              <p:cNvGrpSpPr/>
              <p:nvPr/>
            </p:nvGrpSpPr>
            <p:grpSpPr>
              <a:xfrm>
                <a:off x="3887870" y="3669796"/>
                <a:ext cx="33591" cy="28692"/>
                <a:chOff x="3887870" y="3669796"/>
                <a:chExt cx="33591" cy="28692"/>
              </a:xfrm>
            </p:grpSpPr>
            <p:sp>
              <p:nvSpPr>
                <p:cNvPr id="5675" name="Google Shape;5675;p7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74"/>
              <p:cNvGrpSpPr/>
              <p:nvPr/>
            </p:nvGrpSpPr>
            <p:grpSpPr>
              <a:xfrm>
                <a:off x="3818320" y="3481625"/>
                <a:ext cx="33497" cy="28770"/>
                <a:chOff x="3818320" y="3481625"/>
                <a:chExt cx="33497" cy="28770"/>
              </a:xfrm>
            </p:grpSpPr>
            <p:sp>
              <p:nvSpPr>
                <p:cNvPr id="5678" name="Google Shape;5678;p7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74"/>
              <p:cNvGrpSpPr/>
              <p:nvPr/>
            </p:nvGrpSpPr>
            <p:grpSpPr>
              <a:xfrm>
                <a:off x="4278139" y="4120948"/>
                <a:ext cx="37492" cy="32129"/>
                <a:chOff x="4278139" y="4120948"/>
                <a:chExt cx="37492" cy="32129"/>
              </a:xfrm>
            </p:grpSpPr>
            <p:sp>
              <p:nvSpPr>
                <p:cNvPr id="5681" name="Google Shape;5681;p7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74"/>
              <p:cNvGrpSpPr/>
              <p:nvPr/>
            </p:nvGrpSpPr>
            <p:grpSpPr>
              <a:xfrm>
                <a:off x="4419898" y="3977388"/>
                <a:ext cx="33497" cy="28692"/>
                <a:chOff x="4419898" y="3977388"/>
                <a:chExt cx="33497" cy="28692"/>
              </a:xfrm>
            </p:grpSpPr>
            <p:sp>
              <p:nvSpPr>
                <p:cNvPr id="5684" name="Google Shape;5684;p7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74"/>
              <p:cNvGrpSpPr/>
              <p:nvPr/>
            </p:nvGrpSpPr>
            <p:grpSpPr>
              <a:xfrm>
                <a:off x="4158930" y="4034684"/>
                <a:ext cx="33497" cy="28762"/>
                <a:chOff x="4158930" y="4034684"/>
                <a:chExt cx="33497" cy="28762"/>
              </a:xfrm>
            </p:grpSpPr>
            <p:sp>
              <p:nvSpPr>
                <p:cNvPr id="5687" name="Google Shape;5687;p7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74"/>
              <p:cNvGrpSpPr/>
              <p:nvPr/>
            </p:nvGrpSpPr>
            <p:grpSpPr>
              <a:xfrm>
                <a:off x="4134949" y="3957049"/>
                <a:ext cx="33497" cy="28770"/>
                <a:chOff x="4134949" y="3957049"/>
                <a:chExt cx="33497" cy="28770"/>
              </a:xfrm>
            </p:grpSpPr>
            <p:sp>
              <p:nvSpPr>
                <p:cNvPr id="5690" name="Google Shape;5690;p7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74"/>
              <p:cNvGrpSpPr/>
              <p:nvPr/>
            </p:nvGrpSpPr>
            <p:grpSpPr>
              <a:xfrm>
                <a:off x="4193653" y="4184403"/>
                <a:ext cx="43580" cy="37264"/>
                <a:chOff x="4193653" y="4184403"/>
                <a:chExt cx="43580" cy="37264"/>
              </a:xfrm>
            </p:grpSpPr>
            <p:sp>
              <p:nvSpPr>
                <p:cNvPr id="5693" name="Google Shape;5693;p7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74"/>
              <p:cNvGrpSpPr/>
              <p:nvPr/>
            </p:nvGrpSpPr>
            <p:grpSpPr>
              <a:xfrm>
                <a:off x="4343600" y="3943844"/>
                <a:ext cx="43580" cy="37312"/>
                <a:chOff x="4343600" y="3943844"/>
                <a:chExt cx="43580" cy="37312"/>
              </a:xfrm>
            </p:grpSpPr>
            <p:sp>
              <p:nvSpPr>
                <p:cNvPr id="5696" name="Google Shape;5696;p7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74"/>
              <p:cNvGrpSpPr/>
              <p:nvPr/>
            </p:nvGrpSpPr>
            <p:grpSpPr>
              <a:xfrm>
                <a:off x="4172339" y="3381693"/>
                <a:ext cx="31499" cy="27001"/>
                <a:chOff x="4172339" y="3381693"/>
                <a:chExt cx="31499" cy="27001"/>
              </a:xfrm>
            </p:grpSpPr>
            <p:sp>
              <p:nvSpPr>
                <p:cNvPr id="5699" name="Google Shape;5699;p7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704"/>
        <p:cNvGrpSpPr/>
        <p:nvPr/>
      </p:nvGrpSpPr>
      <p:grpSpPr>
        <a:xfrm>
          <a:off x="0" y="0"/>
          <a:ext cx="0" cy="0"/>
          <a:chOff x="0" y="0"/>
          <a:chExt cx="0" cy="0"/>
        </a:xfrm>
      </p:grpSpPr>
      <p:grpSp>
        <p:nvGrpSpPr>
          <p:cNvPr id="5705" name="Google Shape;5705;p75"/>
          <p:cNvGrpSpPr/>
          <p:nvPr/>
        </p:nvGrpSpPr>
        <p:grpSpPr>
          <a:xfrm>
            <a:off x="729274" y="1175734"/>
            <a:ext cx="2507799" cy="206239"/>
            <a:chOff x="106648" y="895722"/>
            <a:chExt cx="4481413" cy="374300"/>
          </a:xfrm>
        </p:grpSpPr>
        <p:grpSp>
          <p:nvGrpSpPr>
            <p:cNvPr id="5706" name="Google Shape;5706;p75"/>
            <p:cNvGrpSpPr/>
            <p:nvPr/>
          </p:nvGrpSpPr>
          <p:grpSpPr>
            <a:xfrm>
              <a:off x="2233276" y="895722"/>
              <a:ext cx="1082667" cy="223591"/>
              <a:chOff x="4808316" y="2800065"/>
              <a:chExt cx="1999386" cy="412910"/>
            </a:xfrm>
          </p:grpSpPr>
          <p:sp>
            <p:nvSpPr>
              <p:cNvPr id="5707" name="Google Shape;5707;p7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8" name="Google Shape;5708;p75"/>
              <p:cNvGrpSpPr/>
              <p:nvPr/>
            </p:nvGrpSpPr>
            <p:grpSpPr>
              <a:xfrm>
                <a:off x="4808316" y="2800065"/>
                <a:ext cx="92400" cy="411825"/>
                <a:chOff x="845575" y="2563700"/>
                <a:chExt cx="92400" cy="411825"/>
              </a:xfrm>
            </p:grpSpPr>
            <p:cxnSp>
              <p:nvCxnSpPr>
                <p:cNvPr id="5709" name="Google Shape;5709;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10" name="Google Shape;5710;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1" name="Google Shape;5711;p75"/>
            <p:cNvGrpSpPr/>
            <p:nvPr/>
          </p:nvGrpSpPr>
          <p:grpSpPr>
            <a:xfrm>
              <a:off x="106648" y="895722"/>
              <a:ext cx="1088401" cy="223591"/>
              <a:chOff x="881025" y="2800065"/>
              <a:chExt cx="2009975" cy="412910"/>
            </a:xfrm>
          </p:grpSpPr>
          <p:sp>
            <p:nvSpPr>
              <p:cNvPr id="5712" name="Google Shape;5712;p7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3" name="Google Shape;5713;p75"/>
              <p:cNvGrpSpPr/>
              <p:nvPr/>
            </p:nvGrpSpPr>
            <p:grpSpPr>
              <a:xfrm>
                <a:off x="881025" y="2800065"/>
                <a:ext cx="92400" cy="411825"/>
                <a:chOff x="845575" y="2563700"/>
                <a:chExt cx="92400" cy="411825"/>
              </a:xfrm>
            </p:grpSpPr>
            <p:cxnSp>
              <p:nvCxnSpPr>
                <p:cNvPr id="5714" name="Google Shape;5714;p7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15" name="Google Shape;5715;p7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6" name="Google Shape;5716;p75"/>
            <p:cNvGrpSpPr/>
            <p:nvPr/>
          </p:nvGrpSpPr>
          <p:grpSpPr>
            <a:xfrm>
              <a:off x="1172346" y="1047018"/>
              <a:ext cx="1083151" cy="223003"/>
              <a:chOff x="2849073" y="3079467"/>
              <a:chExt cx="2000279" cy="411825"/>
            </a:xfrm>
          </p:grpSpPr>
          <p:sp>
            <p:nvSpPr>
              <p:cNvPr id="5717" name="Google Shape;5717;p7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8" name="Google Shape;5718;p75"/>
              <p:cNvGrpSpPr/>
              <p:nvPr/>
            </p:nvGrpSpPr>
            <p:grpSpPr>
              <a:xfrm rot="10800000">
                <a:off x="2849073" y="3079467"/>
                <a:ext cx="92400" cy="411825"/>
                <a:chOff x="2070100" y="2563700"/>
                <a:chExt cx="92400" cy="411825"/>
              </a:xfrm>
            </p:grpSpPr>
            <p:cxnSp>
              <p:nvCxnSpPr>
                <p:cNvPr id="5719" name="Google Shape;5719;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20" name="Google Shape;5720;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75"/>
            <p:cNvGrpSpPr/>
            <p:nvPr/>
          </p:nvGrpSpPr>
          <p:grpSpPr>
            <a:xfrm>
              <a:off x="3290132" y="1047018"/>
              <a:ext cx="1297929" cy="223003"/>
              <a:chOff x="6760035" y="3079467"/>
              <a:chExt cx="2396914" cy="411825"/>
            </a:xfrm>
          </p:grpSpPr>
          <p:sp>
            <p:nvSpPr>
              <p:cNvPr id="5722" name="Google Shape;5722;p7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3" name="Google Shape;5723;p75"/>
              <p:cNvGrpSpPr/>
              <p:nvPr/>
            </p:nvGrpSpPr>
            <p:grpSpPr>
              <a:xfrm rot="10800000">
                <a:off x="6760035" y="3079467"/>
                <a:ext cx="92400" cy="411825"/>
                <a:chOff x="2070100" y="2563700"/>
                <a:chExt cx="92400" cy="411825"/>
              </a:xfrm>
            </p:grpSpPr>
            <p:cxnSp>
              <p:nvCxnSpPr>
                <p:cNvPr id="5724" name="Google Shape;5724;p7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25" name="Google Shape;5725;p7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26" name="Google Shape;5726;p75"/>
          <p:cNvGrpSpPr/>
          <p:nvPr/>
        </p:nvGrpSpPr>
        <p:grpSpPr>
          <a:xfrm>
            <a:off x="2147036" y="3575105"/>
            <a:ext cx="1086701" cy="799429"/>
            <a:chOff x="2183288" y="3555572"/>
            <a:chExt cx="1136241" cy="835873"/>
          </a:xfrm>
        </p:grpSpPr>
        <p:sp>
          <p:nvSpPr>
            <p:cNvPr id="5727" name="Google Shape;5727;p7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8" name="Google Shape;5728;p75"/>
            <p:cNvGrpSpPr/>
            <p:nvPr/>
          </p:nvGrpSpPr>
          <p:grpSpPr>
            <a:xfrm>
              <a:off x="2205895" y="3637269"/>
              <a:ext cx="1089848" cy="724993"/>
              <a:chOff x="2205895" y="3637269"/>
              <a:chExt cx="1089848" cy="724993"/>
            </a:xfrm>
          </p:grpSpPr>
          <p:sp>
            <p:nvSpPr>
              <p:cNvPr id="5729" name="Google Shape;5729;p7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5" name="Google Shape;5735;p7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36" name="Google Shape;5736;p7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737" name="Google Shape;5737;p75"/>
            <p:cNvGrpSpPr/>
            <p:nvPr/>
          </p:nvGrpSpPr>
          <p:grpSpPr>
            <a:xfrm>
              <a:off x="3173850" y="3779426"/>
              <a:ext cx="145679" cy="70048"/>
              <a:chOff x="3173850" y="3779426"/>
              <a:chExt cx="145679" cy="70048"/>
            </a:xfrm>
          </p:grpSpPr>
          <p:cxnSp>
            <p:nvCxnSpPr>
              <p:cNvPr id="5738" name="Google Shape;5738;p7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739" name="Google Shape;5739;p7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75"/>
            <p:cNvGrpSpPr/>
            <p:nvPr/>
          </p:nvGrpSpPr>
          <p:grpSpPr>
            <a:xfrm>
              <a:off x="2183288" y="4139483"/>
              <a:ext cx="145133" cy="70048"/>
              <a:chOff x="2183288" y="4139483"/>
              <a:chExt cx="145133" cy="70048"/>
            </a:xfrm>
          </p:grpSpPr>
          <p:cxnSp>
            <p:nvCxnSpPr>
              <p:cNvPr id="5741" name="Google Shape;5741;p7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742" name="Google Shape;5742;p7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3" name="Google Shape;5743;p7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44" name="Google Shape;5744;p7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745" name="Google Shape;5745;p75"/>
            <p:cNvGrpSpPr/>
            <p:nvPr/>
          </p:nvGrpSpPr>
          <p:grpSpPr>
            <a:xfrm>
              <a:off x="2943836" y="4268886"/>
              <a:ext cx="60717" cy="122559"/>
              <a:chOff x="2943836" y="4268886"/>
              <a:chExt cx="60717" cy="122559"/>
            </a:xfrm>
          </p:grpSpPr>
          <p:sp>
            <p:nvSpPr>
              <p:cNvPr id="5746" name="Google Shape;5746;p7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47" name="Google Shape;5747;p7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748" name="Google Shape;5748;p75"/>
          <p:cNvGrpSpPr/>
          <p:nvPr/>
        </p:nvGrpSpPr>
        <p:grpSpPr>
          <a:xfrm>
            <a:off x="3409981" y="1496104"/>
            <a:ext cx="1675870" cy="758251"/>
            <a:chOff x="3530532" y="1496185"/>
            <a:chExt cx="1562000" cy="706730"/>
          </a:xfrm>
        </p:grpSpPr>
        <p:cxnSp>
          <p:nvCxnSpPr>
            <p:cNvPr id="5749" name="Google Shape;5749;p7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750" name="Google Shape;5750;p75"/>
            <p:cNvGrpSpPr/>
            <p:nvPr/>
          </p:nvGrpSpPr>
          <p:grpSpPr>
            <a:xfrm>
              <a:off x="3530532" y="1496185"/>
              <a:ext cx="323430" cy="463587"/>
              <a:chOff x="3530532" y="1496185"/>
              <a:chExt cx="323430" cy="463587"/>
            </a:xfrm>
          </p:grpSpPr>
          <p:grpSp>
            <p:nvGrpSpPr>
              <p:cNvPr id="5751" name="Google Shape;5751;p75"/>
              <p:cNvGrpSpPr/>
              <p:nvPr/>
            </p:nvGrpSpPr>
            <p:grpSpPr>
              <a:xfrm>
                <a:off x="3567462" y="1496185"/>
                <a:ext cx="286500" cy="361376"/>
                <a:chOff x="3567462" y="1496185"/>
                <a:chExt cx="286500" cy="361376"/>
              </a:xfrm>
            </p:grpSpPr>
            <p:cxnSp>
              <p:nvCxnSpPr>
                <p:cNvPr id="5752" name="Google Shape;5752;p7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753" name="Google Shape;5753;p7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4" name="Google Shape;5754;p7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75"/>
            <p:cNvGrpSpPr/>
            <p:nvPr/>
          </p:nvGrpSpPr>
          <p:grpSpPr>
            <a:xfrm>
              <a:off x="3891569" y="1779209"/>
              <a:ext cx="323945" cy="423706"/>
              <a:chOff x="3891569" y="1779209"/>
              <a:chExt cx="323945" cy="423706"/>
            </a:xfrm>
          </p:grpSpPr>
          <p:grpSp>
            <p:nvGrpSpPr>
              <p:cNvPr id="5756" name="Google Shape;5756;p75"/>
              <p:cNvGrpSpPr/>
              <p:nvPr/>
            </p:nvGrpSpPr>
            <p:grpSpPr>
              <a:xfrm>
                <a:off x="3929014" y="1881638"/>
                <a:ext cx="286500" cy="321278"/>
                <a:chOff x="3929014" y="1881638"/>
                <a:chExt cx="286500" cy="321278"/>
              </a:xfrm>
            </p:grpSpPr>
            <p:cxnSp>
              <p:nvCxnSpPr>
                <p:cNvPr id="5757" name="Google Shape;5757;p7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758" name="Google Shape;5758;p7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7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75"/>
            <p:cNvGrpSpPr/>
            <p:nvPr/>
          </p:nvGrpSpPr>
          <p:grpSpPr>
            <a:xfrm>
              <a:off x="4252606" y="1496185"/>
              <a:ext cx="324721" cy="463587"/>
              <a:chOff x="4252606" y="1496185"/>
              <a:chExt cx="324721" cy="463587"/>
            </a:xfrm>
          </p:grpSpPr>
          <p:grpSp>
            <p:nvGrpSpPr>
              <p:cNvPr id="5761" name="Google Shape;5761;p75"/>
              <p:cNvGrpSpPr/>
              <p:nvPr/>
            </p:nvGrpSpPr>
            <p:grpSpPr>
              <a:xfrm>
                <a:off x="4290828" y="1496185"/>
                <a:ext cx="286500" cy="361376"/>
                <a:chOff x="4290828" y="1496185"/>
                <a:chExt cx="286500" cy="361376"/>
              </a:xfrm>
            </p:grpSpPr>
            <p:cxnSp>
              <p:nvCxnSpPr>
                <p:cNvPr id="5762" name="Google Shape;5762;p7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763" name="Google Shape;5763;p7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7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75"/>
            <p:cNvGrpSpPr/>
            <p:nvPr/>
          </p:nvGrpSpPr>
          <p:grpSpPr>
            <a:xfrm>
              <a:off x="4613643" y="1763716"/>
              <a:ext cx="325308" cy="439200"/>
              <a:chOff x="4613643" y="1763716"/>
              <a:chExt cx="325308" cy="439200"/>
            </a:xfrm>
          </p:grpSpPr>
          <p:grpSp>
            <p:nvGrpSpPr>
              <p:cNvPr id="5766" name="Google Shape;5766;p75"/>
              <p:cNvGrpSpPr/>
              <p:nvPr/>
            </p:nvGrpSpPr>
            <p:grpSpPr>
              <a:xfrm>
                <a:off x="4652451" y="1879538"/>
                <a:ext cx="286500" cy="323378"/>
                <a:chOff x="4652451" y="1879538"/>
                <a:chExt cx="286500" cy="323378"/>
              </a:xfrm>
            </p:grpSpPr>
            <p:cxnSp>
              <p:nvCxnSpPr>
                <p:cNvPr id="5767" name="Google Shape;5767;p7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768" name="Google Shape;5768;p7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9" name="Google Shape;5769;p7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75"/>
          <p:cNvGrpSpPr/>
          <p:nvPr/>
        </p:nvGrpSpPr>
        <p:grpSpPr>
          <a:xfrm>
            <a:off x="3421841" y="2431738"/>
            <a:ext cx="1652173" cy="309509"/>
            <a:chOff x="3512551" y="2437558"/>
            <a:chExt cx="1597383" cy="299245"/>
          </a:xfrm>
        </p:grpSpPr>
        <p:cxnSp>
          <p:nvCxnSpPr>
            <p:cNvPr id="5771" name="Google Shape;5771;p75"/>
            <p:cNvCxnSpPr>
              <a:stCxn id="5772" idx="6"/>
              <a:endCxn id="577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774" name="Google Shape;5774;p75"/>
            <p:cNvGrpSpPr/>
            <p:nvPr/>
          </p:nvGrpSpPr>
          <p:grpSpPr>
            <a:xfrm>
              <a:off x="3512551" y="2437558"/>
              <a:ext cx="225647" cy="228426"/>
              <a:chOff x="2182679" y="2283114"/>
              <a:chExt cx="792300" cy="802058"/>
            </a:xfrm>
          </p:grpSpPr>
          <p:cxnSp>
            <p:nvCxnSpPr>
              <p:cNvPr id="5775" name="Google Shape;5775;p75"/>
              <p:cNvCxnSpPr>
                <a:stCxn id="5776"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5772" name="Google Shape;5772;p7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75"/>
            <p:cNvGrpSpPr/>
            <p:nvPr/>
          </p:nvGrpSpPr>
          <p:grpSpPr>
            <a:xfrm>
              <a:off x="3969644" y="2440153"/>
              <a:ext cx="225853" cy="296651"/>
              <a:chOff x="3775710" y="1729289"/>
              <a:chExt cx="136500" cy="179289"/>
            </a:xfrm>
          </p:grpSpPr>
          <p:cxnSp>
            <p:nvCxnSpPr>
              <p:cNvPr id="5778" name="Google Shape;5778;p7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779" name="Google Shape;5779;p7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75"/>
            <p:cNvGrpSpPr/>
            <p:nvPr/>
          </p:nvGrpSpPr>
          <p:grpSpPr>
            <a:xfrm>
              <a:off x="4427051" y="2437558"/>
              <a:ext cx="225647" cy="228426"/>
              <a:chOff x="5393704" y="2283114"/>
              <a:chExt cx="792300" cy="802058"/>
            </a:xfrm>
          </p:grpSpPr>
          <p:cxnSp>
            <p:nvCxnSpPr>
              <p:cNvPr id="5782" name="Google Shape;5782;p75"/>
              <p:cNvCxnSpPr>
                <a:stCxn id="5783" idx="0"/>
              </p:cNvCxnSpPr>
              <p:nvPr/>
            </p:nvCxnSpPr>
            <p:spPr>
              <a:xfrm rot="10800000">
                <a:off x="5789986"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5784" name="Google Shape;5784;p7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75"/>
            <p:cNvGrpSpPr/>
            <p:nvPr/>
          </p:nvGrpSpPr>
          <p:grpSpPr>
            <a:xfrm>
              <a:off x="4884287" y="2440252"/>
              <a:ext cx="225647" cy="296532"/>
              <a:chOff x="6999166" y="2292572"/>
              <a:chExt cx="792300" cy="1041192"/>
            </a:xfrm>
          </p:grpSpPr>
          <p:cxnSp>
            <p:nvCxnSpPr>
              <p:cNvPr id="5786" name="Google Shape;5786;p7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773" name="Google Shape;5773;p7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8" name="Google Shape;5788;p75"/>
          <p:cNvGrpSpPr/>
          <p:nvPr/>
        </p:nvGrpSpPr>
        <p:grpSpPr>
          <a:xfrm>
            <a:off x="6842649" y="1185930"/>
            <a:ext cx="1581844" cy="732818"/>
            <a:chOff x="634175" y="2986275"/>
            <a:chExt cx="3147949" cy="1458344"/>
          </a:xfrm>
        </p:grpSpPr>
        <p:cxnSp>
          <p:nvCxnSpPr>
            <p:cNvPr id="5789" name="Google Shape;5789;p75"/>
            <p:cNvCxnSpPr>
              <a:stCxn id="5790" idx="4"/>
              <a:endCxn id="579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792" name="Google Shape;5792;p75"/>
            <p:cNvCxnSpPr>
              <a:stCxn id="5791" idx="0"/>
              <a:endCxn id="579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94" name="Google Shape;5794;p75"/>
            <p:cNvCxnSpPr>
              <a:stCxn id="5793" idx="4"/>
              <a:endCxn id="579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796" name="Google Shape;5796;p75"/>
            <p:cNvCxnSpPr>
              <a:stCxn id="5795" idx="0"/>
              <a:endCxn id="579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797" name="Google Shape;5797;p7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93" name="Google Shape;5793;p7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90" name="Google Shape;5790;p7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95" name="Google Shape;5795;p7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91" name="Google Shape;5791;p7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798" name="Google Shape;5798;p75"/>
          <p:cNvGrpSpPr/>
          <p:nvPr/>
        </p:nvGrpSpPr>
        <p:grpSpPr>
          <a:xfrm>
            <a:off x="3410364" y="2880240"/>
            <a:ext cx="1675128" cy="313674"/>
            <a:chOff x="998425" y="1182125"/>
            <a:chExt cx="1065400" cy="199500"/>
          </a:xfrm>
        </p:grpSpPr>
        <p:sp>
          <p:nvSpPr>
            <p:cNvPr id="5799" name="Google Shape;5799;p7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75"/>
          <p:cNvGrpSpPr/>
          <p:nvPr/>
        </p:nvGrpSpPr>
        <p:grpSpPr>
          <a:xfrm>
            <a:off x="3410363" y="3836206"/>
            <a:ext cx="1675129" cy="525345"/>
            <a:chOff x="5194708" y="3484366"/>
            <a:chExt cx="3148148" cy="987304"/>
          </a:xfrm>
        </p:grpSpPr>
        <p:grpSp>
          <p:nvGrpSpPr>
            <p:cNvPr id="5805" name="Google Shape;5805;p75"/>
            <p:cNvGrpSpPr/>
            <p:nvPr/>
          </p:nvGrpSpPr>
          <p:grpSpPr>
            <a:xfrm>
              <a:off x="7531521" y="3484366"/>
              <a:ext cx="811335" cy="987304"/>
              <a:chOff x="3379425" y="1617275"/>
              <a:chExt cx="1090650" cy="1327200"/>
            </a:xfrm>
          </p:grpSpPr>
          <p:sp>
            <p:nvSpPr>
              <p:cNvPr id="5806" name="Google Shape;5806;p7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75"/>
            <p:cNvGrpSpPr/>
            <p:nvPr/>
          </p:nvGrpSpPr>
          <p:grpSpPr>
            <a:xfrm>
              <a:off x="6752546" y="3484366"/>
              <a:ext cx="811428" cy="987304"/>
              <a:chOff x="2332275" y="1617275"/>
              <a:chExt cx="1090775" cy="1327200"/>
            </a:xfrm>
          </p:grpSpPr>
          <p:sp>
            <p:nvSpPr>
              <p:cNvPr id="5810" name="Google Shape;5810;p7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75"/>
            <p:cNvGrpSpPr/>
            <p:nvPr/>
          </p:nvGrpSpPr>
          <p:grpSpPr>
            <a:xfrm>
              <a:off x="5973664" y="3484366"/>
              <a:ext cx="811335" cy="987304"/>
              <a:chOff x="1285250" y="1617275"/>
              <a:chExt cx="1090650" cy="1327200"/>
            </a:xfrm>
          </p:grpSpPr>
          <p:sp>
            <p:nvSpPr>
              <p:cNvPr id="5814" name="Google Shape;5814;p7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75"/>
            <p:cNvGrpSpPr/>
            <p:nvPr/>
          </p:nvGrpSpPr>
          <p:grpSpPr>
            <a:xfrm>
              <a:off x="5194708" y="3484366"/>
              <a:ext cx="811409" cy="987304"/>
              <a:chOff x="238125" y="1617275"/>
              <a:chExt cx="1090750" cy="1327200"/>
            </a:xfrm>
          </p:grpSpPr>
          <p:sp>
            <p:nvSpPr>
              <p:cNvPr id="5818" name="Google Shape;5818;p7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1" name="Google Shape;5821;p75"/>
          <p:cNvGrpSpPr/>
          <p:nvPr/>
        </p:nvGrpSpPr>
        <p:grpSpPr>
          <a:xfrm>
            <a:off x="6844048" y="2482095"/>
            <a:ext cx="1579046" cy="522230"/>
            <a:chOff x="6853641" y="2534077"/>
            <a:chExt cx="1515545" cy="501229"/>
          </a:xfrm>
        </p:grpSpPr>
        <p:grpSp>
          <p:nvGrpSpPr>
            <p:cNvPr id="5822" name="Google Shape;5822;p75"/>
            <p:cNvGrpSpPr/>
            <p:nvPr/>
          </p:nvGrpSpPr>
          <p:grpSpPr>
            <a:xfrm>
              <a:off x="6853641" y="2618923"/>
              <a:ext cx="1515545" cy="324556"/>
              <a:chOff x="6853641" y="2618923"/>
              <a:chExt cx="1515545" cy="324556"/>
            </a:xfrm>
          </p:grpSpPr>
          <p:sp>
            <p:nvSpPr>
              <p:cNvPr id="5823" name="Google Shape;5823;p7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8" name="Google Shape;5828;p7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75"/>
          <p:cNvGrpSpPr/>
          <p:nvPr/>
        </p:nvGrpSpPr>
        <p:grpSpPr>
          <a:xfrm>
            <a:off x="3438940" y="3357136"/>
            <a:ext cx="1617976" cy="346616"/>
            <a:chOff x="1808063" y="4294338"/>
            <a:chExt cx="3370782" cy="721817"/>
          </a:xfrm>
        </p:grpSpPr>
        <p:sp>
          <p:nvSpPr>
            <p:cNvPr id="5834" name="Google Shape;5834;p7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75"/>
          <p:cNvGrpSpPr/>
          <p:nvPr/>
        </p:nvGrpSpPr>
        <p:grpSpPr>
          <a:xfrm>
            <a:off x="5264936" y="4023886"/>
            <a:ext cx="1417067" cy="350605"/>
            <a:chOff x="4234950" y="2101012"/>
            <a:chExt cx="4219974" cy="1044090"/>
          </a:xfrm>
        </p:grpSpPr>
        <p:sp>
          <p:nvSpPr>
            <p:cNvPr id="5845" name="Google Shape;5845;p7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75"/>
          <p:cNvGrpSpPr/>
          <p:nvPr/>
        </p:nvGrpSpPr>
        <p:grpSpPr>
          <a:xfrm>
            <a:off x="6840408" y="2014643"/>
            <a:ext cx="1586327" cy="371557"/>
            <a:chOff x="1247650" y="2075423"/>
            <a:chExt cx="6648477" cy="1557238"/>
          </a:xfrm>
        </p:grpSpPr>
        <p:sp>
          <p:nvSpPr>
            <p:cNvPr id="5862" name="Google Shape;5862;p7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75"/>
          <p:cNvGrpSpPr/>
          <p:nvPr/>
        </p:nvGrpSpPr>
        <p:grpSpPr>
          <a:xfrm>
            <a:off x="5271678" y="1167833"/>
            <a:ext cx="1415601" cy="1648533"/>
            <a:chOff x="1839112" y="2209163"/>
            <a:chExt cx="1918159" cy="2233784"/>
          </a:xfrm>
        </p:grpSpPr>
        <p:sp>
          <p:nvSpPr>
            <p:cNvPr id="5869" name="Google Shape;5869;p7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2" name="Google Shape;5872;p75"/>
            <p:cNvCxnSpPr>
              <a:stCxn id="5869" idx="6"/>
              <a:endCxn id="587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873" name="Google Shape;5873;p75"/>
            <p:cNvCxnSpPr>
              <a:stCxn id="5870" idx="4"/>
              <a:endCxn id="587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875" name="Google Shape;5875;p75"/>
            <p:cNvCxnSpPr>
              <a:stCxn id="5874" idx="6"/>
              <a:endCxn id="587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876" name="Google Shape;5876;p75"/>
            <p:cNvCxnSpPr>
              <a:stCxn id="5871" idx="4"/>
              <a:endCxn id="587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874" name="Google Shape;5874;p7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79" name="Google Shape;5879;p75"/>
            <p:cNvCxnSpPr>
              <a:endCxn id="587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880" name="Google Shape;5880;p75"/>
          <p:cNvGrpSpPr/>
          <p:nvPr/>
        </p:nvGrpSpPr>
        <p:grpSpPr>
          <a:xfrm>
            <a:off x="3428944" y="1185917"/>
            <a:ext cx="1637968" cy="154942"/>
            <a:chOff x="238125" y="2506075"/>
            <a:chExt cx="7115411" cy="673075"/>
          </a:xfrm>
        </p:grpSpPr>
        <p:sp>
          <p:nvSpPr>
            <p:cNvPr id="5881" name="Google Shape;5881;p7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75"/>
          <p:cNvGrpSpPr/>
          <p:nvPr/>
        </p:nvGrpSpPr>
        <p:grpSpPr>
          <a:xfrm>
            <a:off x="1969680" y="1500635"/>
            <a:ext cx="1262932" cy="785408"/>
            <a:chOff x="548861" y="389676"/>
            <a:chExt cx="3843371" cy="2390163"/>
          </a:xfrm>
        </p:grpSpPr>
        <p:cxnSp>
          <p:nvCxnSpPr>
            <p:cNvPr id="5887" name="Google Shape;5887;p7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88" name="Google Shape;5888;p7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89" name="Google Shape;5889;p7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890" name="Google Shape;5890;p7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891" name="Google Shape;5891;p7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892" name="Google Shape;5892;p7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93" name="Google Shape;5893;p7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894" name="Google Shape;5894;p7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0" name="Google Shape;5900;p75"/>
          <p:cNvGrpSpPr/>
          <p:nvPr/>
        </p:nvGrpSpPr>
        <p:grpSpPr>
          <a:xfrm>
            <a:off x="757812" y="2607512"/>
            <a:ext cx="1412054" cy="633562"/>
            <a:chOff x="1187400" y="2529299"/>
            <a:chExt cx="6769193" cy="2241903"/>
          </a:xfrm>
        </p:grpSpPr>
        <p:sp>
          <p:nvSpPr>
            <p:cNvPr id="5901" name="Google Shape;5901;p7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902" name="Google Shape;5902;p7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03" name="Google Shape;5903;p7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04" name="Google Shape;5904;p7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05" name="Google Shape;5905;p7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06" name="Google Shape;5906;p7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07" name="Google Shape;5907;p7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908" name="Google Shape;5908;p75"/>
            <p:cNvCxnSpPr>
              <a:stCxn id="5901" idx="2"/>
              <a:endCxn id="590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09" name="Google Shape;5909;p75"/>
            <p:cNvCxnSpPr>
              <a:stCxn id="5903" idx="0"/>
              <a:endCxn id="590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10" name="Google Shape;5910;p75"/>
            <p:cNvCxnSpPr>
              <a:stCxn id="5903" idx="2"/>
              <a:endCxn id="590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11" name="Google Shape;5911;p75"/>
            <p:cNvCxnSpPr>
              <a:stCxn id="5904" idx="0"/>
              <a:endCxn id="590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12" name="Google Shape;5912;p75"/>
            <p:cNvCxnSpPr>
              <a:stCxn id="5902" idx="2"/>
              <a:endCxn id="590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13" name="Google Shape;5913;p75"/>
            <p:cNvCxnSpPr>
              <a:stCxn id="5906" idx="0"/>
              <a:endCxn id="590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914" name="Google Shape;5914;p75"/>
          <p:cNvGrpSpPr/>
          <p:nvPr/>
        </p:nvGrpSpPr>
        <p:grpSpPr>
          <a:xfrm>
            <a:off x="6844058" y="3100221"/>
            <a:ext cx="1579035" cy="540873"/>
            <a:chOff x="6895650" y="3126697"/>
            <a:chExt cx="1436662" cy="492105"/>
          </a:xfrm>
        </p:grpSpPr>
        <p:sp>
          <p:nvSpPr>
            <p:cNvPr id="5915" name="Google Shape;5915;p7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75"/>
            <p:cNvGrpSpPr/>
            <p:nvPr/>
          </p:nvGrpSpPr>
          <p:grpSpPr>
            <a:xfrm>
              <a:off x="6995957" y="3335810"/>
              <a:ext cx="1230393" cy="71754"/>
              <a:chOff x="6995957" y="3287964"/>
              <a:chExt cx="1230393" cy="71754"/>
            </a:xfrm>
          </p:grpSpPr>
          <p:sp>
            <p:nvSpPr>
              <p:cNvPr id="5921" name="Google Shape;5921;p7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6" name="Google Shape;5926;p75"/>
          <p:cNvGrpSpPr/>
          <p:nvPr/>
        </p:nvGrpSpPr>
        <p:grpSpPr>
          <a:xfrm>
            <a:off x="6842640" y="3736984"/>
            <a:ext cx="1581862" cy="650625"/>
            <a:chOff x="6777990" y="3710194"/>
            <a:chExt cx="1646915" cy="677382"/>
          </a:xfrm>
        </p:grpSpPr>
        <p:grpSp>
          <p:nvGrpSpPr>
            <p:cNvPr id="5927" name="Google Shape;5927;p75"/>
            <p:cNvGrpSpPr/>
            <p:nvPr/>
          </p:nvGrpSpPr>
          <p:grpSpPr>
            <a:xfrm>
              <a:off x="6777990" y="3874492"/>
              <a:ext cx="411129" cy="513083"/>
              <a:chOff x="6777990" y="3874492"/>
              <a:chExt cx="411129" cy="513083"/>
            </a:xfrm>
          </p:grpSpPr>
          <p:cxnSp>
            <p:nvCxnSpPr>
              <p:cNvPr id="5928" name="Google Shape;5928;p7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29" name="Google Shape;5929;p7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75"/>
            <p:cNvGrpSpPr/>
            <p:nvPr/>
          </p:nvGrpSpPr>
          <p:grpSpPr>
            <a:xfrm>
              <a:off x="7188425" y="3710194"/>
              <a:ext cx="411123" cy="520535"/>
              <a:chOff x="7188425" y="3710194"/>
              <a:chExt cx="411123" cy="520535"/>
            </a:xfrm>
          </p:grpSpPr>
          <p:cxnSp>
            <p:nvCxnSpPr>
              <p:cNvPr id="5931" name="Google Shape;5931;p7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32" name="Google Shape;5932;p7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75"/>
            <p:cNvGrpSpPr/>
            <p:nvPr/>
          </p:nvGrpSpPr>
          <p:grpSpPr>
            <a:xfrm>
              <a:off x="7603341" y="3874492"/>
              <a:ext cx="411474" cy="513083"/>
              <a:chOff x="7603341" y="3874492"/>
              <a:chExt cx="411474" cy="513083"/>
            </a:xfrm>
          </p:grpSpPr>
          <p:cxnSp>
            <p:nvCxnSpPr>
              <p:cNvPr id="5934" name="Google Shape;5934;p7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935" name="Google Shape;5935;p7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5"/>
            <p:cNvGrpSpPr/>
            <p:nvPr/>
          </p:nvGrpSpPr>
          <p:grpSpPr>
            <a:xfrm>
              <a:off x="8013776" y="3722847"/>
              <a:ext cx="411129" cy="507881"/>
              <a:chOff x="8013776" y="3722847"/>
              <a:chExt cx="411129" cy="507881"/>
            </a:xfrm>
          </p:grpSpPr>
          <p:cxnSp>
            <p:nvCxnSpPr>
              <p:cNvPr id="5937" name="Google Shape;5937;p7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938" name="Google Shape;5938;p7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9" name="Google Shape;5939;p75"/>
          <p:cNvGrpSpPr/>
          <p:nvPr/>
        </p:nvGrpSpPr>
        <p:grpSpPr>
          <a:xfrm>
            <a:off x="5262155" y="2909824"/>
            <a:ext cx="1421889" cy="1020603"/>
            <a:chOff x="5190863" y="2824811"/>
            <a:chExt cx="1544860" cy="1108869"/>
          </a:xfrm>
        </p:grpSpPr>
        <p:grpSp>
          <p:nvGrpSpPr>
            <p:cNvPr id="5940" name="Google Shape;5940;p75"/>
            <p:cNvGrpSpPr/>
            <p:nvPr/>
          </p:nvGrpSpPr>
          <p:grpSpPr>
            <a:xfrm>
              <a:off x="5938695" y="3176919"/>
              <a:ext cx="685761" cy="404739"/>
              <a:chOff x="5938695" y="3176919"/>
              <a:chExt cx="685761" cy="404739"/>
            </a:xfrm>
          </p:grpSpPr>
          <p:grpSp>
            <p:nvGrpSpPr>
              <p:cNvPr id="5941" name="Google Shape;5941;p75"/>
              <p:cNvGrpSpPr/>
              <p:nvPr/>
            </p:nvGrpSpPr>
            <p:grpSpPr>
              <a:xfrm>
                <a:off x="5938695" y="3176919"/>
                <a:ext cx="685761" cy="404739"/>
                <a:chOff x="5938695" y="3176919"/>
                <a:chExt cx="685761" cy="404739"/>
              </a:xfrm>
            </p:grpSpPr>
            <p:sp>
              <p:nvSpPr>
                <p:cNvPr id="5942" name="Google Shape;5942;p7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4" name="Google Shape;5944;p7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75"/>
            <p:cNvGrpSpPr/>
            <p:nvPr/>
          </p:nvGrpSpPr>
          <p:grpSpPr>
            <a:xfrm>
              <a:off x="5305233" y="3176835"/>
              <a:ext cx="685971" cy="404655"/>
              <a:chOff x="5305233" y="3176835"/>
              <a:chExt cx="685971" cy="404655"/>
            </a:xfrm>
          </p:grpSpPr>
          <p:grpSp>
            <p:nvGrpSpPr>
              <p:cNvPr id="5946" name="Google Shape;5946;p75"/>
              <p:cNvGrpSpPr/>
              <p:nvPr/>
            </p:nvGrpSpPr>
            <p:grpSpPr>
              <a:xfrm>
                <a:off x="5305233" y="3176835"/>
                <a:ext cx="685971" cy="404655"/>
                <a:chOff x="5305233" y="3176835"/>
                <a:chExt cx="685971" cy="404655"/>
              </a:xfrm>
            </p:grpSpPr>
            <p:sp>
              <p:nvSpPr>
                <p:cNvPr id="5947" name="Google Shape;5947;p7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7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0" name="Google Shape;5950;p7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1" name="Google Shape;5951;p75"/>
            <p:cNvGrpSpPr/>
            <p:nvPr/>
          </p:nvGrpSpPr>
          <p:grpSpPr>
            <a:xfrm>
              <a:off x="5657361" y="2824811"/>
              <a:ext cx="1078361" cy="404655"/>
              <a:chOff x="5657361" y="2824811"/>
              <a:chExt cx="1078361" cy="404655"/>
            </a:xfrm>
          </p:grpSpPr>
          <p:grpSp>
            <p:nvGrpSpPr>
              <p:cNvPr id="5952" name="Google Shape;5952;p75"/>
              <p:cNvGrpSpPr/>
              <p:nvPr/>
            </p:nvGrpSpPr>
            <p:grpSpPr>
              <a:xfrm>
                <a:off x="5657361" y="2824811"/>
                <a:ext cx="1078361" cy="404655"/>
                <a:chOff x="5657361" y="2824811"/>
                <a:chExt cx="1078361" cy="404655"/>
              </a:xfrm>
            </p:grpSpPr>
            <p:grpSp>
              <p:nvGrpSpPr>
                <p:cNvPr id="5953" name="Google Shape;5953;p75"/>
                <p:cNvGrpSpPr/>
                <p:nvPr/>
              </p:nvGrpSpPr>
              <p:grpSpPr>
                <a:xfrm>
                  <a:off x="5938485" y="2824811"/>
                  <a:ext cx="797237" cy="404655"/>
                  <a:chOff x="5938485" y="2824811"/>
                  <a:chExt cx="797237" cy="404655"/>
                </a:xfrm>
              </p:grpSpPr>
              <p:sp>
                <p:nvSpPr>
                  <p:cNvPr id="5954" name="Google Shape;5954;p7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6" name="Google Shape;5956;p7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7" name="Google Shape;5957;p7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75"/>
            <p:cNvGrpSpPr/>
            <p:nvPr/>
          </p:nvGrpSpPr>
          <p:grpSpPr>
            <a:xfrm>
              <a:off x="5190863" y="3528942"/>
              <a:ext cx="1078026" cy="404739"/>
              <a:chOff x="5190863" y="3528942"/>
              <a:chExt cx="1078026" cy="404739"/>
            </a:xfrm>
          </p:grpSpPr>
          <p:sp>
            <p:nvSpPr>
              <p:cNvPr id="5959" name="Google Shape;5959;p7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0" name="Google Shape;5960;p75"/>
              <p:cNvGrpSpPr/>
              <p:nvPr/>
            </p:nvGrpSpPr>
            <p:grpSpPr>
              <a:xfrm>
                <a:off x="5190863" y="3528942"/>
                <a:ext cx="1078026" cy="404739"/>
                <a:chOff x="5190863" y="3528942"/>
                <a:chExt cx="1078026" cy="404739"/>
              </a:xfrm>
            </p:grpSpPr>
            <p:sp>
              <p:nvSpPr>
                <p:cNvPr id="5961" name="Google Shape;5961;p7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63" name="Google Shape;5963;p75"/>
          <p:cNvGrpSpPr/>
          <p:nvPr/>
        </p:nvGrpSpPr>
        <p:grpSpPr>
          <a:xfrm>
            <a:off x="728162" y="1474292"/>
            <a:ext cx="1086719" cy="879487"/>
            <a:chOff x="803162" y="1474292"/>
            <a:chExt cx="1086719" cy="879487"/>
          </a:xfrm>
        </p:grpSpPr>
        <p:grpSp>
          <p:nvGrpSpPr>
            <p:cNvPr id="5964" name="Google Shape;5964;p75"/>
            <p:cNvGrpSpPr/>
            <p:nvPr/>
          </p:nvGrpSpPr>
          <p:grpSpPr>
            <a:xfrm>
              <a:off x="803162" y="1625948"/>
              <a:ext cx="445856" cy="576579"/>
              <a:chOff x="803162" y="1625948"/>
              <a:chExt cx="445856" cy="576579"/>
            </a:xfrm>
          </p:grpSpPr>
          <p:sp>
            <p:nvSpPr>
              <p:cNvPr id="5965" name="Google Shape;5965;p7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6" name="Google Shape;5966;p75"/>
              <p:cNvGrpSpPr/>
              <p:nvPr/>
            </p:nvGrpSpPr>
            <p:grpSpPr>
              <a:xfrm>
                <a:off x="1056023" y="1625948"/>
                <a:ext cx="192995" cy="576579"/>
                <a:chOff x="1056023" y="1625948"/>
                <a:chExt cx="192995" cy="576579"/>
              </a:xfrm>
            </p:grpSpPr>
            <p:sp>
              <p:nvSpPr>
                <p:cNvPr id="5967" name="Google Shape;5967;p7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2" name="Google Shape;5972;p75"/>
            <p:cNvGrpSpPr/>
            <p:nvPr/>
          </p:nvGrpSpPr>
          <p:grpSpPr>
            <a:xfrm>
              <a:off x="1371406" y="1474292"/>
              <a:ext cx="518475" cy="879487"/>
              <a:chOff x="1398231" y="1474292"/>
              <a:chExt cx="518475" cy="879487"/>
            </a:xfrm>
          </p:grpSpPr>
          <p:grpSp>
            <p:nvGrpSpPr>
              <p:cNvPr id="5973" name="Google Shape;5973;p75"/>
              <p:cNvGrpSpPr/>
              <p:nvPr/>
            </p:nvGrpSpPr>
            <p:grpSpPr>
              <a:xfrm>
                <a:off x="1398231" y="1474292"/>
                <a:ext cx="518475" cy="341643"/>
                <a:chOff x="1398231" y="1474292"/>
                <a:chExt cx="518475" cy="341643"/>
              </a:xfrm>
            </p:grpSpPr>
            <p:sp>
              <p:nvSpPr>
                <p:cNvPr id="5974" name="Google Shape;5974;p7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5" name="Google Shape;5975;p75"/>
                <p:cNvGrpSpPr/>
                <p:nvPr/>
              </p:nvGrpSpPr>
              <p:grpSpPr>
                <a:xfrm>
                  <a:off x="1616453" y="1474292"/>
                  <a:ext cx="300253" cy="341643"/>
                  <a:chOff x="1616453" y="1475379"/>
                  <a:chExt cx="300253" cy="341643"/>
                </a:xfrm>
              </p:grpSpPr>
              <p:sp>
                <p:nvSpPr>
                  <p:cNvPr id="5976" name="Google Shape;5976;p7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3" name="Google Shape;5983;p75"/>
                  <p:cNvGrpSpPr/>
                  <p:nvPr/>
                </p:nvGrpSpPr>
                <p:grpSpPr>
                  <a:xfrm>
                    <a:off x="1839639" y="1475379"/>
                    <a:ext cx="77067" cy="341643"/>
                    <a:chOff x="1839639" y="1475379"/>
                    <a:chExt cx="77067" cy="341643"/>
                  </a:xfrm>
                </p:grpSpPr>
                <p:sp>
                  <p:nvSpPr>
                    <p:cNvPr id="5984" name="Google Shape;5984;p7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86" name="Google Shape;5986;p75"/>
              <p:cNvGrpSpPr/>
              <p:nvPr/>
            </p:nvGrpSpPr>
            <p:grpSpPr>
              <a:xfrm>
                <a:off x="1398451" y="2012951"/>
                <a:ext cx="518255" cy="340828"/>
                <a:chOff x="1398451" y="2012951"/>
                <a:chExt cx="518255" cy="340828"/>
              </a:xfrm>
            </p:grpSpPr>
            <p:sp>
              <p:nvSpPr>
                <p:cNvPr id="5987" name="Google Shape;5987;p7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8" name="Google Shape;5988;p75"/>
                <p:cNvGrpSpPr/>
                <p:nvPr/>
              </p:nvGrpSpPr>
              <p:grpSpPr>
                <a:xfrm>
                  <a:off x="1616453" y="2012951"/>
                  <a:ext cx="300253" cy="340828"/>
                  <a:chOff x="1616453" y="2013538"/>
                  <a:chExt cx="300253" cy="340828"/>
                </a:xfrm>
              </p:grpSpPr>
              <p:sp>
                <p:nvSpPr>
                  <p:cNvPr id="5989" name="Google Shape;5989;p7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6" name="Google Shape;5996;p75"/>
                  <p:cNvGrpSpPr/>
                  <p:nvPr/>
                </p:nvGrpSpPr>
                <p:grpSpPr>
                  <a:xfrm>
                    <a:off x="1839639" y="2013538"/>
                    <a:ext cx="77067" cy="340828"/>
                    <a:chOff x="1839639" y="2013538"/>
                    <a:chExt cx="77067" cy="340828"/>
                  </a:xfrm>
                </p:grpSpPr>
                <p:sp>
                  <p:nvSpPr>
                    <p:cNvPr id="5997" name="Google Shape;5997;p7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99" name="Google Shape;5999;p75"/>
          <p:cNvGrpSpPr/>
          <p:nvPr/>
        </p:nvGrpSpPr>
        <p:grpSpPr>
          <a:xfrm>
            <a:off x="724986" y="3605478"/>
            <a:ext cx="1368681" cy="682918"/>
            <a:chOff x="724986" y="3605478"/>
            <a:chExt cx="1368681" cy="682918"/>
          </a:xfrm>
        </p:grpSpPr>
        <p:grpSp>
          <p:nvGrpSpPr>
            <p:cNvPr id="6000" name="Google Shape;6000;p75"/>
            <p:cNvGrpSpPr/>
            <p:nvPr/>
          </p:nvGrpSpPr>
          <p:grpSpPr>
            <a:xfrm>
              <a:off x="1289102" y="3823629"/>
              <a:ext cx="240442" cy="250435"/>
              <a:chOff x="-165066" y="3843615"/>
              <a:chExt cx="221259" cy="230455"/>
            </a:xfrm>
          </p:grpSpPr>
          <p:sp>
            <p:nvSpPr>
              <p:cNvPr id="6001" name="Google Shape;6001;p7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75"/>
            <p:cNvGrpSpPr/>
            <p:nvPr/>
          </p:nvGrpSpPr>
          <p:grpSpPr>
            <a:xfrm>
              <a:off x="724986" y="3605478"/>
              <a:ext cx="1368681" cy="682918"/>
              <a:chOff x="724986" y="3605478"/>
              <a:chExt cx="1368681" cy="682918"/>
            </a:xfrm>
          </p:grpSpPr>
          <p:grpSp>
            <p:nvGrpSpPr>
              <p:cNvPr id="6022" name="Google Shape;6022;p75"/>
              <p:cNvGrpSpPr/>
              <p:nvPr/>
            </p:nvGrpSpPr>
            <p:grpSpPr>
              <a:xfrm>
                <a:off x="1498221" y="4047614"/>
                <a:ext cx="529172" cy="240783"/>
                <a:chOff x="1498221" y="4047614"/>
                <a:chExt cx="529172" cy="240783"/>
              </a:xfrm>
            </p:grpSpPr>
            <p:grpSp>
              <p:nvGrpSpPr>
                <p:cNvPr id="6023" name="Google Shape;6023;p75"/>
                <p:cNvGrpSpPr/>
                <p:nvPr/>
              </p:nvGrpSpPr>
              <p:grpSpPr>
                <a:xfrm>
                  <a:off x="1826655" y="4224370"/>
                  <a:ext cx="200738" cy="25631"/>
                  <a:chOff x="1826655" y="4224370"/>
                  <a:chExt cx="200738" cy="25631"/>
                </a:xfrm>
              </p:grpSpPr>
              <p:sp>
                <p:nvSpPr>
                  <p:cNvPr id="6024" name="Google Shape;6024;p7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75"/>
                <p:cNvGrpSpPr/>
                <p:nvPr/>
              </p:nvGrpSpPr>
              <p:grpSpPr>
                <a:xfrm>
                  <a:off x="1498221" y="4047614"/>
                  <a:ext cx="328444" cy="240783"/>
                  <a:chOff x="1498221" y="4047614"/>
                  <a:chExt cx="328444" cy="240783"/>
                </a:xfrm>
              </p:grpSpPr>
              <p:sp>
                <p:nvSpPr>
                  <p:cNvPr id="6027" name="Google Shape;6027;p7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8" name="Google Shape;6028;p75"/>
                  <p:cNvGrpSpPr/>
                  <p:nvPr/>
                </p:nvGrpSpPr>
                <p:grpSpPr>
                  <a:xfrm>
                    <a:off x="1498221" y="4047614"/>
                    <a:ext cx="150566" cy="190416"/>
                    <a:chOff x="1498221" y="4047614"/>
                    <a:chExt cx="150566" cy="190416"/>
                  </a:xfrm>
                </p:grpSpPr>
                <p:sp>
                  <p:nvSpPr>
                    <p:cNvPr id="6029" name="Google Shape;6029;p7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31" name="Google Shape;6031;p75"/>
              <p:cNvGrpSpPr/>
              <p:nvPr/>
            </p:nvGrpSpPr>
            <p:grpSpPr>
              <a:xfrm>
                <a:off x="1560718" y="3800594"/>
                <a:ext cx="532948" cy="302090"/>
                <a:chOff x="1560718" y="3800594"/>
                <a:chExt cx="532948" cy="302090"/>
              </a:xfrm>
            </p:grpSpPr>
            <p:grpSp>
              <p:nvGrpSpPr>
                <p:cNvPr id="6032" name="Google Shape;6032;p75"/>
                <p:cNvGrpSpPr/>
                <p:nvPr/>
              </p:nvGrpSpPr>
              <p:grpSpPr>
                <a:xfrm>
                  <a:off x="1912179" y="3827344"/>
                  <a:ext cx="181487" cy="25631"/>
                  <a:chOff x="1912179" y="3827344"/>
                  <a:chExt cx="181487" cy="25631"/>
                </a:xfrm>
              </p:grpSpPr>
              <p:sp>
                <p:nvSpPr>
                  <p:cNvPr id="6033" name="Google Shape;6033;p7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75"/>
                <p:cNvGrpSpPr/>
                <p:nvPr/>
              </p:nvGrpSpPr>
              <p:grpSpPr>
                <a:xfrm>
                  <a:off x="1912179" y="4044505"/>
                  <a:ext cx="181487" cy="25622"/>
                  <a:chOff x="1912179" y="4044506"/>
                  <a:chExt cx="181487" cy="25622"/>
                </a:xfrm>
              </p:grpSpPr>
              <p:sp>
                <p:nvSpPr>
                  <p:cNvPr id="6036" name="Google Shape;6036;p7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8" name="Google Shape;6038;p75"/>
                <p:cNvGrpSpPr/>
                <p:nvPr/>
              </p:nvGrpSpPr>
              <p:grpSpPr>
                <a:xfrm>
                  <a:off x="1560718" y="3800594"/>
                  <a:ext cx="351472" cy="302090"/>
                  <a:chOff x="1560718" y="3800594"/>
                  <a:chExt cx="351472" cy="302090"/>
                </a:xfrm>
              </p:grpSpPr>
              <p:grpSp>
                <p:nvGrpSpPr>
                  <p:cNvPr id="6039" name="Google Shape;6039;p75"/>
                  <p:cNvGrpSpPr/>
                  <p:nvPr/>
                </p:nvGrpSpPr>
                <p:grpSpPr>
                  <a:xfrm>
                    <a:off x="1560718" y="3842857"/>
                    <a:ext cx="173586" cy="217131"/>
                    <a:chOff x="1560718" y="3842857"/>
                    <a:chExt cx="173586" cy="217131"/>
                  </a:xfrm>
                </p:grpSpPr>
                <p:sp>
                  <p:nvSpPr>
                    <p:cNvPr id="6040" name="Google Shape;6040;p7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3" name="Google Shape;6043;p7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45" name="Google Shape;6045;p7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6" name="Google Shape;6046;p75"/>
              <p:cNvGrpSpPr/>
              <p:nvPr/>
            </p:nvGrpSpPr>
            <p:grpSpPr>
              <a:xfrm>
                <a:off x="785350" y="3605478"/>
                <a:ext cx="535311" cy="249245"/>
                <a:chOff x="785350" y="3605478"/>
                <a:chExt cx="535311" cy="249245"/>
              </a:xfrm>
            </p:grpSpPr>
            <p:grpSp>
              <p:nvGrpSpPr>
                <p:cNvPr id="6047" name="Google Shape;6047;p75"/>
                <p:cNvGrpSpPr/>
                <p:nvPr/>
              </p:nvGrpSpPr>
              <p:grpSpPr>
                <a:xfrm>
                  <a:off x="785350" y="3605478"/>
                  <a:ext cx="376191" cy="102736"/>
                  <a:chOff x="785350" y="3605478"/>
                  <a:chExt cx="376191" cy="102736"/>
                </a:xfrm>
              </p:grpSpPr>
              <p:sp>
                <p:nvSpPr>
                  <p:cNvPr id="6048" name="Google Shape;6048;p7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75"/>
                <p:cNvGrpSpPr/>
                <p:nvPr/>
              </p:nvGrpSpPr>
              <p:grpSpPr>
                <a:xfrm>
                  <a:off x="1161530" y="3655851"/>
                  <a:ext cx="159131" cy="198872"/>
                  <a:chOff x="1161530" y="3655851"/>
                  <a:chExt cx="159131" cy="198872"/>
                </a:xfrm>
              </p:grpSpPr>
              <p:sp>
                <p:nvSpPr>
                  <p:cNvPr id="6052" name="Google Shape;6052;p7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4" name="Google Shape;6054;p75"/>
              <p:cNvGrpSpPr/>
              <p:nvPr/>
            </p:nvGrpSpPr>
            <p:grpSpPr>
              <a:xfrm>
                <a:off x="785350" y="4047614"/>
                <a:ext cx="535311" cy="240783"/>
                <a:chOff x="785350" y="4047614"/>
                <a:chExt cx="535311" cy="240783"/>
              </a:xfrm>
            </p:grpSpPr>
            <p:grpSp>
              <p:nvGrpSpPr>
                <p:cNvPr id="6055" name="Google Shape;6055;p75"/>
                <p:cNvGrpSpPr/>
                <p:nvPr/>
              </p:nvGrpSpPr>
              <p:grpSpPr>
                <a:xfrm>
                  <a:off x="1161636" y="4047614"/>
                  <a:ext cx="159025" cy="190415"/>
                  <a:chOff x="1161636" y="4047614"/>
                  <a:chExt cx="159025" cy="190415"/>
                </a:xfrm>
              </p:grpSpPr>
              <p:sp>
                <p:nvSpPr>
                  <p:cNvPr id="6056" name="Google Shape;6056;p7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75"/>
                <p:cNvGrpSpPr/>
                <p:nvPr/>
              </p:nvGrpSpPr>
              <p:grpSpPr>
                <a:xfrm>
                  <a:off x="785350" y="4185661"/>
                  <a:ext cx="376191" cy="102736"/>
                  <a:chOff x="785350" y="4185661"/>
                  <a:chExt cx="376191" cy="102736"/>
                </a:xfrm>
              </p:grpSpPr>
              <p:sp>
                <p:nvSpPr>
                  <p:cNvPr id="6059" name="Google Shape;6059;p7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2" name="Google Shape;6062;p75"/>
              <p:cNvGrpSpPr/>
              <p:nvPr/>
            </p:nvGrpSpPr>
            <p:grpSpPr>
              <a:xfrm>
                <a:off x="1501054" y="3605478"/>
                <a:ext cx="526340" cy="249240"/>
                <a:chOff x="1501054" y="3605478"/>
                <a:chExt cx="526340" cy="249240"/>
              </a:xfrm>
            </p:grpSpPr>
            <p:grpSp>
              <p:nvGrpSpPr>
                <p:cNvPr id="6063" name="Google Shape;6063;p75"/>
                <p:cNvGrpSpPr/>
                <p:nvPr/>
              </p:nvGrpSpPr>
              <p:grpSpPr>
                <a:xfrm>
                  <a:off x="1834208" y="3643867"/>
                  <a:ext cx="193185" cy="25622"/>
                  <a:chOff x="1834208" y="3643867"/>
                  <a:chExt cx="193185" cy="25622"/>
                </a:xfrm>
              </p:grpSpPr>
              <p:sp>
                <p:nvSpPr>
                  <p:cNvPr id="6064" name="Google Shape;6064;p7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75"/>
                <p:cNvGrpSpPr/>
                <p:nvPr/>
              </p:nvGrpSpPr>
              <p:grpSpPr>
                <a:xfrm>
                  <a:off x="1501054" y="3605478"/>
                  <a:ext cx="333165" cy="249240"/>
                  <a:chOff x="1501054" y="3605478"/>
                  <a:chExt cx="333165" cy="249240"/>
                </a:xfrm>
              </p:grpSpPr>
              <p:sp>
                <p:nvSpPr>
                  <p:cNvPr id="6067" name="Google Shape;6067;p7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8" name="Google Shape;6068;p75"/>
                  <p:cNvGrpSpPr/>
                  <p:nvPr/>
                </p:nvGrpSpPr>
                <p:grpSpPr>
                  <a:xfrm>
                    <a:off x="1501054" y="3655851"/>
                    <a:ext cx="155286" cy="198867"/>
                    <a:chOff x="1501054" y="3655851"/>
                    <a:chExt cx="155286" cy="198867"/>
                  </a:xfrm>
                </p:grpSpPr>
                <p:sp>
                  <p:nvSpPr>
                    <p:cNvPr id="6069" name="Google Shape;6069;p7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71" name="Google Shape;6071;p75"/>
              <p:cNvGrpSpPr/>
              <p:nvPr/>
            </p:nvGrpSpPr>
            <p:grpSpPr>
              <a:xfrm>
                <a:off x="724986" y="3800594"/>
                <a:ext cx="532950" cy="302090"/>
                <a:chOff x="724986" y="3800594"/>
                <a:chExt cx="532950" cy="302090"/>
              </a:xfrm>
            </p:grpSpPr>
            <p:grpSp>
              <p:nvGrpSpPr>
                <p:cNvPr id="6072" name="Google Shape;6072;p75"/>
                <p:cNvGrpSpPr/>
                <p:nvPr/>
              </p:nvGrpSpPr>
              <p:grpSpPr>
                <a:xfrm>
                  <a:off x="724986" y="4044367"/>
                  <a:ext cx="181314" cy="25626"/>
                  <a:chOff x="724986" y="4044367"/>
                  <a:chExt cx="181314" cy="25626"/>
                </a:xfrm>
              </p:grpSpPr>
              <p:sp>
                <p:nvSpPr>
                  <p:cNvPr id="6073" name="Google Shape;6073;p7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75"/>
                <p:cNvGrpSpPr/>
                <p:nvPr/>
              </p:nvGrpSpPr>
              <p:grpSpPr>
                <a:xfrm>
                  <a:off x="906290" y="3800594"/>
                  <a:ext cx="351646" cy="302090"/>
                  <a:chOff x="906290" y="3800594"/>
                  <a:chExt cx="351646" cy="302090"/>
                </a:xfrm>
              </p:grpSpPr>
              <p:grpSp>
                <p:nvGrpSpPr>
                  <p:cNvPr id="6076" name="Google Shape;6076;p75"/>
                  <p:cNvGrpSpPr/>
                  <p:nvPr/>
                </p:nvGrpSpPr>
                <p:grpSpPr>
                  <a:xfrm>
                    <a:off x="1084172" y="3842857"/>
                    <a:ext cx="173764" cy="217131"/>
                    <a:chOff x="1084172" y="3842857"/>
                    <a:chExt cx="173764" cy="217131"/>
                  </a:xfrm>
                </p:grpSpPr>
                <p:grpSp>
                  <p:nvGrpSpPr>
                    <p:cNvPr id="6077" name="Google Shape;6077;p75"/>
                    <p:cNvGrpSpPr/>
                    <p:nvPr/>
                  </p:nvGrpSpPr>
                  <p:grpSpPr>
                    <a:xfrm>
                      <a:off x="1156862" y="3936509"/>
                      <a:ext cx="101073" cy="25622"/>
                      <a:chOff x="1156862" y="3936509"/>
                      <a:chExt cx="101073" cy="25622"/>
                    </a:xfrm>
                  </p:grpSpPr>
                  <p:sp>
                    <p:nvSpPr>
                      <p:cNvPr id="6078" name="Google Shape;6078;p7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0" name="Google Shape;6080;p7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1" name="Google Shape;6081;p7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75"/>
                <p:cNvGrpSpPr/>
                <p:nvPr/>
              </p:nvGrpSpPr>
              <p:grpSpPr>
                <a:xfrm>
                  <a:off x="724986" y="3830189"/>
                  <a:ext cx="189533" cy="25626"/>
                  <a:chOff x="724986" y="3830189"/>
                  <a:chExt cx="189533" cy="25626"/>
                </a:xfrm>
              </p:grpSpPr>
              <p:sp>
                <p:nvSpPr>
                  <p:cNvPr id="6084" name="Google Shape;6084;p7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086" name="Google Shape;6086;p75"/>
          <p:cNvGrpSpPr/>
          <p:nvPr/>
        </p:nvGrpSpPr>
        <p:grpSpPr>
          <a:xfrm>
            <a:off x="2253298" y="2455640"/>
            <a:ext cx="948701" cy="935378"/>
            <a:chOff x="2253298" y="2428317"/>
            <a:chExt cx="948701" cy="935378"/>
          </a:xfrm>
        </p:grpSpPr>
        <p:sp>
          <p:nvSpPr>
            <p:cNvPr id="6087" name="Google Shape;6087;p7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123"/>
        <p:cNvGrpSpPr/>
        <p:nvPr/>
      </p:nvGrpSpPr>
      <p:grpSpPr>
        <a:xfrm>
          <a:off x="0" y="0"/>
          <a:ext cx="0" cy="0"/>
          <a:chOff x="0" y="0"/>
          <a:chExt cx="0" cy="0"/>
        </a:xfrm>
      </p:grpSpPr>
      <p:grpSp>
        <p:nvGrpSpPr>
          <p:cNvPr id="6124" name="Google Shape;6124;p76"/>
          <p:cNvGrpSpPr/>
          <p:nvPr/>
        </p:nvGrpSpPr>
        <p:grpSpPr>
          <a:xfrm>
            <a:off x="3353582" y="1145627"/>
            <a:ext cx="2363393" cy="1017867"/>
            <a:chOff x="3292400" y="1219146"/>
            <a:chExt cx="2615240" cy="1110239"/>
          </a:xfrm>
        </p:grpSpPr>
        <p:sp>
          <p:nvSpPr>
            <p:cNvPr id="6125" name="Google Shape;6125;p7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126" name="Google Shape;6126;p7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27" name="Google Shape;6127;p7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128" name="Google Shape;6128;p7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129" name="Google Shape;6129;p7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130" name="Google Shape;6130;p7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131" name="Google Shape;6131;p7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132" name="Google Shape;6132;p7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133" name="Google Shape;6133;p7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134" name="Google Shape;6134;p7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135" name="Google Shape;6135;p7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36" name="Google Shape;6136;p7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137" name="Google Shape;6137;p7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38" name="Google Shape;6138;p7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139" name="Google Shape;6139;p76"/>
            <p:cNvGrpSpPr/>
            <p:nvPr/>
          </p:nvGrpSpPr>
          <p:grpSpPr>
            <a:xfrm>
              <a:off x="3748438" y="1378608"/>
              <a:ext cx="2159202" cy="903971"/>
              <a:chOff x="1683525" y="2179850"/>
              <a:chExt cx="4519050" cy="2134525"/>
            </a:xfrm>
          </p:grpSpPr>
          <p:sp>
            <p:nvSpPr>
              <p:cNvPr id="6140" name="Google Shape;6140;p7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1" name="Google Shape;6141;p7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2" name="Google Shape;6142;p7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3" name="Google Shape;6143;p7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4" name="Google Shape;6144;p7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5" name="Google Shape;6145;p7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6" name="Google Shape;6146;p7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7" name="Google Shape;6147;p7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8" name="Google Shape;6148;p7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49" name="Google Shape;6149;p7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50" name="Google Shape;6150;p7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151" name="Google Shape;6151;p7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152" name="Google Shape;6152;p76"/>
          <p:cNvGraphicFramePr/>
          <p:nvPr/>
        </p:nvGraphicFramePr>
        <p:xfrm>
          <a:off x="5949675" y="2323100"/>
          <a:ext cx="2491300" cy="868600"/>
        </p:xfrm>
        <a:graphic>
          <a:graphicData uri="http://schemas.openxmlformats.org/drawingml/2006/table">
            <a:tbl>
              <a:tblPr>
                <a:noFill/>
                <a:tableStyleId>{895C1D71-8185-47D4-A65A-CC44CC463F53}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153" name="Google Shape;6153;p76"/>
          <p:cNvGrpSpPr/>
          <p:nvPr/>
        </p:nvGrpSpPr>
        <p:grpSpPr>
          <a:xfrm>
            <a:off x="5926924" y="3381697"/>
            <a:ext cx="2519825" cy="1001454"/>
            <a:chOff x="1906114" y="789980"/>
            <a:chExt cx="1487676" cy="606868"/>
          </a:xfrm>
        </p:grpSpPr>
        <p:cxnSp>
          <p:nvCxnSpPr>
            <p:cNvPr id="6154" name="Google Shape;6154;p7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155" name="Google Shape;6155;p7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156" name="Google Shape;6156;p7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157" name="Google Shape;6157;p7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158" name="Google Shape;6158;p7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159" name="Google Shape;6159;p7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160" name="Google Shape;6160;p7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161" name="Google Shape;6161;p7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168" name="Google Shape;6168;p7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169" name="Google Shape;6169;p7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170" name="Google Shape;6170;p7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76"/>
          <p:cNvGrpSpPr/>
          <p:nvPr/>
        </p:nvGrpSpPr>
        <p:grpSpPr>
          <a:xfrm>
            <a:off x="726399" y="1190655"/>
            <a:ext cx="2394370" cy="976502"/>
            <a:chOff x="749309" y="1112739"/>
            <a:chExt cx="2371603" cy="976502"/>
          </a:xfrm>
        </p:grpSpPr>
        <p:sp>
          <p:nvSpPr>
            <p:cNvPr id="6172" name="Google Shape;6172;p7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204" name="Google Shape;6204;p76"/>
          <p:cNvGraphicFramePr/>
          <p:nvPr/>
        </p:nvGraphicFramePr>
        <p:xfrm>
          <a:off x="5949700" y="1188950"/>
          <a:ext cx="2491300" cy="976425"/>
        </p:xfrm>
        <a:graphic>
          <a:graphicData uri="http://schemas.openxmlformats.org/drawingml/2006/table">
            <a:tbl>
              <a:tblPr>
                <a:noFill/>
                <a:tableStyleId>{895C1D71-8185-47D4-A65A-CC44CC463F53}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205" name="Google Shape;6205;p76"/>
          <p:cNvGraphicFramePr/>
          <p:nvPr/>
        </p:nvGraphicFramePr>
        <p:xfrm>
          <a:off x="3356413" y="2323100"/>
          <a:ext cx="2363400" cy="868575"/>
        </p:xfrm>
        <a:graphic>
          <a:graphicData uri="http://schemas.openxmlformats.org/drawingml/2006/table">
            <a:tbl>
              <a:tblPr>
                <a:noFill/>
                <a:tableStyleId>{895C1D71-8185-47D4-A65A-CC44CC463F53}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206" name="Google Shape;6206;p76"/>
          <p:cNvGrpSpPr/>
          <p:nvPr/>
        </p:nvGrpSpPr>
        <p:grpSpPr>
          <a:xfrm>
            <a:off x="4100342" y="2709743"/>
            <a:ext cx="1517436" cy="74460"/>
            <a:chOff x="3980086" y="2804397"/>
            <a:chExt cx="1227600" cy="66900"/>
          </a:xfrm>
        </p:grpSpPr>
        <p:sp>
          <p:nvSpPr>
            <p:cNvPr id="6207" name="Google Shape;6207;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76"/>
          <p:cNvGrpSpPr/>
          <p:nvPr/>
        </p:nvGrpSpPr>
        <p:grpSpPr>
          <a:xfrm>
            <a:off x="4725406" y="3002330"/>
            <a:ext cx="892956" cy="74460"/>
            <a:chOff x="3980086" y="2804397"/>
            <a:chExt cx="1227600" cy="66900"/>
          </a:xfrm>
        </p:grpSpPr>
        <p:sp>
          <p:nvSpPr>
            <p:cNvPr id="6210" name="Google Shape;6210;p7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76"/>
          <p:cNvGrpSpPr/>
          <p:nvPr/>
        </p:nvGrpSpPr>
        <p:grpSpPr>
          <a:xfrm>
            <a:off x="3358498" y="3361213"/>
            <a:ext cx="2363244" cy="1005943"/>
            <a:chOff x="3358415" y="3361302"/>
            <a:chExt cx="2363244" cy="1024695"/>
          </a:xfrm>
        </p:grpSpPr>
        <p:grpSp>
          <p:nvGrpSpPr>
            <p:cNvPr id="6213" name="Google Shape;6213;p76"/>
            <p:cNvGrpSpPr/>
            <p:nvPr/>
          </p:nvGrpSpPr>
          <p:grpSpPr>
            <a:xfrm>
              <a:off x="3358415" y="3361302"/>
              <a:ext cx="441300" cy="1024695"/>
              <a:chOff x="3358415" y="3361302"/>
              <a:chExt cx="441300" cy="1024695"/>
            </a:xfrm>
          </p:grpSpPr>
          <p:sp>
            <p:nvSpPr>
              <p:cNvPr id="6214" name="Google Shape;6214;p7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76"/>
            <p:cNvGrpSpPr/>
            <p:nvPr/>
          </p:nvGrpSpPr>
          <p:grpSpPr>
            <a:xfrm>
              <a:off x="3838901" y="3361302"/>
              <a:ext cx="441300" cy="1024695"/>
              <a:chOff x="3838901" y="3361302"/>
              <a:chExt cx="441300" cy="1024695"/>
            </a:xfrm>
          </p:grpSpPr>
          <p:sp>
            <p:nvSpPr>
              <p:cNvPr id="6221" name="Google Shape;6221;p7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76"/>
            <p:cNvGrpSpPr/>
            <p:nvPr/>
          </p:nvGrpSpPr>
          <p:grpSpPr>
            <a:xfrm>
              <a:off x="4319387" y="3361302"/>
              <a:ext cx="441300" cy="1024695"/>
              <a:chOff x="4319387" y="3361302"/>
              <a:chExt cx="441300" cy="1024695"/>
            </a:xfrm>
          </p:grpSpPr>
          <p:sp>
            <p:nvSpPr>
              <p:cNvPr id="6228" name="Google Shape;6228;p7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76"/>
            <p:cNvGrpSpPr/>
            <p:nvPr/>
          </p:nvGrpSpPr>
          <p:grpSpPr>
            <a:xfrm>
              <a:off x="4799873" y="3361302"/>
              <a:ext cx="441300" cy="1024695"/>
              <a:chOff x="4799873" y="3361302"/>
              <a:chExt cx="441300" cy="1024695"/>
            </a:xfrm>
          </p:grpSpPr>
          <p:sp>
            <p:nvSpPr>
              <p:cNvPr id="6235" name="Google Shape;6235;p7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76"/>
            <p:cNvGrpSpPr/>
            <p:nvPr/>
          </p:nvGrpSpPr>
          <p:grpSpPr>
            <a:xfrm>
              <a:off x="5280360" y="3361302"/>
              <a:ext cx="441300" cy="1024695"/>
              <a:chOff x="5280360" y="3361302"/>
              <a:chExt cx="441300" cy="1024695"/>
            </a:xfrm>
          </p:grpSpPr>
          <p:sp>
            <p:nvSpPr>
              <p:cNvPr id="6242" name="Google Shape;6242;p7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248" name="Google Shape;6248;p76"/>
          <p:cNvGraphicFramePr/>
          <p:nvPr/>
        </p:nvGraphicFramePr>
        <p:xfrm>
          <a:off x="724925" y="2323100"/>
          <a:ext cx="2403600" cy="881400"/>
        </p:xfrm>
        <a:graphic>
          <a:graphicData uri="http://schemas.openxmlformats.org/drawingml/2006/table">
            <a:tbl>
              <a:tblPr>
                <a:noFill/>
                <a:tableStyleId>{895C1D71-8185-47D4-A65A-CC44CC463F53}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249" name="Google Shape;6249;p76"/>
          <p:cNvGrpSpPr/>
          <p:nvPr/>
        </p:nvGrpSpPr>
        <p:grpSpPr>
          <a:xfrm>
            <a:off x="726450" y="3372825"/>
            <a:ext cx="2403614" cy="1005900"/>
            <a:chOff x="726450" y="3372825"/>
            <a:chExt cx="2403614" cy="1005900"/>
          </a:xfrm>
        </p:grpSpPr>
        <p:grpSp>
          <p:nvGrpSpPr>
            <p:cNvPr id="6250" name="Google Shape;6250;p76"/>
            <p:cNvGrpSpPr/>
            <p:nvPr/>
          </p:nvGrpSpPr>
          <p:grpSpPr>
            <a:xfrm>
              <a:off x="726450" y="3696000"/>
              <a:ext cx="2403614" cy="500898"/>
              <a:chOff x="726450" y="3696000"/>
              <a:chExt cx="2403614" cy="500898"/>
            </a:xfrm>
          </p:grpSpPr>
          <p:sp>
            <p:nvSpPr>
              <p:cNvPr id="6251" name="Google Shape;6251;p7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52" name="Google Shape;6252;p7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253" name="Google Shape;6253;p76"/>
            <p:cNvGrpSpPr/>
            <p:nvPr/>
          </p:nvGrpSpPr>
          <p:grpSpPr>
            <a:xfrm>
              <a:off x="1348050" y="3372825"/>
              <a:ext cx="1720425" cy="1005900"/>
              <a:chOff x="1348050" y="3372825"/>
              <a:chExt cx="1720425" cy="1005900"/>
            </a:xfrm>
          </p:grpSpPr>
          <p:sp>
            <p:nvSpPr>
              <p:cNvPr id="6254" name="Google Shape;6254;p7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55" name="Google Shape;6255;p7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56" name="Google Shape;6256;p7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57" name="Google Shape;6257;p7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258" name="Google Shape;6258;p7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259" name="Google Shape;6259;p76"/>
            <p:cNvGrpSpPr/>
            <p:nvPr/>
          </p:nvGrpSpPr>
          <p:grpSpPr>
            <a:xfrm>
              <a:off x="1455707" y="3731058"/>
              <a:ext cx="1491150" cy="417657"/>
              <a:chOff x="1455707" y="3731058"/>
              <a:chExt cx="1491150" cy="417657"/>
            </a:xfrm>
          </p:grpSpPr>
          <p:grpSp>
            <p:nvGrpSpPr>
              <p:cNvPr id="6260" name="Google Shape;6260;p76"/>
              <p:cNvGrpSpPr/>
              <p:nvPr/>
            </p:nvGrpSpPr>
            <p:grpSpPr>
              <a:xfrm>
                <a:off x="1472938" y="3745828"/>
                <a:ext cx="72126" cy="53788"/>
                <a:chOff x="1472938" y="3745828"/>
                <a:chExt cx="72126" cy="53788"/>
              </a:xfrm>
            </p:grpSpPr>
            <p:sp>
              <p:nvSpPr>
                <p:cNvPr id="6261" name="Google Shape;6261;p7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76"/>
              <p:cNvGrpSpPr/>
              <p:nvPr/>
            </p:nvGrpSpPr>
            <p:grpSpPr>
              <a:xfrm>
                <a:off x="1819181" y="4089633"/>
                <a:ext cx="72126" cy="53788"/>
                <a:chOff x="1819181" y="4089633"/>
                <a:chExt cx="72126" cy="53788"/>
              </a:xfrm>
            </p:grpSpPr>
            <p:sp>
              <p:nvSpPr>
                <p:cNvPr id="6264" name="Google Shape;6264;p7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76"/>
              <p:cNvGrpSpPr/>
              <p:nvPr/>
            </p:nvGrpSpPr>
            <p:grpSpPr>
              <a:xfrm>
                <a:off x="1455707" y="4084171"/>
                <a:ext cx="64321" cy="64544"/>
                <a:chOff x="1455707" y="4084171"/>
                <a:chExt cx="64321" cy="64544"/>
              </a:xfrm>
            </p:grpSpPr>
            <p:sp>
              <p:nvSpPr>
                <p:cNvPr id="6267" name="Google Shape;6267;p7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76"/>
              <p:cNvGrpSpPr/>
              <p:nvPr/>
            </p:nvGrpSpPr>
            <p:grpSpPr>
              <a:xfrm>
                <a:off x="1818610" y="3731058"/>
                <a:ext cx="64321" cy="64544"/>
                <a:chOff x="1818610" y="3731058"/>
                <a:chExt cx="64321" cy="64544"/>
              </a:xfrm>
            </p:grpSpPr>
            <p:sp>
              <p:nvSpPr>
                <p:cNvPr id="6270" name="Google Shape;6270;p7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76"/>
              <p:cNvGrpSpPr/>
              <p:nvPr/>
            </p:nvGrpSpPr>
            <p:grpSpPr>
              <a:xfrm>
                <a:off x="2172491" y="4089633"/>
                <a:ext cx="72126" cy="53788"/>
                <a:chOff x="2172491" y="4089633"/>
                <a:chExt cx="72126" cy="53788"/>
              </a:xfrm>
            </p:grpSpPr>
            <p:sp>
              <p:nvSpPr>
                <p:cNvPr id="6273" name="Google Shape;6273;p7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76"/>
              <p:cNvGrpSpPr/>
              <p:nvPr/>
            </p:nvGrpSpPr>
            <p:grpSpPr>
              <a:xfrm>
                <a:off x="2171920" y="3731058"/>
                <a:ext cx="64321" cy="64544"/>
                <a:chOff x="2171920" y="3731058"/>
                <a:chExt cx="64321" cy="64544"/>
              </a:xfrm>
            </p:grpSpPr>
            <p:sp>
              <p:nvSpPr>
                <p:cNvPr id="6276" name="Google Shape;6276;p7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76"/>
              <p:cNvGrpSpPr/>
              <p:nvPr/>
            </p:nvGrpSpPr>
            <p:grpSpPr>
              <a:xfrm>
                <a:off x="2874730" y="3745828"/>
                <a:ext cx="72126" cy="53788"/>
                <a:chOff x="2874730" y="3745828"/>
                <a:chExt cx="72126" cy="53788"/>
              </a:xfrm>
            </p:grpSpPr>
            <p:sp>
              <p:nvSpPr>
                <p:cNvPr id="6279" name="Google Shape;6279;p7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76"/>
              <p:cNvGrpSpPr/>
              <p:nvPr/>
            </p:nvGrpSpPr>
            <p:grpSpPr>
              <a:xfrm>
                <a:off x="2878589" y="4081481"/>
                <a:ext cx="64321" cy="64544"/>
                <a:chOff x="2878589" y="4081481"/>
                <a:chExt cx="64321" cy="64544"/>
              </a:xfrm>
            </p:grpSpPr>
            <p:sp>
              <p:nvSpPr>
                <p:cNvPr id="6282" name="Google Shape;6282;p7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76"/>
              <p:cNvGrpSpPr/>
              <p:nvPr/>
            </p:nvGrpSpPr>
            <p:grpSpPr>
              <a:xfrm>
                <a:off x="2525796" y="4089633"/>
                <a:ext cx="72126" cy="53788"/>
                <a:chOff x="2525796" y="4089633"/>
                <a:chExt cx="72126" cy="53788"/>
              </a:xfrm>
            </p:grpSpPr>
            <p:sp>
              <p:nvSpPr>
                <p:cNvPr id="6285" name="Google Shape;6285;p7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76"/>
              <p:cNvGrpSpPr/>
              <p:nvPr/>
            </p:nvGrpSpPr>
            <p:grpSpPr>
              <a:xfrm>
                <a:off x="2525225" y="3731058"/>
                <a:ext cx="64321" cy="64544"/>
                <a:chOff x="2525225" y="3731058"/>
                <a:chExt cx="64321" cy="64544"/>
              </a:xfrm>
            </p:grpSpPr>
            <p:sp>
              <p:nvSpPr>
                <p:cNvPr id="6288" name="Google Shape;6288;p7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293"/>
        <p:cNvGrpSpPr/>
        <p:nvPr/>
      </p:nvGrpSpPr>
      <p:grpSpPr>
        <a:xfrm>
          <a:off x="0" y="0"/>
          <a:ext cx="0" cy="0"/>
          <a:chOff x="0" y="0"/>
          <a:chExt cx="0" cy="0"/>
        </a:xfrm>
      </p:grpSpPr>
      <p:grpSp>
        <p:nvGrpSpPr>
          <p:cNvPr id="6294" name="Google Shape;6294;p77"/>
          <p:cNvGrpSpPr/>
          <p:nvPr/>
        </p:nvGrpSpPr>
        <p:grpSpPr>
          <a:xfrm>
            <a:off x="732428" y="1171356"/>
            <a:ext cx="845921" cy="690752"/>
            <a:chOff x="732428" y="1198513"/>
            <a:chExt cx="845921" cy="690752"/>
          </a:xfrm>
        </p:grpSpPr>
        <p:grpSp>
          <p:nvGrpSpPr>
            <p:cNvPr id="6295" name="Google Shape;6295;p77"/>
            <p:cNvGrpSpPr/>
            <p:nvPr/>
          </p:nvGrpSpPr>
          <p:grpSpPr>
            <a:xfrm>
              <a:off x="823030" y="1198513"/>
              <a:ext cx="755319" cy="690752"/>
              <a:chOff x="823030" y="1198513"/>
              <a:chExt cx="755319" cy="690752"/>
            </a:xfrm>
          </p:grpSpPr>
          <p:sp>
            <p:nvSpPr>
              <p:cNvPr id="6296" name="Google Shape;6296;p7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77"/>
            <p:cNvGrpSpPr/>
            <p:nvPr/>
          </p:nvGrpSpPr>
          <p:grpSpPr>
            <a:xfrm>
              <a:off x="732428" y="1239937"/>
              <a:ext cx="739912" cy="607886"/>
              <a:chOff x="732428" y="1239937"/>
              <a:chExt cx="739912" cy="607886"/>
            </a:xfrm>
          </p:grpSpPr>
          <p:sp>
            <p:nvSpPr>
              <p:cNvPr id="6299" name="Google Shape;6299;p7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77"/>
            <p:cNvGrpSpPr/>
            <p:nvPr/>
          </p:nvGrpSpPr>
          <p:grpSpPr>
            <a:xfrm>
              <a:off x="732428" y="1277018"/>
              <a:ext cx="702832" cy="533758"/>
              <a:chOff x="732428" y="1277018"/>
              <a:chExt cx="702832" cy="533758"/>
            </a:xfrm>
          </p:grpSpPr>
          <p:sp>
            <p:nvSpPr>
              <p:cNvPr id="6302" name="Google Shape;6302;p7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77"/>
            <p:cNvGrpSpPr/>
            <p:nvPr/>
          </p:nvGrpSpPr>
          <p:grpSpPr>
            <a:xfrm>
              <a:off x="931170" y="1306653"/>
              <a:ext cx="647179" cy="474455"/>
              <a:chOff x="931170" y="1306653"/>
              <a:chExt cx="647179" cy="474455"/>
            </a:xfrm>
          </p:grpSpPr>
          <p:sp>
            <p:nvSpPr>
              <p:cNvPr id="6305" name="Google Shape;6305;p7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7" name="Google Shape;6307;p7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77"/>
          <p:cNvGrpSpPr/>
          <p:nvPr/>
        </p:nvGrpSpPr>
        <p:grpSpPr>
          <a:xfrm>
            <a:off x="3964037" y="1171363"/>
            <a:ext cx="634656" cy="699982"/>
            <a:chOff x="5985650" y="2860025"/>
            <a:chExt cx="1396075" cy="1539775"/>
          </a:xfrm>
        </p:grpSpPr>
        <p:sp>
          <p:nvSpPr>
            <p:cNvPr id="6309" name="Google Shape;6309;p7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1" name="Google Shape;6341;p77"/>
          <p:cNvGrpSpPr/>
          <p:nvPr/>
        </p:nvGrpSpPr>
        <p:grpSpPr>
          <a:xfrm>
            <a:off x="4719687" y="1171356"/>
            <a:ext cx="725845" cy="699975"/>
            <a:chOff x="4249973" y="1201875"/>
            <a:chExt cx="1958568" cy="1888762"/>
          </a:xfrm>
        </p:grpSpPr>
        <p:sp>
          <p:nvSpPr>
            <p:cNvPr id="6342" name="Google Shape;6342;p7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77"/>
            <p:cNvGrpSpPr/>
            <p:nvPr/>
          </p:nvGrpSpPr>
          <p:grpSpPr>
            <a:xfrm>
              <a:off x="5853086" y="1789142"/>
              <a:ext cx="355454" cy="1048099"/>
              <a:chOff x="5576108" y="2016725"/>
              <a:chExt cx="565200" cy="1666560"/>
            </a:xfrm>
          </p:grpSpPr>
          <p:sp>
            <p:nvSpPr>
              <p:cNvPr id="6344" name="Google Shape;6344;p7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45" name="Google Shape;6345;p7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77"/>
            <p:cNvGrpSpPr/>
            <p:nvPr/>
          </p:nvGrpSpPr>
          <p:grpSpPr>
            <a:xfrm>
              <a:off x="4869455" y="2691676"/>
              <a:ext cx="1013897" cy="398961"/>
              <a:chOff x="4012057" y="3451825"/>
              <a:chExt cx="1612175" cy="634379"/>
            </a:xfrm>
          </p:grpSpPr>
          <p:sp>
            <p:nvSpPr>
              <p:cNvPr id="6347" name="Google Shape;6347;p7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48" name="Google Shape;6348;p7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77"/>
            <p:cNvGrpSpPr/>
            <p:nvPr/>
          </p:nvGrpSpPr>
          <p:grpSpPr>
            <a:xfrm>
              <a:off x="4276937" y="2155961"/>
              <a:ext cx="651965" cy="891358"/>
              <a:chOff x="3069908" y="2599997"/>
              <a:chExt cx="1036675" cy="1417328"/>
            </a:xfrm>
          </p:grpSpPr>
          <p:sp>
            <p:nvSpPr>
              <p:cNvPr id="6350" name="Google Shape;6350;p7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51" name="Google Shape;6351;p7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77"/>
            <p:cNvGrpSpPr/>
            <p:nvPr/>
          </p:nvGrpSpPr>
          <p:grpSpPr>
            <a:xfrm>
              <a:off x="5054918" y="1201875"/>
              <a:ext cx="999548" cy="602711"/>
              <a:chOff x="4306958" y="1082925"/>
              <a:chExt cx="1589359" cy="958358"/>
            </a:xfrm>
          </p:grpSpPr>
          <p:sp>
            <p:nvSpPr>
              <p:cNvPr id="6353" name="Google Shape;6353;p7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54" name="Google Shape;6354;p7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77"/>
            <p:cNvGrpSpPr/>
            <p:nvPr/>
          </p:nvGrpSpPr>
          <p:grpSpPr>
            <a:xfrm>
              <a:off x="4249973" y="1303451"/>
              <a:ext cx="799317" cy="841334"/>
              <a:chOff x="3027033" y="1244439"/>
              <a:chExt cx="1270977" cy="1337786"/>
            </a:xfrm>
          </p:grpSpPr>
          <p:sp>
            <p:nvSpPr>
              <p:cNvPr id="6356" name="Google Shape;6356;p7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357" name="Google Shape;6357;p7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8" name="Google Shape;6358;p77"/>
          <p:cNvGrpSpPr/>
          <p:nvPr/>
        </p:nvGrpSpPr>
        <p:grpSpPr>
          <a:xfrm>
            <a:off x="4072551" y="2058137"/>
            <a:ext cx="750769" cy="683784"/>
            <a:chOff x="4204684" y="2104422"/>
            <a:chExt cx="699822" cy="637382"/>
          </a:xfrm>
        </p:grpSpPr>
        <p:grpSp>
          <p:nvGrpSpPr>
            <p:cNvPr id="6359" name="Google Shape;6359;p77"/>
            <p:cNvGrpSpPr/>
            <p:nvPr/>
          </p:nvGrpSpPr>
          <p:grpSpPr>
            <a:xfrm>
              <a:off x="4204684" y="2430067"/>
              <a:ext cx="342957" cy="311738"/>
              <a:chOff x="4204684" y="2430067"/>
              <a:chExt cx="342957" cy="311738"/>
            </a:xfrm>
          </p:grpSpPr>
          <p:sp>
            <p:nvSpPr>
              <p:cNvPr id="6360" name="Google Shape;6360;p7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77"/>
            <p:cNvGrpSpPr/>
            <p:nvPr/>
          </p:nvGrpSpPr>
          <p:grpSpPr>
            <a:xfrm>
              <a:off x="4561586" y="2430067"/>
              <a:ext cx="342920" cy="311738"/>
              <a:chOff x="4561586" y="2430067"/>
              <a:chExt cx="342920" cy="311738"/>
            </a:xfrm>
          </p:grpSpPr>
          <p:sp>
            <p:nvSpPr>
              <p:cNvPr id="6363" name="Google Shape;6363;p7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77"/>
            <p:cNvGrpSpPr/>
            <p:nvPr/>
          </p:nvGrpSpPr>
          <p:grpSpPr>
            <a:xfrm>
              <a:off x="4561586" y="2104422"/>
              <a:ext cx="342920" cy="311738"/>
              <a:chOff x="4561586" y="2104422"/>
              <a:chExt cx="342920" cy="311738"/>
            </a:xfrm>
          </p:grpSpPr>
          <p:sp>
            <p:nvSpPr>
              <p:cNvPr id="6366" name="Google Shape;6366;p7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77"/>
            <p:cNvGrpSpPr/>
            <p:nvPr/>
          </p:nvGrpSpPr>
          <p:grpSpPr>
            <a:xfrm>
              <a:off x="4204684" y="2104422"/>
              <a:ext cx="342957" cy="311664"/>
              <a:chOff x="4204684" y="2104422"/>
              <a:chExt cx="342957" cy="311664"/>
            </a:xfrm>
          </p:grpSpPr>
          <p:sp>
            <p:nvSpPr>
              <p:cNvPr id="6369" name="Google Shape;6369;p7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1" name="Google Shape;6371;p77"/>
          <p:cNvGrpSpPr/>
          <p:nvPr/>
        </p:nvGrpSpPr>
        <p:grpSpPr>
          <a:xfrm>
            <a:off x="5536984" y="1171351"/>
            <a:ext cx="660591" cy="688867"/>
            <a:chOff x="5830645" y="1267368"/>
            <a:chExt cx="530340" cy="553040"/>
          </a:xfrm>
        </p:grpSpPr>
        <p:sp>
          <p:nvSpPr>
            <p:cNvPr id="6372" name="Google Shape;6372;p7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3" name="Google Shape;6373;p77"/>
            <p:cNvGrpSpPr/>
            <p:nvPr/>
          </p:nvGrpSpPr>
          <p:grpSpPr>
            <a:xfrm>
              <a:off x="5830645" y="1267368"/>
              <a:ext cx="259743" cy="269909"/>
              <a:chOff x="5830645" y="1267368"/>
              <a:chExt cx="259743" cy="269909"/>
            </a:xfrm>
          </p:grpSpPr>
          <p:sp>
            <p:nvSpPr>
              <p:cNvPr id="6374" name="Google Shape;6374;p7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77"/>
            <p:cNvGrpSpPr/>
            <p:nvPr/>
          </p:nvGrpSpPr>
          <p:grpSpPr>
            <a:xfrm>
              <a:off x="6101293" y="1267368"/>
              <a:ext cx="259692" cy="269909"/>
              <a:chOff x="6101293" y="1267368"/>
              <a:chExt cx="259692" cy="269909"/>
            </a:xfrm>
          </p:grpSpPr>
          <p:sp>
            <p:nvSpPr>
              <p:cNvPr id="6377" name="Google Shape;6377;p7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77"/>
            <p:cNvGrpSpPr/>
            <p:nvPr/>
          </p:nvGrpSpPr>
          <p:grpSpPr>
            <a:xfrm>
              <a:off x="5830645" y="1550500"/>
              <a:ext cx="259692" cy="269909"/>
              <a:chOff x="5830645" y="1550500"/>
              <a:chExt cx="259692" cy="269909"/>
            </a:xfrm>
          </p:grpSpPr>
          <p:sp>
            <p:nvSpPr>
              <p:cNvPr id="6380" name="Google Shape;6380;p7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77"/>
            <p:cNvGrpSpPr/>
            <p:nvPr/>
          </p:nvGrpSpPr>
          <p:grpSpPr>
            <a:xfrm>
              <a:off x="6101293" y="1550500"/>
              <a:ext cx="259692" cy="269909"/>
              <a:chOff x="6101293" y="1550500"/>
              <a:chExt cx="259692" cy="269909"/>
            </a:xfrm>
          </p:grpSpPr>
          <p:sp>
            <p:nvSpPr>
              <p:cNvPr id="6383" name="Google Shape;6383;p7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5" name="Google Shape;6385;p77"/>
          <p:cNvGrpSpPr/>
          <p:nvPr/>
        </p:nvGrpSpPr>
        <p:grpSpPr>
          <a:xfrm>
            <a:off x="739138" y="2061810"/>
            <a:ext cx="697154" cy="679574"/>
            <a:chOff x="2679875" y="2361475"/>
            <a:chExt cx="780425" cy="760575"/>
          </a:xfrm>
        </p:grpSpPr>
        <p:sp>
          <p:nvSpPr>
            <p:cNvPr id="6386" name="Google Shape;6386;p7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77"/>
          <p:cNvGrpSpPr/>
          <p:nvPr/>
        </p:nvGrpSpPr>
        <p:grpSpPr>
          <a:xfrm>
            <a:off x="3138297" y="1171402"/>
            <a:ext cx="735829" cy="684547"/>
            <a:chOff x="3351965" y="1148808"/>
            <a:chExt cx="750770" cy="698375"/>
          </a:xfrm>
        </p:grpSpPr>
        <p:grpSp>
          <p:nvGrpSpPr>
            <p:cNvPr id="6393" name="Google Shape;6393;p77"/>
            <p:cNvGrpSpPr/>
            <p:nvPr/>
          </p:nvGrpSpPr>
          <p:grpSpPr>
            <a:xfrm>
              <a:off x="3586796" y="1148808"/>
              <a:ext cx="294857" cy="286830"/>
              <a:chOff x="3750225" y="1774000"/>
              <a:chExt cx="149575" cy="145525"/>
            </a:xfrm>
          </p:grpSpPr>
          <p:sp>
            <p:nvSpPr>
              <p:cNvPr id="6394" name="Google Shape;6394;p7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6" name="Google Shape;6396;p77"/>
            <p:cNvGrpSpPr/>
            <p:nvPr/>
          </p:nvGrpSpPr>
          <p:grpSpPr>
            <a:xfrm>
              <a:off x="3779245" y="1375768"/>
              <a:ext cx="323490" cy="286978"/>
              <a:chOff x="3847850" y="1889150"/>
              <a:chExt cx="164100" cy="145600"/>
            </a:xfrm>
          </p:grpSpPr>
          <p:sp>
            <p:nvSpPr>
              <p:cNvPr id="6397" name="Google Shape;6397;p7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77"/>
            <p:cNvGrpSpPr/>
            <p:nvPr/>
          </p:nvGrpSpPr>
          <p:grpSpPr>
            <a:xfrm>
              <a:off x="3351965" y="1330435"/>
              <a:ext cx="295449" cy="285401"/>
              <a:chOff x="3631100" y="1866150"/>
              <a:chExt cx="149875" cy="144800"/>
            </a:xfrm>
          </p:grpSpPr>
          <p:sp>
            <p:nvSpPr>
              <p:cNvPr id="6400" name="Google Shape;6400;p7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77"/>
            <p:cNvGrpSpPr/>
            <p:nvPr/>
          </p:nvGrpSpPr>
          <p:grpSpPr>
            <a:xfrm>
              <a:off x="3548208" y="1560352"/>
              <a:ext cx="294808" cy="286830"/>
              <a:chOff x="3730650" y="1982800"/>
              <a:chExt cx="149550" cy="145525"/>
            </a:xfrm>
          </p:grpSpPr>
          <p:sp>
            <p:nvSpPr>
              <p:cNvPr id="6403" name="Google Shape;6403;p7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5" name="Google Shape;6405;p77"/>
          <p:cNvGrpSpPr/>
          <p:nvPr/>
        </p:nvGrpSpPr>
        <p:grpSpPr>
          <a:xfrm>
            <a:off x="7639949" y="1171356"/>
            <a:ext cx="804565" cy="677795"/>
            <a:chOff x="7636443" y="1204988"/>
            <a:chExt cx="804565" cy="677795"/>
          </a:xfrm>
        </p:grpSpPr>
        <p:grpSp>
          <p:nvGrpSpPr>
            <p:cNvPr id="6406" name="Google Shape;6406;p77"/>
            <p:cNvGrpSpPr/>
            <p:nvPr/>
          </p:nvGrpSpPr>
          <p:grpSpPr>
            <a:xfrm>
              <a:off x="7636443" y="1509705"/>
              <a:ext cx="804565" cy="373078"/>
              <a:chOff x="7636443" y="1509705"/>
              <a:chExt cx="804565" cy="373078"/>
            </a:xfrm>
          </p:grpSpPr>
          <p:sp>
            <p:nvSpPr>
              <p:cNvPr id="6407" name="Google Shape;6407;p7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77"/>
            <p:cNvGrpSpPr/>
            <p:nvPr/>
          </p:nvGrpSpPr>
          <p:grpSpPr>
            <a:xfrm>
              <a:off x="7636443" y="1408133"/>
              <a:ext cx="804565" cy="373078"/>
              <a:chOff x="7636443" y="1408133"/>
              <a:chExt cx="804565" cy="373078"/>
            </a:xfrm>
          </p:grpSpPr>
          <p:sp>
            <p:nvSpPr>
              <p:cNvPr id="6410" name="Google Shape;6410;p7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2" name="Google Shape;6412;p77"/>
            <p:cNvGrpSpPr/>
            <p:nvPr/>
          </p:nvGrpSpPr>
          <p:grpSpPr>
            <a:xfrm>
              <a:off x="7636443" y="1306560"/>
              <a:ext cx="804565" cy="373078"/>
              <a:chOff x="7636443" y="1306560"/>
              <a:chExt cx="804565" cy="373078"/>
            </a:xfrm>
          </p:grpSpPr>
          <p:sp>
            <p:nvSpPr>
              <p:cNvPr id="6413" name="Google Shape;6413;p7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77"/>
            <p:cNvGrpSpPr/>
            <p:nvPr/>
          </p:nvGrpSpPr>
          <p:grpSpPr>
            <a:xfrm>
              <a:off x="7636443" y="1204988"/>
              <a:ext cx="804565" cy="373078"/>
              <a:chOff x="7636443" y="1204988"/>
              <a:chExt cx="804565" cy="373078"/>
            </a:xfrm>
          </p:grpSpPr>
          <p:sp>
            <p:nvSpPr>
              <p:cNvPr id="6416" name="Google Shape;6416;p7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8" name="Google Shape;6418;p77"/>
          <p:cNvGrpSpPr/>
          <p:nvPr/>
        </p:nvGrpSpPr>
        <p:grpSpPr>
          <a:xfrm>
            <a:off x="4978796" y="2078771"/>
            <a:ext cx="661339" cy="661188"/>
            <a:chOff x="3990000" y="975400"/>
            <a:chExt cx="3934200" cy="3933300"/>
          </a:xfrm>
        </p:grpSpPr>
        <p:sp>
          <p:nvSpPr>
            <p:cNvPr id="6419" name="Google Shape;6419;p7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77"/>
          <p:cNvGrpSpPr/>
          <p:nvPr/>
        </p:nvGrpSpPr>
        <p:grpSpPr>
          <a:xfrm>
            <a:off x="6622444" y="2057409"/>
            <a:ext cx="868881" cy="684241"/>
            <a:chOff x="6598259" y="2078634"/>
            <a:chExt cx="868881" cy="684241"/>
          </a:xfrm>
        </p:grpSpPr>
        <p:sp>
          <p:nvSpPr>
            <p:cNvPr id="6424" name="Google Shape;6424;p7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0" name="Google Shape;6430;p77"/>
            <p:cNvGrpSpPr/>
            <p:nvPr/>
          </p:nvGrpSpPr>
          <p:grpSpPr>
            <a:xfrm>
              <a:off x="6808175" y="2078634"/>
              <a:ext cx="452229" cy="684241"/>
              <a:chOff x="6808175" y="2078634"/>
              <a:chExt cx="452229" cy="684241"/>
            </a:xfrm>
          </p:grpSpPr>
          <p:sp>
            <p:nvSpPr>
              <p:cNvPr id="6431" name="Google Shape;6431;p7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7" name="Google Shape;6437;p77"/>
              <p:cNvGrpSpPr/>
              <p:nvPr/>
            </p:nvGrpSpPr>
            <p:grpSpPr>
              <a:xfrm>
                <a:off x="6821586" y="2078634"/>
                <a:ext cx="426871" cy="684241"/>
                <a:chOff x="6821586" y="2078634"/>
                <a:chExt cx="426871" cy="684241"/>
              </a:xfrm>
            </p:grpSpPr>
            <p:grpSp>
              <p:nvGrpSpPr>
                <p:cNvPr id="6438" name="Google Shape;6438;p77"/>
                <p:cNvGrpSpPr/>
                <p:nvPr/>
              </p:nvGrpSpPr>
              <p:grpSpPr>
                <a:xfrm>
                  <a:off x="6821586" y="2078634"/>
                  <a:ext cx="426871" cy="684241"/>
                  <a:chOff x="6821586" y="2078634"/>
                  <a:chExt cx="426871" cy="684241"/>
                </a:xfrm>
              </p:grpSpPr>
              <p:sp>
                <p:nvSpPr>
                  <p:cNvPr id="6439" name="Google Shape;6439;p7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8" name="Google Shape;6458;p7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64" name="Google Shape;6464;p77"/>
          <p:cNvGrpSpPr/>
          <p:nvPr/>
        </p:nvGrpSpPr>
        <p:grpSpPr>
          <a:xfrm>
            <a:off x="5795610" y="2063018"/>
            <a:ext cx="671358" cy="671358"/>
            <a:chOff x="6535625" y="760425"/>
            <a:chExt cx="1665900" cy="1665900"/>
          </a:xfrm>
        </p:grpSpPr>
        <p:sp>
          <p:nvSpPr>
            <p:cNvPr id="6465" name="Google Shape;6465;p7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77"/>
          <p:cNvGrpSpPr/>
          <p:nvPr/>
        </p:nvGrpSpPr>
        <p:grpSpPr>
          <a:xfrm>
            <a:off x="732427" y="3731418"/>
            <a:ext cx="1340789" cy="640830"/>
            <a:chOff x="238125" y="1151100"/>
            <a:chExt cx="7139450" cy="3412300"/>
          </a:xfrm>
        </p:grpSpPr>
        <p:sp>
          <p:nvSpPr>
            <p:cNvPr id="6470" name="Google Shape;6470;p7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77"/>
          <p:cNvGrpSpPr/>
          <p:nvPr/>
        </p:nvGrpSpPr>
        <p:grpSpPr>
          <a:xfrm>
            <a:off x="5599650" y="2934699"/>
            <a:ext cx="985357" cy="585764"/>
            <a:chOff x="5145061" y="2881789"/>
            <a:chExt cx="1107641" cy="658458"/>
          </a:xfrm>
        </p:grpSpPr>
        <p:grpSp>
          <p:nvGrpSpPr>
            <p:cNvPr id="6483" name="Google Shape;6483;p77"/>
            <p:cNvGrpSpPr/>
            <p:nvPr/>
          </p:nvGrpSpPr>
          <p:grpSpPr>
            <a:xfrm>
              <a:off x="5722989" y="3244587"/>
              <a:ext cx="529713" cy="295659"/>
              <a:chOff x="5722989" y="3244587"/>
              <a:chExt cx="529713" cy="295659"/>
            </a:xfrm>
          </p:grpSpPr>
          <p:sp>
            <p:nvSpPr>
              <p:cNvPr id="6484" name="Google Shape;6484;p7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85" name="Google Shape;6485;p7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86" name="Google Shape;6486;p77"/>
            <p:cNvGrpSpPr/>
            <p:nvPr/>
          </p:nvGrpSpPr>
          <p:grpSpPr>
            <a:xfrm>
              <a:off x="5145061" y="3244587"/>
              <a:ext cx="536807" cy="295659"/>
              <a:chOff x="5145061" y="3244587"/>
              <a:chExt cx="536807" cy="295659"/>
            </a:xfrm>
          </p:grpSpPr>
          <p:sp>
            <p:nvSpPr>
              <p:cNvPr id="6487" name="Google Shape;6487;p7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88" name="Google Shape;6488;p7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89" name="Google Shape;6489;p77"/>
            <p:cNvGrpSpPr/>
            <p:nvPr/>
          </p:nvGrpSpPr>
          <p:grpSpPr>
            <a:xfrm>
              <a:off x="5341327" y="2898245"/>
              <a:ext cx="532309" cy="614891"/>
              <a:chOff x="5341327" y="2898245"/>
              <a:chExt cx="532309" cy="614891"/>
            </a:xfrm>
          </p:grpSpPr>
          <p:sp>
            <p:nvSpPr>
              <p:cNvPr id="6490" name="Google Shape;6490;p7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91" name="Google Shape;6491;p7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492" name="Google Shape;6492;p77"/>
            <p:cNvGrpSpPr/>
            <p:nvPr/>
          </p:nvGrpSpPr>
          <p:grpSpPr>
            <a:xfrm>
              <a:off x="5532290" y="2881789"/>
              <a:ext cx="620516" cy="305456"/>
              <a:chOff x="5532290" y="2881789"/>
              <a:chExt cx="620516" cy="305456"/>
            </a:xfrm>
          </p:grpSpPr>
          <p:sp>
            <p:nvSpPr>
              <p:cNvPr id="6493" name="Google Shape;6493;p7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494" name="Google Shape;6494;p7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495" name="Google Shape;6495;p77"/>
          <p:cNvGrpSpPr/>
          <p:nvPr/>
        </p:nvGrpSpPr>
        <p:grpSpPr>
          <a:xfrm>
            <a:off x="8178573" y="3726757"/>
            <a:ext cx="269068" cy="645491"/>
            <a:chOff x="7026852" y="3311869"/>
            <a:chExt cx="434331" cy="1041954"/>
          </a:xfrm>
        </p:grpSpPr>
        <p:sp>
          <p:nvSpPr>
            <p:cNvPr id="6496" name="Google Shape;6496;p7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77"/>
          <p:cNvGrpSpPr/>
          <p:nvPr/>
        </p:nvGrpSpPr>
        <p:grpSpPr>
          <a:xfrm>
            <a:off x="6195154" y="3765995"/>
            <a:ext cx="293882" cy="293836"/>
            <a:chOff x="4873519" y="3311869"/>
            <a:chExt cx="499374" cy="499296"/>
          </a:xfrm>
        </p:grpSpPr>
        <p:sp>
          <p:nvSpPr>
            <p:cNvPr id="6500" name="Google Shape;6500;p7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77"/>
          <p:cNvGrpSpPr/>
          <p:nvPr/>
        </p:nvGrpSpPr>
        <p:grpSpPr>
          <a:xfrm>
            <a:off x="6195154" y="4078366"/>
            <a:ext cx="293882" cy="293882"/>
            <a:chOff x="4873519" y="3875839"/>
            <a:chExt cx="499374" cy="499374"/>
          </a:xfrm>
        </p:grpSpPr>
        <p:sp>
          <p:nvSpPr>
            <p:cNvPr id="6503" name="Google Shape;6503;p7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77"/>
          <p:cNvGrpSpPr/>
          <p:nvPr/>
        </p:nvGrpSpPr>
        <p:grpSpPr>
          <a:xfrm>
            <a:off x="2425681" y="2050319"/>
            <a:ext cx="698104" cy="698208"/>
            <a:chOff x="2565073" y="2075876"/>
            <a:chExt cx="672482" cy="672518"/>
          </a:xfrm>
        </p:grpSpPr>
        <p:sp>
          <p:nvSpPr>
            <p:cNvPr id="6506" name="Google Shape;6506;p7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77"/>
          <p:cNvGrpSpPr/>
          <p:nvPr/>
        </p:nvGrpSpPr>
        <p:grpSpPr>
          <a:xfrm>
            <a:off x="5649092" y="3734919"/>
            <a:ext cx="438354" cy="637329"/>
            <a:chOff x="1697726" y="3244179"/>
            <a:chExt cx="788124" cy="1146069"/>
          </a:xfrm>
        </p:grpSpPr>
        <p:sp>
          <p:nvSpPr>
            <p:cNvPr id="6513" name="Google Shape;6513;p7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5" name="Google Shape;6515;p7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77"/>
          <p:cNvGrpSpPr/>
          <p:nvPr/>
        </p:nvGrpSpPr>
        <p:grpSpPr>
          <a:xfrm>
            <a:off x="7650306" y="2063282"/>
            <a:ext cx="799565" cy="670282"/>
            <a:chOff x="7617850" y="2063282"/>
            <a:chExt cx="799565" cy="670282"/>
          </a:xfrm>
        </p:grpSpPr>
        <p:cxnSp>
          <p:nvCxnSpPr>
            <p:cNvPr id="6517" name="Google Shape;6517;p7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18" name="Google Shape;6518;p7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19" name="Google Shape;6519;p7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20" name="Google Shape;6520;p7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521" name="Google Shape;6521;p7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522" name="Google Shape;6522;p7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523" name="Google Shape;6523;p77"/>
            <p:cNvGrpSpPr/>
            <p:nvPr/>
          </p:nvGrpSpPr>
          <p:grpSpPr>
            <a:xfrm>
              <a:off x="7734309" y="2063282"/>
              <a:ext cx="570957" cy="620095"/>
              <a:chOff x="7734309" y="2063282"/>
              <a:chExt cx="570957" cy="620095"/>
            </a:xfrm>
          </p:grpSpPr>
          <p:grpSp>
            <p:nvGrpSpPr>
              <p:cNvPr id="6524" name="Google Shape;6524;p77"/>
              <p:cNvGrpSpPr/>
              <p:nvPr/>
            </p:nvGrpSpPr>
            <p:grpSpPr>
              <a:xfrm>
                <a:off x="8031573" y="2063282"/>
                <a:ext cx="273693" cy="620095"/>
                <a:chOff x="8031573" y="2063282"/>
                <a:chExt cx="273693" cy="620095"/>
              </a:xfrm>
            </p:grpSpPr>
            <p:sp>
              <p:nvSpPr>
                <p:cNvPr id="6525" name="Google Shape;6525;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77"/>
              <p:cNvGrpSpPr/>
              <p:nvPr/>
            </p:nvGrpSpPr>
            <p:grpSpPr>
              <a:xfrm flipH="1">
                <a:off x="7734309" y="2063282"/>
                <a:ext cx="273693" cy="620095"/>
                <a:chOff x="8031573" y="2063282"/>
                <a:chExt cx="273693" cy="620095"/>
              </a:xfrm>
            </p:grpSpPr>
            <p:sp>
              <p:nvSpPr>
                <p:cNvPr id="6530" name="Google Shape;6530;p7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534" name="Google Shape;6534;p7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6" name="Google Shape;6536;p77"/>
          <p:cNvGrpSpPr/>
          <p:nvPr/>
        </p:nvGrpSpPr>
        <p:grpSpPr>
          <a:xfrm>
            <a:off x="7836913" y="2916765"/>
            <a:ext cx="602567" cy="601884"/>
            <a:chOff x="1186975" y="238125"/>
            <a:chExt cx="5244275" cy="5238325"/>
          </a:xfrm>
        </p:grpSpPr>
        <p:sp>
          <p:nvSpPr>
            <p:cNvPr id="6537" name="Google Shape;6537;p7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77"/>
          <p:cNvGrpSpPr/>
          <p:nvPr/>
        </p:nvGrpSpPr>
        <p:grpSpPr>
          <a:xfrm>
            <a:off x="3279650" y="2056249"/>
            <a:ext cx="651848" cy="687338"/>
            <a:chOff x="3400515" y="2056248"/>
            <a:chExt cx="698134" cy="735987"/>
          </a:xfrm>
        </p:grpSpPr>
        <p:grpSp>
          <p:nvGrpSpPr>
            <p:cNvPr id="6542" name="Google Shape;6542;p77"/>
            <p:cNvGrpSpPr/>
            <p:nvPr/>
          </p:nvGrpSpPr>
          <p:grpSpPr>
            <a:xfrm>
              <a:off x="3400515" y="2283913"/>
              <a:ext cx="312919" cy="219900"/>
              <a:chOff x="3400515" y="2283913"/>
              <a:chExt cx="312919" cy="219900"/>
            </a:xfrm>
          </p:grpSpPr>
          <p:sp>
            <p:nvSpPr>
              <p:cNvPr id="6543" name="Google Shape;6543;p7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44" name="Google Shape;6544;p7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545" name="Google Shape;6545;p77"/>
            <p:cNvGrpSpPr/>
            <p:nvPr/>
          </p:nvGrpSpPr>
          <p:grpSpPr>
            <a:xfrm>
              <a:off x="3547823" y="2461089"/>
              <a:ext cx="219900" cy="331146"/>
              <a:chOff x="3547823" y="2461089"/>
              <a:chExt cx="219900" cy="331146"/>
            </a:xfrm>
          </p:grpSpPr>
          <p:sp>
            <p:nvSpPr>
              <p:cNvPr id="6546" name="Google Shape;6546;p7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47" name="Google Shape;6547;p7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548" name="Google Shape;6548;p77"/>
            <p:cNvGrpSpPr/>
            <p:nvPr/>
          </p:nvGrpSpPr>
          <p:grpSpPr>
            <a:xfrm>
              <a:off x="3734138" y="2461089"/>
              <a:ext cx="219900" cy="331146"/>
              <a:chOff x="3734138" y="2461089"/>
              <a:chExt cx="219900" cy="331146"/>
            </a:xfrm>
          </p:grpSpPr>
          <p:sp>
            <p:nvSpPr>
              <p:cNvPr id="6549" name="Google Shape;6549;p7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50" name="Google Shape;6550;p7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551" name="Google Shape;6551;p77"/>
            <p:cNvGrpSpPr/>
            <p:nvPr/>
          </p:nvGrpSpPr>
          <p:grpSpPr>
            <a:xfrm>
              <a:off x="3787560" y="2281742"/>
              <a:ext cx="311089" cy="219900"/>
              <a:chOff x="3787560" y="2281742"/>
              <a:chExt cx="311089" cy="219900"/>
            </a:xfrm>
          </p:grpSpPr>
          <p:sp>
            <p:nvSpPr>
              <p:cNvPr id="6552" name="Google Shape;6552;p7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553" name="Google Shape;6553;p7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554" name="Google Shape;6554;p77"/>
            <p:cNvGrpSpPr/>
            <p:nvPr/>
          </p:nvGrpSpPr>
          <p:grpSpPr>
            <a:xfrm>
              <a:off x="3637290" y="2056248"/>
              <a:ext cx="219900" cy="330736"/>
              <a:chOff x="3637290" y="2056248"/>
              <a:chExt cx="219900" cy="330736"/>
            </a:xfrm>
          </p:grpSpPr>
          <p:sp>
            <p:nvSpPr>
              <p:cNvPr id="6555" name="Google Shape;6555;p7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556" name="Google Shape;6556;p7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57" name="Google Shape;6557;p77"/>
          <p:cNvGrpSpPr/>
          <p:nvPr/>
        </p:nvGrpSpPr>
        <p:grpSpPr>
          <a:xfrm>
            <a:off x="2571356" y="2926255"/>
            <a:ext cx="1268144" cy="592394"/>
            <a:chOff x="238125" y="1188750"/>
            <a:chExt cx="7140450" cy="3335550"/>
          </a:xfrm>
        </p:grpSpPr>
        <p:sp>
          <p:nvSpPr>
            <p:cNvPr id="6558" name="Google Shape;6558;p7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77"/>
          <p:cNvGrpSpPr/>
          <p:nvPr/>
        </p:nvGrpSpPr>
        <p:grpSpPr>
          <a:xfrm>
            <a:off x="6679257" y="2928410"/>
            <a:ext cx="1053944" cy="590147"/>
            <a:chOff x="238125" y="1335475"/>
            <a:chExt cx="5418735" cy="3034175"/>
          </a:xfrm>
        </p:grpSpPr>
        <p:sp>
          <p:nvSpPr>
            <p:cNvPr id="6564" name="Google Shape;6564;p7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77"/>
          <p:cNvGrpSpPr/>
          <p:nvPr/>
        </p:nvGrpSpPr>
        <p:grpSpPr>
          <a:xfrm>
            <a:off x="4110066" y="3733309"/>
            <a:ext cx="1268207" cy="638939"/>
            <a:chOff x="3967651" y="3645904"/>
            <a:chExt cx="1479304" cy="745292"/>
          </a:xfrm>
        </p:grpSpPr>
        <p:grpSp>
          <p:nvGrpSpPr>
            <p:cNvPr id="6568" name="Google Shape;6568;p77"/>
            <p:cNvGrpSpPr/>
            <p:nvPr/>
          </p:nvGrpSpPr>
          <p:grpSpPr>
            <a:xfrm>
              <a:off x="3967651" y="4009026"/>
              <a:ext cx="1479304" cy="382170"/>
              <a:chOff x="3967651" y="4009026"/>
              <a:chExt cx="1479304" cy="382170"/>
            </a:xfrm>
          </p:grpSpPr>
          <p:grpSp>
            <p:nvGrpSpPr>
              <p:cNvPr id="6569" name="Google Shape;6569;p77"/>
              <p:cNvGrpSpPr/>
              <p:nvPr/>
            </p:nvGrpSpPr>
            <p:grpSpPr>
              <a:xfrm>
                <a:off x="4892216" y="4195630"/>
                <a:ext cx="554739" cy="195566"/>
                <a:chOff x="3604375" y="4892160"/>
                <a:chExt cx="1651500" cy="582215"/>
              </a:xfrm>
            </p:grpSpPr>
            <p:sp>
              <p:nvSpPr>
                <p:cNvPr id="6570" name="Google Shape;6570;p7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77"/>
              <p:cNvGrpSpPr/>
              <p:nvPr/>
            </p:nvGrpSpPr>
            <p:grpSpPr>
              <a:xfrm>
                <a:off x="3967651" y="4146303"/>
                <a:ext cx="579402" cy="244893"/>
                <a:chOff x="851875" y="4745310"/>
                <a:chExt cx="1724925" cy="729065"/>
              </a:xfrm>
            </p:grpSpPr>
            <p:sp>
              <p:nvSpPr>
                <p:cNvPr id="6573" name="Google Shape;6573;p7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7"/>
              <p:cNvGrpSpPr/>
              <p:nvPr/>
            </p:nvGrpSpPr>
            <p:grpSpPr>
              <a:xfrm>
                <a:off x="4460753" y="4009026"/>
                <a:ext cx="493110" cy="382170"/>
                <a:chOff x="2319875" y="4336625"/>
                <a:chExt cx="1468025" cy="1137750"/>
              </a:xfrm>
            </p:grpSpPr>
            <p:sp>
              <p:nvSpPr>
                <p:cNvPr id="6576" name="Google Shape;6576;p7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8" name="Google Shape;6578;p77"/>
            <p:cNvGrpSpPr/>
            <p:nvPr/>
          </p:nvGrpSpPr>
          <p:grpSpPr>
            <a:xfrm>
              <a:off x="4479443" y="3645904"/>
              <a:ext cx="455965" cy="388789"/>
              <a:chOff x="2957425" y="238100"/>
              <a:chExt cx="1910200" cy="1628775"/>
            </a:xfrm>
          </p:grpSpPr>
          <p:sp>
            <p:nvSpPr>
              <p:cNvPr id="6579" name="Google Shape;6579;p7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9" name="Google Shape;6589;p77"/>
          <p:cNvGrpSpPr/>
          <p:nvPr/>
        </p:nvGrpSpPr>
        <p:grpSpPr>
          <a:xfrm>
            <a:off x="2496179" y="3734510"/>
            <a:ext cx="1243128" cy="637739"/>
            <a:chOff x="2496310" y="3693351"/>
            <a:chExt cx="1342906" cy="688926"/>
          </a:xfrm>
        </p:grpSpPr>
        <p:grpSp>
          <p:nvGrpSpPr>
            <p:cNvPr id="6590" name="Google Shape;6590;p77"/>
            <p:cNvGrpSpPr/>
            <p:nvPr/>
          </p:nvGrpSpPr>
          <p:grpSpPr>
            <a:xfrm>
              <a:off x="2496310" y="3693351"/>
              <a:ext cx="1342906" cy="688875"/>
              <a:chOff x="2496310" y="3693351"/>
              <a:chExt cx="1342906" cy="688875"/>
            </a:xfrm>
          </p:grpSpPr>
          <p:sp>
            <p:nvSpPr>
              <p:cNvPr id="6591" name="Google Shape;6591;p7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7" name="Google Shape;6597;p77"/>
              <p:cNvCxnSpPr>
                <a:stCxn id="659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598" name="Google Shape;6598;p77"/>
              <p:cNvCxnSpPr>
                <a:stCxn id="659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599" name="Google Shape;6599;p77"/>
              <p:cNvCxnSpPr>
                <a:stCxn id="659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00" name="Google Shape;6600;p77"/>
              <p:cNvCxnSpPr>
                <a:stCxn id="659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01" name="Google Shape;6601;p77"/>
              <p:cNvCxnSpPr>
                <a:stCxn id="659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602" name="Google Shape;6602;p77"/>
            <p:cNvGrpSpPr/>
            <p:nvPr/>
          </p:nvGrpSpPr>
          <p:grpSpPr>
            <a:xfrm>
              <a:off x="2675275" y="3930557"/>
              <a:ext cx="1003306" cy="451719"/>
              <a:chOff x="2675275" y="4174282"/>
              <a:chExt cx="1003306" cy="451719"/>
            </a:xfrm>
          </p:grpSpPr>
          <p:sp>
            <p:nvSpPr>
              <p:cNvPr id="6603" name="Google Shape;6603;p7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6" name="Google Shape;6606;p77"/>
          <p:cNvGrpSpPr/>
          <p:nvPr/>
        </p:nvGrpSpPr>
        <p:grpSpPr>
          <a:xfrm>
            <a:off x="1669850" y="1171356"/>
            <a:ext cx="574511" cy="874709"/>
            <a:chOff x="1715404" y="1112080"/>
            <a:chExt cx="642270" cy="977984"/>
          </a:xfrm>
        </p:grpSpPr>
        <p:grpSp>
          <p:nvGrpSpPr>
            <p:cNvPr id="6607" name="Google Shape;6607;p77"/>
            <p:cNvGrpSpPr/>
            <p:nvPr/>
          </p:nvGrpSpPr>
          <p:grpSpPr>
            <a:xfrm>
              <a:off x="1715404" y="1112080"/>
              <a:ext cx="642270" cy="977984"/>
              <a:chOff x="1715404" y="1112080"/>
              <a:chExt cx="642270" cy="977984"/>
            </a:xfrm>
          </p:grpSpPr>
          <p:sp>
            <p:nvSpPr>
              <p:cNvPr id="6608" name="Google Shape;6608;p7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77"/>
            <p:cNvGrpSpPr/>
            <p:nvPr/>
          </p:nvGrpSpPr>
          <p:grpSpPr>
            <a:xfrm>
              <a:off x="1768927" y="1165603"/>
              <a:ext cx="535225" cy="851367"/>
              <a:chOff x="1768927" y="1165603"/>
              <a:chExt cx="535225" cy="851367"/>
            </a:xfrm>
          </p:grpSpPr>
          <p:sp>
            <p:nvSpPr>
              <p:cNvPr id="6611" name="Google Shape;6611;p7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77"/>
            <p:cNvGrpSpPr/>
            <p:nvPr/>
          </p:nvGrpSpPr>
          <p:grpSpPr>
            <a:xfrm>
              <a:off x="1822449" y="1219125"/>
              <a:ext cx="428180" cy="718859"/>
              <a:chOff x="1822449" y="1219125"/>
              <a:chExt cx="428180" cy="718859"/>
            </a:xfrm>
          </p:grpSpPr>
          <p:sp>
            <p:nvSpPr>
              <p:cNvPr id="6614" name="Google Shape;6614;p7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77"/>
            <p:cNvGrpSpPr/>
            <p:nvPr/>
          </p:nvGrpSpPr>
          <p:grpSpPr>
            <a:xfrm>
              <a:off x="1875972" y="1272648"/>
              <a:ext cx="321135" cy="586939"/>
              <a:chOff x="1875972" y="1272648"/>
              <a:chExt cx="321135" cy="586939"/>
            </a:xfrm>
          </p:grpSpPr>
          <p:sp>
            <p:nvSpPr>
              <p:cNvPr id="6617" name="Google Shape;6617;p7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9" name="Google Shape;6619;p77"/>
          <p:cNvGrpSpPr/>
          <p:nvPr/>
        </p:nvGrpSpPr>
        <p:grpSpPr>
          <a:xfrm>
            <a:off x="7777011" y="3728078"/>
            <a:ext cx="293855" cy="644170"/>
            <a:chOff x="241025" y="3151575"/>
            <a:chExt cx="293855" cy="644170"/>
          </a:xfrm>
        </p:grpSpPr>
        <p:sp>
          <p:nvSpPr>
            <p:cNvPr id="6620" name="Google Shape;6620;p7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77"/>
          <p:cNvGrpSpPr/>
          <p:nvPr/>
        </p:nvGrpSpPr>
        <p:grpSpPr>
          <a:xfrm>
            <a:off x="724994" y="2928078"/>
            <a:ext cx="1779649" cy="591620"/>
            <a:chOff x="246070" y="1983375"/>
            <a:chExt cx="1855347" cy="616849"/>
          </a:xfrm>
        </p:grpSpPr>
        <p:sp>
          <p:nvSpPr>
            <p:cNvPr id="6623" name="Google Shape;6623;p7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77"/>
          <p:cNvGrpSpPr/>
          <p:nvPr/>
        </p:nvGrpSpPr>
        <p:grpSpPr>
          <a:xfrm>
            <a:off x="2335861" y="1171356"/>
            <a:ext cx="711055" cy="745993"/>
            <a:chOff x="2496269" y="1171698"/>
            <a:chExt cx="761953" cy="799392"/>
          </a:xfrm>
        </p:grpSpPr>
        <p:grpSp>
          <p:nvGrpSpPr>
            <p:cNvPr id="6633" name="Google Shape;6633;p77"/>
            <p:cNvGrpSpPr/>
            <p:nvPr/>
          </p:nvGrpSpPr>
          <p:grpSpPr>
            <a:xfrm>
              <a:off x="2496269" y="1171698"/>
              <a:ext cx="761953" cy="723022"/>
              <a:chOff x="2496269" y="1171698"/>
              <a:chExt cx="761953" cy="723022"/>
            </a:xfrm>
          </p:grpSpPr>
          <p:sp>
            <p:nvSpPr>
              <p:cNvPr id="6634" name="Google Shape;6634;p7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6" name="Google Shape;6636;p77"/>
              <p:cNvGrpSpPr/>
              <p:nvPr/>
            </p:nvGrpSpPr>
            <p:grpSpPr>
              <a:xfrm>
                <a:off x="2496269" y="1171698"/>
                <a:ext cx="761953" cy="723022"/>
                <a:chOff x="2496269" y="1120652"/>
                <a:chExt cx="761953" cy="723022"/>
              </a:xfrm>
            </p:grpSpPr>
            <p:grpSp>
              <p:nvGrpSpPr>
                <p:cNvPr id="6637" name="Google Shape;6637;p77"/>
                <p:cNvGrpSpPr/>
                <p:nvPr/>
              </p:nvGrpSpPr>
              <p:grpSpPr>
                <a:xfrm>
                  <a:off x="2496269" y="1120652"/>
                  <a:ext cx="761953" cy="723022"/>
                  <a:chOff x="2496269" y="1120652"/>
                  <a:chExt cx="761953" cy="723022"/>
                </a:xfrm>
              </p:grpSpPr>
              <p:grpSp>
                <p:nvGrpSpPr>
                  <p:cNvPr id="6638" name="Google Shape;6638;p77"/>
                  <p:cNvGrpSpPr/>
                  <p:nvPr/>
                </p:nvGrpSpPr>
                <p:grpSpPr>
                  <a:xfrm>
                    <a:off x="2496269" y="1304589"/>
                    <a:ext cx="407089" cy="305057"/>
                    <a:chOff x="2496269" y="1304589"/>
                    <a:chExt cx="407089" cy="305057"/>
                  </a:xfrm>
                </p:grpSpPr>
                <p:sp>
                  <p:nvSpPr>
                    <p:cNvPr id="6639" name="Google Shape;6639;p7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7"/>
                  <p:cNvGrpSpPr/>
                  <p:nvPr/>
                </p:nvGrpSpPr>
                <p:grpSpPr>
                  <a:xfrm>
                    <a:off x="2586468" y="1493376"/>
                    <a:ext cx="358850" cy="349656"/>
                    <a:chOff x="2586468" y="1493376"/>
                    <a:chExt cx="358850" cy="349656"/>
                  </a:xfrm>
                </p:grpSpPr>
                <p:sp>
                  <p:nvSpPr>
                    <p:cNvPr id="6642" name="Google Shape;6642;p7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77"/>
                  <p:cNvGrpSpPr/>
                  <p:nvPr/>
                </p:nvGrpSpPr>
                <p:grpSpPr>
                  <a:xfrm>
                    <a:off x="2807939" y="1494024"/>
                    <a:ext cx="358857" cy="349650"/>
                    <a:chOff x="2807939" y="1494024"/>
                    <a:chExt cx="358857" cy="349650"/>
                  </a:xfrm>
                </p:grpSpPr>
                <p:sp>
                  <p:nvSpPr>
                    <p:cNvPr id="6645" name="Google Shape;6645;p7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7" name="Google Shape;6647;p77"/>
                  <p:cNvGrpSpPr/>
                  <p:nvPr/>
                </p:nvGrpSpPr>
                <p:grpSpPr>
                  <a:xfrm>
                    <a:off x="2851133" y="1305635"/>
                    <a:ext cx="407089" cy="305057"/>
                    <a:chOff x="2851133" y="1305635"/>
                    <a:chExt cx="407089" cy="305057"/>
                  </a:xfrm>
                </p:grpSpPr>
                <p:sp>
                  <p:nvSpPr>
                    <p:cNvPr id="6648" name="Google Shape;6648;p7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77"/>
                  <p:cNvGrpSpPr/>
                  <p:nvPr/>
                </p:nvGrpSpPr>
                <p:grpSpPr>
                  <a:xfrm>
                    <a:off x="2727495" y="1120652"/>
                    <a:ext cx="300271" cy="396358"/>
                    <a:chOff x="2727495" y="1120652"/>
                    <a:chExt cx="300271" cy="396358"/>
                  </a:xfrm>
                </p:grpSpPr>
                <p:sp>
                  <p:nvSpPr>
                    <p:cNvPr id="6651" name="Google Shape;6651;p7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3" name="Google Shape;6653;p77"/>
                <p:cNvGrpSpPr/>
                <p:nvPr/>
              </p:nvGrpSpPr>
              <p:grpSpPr>
                <a:xfrm>
                  <a:off x="2722305" y="1350460"/>
                  <a:ext cx="308357" cy="308344"/>
                  <a:chOff x="2722305" y="1350460"/>
                  <a:chExt cx="308357" cy="308344"/>
                </a:xfrm>
              </p:grpSpPr>
              <p:sp>
                <p:nvSpPr>
                  <p:cNvPr id="6654" name="Google Shape;6654;p7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5" name="Google Shape;6655;p77"/>
                  <p:cNvGrpSpPr/>
                  <p:nvPr/>
                </p:nvGrpSpPr>
                <p:grpSpPr>
                  <a:xfrm>
                    <a:off x="2725064" y="1364529"/>
                    <a:ext cx="297954" cy="280182"/>
                    <a:chOff x="2725064" y="1364529"/>
                    <a:chExt cx="297954" cy="280182"/>
                  </a:xfrm>
                </p:grpSpPr>
                <p:sp>
                  <p:nvSpPr>
                    <p:cNvPr id="6656" name="Google Shape;6656;p7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661" name="Google Shape;6661;p7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77"/>
          <p:cNvGrpSpPr/>
          <p:nvPr/>
        </p:nvGrpSpPr>
        <p:grpSpPr>
          <a:xfrm>
            <a:off x="3924561" y="2927462"/>
            <a:ext cx="1569144" cy="591015"/>
            <a:chOff x="3820100" y="3023049"/>
            <a:chExt cx="1303926" cy="491162"/>
          </a:xfrm>
        </p:grpSpPr>
        <p:grpSp>
          <p:nvGrpSpPr>
            <p:cNvPr id="6667" name="Google Shape;6667;p77"/>
            <p:cNvGrpSpPr/>
            <p:nvPr/>
          </p:nvGrpSpPr>
          <p:grpSpPr>
            <a:xfrm>
              <a:off x="3820100" y="3023072"/>
              <a:ext cx="1303926" cy="491139"/>
              <a:chOff x="3820100" y="3023072"/>
              <a:chExt cx="1303926" cy="491139"/>
            </a:xfrm>
          </p:grpSpPr>
          <p:sp>
            <p:nvSpPr>
              <p:cNvPr id="6668" name="Google Shape;6668;p7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77"/>
            <p:cNvGrpSpPr/>
            <p:nvPr/>
          </p:nvGrpSpPr>
          <p:grpSpPr>
            <a:xfrm>
              <a:off x="4132439" y="3023645"/>
              <a:ext cx="393633" cy="177096"/>
              <a:chOff x="4132439" y="3023645"/>
              <a:chExt cx="393633" cy="177096"/>
            </a:xfrm>
          </p:grpSpPr>
          <p:sp>
            <p:nvSpPr>
              <p:cNvPr id="6671" name="Google Shape;6671;p7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77"/>
            <p:cNvGrpSpPr/>
            <p:nvPr/>
          </p:nvGrpSpPr>
          <p:grpSpPr>
            <a:xfrm>
              <a:off x="3921811" y="3023049"/>
              <a:ext cx="1002397" cy="388943"/>
              <a:chOff x="3921811" y="3023049"/>
              <a:chExt cx="1002397" cy="388943"/>
            </a:xfrm>
          </p:grpSpPr>
          <p:sp>
            <p:nvSpPr>
              <p:cNvPr id="6674" name="Google Shape;6674;p7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77"/>
            <p:cNvGrpSpPr/>
            <p:nvPr/>
          </p:nvGrpSpPr>
          <p:grpSpPr>
            <a:xfrm>
              <a:off x="4023645" y="3023049"/>
              <a:ext cx="683032" cy="286722"/>
              <a:chOff x="4023645" y="3023049"/>
              <a:chExt cx="683032" cy="286722"/>
            </a:xfrm>
          </p:grpSpPr>
          <p:sp>
            <p:nvSpPr>
              <p:cNvPr id="6677" name="Google Shape;6677;p7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9" name="Google Shape;6679;p77"/>
          <p:cNvGrpSpPr/>
          <p:nvPr/>
        </p:nvGrpSpPr>
        <p:grpSpPr>
          <a:xfrm>
            <a:off x="1556683" y="2054307"/>
            <a:ext cx="713522" cy="688025"/>
            <a:chOff x="1706078" y="2092648"/>
            <a:chExt cx="660913" cy="637296"/>
          </a:xfrm>
        </p:grpSpPr>
        <p:sp>
          <p:nvSpPr>
            <p:cNvPr id="6680" name="Google Shape;6680;p7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1" name="Google Shape;6681;p77"/>
            <p:cNvGrpSpPr/>
            <p:nvPr/>
          </p:nvGrpSpPr>
          <p:grpSpPr>
            <a:xfrm>
              <a:off x="1706078" y="2092648"/>
              <a:ext cx="660913" cy="575241"/>
              <a:chOff x="1706078" y="2092648"/>
              <a:chExt cx="660913" cy="575241"/>
            </a:xfrm>
          </p:grpSpPr>
          <p:sp>
            <p:nvSpPr>
              <p:cNvPr id="6682" name="Google Shape;6682;p7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5" name="Google Shape;6685;p77"/>
          <p:cNvGrpSpPr/>
          <p:nvPr/>
        </p:nvGrpSpPr>
        <p:grpSpPr>
          <a:xfrm>
            <a:off x="6318542" y="1171856"/>
            <a:ext cx="1317459" cy="684168"/>
            <a:chOff x="238125" y="999450"/>
            <a:chExt cx="7140700" cy="3708225"/>
          </a:xfrm>
        </p:grpSpPr>
        <p:sp>
          <p:nvSpPr>
            <p:cNvPr id="6686" name="Google Shape;6686;p7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698"/>
        <p:cNvGrpSpPr/>
        <p:nvPr/>
      </p:nvGrpSpPr>
      <p:grpSpPr>
        <a:xfrm>
          <a:off x="0" y="0"/>
          <a:ext cx="0" cy="0"/>
          <a:chOff x="0" y="0"/>
          <a:chExt cx="0" cy="0"/>
        </a:xfrm>
      </p:grpSpPr>
      <p:grpSp>
        <p:nvGrpSpPr>
          <p:cNvPr id="6699" name="Google Shape;6699;p78"/>
          <p:cNvGrpSpPr/>
          <p:nvPr/>
        </p:nvGrpSpPr>
        <p:grpSpPr>
          <a:xfrm>
            <a:off x="729238" y="1179665"/>
            <a:ext cx="1636117" cy="1526144"/>
            <a:chOff x="729238" y="1179665"/>
            <a:chExt cx="1636117" cy="1526144"/>
          </a:xfrm>
        </p:grpSpPr>
        <p:grpSp>
          <p:nvGrpSpPr>
            <p:cNvPr id="6700" name="Google Shape;6700;p78"/>
            <p:cNvGrpSpPr/>
            <p:nvPr/>
          </p:nvGrpSpPr>
          <p:grpSpPr>
            <a:xfrm>
              <a:off x="729238" y="1179665"/>
              <a:ext cx="80700" cy="1526144"/>
              <a:chOff x="729238" y="1179665"/>
              <a:chExt cx="80700" cy="1526144"/>
            </a:xfrm>
          </p:grpSpPr>
          <p:sp>
            <p:nvSpPr>
              <p:cNvPr id="6701" name="Google Shape;6701;p7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78"/>
            <p:cNvGrpSpPr/>
            <p:nvPr/>
          </p:nvGrpSpPr>
          <p:grpSpPr>
            <a:xfrm>
              <a:off x="903098" y="1179665"/>
              <a:ext cx="80700" cy="1526144"/>
              <a:chOff x="903098" y="1179665"/>
              <a:chExt cx="80700" cy="1526144"/>
            </a:xfrm>
          </p:grpSpPr>
          <p:sp>
            <p:nvSpPr>
              <p:cNvPr id="6712" name="Google Shape;6712;p7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78"/>
            <p:cNvGrpSpPr/>
            <p:nvPr/>
          </p:nvGrpSpPr>
          <p:grpSpPr>
            <a:xfrm>
              <a:off x="1076958" y="1179665"/>
              <a:ext cx="80700" cy="1526144"/>
              <a:chOff x="1076958" y="1179665"/>
              <a:chExt cx="80700" cy="1526144"/>
            </a:xfrm>
          </p:grpSpPr>
          <p:sp>
            <p:nvSpPr>
              <p:cNvPr id="6723" name="Google Shape;6723;p7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78"/>
            <p:cNvGrpSpPr/>
            <p:nvPr/>
          </p:nvGrpSpPr>
          <p:grpSpPr>
            <a:xfrm>
              <a:off x="1247707" y="1179665"/>
              <a:ext cx="80700" cy="1526144"/>
              <a:chOff x="1247707" y="1179665"/>
              <a:chExt cx="80700" cy="1526144"/>
            </a:xfrm>
          </p:grpSpPr>
          <p:sp>
            <p:nvSpPr>
              <p:cNvPr id="6734" name="Google Shape;6734;p7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8"/>
            <p:cNvGrpSpPr/>
            <p:nvPr/>
          </p:nvGrpSpPr>
          <p:grpSpPr>
            <a:xfrm>
              <a:off x="1421567" y="1179665"/>
              <a:ext cx="80700" cy="1526144"/>
              <a:chOff x="1421567" y="1179665"/>
              <a:chExt cx="80700" cy="1526144"/>
            </a:xfrm>
          </p:grpSpPr>
          <p:sp>
            <p:nvSpPr>
              <p:cNvPr id="6745" name="Google Shape;6745;p7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78"/>
            <p:cNvGrpSpPr/>
            <p:nvPr/>
          </p:nvGrpSpPr>
          <p:grpSpPr>
            <a:xfrm>
              <a:off x="1592327" y="1179665"/>
              <a:ext cx="80700" cy="1526144"/>
              <a:chOff x="1592327" y="1179665"/>
              <a:chExt cx="80700" cy="1526144"/>
            </a:xfrm>
          </p:grpSpPr>
          <p:sp>
            <p:nvSpPr>
              <p:cNvPr id="6756" name="Google Shape;6756;p7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78"/>
            <p:cNvGrpSpPr/>
            <p:nvPr/>
          </p:nvGrpSpPr>
          <p:grpSpPr>
            <a:xfrm>
              <a:off x="1766187" y="1179665"/>
              <a:ext cx="80700" cy="1526144"/>
              <a:chOff x="1766187" y="1179665"/>
              <a:chExt cx="80700" cy="1526144"/>
            </a:xfrm>
          </p:grpSpPr>
          <p:sp>
            <p:nvSpPr>
              <p:cNvPr id="6767" name="Google Shape;6767;p7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78"/>
            <p:cNvGrpSpPr/>
            <p:nvPr/>
          </p:nvGrpSpPr>
          <p:grpSpPr>
            <a:xfrm>
              <a:off x="1936935" y="1179665"/>
              <a:ext cx="80700" cy="1526144"/>
              <a:chOff x="1936935" y="1179665"/>
              <a:chExt cx="80700" cy="1526144"/>
            </a:xfrm>
          </p:grpSpPr>
          <p:sp>
            <p:nvSpPr>
              <p:cNvPr id="6778" name="Google Shape;6778;p7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78"/>
            <p:cNvGrpSpPr/>
            <p:nvPr/>
          </p:nvGrpSpPr>
          <p:grpSpPr>
            <a:xfrm>
              <a:off x="2110795" y="1179665"/>
              <a:ext cx="80700" cy="1526144"/>
              <a:chOff x="2110795" y="1179665"/>
              <a:chExt cx="80700" cy="1526144"/>
            </a:xfrm>
          </p:grpSpPr>
          <p:sp>
            <p:nvSpPr>
              <p:cNvPr id="6789" name="Google Shape;6789;p7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78"/>
            <p:cNvGrpSpPr/>
            <p:nvPr/>
          </p:nvGrpSpPr>
          <p:grpSpPr>
            <a:xfrm>
              <a:off x="2284655" y="1179665"/>
              <a:ext cx="80700" cy="1526144"/>
              <a:chOff x="2284655" y="1179665"/>
              <a:chExt cx="80700" cy="1526144"/>
            </a:xfrm>
          </p:grpSpPr>
          <p:sp>
            <p:nvSpPr>
              <p:cNvPr id="6800" name="Google Shape;6800;p7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0" name="Google Shape;6810;p78"/>
          <p:cNvGrpSpPr/>
          <p:nvPr/>
        </p:nvGrpSpPr>
        <p:grpSpPr>
          <a:xfrm>
            <a:off x="2623904" y="1198803"/>
            <a:ext cx="1364248" cy="1102133"/>
            <a:chOff x="2623904" y="1198803"/>
            <a:chExt cx="1364248" cy="1102133"/>
          </a:xfrm>
        </p:grpSpPr>
        <p:grpSp>
          <p:nvGrpSpPr>
            <p:cNvPr id="6811" name="Google Shape;6811;p78"/>
            <p:cNvGrpSpPr/>
            <p:nvPr/>
          </p:nvGrpSpPr>
          <p:grpSpPr>
            <a:xfrm>
              <a:off x="2623907" y="1198803"/>
              <a:ext cx="1364245" cy="273000"/>
              <a:chOff x="2623907" y="1198803"/>
              <a:chExt cx="1364245" cy="273000"/>
            </a:xfrm>
          </p:grpSpPr>
          <p:sp>
            <p:nvSpPr>
              <p:cNvPr id="6812" name="Google Shape;6812;p7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78"/>
            <p:cNvGrpSpPr/>
            <p:nvPr/>
          </p:nvGrpSpPr>
          <p:grpSpPr>
            <a:xfrm>
              <a:off x="2623904" y="1476964"/>
              <a:ext cx="1364245" cy="273000"/>
              <a:chOff x="2623904" y="1476964"/>
              <a:chExt cx="1364245" cy="273000"/>
            </a:xfrm>
          </p:grpSpPr>
          <p:sp>
            <p:nvSpPr>
              <p:cNvPr id="6818" name="Google Shape;6818;p7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3" name="Google Shape;6823;p78"/>
            <p:cNvGrpSpPr/>
            <p:nvPr/>
          </p:nvGrpSpPr>
          <p:grpSpPr>
            <a:xfrm>
              <a:off x="2623907" y="1749775"/>
              <a:ext cx="1364245" cy="273000"/>
              <a:chOff x="2623907" y="1749775"/>
              <a:chExt cx="1364245" cy="273000"/>
            </a:xfrm>
          </p:grpSpPr>
          <p:sp>
            <p:nvSpPr>
              <p:cNvPr id="6824" name="Google Shape;6824;p7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78"/>
            <p:cNvGrpSpPr/>
            <p:nvPr/>
          </p:nvGrpSpPr>
          <p:grpSpPr>
            <a:xfrm>
              <a:off x="2623904" y="2027936"/>
              <a:ext cx="1364245" cy="273000"/>
              <a:chOff x="2623904" y="2027936"/>
              <a:chExt cx="1364245" cy="273000"/>
            </a:xfrm>
          </p:grpSpPr>
          <p:sp>
            <p:nvSpPr>
              <p:cNvPr id="6830" name="Google Shape;6830;p7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5" name="Google Shape;6835;p78"/>
          <p:cNvGrpSpPr/>
          <p:nvPr/>
        </p:nvGrpSpPr>
        <p:grpSpPr>
          <a:xfrm>
            <a:off x="2613365" y="2657876"/>
            <a:ext cx="1387541" cy="159124"/>
            <a:chOff x="3200660" y="2180272"/>
            <a:chExt cx="2563824" cy="378237"/>
          </a:xfrm>
        </p:grpSpPr>
        <p:sp>
          <p:nvSpPr>
            <p:cNvPr id="6836" name="Google Shape;6836;p7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78"/>
          <p:cNvGrpSpPr/>
          <p:nvPr/>
        </p:nvGrpSpPr>
        <p:grpSpPr>
          <a:xfrm>
            <a:off x="2609890" y="2935640"/>
            <a:ext cx="1390502" cy="159625"/>
            <a:chOff x="3530150" y="2790075"/>
            <a:chExt cx="1962600" cy="225300"/>
          </a:xfrm>
        </p:grpSpPr>
        <p:sp>
          <p:nvSpPr>
            <p:cNvPr id="6855" name="Google Shape;6855;p7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78"/>
          <p:cNvGrpSpPr/>
          <p:nvPr/>
        </p:nvGrpSpPr>
        <p:grpSpPr>
          <a:xfrm>
            <a:off x="2609948" y="3213905"/>
            <a:ext cx="1411629" cy="154175"/>
            <a:chOff x="3558802" y="4011244"/>
            <a:chExt cx="1866000" cy="111600"/>
          </a:xfrm>
        </p:grpSpPr>
        <p:sp>
          <p:nvSpPr>
            <p:cNvPr id="6858" name="Google Shape;6858;p7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78"/>
          <p:cNvGrpSpPr/>
          <p:nvPr/>
        </p:nvGrpSpPr>
        <p:grpSpPr>
          <a:xfrm>
            <a:off x="2610235" y="2419475"/>
            <a:ext cx="1383503" cy="119761"/>
            <a:chOff x="3465975" y="2270258"/>
            <a:chExt cx="1986364" cy="171947"/>
          </a:xfrm>
        </p:grpSpPr>
        <p:sp>
          <p:nvSpPr>
            <p:cNvPr id="6861" name="Google Shape;6861;p7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78"/>
          <p:cNvGrpSpPr/>
          <p:nvPr/>
        </p:nvGrpSpPr>
        <p:grpSpPr>
          <a:xfrm>
            <a:off x="2621243" y="3783248"/>
            <a:ext cx="1369531" cy="195460"/>
            <a:chOff x="723300" y="4253549"/>
            <a:chExt cx="2276482" cy="324900"/>
          </a:xfrm>
        </p:grpSpPr>
        <p:sp>
          <p:nvSpPr>
            <p:cNvPr id="6870" name="Google Shape;6870;p7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78"/>
          <p:cNvGrpSpPr/>
          <p:nvPr/>
        </p:nvGrpSpPr>
        <p:grpSpPr>
          <a:xfrm>
            <a:off x="2610803" y="3484489"/>
            <a:ext cx="1389066" cy="180119"/>
            <a:chOff x="705948" y="3788465"/>
            <a:chExt cx="2308953" cy="299400"/>
          </a:xfrm>
        </p:grpSpPr>
        <p:sp>
          <p:nvSpPr>
            <p:cNvPr id="6876" name="Google Shape;6876;p7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78"/>
          <p:cNvGrpSpPr/>
          <p:nvPr/>
        </p:nvGrpSpPr>
        <p:grpSpPr>
          <a:xfrm>
            <a:off x="4207794" y="2088443"/>
            <a:ext cx="1433821" cy="191501"/>
            <a:chOff x="4273350" y="2088443"/>
            <a:chExt cx="1433821" cy="191501"/>
          </a:xfrm>
        </p:grpSpPr>
        <p:grpSp>
          <p:nvGrpSpPr>
            <p:cNvPr id="6882" name="Google Shape;6882;p78"/>
            <p:cNvGrpSpPr/>
            <p:nvPr/>
          </p:nvGrpSpPr>
          <p:grpSpPr>
            <a:xfrm>
              <a:off x="4273350" y="2088443"/>
              <a:ext cx="1433821" cy="0"/>
              <a:chOff x="5224975" y="2962250"/>
              <a:chExt cx="1544400" cy="0"/>
            </a:xfrm>
          </p:grpSpPr>
          <p:cxnSp>
            <p:nvCxnSpPr>
              <p:cNvPr id="6883" name="Google Shape;6883;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84" name="Google Shape;6884;p7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885" name="Google Shape;6885;p78"/>
            <p:cNvGrpSpPr/>
            <p:nvPr/>
          </p:nvGrpSpPr>
          <p:grpSpPr>
            <a:xfrm>
              <a:off x="4273350" y="2279944"/>
              <a:ext cx="1433821" cy="0"/>
              <a:chOff x="5224975" y="2962250"/>
              <a:chExt cx="1544400" cy="0"/>
            </a:xfrm>
          </p:grpSpPr>
          <p:cxnSp>
            <p:nvCxnSpPr>
              <p:cNvPr id="6886" name="Google Shape;6886;p7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887" name="Google Shape;6887;p7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888" name="Google Shape;6888;p78"/>
          <p:cNvGrpSpPr/>
          <p:nvPr/>
        </p:nvGrpSpPr>
        <p:grpSpPr>
          <a:xfrm>
            <a:off x="2658741" y="4097347"/>
            <a:ext cx="1304609" cy="294074"/>
            <a:chOff x="2658741" y="4097347"/>
            <a:chExt cx="1304609" cy="294074"/>
          </a:xfrm>
        </p:grpSpPr>
        <p:grpSp>
          <p:nvGrpSpPr>
            <p:cNvPr id="6889" name="Google Shape;6889;p78"/>
            <p:cNvGrpSpPr/>
            <p:nvPr/>
          </p:nvGrpSpPr>
          <p:grpSpPr>
            <a:xfrm>
              <a:off x="2658741" y="4097347"/>
              <a:ext cx="118572" cy="294074"/>
              <a:chOff x="3343310" y="4475555"/>
              <a:chExt cx="127717" cy="316753"/>
            </a:xfrm>
          </p:grpSpPr>
          <p:sp>
            <p:nvSpPr>
              <p:cNvPr id="6890" name="Google Shape;6890;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78"/>
            <p:cNvGrpSpPr/>
            <p:nvPr/>
          </p:nvGrpSpPr>
          <p:grpSpPr>
            <a:xfrm>
              <a:off x="3815519" y="4098388"/>
              <a:ext cx="147831" cy="291991"/>
              <a:chOff x="3527539" y="4476677"/>
              <a:chExt cx="159232" cy="314510"/>
            </a:xfrm>
          </p:grpSpPr>
          <p:sp>
            <p:nvSpPr>
              <p:cNvPr id="6893" name="Google Shape;6893;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78"/>
            <p:cNvGrpSpPr/>
            <p:nvPr/>
          </p:nvGrpSpPr>
          <p:grpSpPr>
            <a:xfrm>
              <a:off x="3511696" y="4098388"/>
              <a:ext cx="147831" cy="291991"/>
              <a:chOff x="3527539" y="4476677"/>
              <a:chExt cx="159232" cy="314510"/>
            </a:xfrm>
          </p:grpSpPr>
          <p:sp>
            <p:nvSpPr>
              <p:cNvPr id="6896" name="Google Shape;6896;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78"/>
            <p:cNvGrpSpPr/>
            <p:nvPr/>
          </p:nvGrpSpPr>
          <p:grpSpPr>
            <a:xfrm>
              <a:off x="3207874" y="4098388"/>
              <a:ext cx="147831" cy="291991"/>
              <a:chOff x="3527539" y="4476677"/>
              <a:chExt cx="159232" cy="314510"/>
            </a:xfrm>
          </p:grpSpPr>
          <p:sp>
            <p:nvSpPr>
              <p:cNvPr id="6899" name="Google Shape;6899;p7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8"/>
            <p:cNvGrpSpPr/>
            <p:nvPr/>
          </p:nvGrpSpPr>
          <p:grpSpPr>
            <a:xfrm>
              <a:off x="2933305" y="4097347"/>
              <a:ext cx="118572" cy="294074"/>
              <a:chOff x="3343310" y="4475555"/>
              <a:chExt cx="127717" cy="316753"/>
            </a:xfrm>
          </p:grpSpPr>
          <p:sp>
            <p:nvSpPr>
              <p:cNvPr id="6902" name="Google Shape;6902;p7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04" name="Google Shape;6904;p78"/>
          <p:cNvGrpSpPr/>
          <p:nvPr/>
        </p:nvGrpSpPr>
        <p:grpSpPr>
          <a:xfrm>
            <a:off x="4209349" y="1176041"/>
            <a:ext cx="1430711" cy="751237"/>
            <a:chOff x="5159450" y="1919950"/>
            <a:chExt cx="1541050" cy="862500"/>
          </a:xfrm>
        </p:grpSpPr>
        <p:sp>
          <p:nvSpPr>
            <p:cNvPr id="6905" name="Google Shape;6905;p7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906" name="Google Shape;6906;p78"/>
            <p:cNvGrpSpPr/>
            <p:nvPr/>
          </p:nvGrpSpPr>
          <p:grpSpPr>
            <a:xfrm>
              <a:off x="5159450" y="1919950"/>
              <a:ext cx="1541050" cy="862500"/>
              <a:chOff x="5159450" y="1919950"/>
              <a:chExt cx="1541050" cy="862500"/>
            </a:xfrm>
          </p:grpSpPr>
          <p:cxnSp>
            <p:nvCxnSpPr>
              <p:cNvPr id="6907" name="Google Shape;6907;p7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908" name="Google Shape;6908;p7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909" name="Google Shape;6909;p78"/>
          <p:cNvGrpSpPr/>
          <p:nvPr/>
        </p:nvGrpSpPr>
        <p:grpSpPr>
          <a:xfrm>
            <a:off x="4257486" y="2439811"/>
            <a:ext cx="1334436" cy="967914"/>
            <a:chOff x="4294923" y="2439811"/>
            <a:chExt cx="1334436" cy="967914"/>
          </a:xfrm>
        </p:grpSpPr>
        <p:grpSp>
          <p:nvGrpSpPr>
            <p:cNvPr id="6910" name="Google Shape;6910;p78"/>
            <p:cNvGrpSpPr/>
            <p:nvPr/>
          </p:nvGrpSpPr>
          <p:grpSpPr>
            <a:xfrm>
              <a:off x="4960455" y="2469658"/>
              <a:ext cx="668904" cy="885524"/>
              <a:chOff x="4960455" y="2469658"/>
              <a:chExt cx="668904" cy="885524"/>
            </a:xfrm>
          </p:grpSpPr>
          <p:sp>
            <p:nvSpPr>
              <p:cNvPr id="6911" name="Google Shape;6911;p7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78"/>
            <p:cNvGrpSpPr/>
            <p:nvPr/>
          </p:nvGrpSpPr>
          <p:grpSpPr>
            <a:xfrm>
              <a:off x="4294923" y="2469658"/>
              <a:ext cx="668951" cy="885524"/>
              <a:chOff x="4294923" y="2469658"/>
              <a:chExt cx="668951" cy="885524"/>
            </a:xfrm>
          </p:grpSpPr>
          <p:sp>
            <p:nvSpPr>
              <p:cNvPr id="6918" name="Google Shape;6918;p7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4" name="Google Shape;6924;p7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78"/>
          <p:cNvGrpSpPr/>
          <p:nvPr/>
        </p:nvGrpSpPr>
        <p:grpSpPr>
          <a:xfrm>
            <a:off x="4243690" y="3494256"/>
            <a:ext cx="1430949" cy="897289"/>
            <a:chOff x="4351371" y="3547942"/>
            <a:chExt cx="1345130" cy="843475"/>
          </a:xfrm>
        </p:grpSpPr>
        <p:grpSp>
          <p:nvGrpSpPr>
            <p:cNvPr id="6926" name="Google Shape;6926;p78"/>
            <p:cNvGrpSpPr/>
            <p:nvPr/>
          </p:nvGrpSpPr>
          <p:grpSpPr>
            <a:xfrm>
              <a:off x="4351371" y="4209917"/>
              <a:ext cx="1345130" cy="181500"/>
              <a:chOff x="4351371" y="4209917"/>
              <a:chExt cx="1345130" cy="181500"/>
            </a:xfrm>
          </p:grpSpPr>
          <p:sp>
            <p:nvSpPr>
              <p:cNvPr id="6927" name="Google Shape;6927;p7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28" name="Google Shape;6928;p7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929" name="Google Shape;6929;p78"/>
            <p:cNvGrpSpPr/>
            <p:nvPr/>
          </p:nvGrpSpPr>
          <p:grpSpPr>
            <a:xfrm>
              <a:off x="4403010" y="3985221"/>
              <a:ext cx="1109518" cy="181500"/>
              <a:chOff x="4403010" y="3985221"/>
              <a:chExt cx="1109518" cy="181500"/>
            </a:xfrm>
          </p:grpSpPr>
          <p:sp>
            <p:nvSpPr>
              <p:cNvPr id="6930" name="Google Shape;6930;p7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1" name="Google Shape;6931;p7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932" name="Google Shape;6932;p78"/>
            <p:cNvGrpSpPr/>
            <p:nvPr/>
          </p:nvGrpSpPr>
          <p:grpSpPr>
            <a:xfrm>
              <a:off x="4618704" y="3766582"/>
              <a:ext cx="807858" cy="181500"/>
              <a:chOff x="4618704" y="3766582"/>
              <a:chExt cx="807858" cy="181500"/>
            </a:xfrm>
          </p:grpSpPr>
          <p:sp>
            <p:nvSpPr>
              <p:cNvPr id="6933" name="Google Shape;6933;p7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4" name="Google Shape;6934;p7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935" name="Google Shape;6935;p78"/>
            <p:cNvGrpSpPr/>
            <p:nvPr/>
          </p:nvGrpSpPr>
          <p:grpSpPr>
            <a:xfrm>
              <a:off x="4735238" y="3547942"/>
              <a:ext cx="462839" cy="181500"/>
              <a:chOff x="4735238" y="3547942"/>
              <a:chExt cx="462839" cy="181500"/>
            </a:xfrm>
          </p:grpSpPr>
          <p:sp>
            <p:nvSpPr>
              <p:cNvPr id="6936" name="Google Shape;6936;p7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37" name="Google Shape;6937;p7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38" name="Google Shape;6938;p78"/>
          <p:cNvGrpSpPr/>
          <p:nvPr/>
        </p:nvGrpSpPr>
        <p:grpSpPr>
          <a:xfrm>
            <a:off x="7420047" y="2429580"/>
            <a:ext cx="1020955" cy="928853"/>
            <a:chOff x="926675" y="238125"/>
            <a:chExt cx="5755100" cy="5232975"/>
          </a:xfrm>
        </p:grpSpPr>
        <p:sp>
          <p:nvSpPr>
            <p:cNvPr id="6939" name="Google Shape;6939;p7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78"/>
          <p:cNvGrpSpPr/>
          <p:nvPr/>
        </p:nvGrpSpPr>
        <p:grpSpPr>
          <a:xfrm>
            <a:off x="727421" y="2828315"/>
            <a:ext cx="1695374" cy="1560837"/>
            <a:chOff x="727421" y="2828315"/>
            <a:chExt cx="1695374" cy="1560837"/>
          </a:xfrm>
        </p:grpSpPr>
        <p:grpSp>
          <p:nvGrpSpPr>
            <p:cNvPr id="6944" name="Google Shape;6944;p78"/>
            <p:cNvGrpSpPr/>
            <p:nvPr/>
          </p:nvGrpSpPr>
          <p:grpSpPr>
            <a:xfrm>
              <a:off x="727421" y="2828315"/>
              <a:ext cx="1695374" cy="1560837"/>
              <a:chOff x="734799" y="2782450"/>
              <a:chExt cx="1571100" cy="1577400"/>
            </a:xfrm>
          </p:grpSpPr>
          <p:cxnSp>
            <p:nvCxnSpPr>
              <p:cNvPr id="6945" name="Google Shape;6945;p7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946" name="Google Shape;6946;p7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947" name="Google Shape;6947;p78"/>
            <p:cNvGrpSpPr/>
            <p:nvPr/>
          </p:nvGrpSpPr>
          <p:grpSpPr>
            <a:xfrm>
              <a:off x="819108" y="2882501"/>
              <a:ext cx="1556791" cy="1426186"/>
              <a:chOff x="819108" y="2882501"/>
              <a:chExt cx="1556791" cy="1426186"/>
            </a:xfrm>
          </p:grpSpPr>
          <p:grpSp>
            <p:nvGrpSpPr>
              <p:cNvPr id="6948" name="Google Shape;6948;p78"/>
              <p:cNvGrpSpPr/>
              <p:nvPr/>
            </p:nvGrpSpPr>
            <p:grpSpPr>
              <a:xfrm>
                <a:off x="819108" y="2882501"/>
                <a:ext cx="103104" cy="1426186"/>
                <a:chOff x="4674013" y="3100904"/>
                <a:chExt cx="122758" cy="1698043"/>
              </a:xfrm>
            </p:grpSpPr>
            <p:sp>
              <p:nvSpPr>
                <p:cNvPr id="6949" name="Google Shape;6949;p7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6" name="Google Shape;6956;p78"/>
              <p:cNvGrpSpPr/>
              <p:nvPr/>
            </p:nvGrpSpPr>
            <p:grpSpPr>
              <a:xfrm>
                <a:off x="1062475" y="2882501"/>
                <a:ext cx="103104" cy="1426186"/>
                <a:chOff x="4940438" y="3100904"/>
                <a:chExt cx="122758" cy="1698043"/>
              </a:xfrm>
            </p:grpSpPr>
            <p:sp>
              <p:nvSpPr>
                <p:cNvPr id="6957" name="Google Shape;6957;p7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78"/>
              <p:cNvGrpSpPr/>
              <p:nvPr/>
            </p:nvGrpSpPr>
            <p:grpSpPr>
              <a:xfrm>
                <a:off x="1299324" y="2882501"/>
                <a:ext cx="103104" cy="1426186"/>
                <a:chOff x="5206863" y="3100904"/>
                <a:chExt cx="122758" cy="1698043"/>
              </a:xfrm>
            </p:grpSpPr>
            <p:sp>
              <p:nvSpPr>
                <p:cNvPr id="6965" name="Google Shape;6965;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78"/>
              <p:cNvGrpSpPr/>
              <p:nvPr/>
            </p:nvGrpSpPr>
            <p:grpSpPr>
              <a:xfrm>
                <a:off x="1786057" y="2882501"/>
                <a:ext cx="103104" cy="1426186"/>
                <a:chOff x="6006138" y="3143629"/>
                <a:chExt cx="122758" cy="1698043"/>
              </a:xfrm>
            </p:grpSpPr>
            <p:sp>
              <p:nvSpPr>
                <p:cNvPr id="6973" name="Google Shape;6973;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78"/>
              <p:cNvGrpSpPr/>
              <p:nvPr/>
            </p:nvGrpSpPr>
            <p:grpSpPr>
              <a:xfrm>
                <a:off x="2029422" y="2882501"/>
                <a:ext cx="103104" cy="1426186"/>
                <a:chOff x="6805413" y="3100904"/>
                <a:chExt cx="122758" cy="1698043"/>
              </a:xfrm>
            </p:grpSpPr>
            <p:sp>
              <p:nvSpPr>
                <p:cNvPr id="6981" name="Google Shape;6981;p7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8"/>
              <p:cNvGrpSpPr/>
              <p:nvPr/>
            </p:nvGrpSpPr>
            <p:grpSpPr>
              <a:xfrm>
                <a:off x="2272795" y="2882501"/>
                <a:ext cx="103104" cy="1426186"/>
                <a:chOff x="5206863" y="3100904"/>
                <a:chExt cx="122758" cy="1698043"/>
              </a:xfrm>
            </p:grpSpPr>
            <p:sp>
              <p:nvSpPr>
                <p:cNvPr id="6989" name="Google Shape;6989;p7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78"/>
              <p:cNvGrpSpPr/>
              <p:nvPr/>
            </p:nvGrpSpPr>
            <p:grpSpPr>
              <a:xfrm>
                <a:off x="1542694" y="2882501"/>
                <a:ext cx="103104" cy="1426186"/>
                <a:chOff x="6006138" y="3143629"/>
                <a:chExt cx="122758" cy="1698043"/>
              </a:xfrm>
            </p:grpSpPr>
            <p:sp>
              <p:nvSpPr>
                <p:cNvPr id="6997" name="Google Shape;6997;p7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04" name="Google Shape;7004;p78"/>
          <p:cNvGrpSpPr/>
          <p:nvPr/>
        </p:nvGrpSpPr>
        <p:grpSpPr>
          <a:xfrm>
            <a:off x="5683472" y="3518037"/>
            <a:ext cx="2749952" cy="870677"/>
            <a:chOff x="238125" y="1725700"/>
            <a:chExt cx="7139025" cy="2260325"/>
          </a:xfrm>
        </p:grpSpPr>
        <p:sp>
          <p:nvSpPr>
            <p:cNvPr id="7005" name="Google Shape;7005;p7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78"/>
          <p:cNvGrpSpPr/>
          <p:nvPr/>
        </p:nvGrpSpPr>
        <p:grpSpPr>
          <a:xfrm>
            <a:off x="5953636" y="2459783"/>
            <a:ext cx="1105452" cy="916747"/>
            <a:chOff x="5249100" y="1210600"/>
            <a:chExt cx="3502700" cy="2904775"/>
          </a:xfrm>
        </p:grpSpPr>
        <p:sp>
          <p:nvSpPr>
            <p:cNvPr id="7016" name="Google Shape;7016;p7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20" name="Google Shape;7020;p7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021" name="Google Shape;7021;p7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022" name="Google Shape;7022;p7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023" name="Google Shape;7023;p7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024" name="Google Shape;7024;p7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78"/>
          <p:cNvGrpSpPr/>
          <p:nvPr/>
        </p:nvGrpSpPr>
        <p:grpSpPr>
          <a:xfrm>
            <a:off x="7136183" y="1179201"/>
            <a:ext cx="1304650" cy="1124856"/>
            <a:chOff x="7287122" y="1165658"/>
            <a:chExt cx="1219413" cy="1051365"/>
          </a:xfrm>
        </p:grpSpPr>
        <p:grpSp>
          <p:nvGrpSpPr>
            <p:cNvPr id="7026" name="Google Shape;7026;p78"/>
            <p:cNvGrpSpPr/>
            <p:nvPr/>
          </p:nvGrpSpPr>
          <p:grpSpPr>
            <a:xfrm>
              <a:off x="7287122" y="1969723"/>
              <a:ext cx="1219413" cy="247300"/>
              <a:chOff x="7287122" y="1969723"/>
              <a:chExt cx="1219413" cy="247300"/>
            </a:xfrm>
          </p:grpSpPr>
          <p:sp>
            <p:nvSpPr>
              <p:cNvPr id="7027" name="Google Shape;7027;p7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8" name="Google Shape;7028;p78"/>
              <p:cNvGrpSpPr/>
              <p:nvPr/>
            </p:nvGrpSpPr>
            <p:grpSpPr>
              <a:xfrm>
                <a:off x="7287122" y="2063892"/>
                <a:ext cx="1151753" cy="73428"/>
                <a:chOff x="7287122" y="2063892"/>
                <a:chExt cx="1151753" cy="73428"/>
              </a:xfrm>
            </p:grpSpPr>
            <p:sp>
              <p:nvSpPr>
                <p:cNvPr id="7029" name="Google Shape;7029;p7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30" name="Google Shape;7030;p7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031" name="Google Shape;7031;p78"/>
            <p:cNvGrpSpPr/>
            <p:nvPr/>
          </p:nvGrpSpPr>
          <p:grpSpPr>
            <a:xfrm>
              <a:off x="7287122" y="1712201"/>
              <a:ext cx="1219403" cy="246767"/>
              <a:chOff x="7287122" y="1712201"/>
              <a:chExt cx="1219403" cy="246767"/>
            </a:xfrm>
          </p:grpSpPr>
          <p:sp>
            <p:nvSpPr>
              <p:cNvPr id="7032" name="Google Shape;7032;p7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3" name="Google Shape;7033;p78"/>
              <p:cNvGrpSpPr/>
              <p:nvPr/>
            </p:nvGrpSpPr>
            <p:grpSpPr>
              <a:xfrm>
                <a:off x="7287122" y="1842861"/>
                <a:ext cx="1005303" cy="73419"/>
                <a:chOff x="7287122" y="1842861"/>
                <a:chExt cx="1005303" cy="73419"/>
              </a:xfrm>
            </p:grpSpPr>
            <p:sp>
              <p:nvSpPr>
                <p:cNvPr id="7034" name="Google Shape;7034;p7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35" name="Google Shape;7035;p7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036" name="Google Shape;7036;p78"/>
            <p:cNvGrpSpPr/>
            <p:nvPr/>
          </p:nvGrpSpPr>
          <p:grpSpPr>
            <a:xfrm>
              <a:off x="7287122" y="1447520"/>
              <a:ext cx="1219403" cy="286667"/>
              <a:chOff x="7287122" y="1447520"/>
              <a:chExt cx="1219403" cy="286667"/>
            </a:xfrm>
          </p:grpSpPr>
          <p:sp>
            <p:nvSpPr>
              <p:cNvPr id="7037" name="Google Shape;7037;p7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78"/>
              <p:cNvGrpSpPr/>
              <p:nvPr/>
            </p:nvGrpSpPr>
            <p:grpSpPr>
              <a:xfrm>
                <a:off x="7287122" y="1581977"/>
                <a:ext cx="852803" cy="73428"/>
                <a:chOff x="7287122" y="1581977"/>
                <a:chExt cx="852803" cy="73428"/>
              </a:xfrm>
            </p:grpSpPr>
            <p:sp>
              <p:nvSpPr>
                <p:cNvPr id="7039" name="Google Shape;7039;p7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40" name="Google Shape;7040;p7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041" name="Google Shape;7041;p78"/>
            <p:cNvGrpSpPr/>
            <p:nvPr/>
          </p:nvGrpSpPr>
          <p:grpSpPr>
            <a:xfrm>
              <a:off x="7287122" y="1165658"/>
              <a:ext cx="1219403" cy="344253"/>
              <a:chOff x="7287122" y="1165658"/>
              <a:chExt cx="1219403" cy="344253"/>
            </a:xfrm>
          </p:grpSpPr>
          <p:sp>
            <p:nvSpPr>
              <p:cNvPr id="7042" name="Google Shape;7042;p7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3" name="Google Shape;7043;p78"/>
              <p:cNvGrpSpPr/>
              <p:nvPr/>
            </p:nvGrpSpPr>
            <p:grpSpPr>
              <a:xfrm>
                <a:off x="7287122" y="1341025"/>
                <a:ext cx="695703" cy="73419"/>
                <a:chOff x="7287122" y="1341025"/>
                <a:chExt cx="695703" cy="73419"/>
              </a:xfrm>
            </p:grpSpPr>
            <p:sp>
              <p:nvSpPr>
                <p:cNvPr id="7044" name="Google Shape;7044;p7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45" name="Google Shape;7045;p7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046" name="Google Shape;7046;p78"/>
          <p:cNvGrpSpPr/>
          <p:nvPr/>
        </p:nvGrpSpPr>
        <p:grpSpPr>
          <a:xfrm>
            <a:off x="5802676" y="1185224"/>
            <a:ext cx="1397729" cy="1098540"/>
            <a:chOff x="5900602" y="1193063"/>
            <a:chExt cx="1299851" cy="1021707"/>
          </a:xfrm>
        </p:grpSpPr>
        <p:grpSp>
          <p:nvGrpSpPr>
            <p:cNvPr id="7047" name="Google Shape;7047;p78"/>
            <p:cNvGrpSpPr/>
            <p:nvPr/>
          </p:nvGrpSpPr>
          <p:grpSpPr>
            <a:xfrm>
              <a:off x="6520337" y="1193063"/>
              <a:ext cx="341815" cy="799959"/>
              <a:chOff x="6520337" y="1193063"/>
              <a:chExt cx="341815" cy="799959"/>
            </a:xfrm>
          </p:grpSpPr>
          <p:grpSp>
            <p:nvGrpSpPr>
              <p:cNvPr id="7048" name="Google Shape;7048;p78"/>
              <p:cNvGrpSpPr/>
              <p:nvPr/>
            </p:nvGrpSpPr>
            <p:grpSpPr>
              <a:xfrm>
                <a:off x="6520337" y="1589527"/>
                <a:ext cx="213950" cy="403494"/>
                <a:chOff x="6520337" y="1589527"/>
                <a:chExt cx="213950" cy="403494"/>
              </a:xfrm>
            </p:grpSpPr>
            <p:sp>
              <p:nvSpPr>
                <p:cNvPr id="7049" name="Google Shape;7049;p7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78"/>
              <p:cNvGrpSpPr/>
              <p:nvPr/>
            </p:nvGrpSpPr>
            <p:grpSpPr>
              <a:xfrm>
                <a:off x="6577204" y="1193063"/>
                <a:ext cx="284947" cy="464512"/>
                <a:chOff x="6577204" y="1193063"/>
                <a:chExt cx="284947" cy="464512"/>
              </a:xfrm>
            </p:grpSpPr>
            <p:sp>
              <p:nvSpPr>
                <p:cNvPr id="7052" name="Google Shape;7052;p7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53" name="Google Shape;7053;p7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054" name="Google Shape;7054;p78"/>
            <p:cNvGrpSpPr/>
            <p:nvPr/>
          </p:nvGrpSpPr>
          <p:grpSpPr>
            <a:xfrm>
              <a:off x="6238903" y="1193063"/>
              <a:ext cx="300475" cy="900152"/>
              <a:chOff x="6238903" y="1193063"/>
              <a:chExt cx="300475" cy="900152"/>
            </a:xfrm>
          </p:grpSpPr>
          <p:grpSp>
            <p:nvGrpSpPr>
              <p:cNvPr id="7055" name="Google Shape;7055;p78"/>
              <p:cNvGrpSpPr/>
              <p:nvPr/>
            </p:nvGrpSpPr>
            <p:grpSpPr>
              <a:xfrm>
                <a:off x="6290865" y="1489315"/>
                <a:ext cx="248514" cy="603900"/>
                <a:chOff x="6290865" y="1489315"/>
                <a:chExt cx="248514" cy="603900"/>
              </a:xfrm>
            </p:grpSpPr>
            <p:sp>
              <p:nvSpPr>
                <p:cNvPr id="7056" name="Google Shape;7056;p7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78"/>
              <p:cNvGrpSpPr/>
              <p:nvPr/>
            </p:nvGrpSpPr>
            <p:grpSpPr>
              <a:xfrm>
                <a:off x="6238903" y="1193063"/>
                <a:ext cx="284947" cy="333087"/>
                <a:chOff x="6238903" y="1193063"/>
                <a:chExt cx="284947" cy="333087"/>
              </a:xfrm>
            </p:grpSpPr>
            <p:sp>
              <p:nvSpPr>
                <p:cNvPr id="7059" name="Google Shape;7059;p7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0" name="Google Shape;7060;p7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061" name="Google Shape;7061;p78"/>
            <p:cNvGrpSpPr/>
            <p:nvPr/>
          </p:nvGrpSpPr>
          <p:grpSpPr>
            <a:xfrm>
              <a:off x="5900602" y="1193063"/>
              <a:ext cx="444345" cy="1021707"/>
              <a:chOff x="5900602" y="1193063"/>
              <a:chExt cx="444345" cy="1021707"/>
            </a:xfrm>
          </p:grpSpPr>
          <p:grpSp>
            <p:nvGrpSpPr>
              <p:cNvPr id="7062" name="Google Shape;7062;p78"/>
              <p:cNvGrpSpPr/>
              <p:nvPr/>
            </p:nvGrpSpPr>
            <p:grpSpPr>
              <a:xfrm>
                <a:off x="6046501" y="1367785"/>
                <a:ext cx="298446" cy="846986"/>
                <a:chOff x="6046501" y="1367785"/>
                <a:chExt cx="298446" cy="846986"/>
              </a:xfrm>
            </p:grpSpPr>
            <p:sp>
              <p:nvSpPr>
                <p:cNvPr id="7063" name="Google Shape;7063;p7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78"/>
              <p:cNvGrpSpPr/>
              <p:nvPr/>
            </p:nvGrpSpPr>
            <p:grpSpPr>
              <a:xfrm>
                <a:off x="5900602" y="1193063"/>
                <a:ext cx="284947" cy="182312"/>
                <a:chOff x="5900602" y="1193063"/>
                <a:chExt cx="284947" cy="182312"/>
              </a:xfrm>
            </p:grpSpPr>
            <p:sp>
              <p:nvSpPr>
                <p:cNvPr id="7066" name="Google Shape;7066;p7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7" name="Google Shape;7067;p7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068" name="Google Shape;7068;p78"/>
            <p:cNvGrpSpPr/>
            <p:nvPr/>
          </p:nvGrpSpPr>
          <p:grpSpPr>
            <a:xfrm>
              <a:off x="6738300" y="1193063"/>
              <a:ext cx="462153" cy="707634"/>
              <a:chOff x="6738300" y="1193063"/>
              <a:chExt cx="462153" cy="707634"/>
            </a:xfrm>
          </p:grpSpPr>
          <p:grpSp>
            <p:nvGrpSpPr>
              <p:cNvPr id="7069" name="Google Shape;7069;p78"/>
              <p:cNvGrpSpPr/>
              <p:nvPr/>
            </p:nvGrpSpPr>
            <p:grpSpPr>
              <a:xfrm>
                <a:off x="6915505" y="1193063"/>
                <a:ext cx="284947" cy="597387"/>
                <a:chOff x="6915505" y="1193063"/>
                <a:chExt cx="284947" cy="597387"/>
              </a:xfrm>
            </p:grpSpPr>
            <p:sp>
              <p:nvSpPr>
                <p:cNvPr id="7070" name="Google Shape;7070;p7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1" name="Google Shape;7071;p7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072" name="Google Shape;7072;p78"/>
              <p:cNvGrpSpPr/>
              <p:nvPr/>
            </p:nvGrpSpPr>
            <p:grpSpPr>
              <a:xfrm>
                <a:off x="6738300" y="1684725"/>
                <a:ext cx="230066" cy="215971"/>
                <a:chOff x="6738300" y="1684725"/>
                <a:chExt cx="230066" cy="215971"/>
              </a:xfrm>
            </p:grpSpPr>
            <p:sp>
              <p:nvSpPr>
                <p:cNvPr id="7073" name="Google Shape;7073;p7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55"/>
        <p:cNvGrpSpPr/>
        <p:nvPr/>
      </p:nvGrpSpPr>
      <p:grpSpPr>
        <a:xfrm>
          <a:off x="0" y="0"/>
          <a:ext cx="0" cy="0"/>
          <a:chOff x="0" y="0"/>
          <a:chExt cx="0" cy="0"/>
        </a:xfrm>
      </p:grpSpPr>
      <p:sp>
        <p:nvSpPr>
          <p:cNvPr id="656" name="Google Shape;656;p39"/>
          <p:cNvSpPr txBox="1">
            <a:spLocks noGrp="1"/>
          </p:cNvSpPr>
          <p:nvPr>
            <p:ph type="title" idx="2"/>
          </p:nvPr>
        </p:nvSpPr>
        <p:spPr>
          <a:xfrm>
            <a:off x="1844288" y="2811750"/>
            <a:ext cx="24357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657" name="Google Shape;657;p39"/>
          <p:cNvSpPr/>
          <p:nvPr/>
        </p:nvSpPr>
        <p:spPr>
          <a:xfrm>
            <a:off x="1905350" y="186450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9"/>
          <p:cNvSpPr txBox="1">
            <a:spLocks noGrp="1"/>
          </p:cNvSpPr>
          <p:nvPr>
            <p:ph type="title"/>
          </p:nvPr>
        </p:nvSpPr>
        <p:spPr>
          <a:xfrm>
            <a:off x="4167713" y="2984102"/>
            <a:ext cx="41988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grpSp>
        <p:nvGrpSpPr>
          <p:cNvPr id="659" name="Google Shape;659;p39"/>
          <p:cNvGrpSpPr/>
          <p:nvPr/>
        </p:nvGrpSpPr>
        <p:grpSpPr>
          <a:xfrm>
            <a:off x="4166200" y="1001287"/>
            <a:ext cx="811602" cy="1422825"/>
            <a:chOff x="1640025" y="2466899"/>
            <a:chExt cx="811602" cy="1422825"/>
          </a:xfrm>
        </p:grpSpPr>
        <p:sp>
          <p:nvSpPr>
            <p:cNvPr id="660" name="Google Shape;660;p39"/>
            <p:cNvSpPr/>
            <p:nvPr/>
          </p:nvSpPr>
          <p:spPr>
            <a:xfrm>
              <a:off x="1640025" y="2773293"/>
              <a:ext cx="535878" cy="868153"/>
            </a:xfrm>
            <a:custGeom>
              <a:avLst/>
              <a:gdLst/>
              <a:ahLst/>
              <a:cxnLst/>
              <a:rect l="l" t="t" r="r" b="b"/>
              <a:pathLst>
                <a:path w="10291" h="16672" extrusionOk="0">
                  <a:moveTo>
                    <a:pt x="9732" y="0"/>
                  </a:moveTo>
                  <a:lnTo>
                    <a:pt x="7605" y="498"/>
                  </a:lnTo>
                  <a:cubicBezTo>
                    <a:pt x="7393" y="559"/>
                    <a:pt x="2399" y="1856"/>
                    <a:pt x="1011" y="6035"/>
                  </a:cubicBezTo>
                  <a:cubicBezTo>
                    <a:pt x="0" y="9053"/>
                    <a:pt x="1162" y="12628"/>
                    <a:pt x="4436" y="16672"/>
                  </a:cubicBezTo>
                  <a:lnTo>
                    <a:pt x="6352" y="15133"/>
                  </a:lnTo>
                  <a:cubicBezTo>
                    <a:pt x="3637" y="11784"/>
                    <a:pt x="2626" y="8992"/>
                    <a:pt x="3335" y="6820"/>
                  </a:cubicBezTo>
                  <a:cubicBezTo>
                    <a:pt x="4285" y="3968"/>
                    <a:pt x="8012" y="2927"/>
                    <a:pt x="8208" y="2882"/>
                  </a:cubicBezTo>
                  <a:lnTo>
                    <a:pt x="10290" y="2384"/>
                  </a:lnTo>
                  <a:lnTo>
                    <a:pt x="97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9"/>
            <p:cNvSpPr/>
            <p:nvPr/>
          </p:nvSpPr>
          <p:spPr>
            <a:xfrm>
              <a:off x="2120029" y="2685291"/>
              <a:ext cx="196470" cy="380285"/>
            </a:xfrm>
            <a:custGeom>
              <a:avLst/>
              <a:gdLst/>
              <a:ahLst/>
              <a:cxnLst/>
              <a:rect l="l" t="t" r="r" b="b"/>
              <a:pathLst>
                <a:path w="3773" h="7303" extrusionOk="0">
                  <a:moveTo>
                    <a:pt x="755" y="0"/>
                  </a:moveTo>
                  <a:cubicBezTo>
                    <a:pt x="333" y="0"/>
                    <a:pt x="1" y="332"/>
                    <a:pt x="1" y="755"/>
                  </a:cubicBezTo>
                  <a:lnTo>
                    <a:pt x="1" y="6548"/>
                  </a:lnTo>
                  <a:cubicBezTo>
                    <a:pt x="1" y="6956"/>
                    <a:pt x="333" y="7303"/>
                    <a:pt x="755" y="7303"/>
                  </a:cubicBezTo>
                  <a:lnTo>
                    <a:pt x="3018" y="7303"/>
                  </a:lnTo>
                  <a:cubicBezTo>
                    <a:pt x="3441" y="7303"/>
                    <a:pt x="3773" y="6956"/>
                    <a:pt x="3773" y="6548"/>
                  </a:cubicBezTo>
                  <a:lnTo>
                    <a:pt x="3773" y="755"/>
                  </a:lnTo>
                  <a:cubicBezTo>
                    <a:pt x="3773" y="332"/>
                    <a:pt x="3441" y="0"/>
                    <a:pt x="30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9"/>
            <p:cNvSpPr/>
            <p:nvPr/>
          </p:nvSpPr>
          <p:spPr>
            <a:xfrm>
              <a:off x="2120029" y="3026260"/>
              <a:ext cx="196470" cy="39315"/>
            </a:xfrm>
            <a:custGeom>
              <a:avLst/>
              <a:gdLst/>
              <a:ahLst/>
              <a:cxnLst/>
              <a:rect l="l" t="t" r="r" b="b"/>
              <a:pathLst>
                <a:path w="3773" h="755" extrusionOk="0">
                  <a:moveTo>
                    <a:pt x="1" y="0"/>
                  </a:moveTo>
                  <a:cubicBezTo>
                    <a:pt x="1" y="423"/>
                    <a:pt x="333" y="755"/>
                    <a:pt x="755" y="755"/>
                  </a:cubicBezTo>
                  <a:lnTo>
                    <a:pt x="3018" y="755"/>
                  </a:lnTo>
                  <a:cubicBezTo>
                    <a:pt x="3426" y="755"/>
                    <a:pt x="3773" y="423"/>
                    <a:pt x="3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9"/>
            <p:cNvSpPr/>
            <p:nvPr/>
          </p:nvSpPr>
          <p:spPr>
            <a:xfrm>
              <a:off x="2172675" y="2495956"/>
              <a:ext cx="90398" cy="189388"/>
            </a:xfrm>
            <a:custGeom>
              <a:avLst/>
              <a:gdLst/>
              <a:ahLst/>
              <a:cxnLst/>
              <a:rect l="l" t="t" r="r" b="b"/>
              <a:pathLst>
                <a:path w="1736" h="3637" extrusionOk="0">
                  <a:moveTo>
                    <a:pt x="1" y="0"/>
                  </a:moveTo>
                  <a:lnTo>
                    <a:pt x="1" y="3636"/>
                  </a:lnTo>
                  <a:lnTo>
                    <a:pt x="1736" y="3636"/>
                  </a:lnTo>
                  <a:lnTo>
                    <a:pt x="17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9"/>
            <p:cNvSpPr/>
            <p:nvPr/>
          </p:nvSpPr>
          <p:spPr>
            <a:xfrm>
              <a:off x="2173456" y="3065523"/>
              <a:ext cx="89617" cy="100656"/>
            </a:xfrm>
            <a:custGeom>
              <a:avLst/>
              <a:gdLst/>
              <a:ahLst/>
              <a:cxnLst/>
              <a:rect l="l" t="t" r="r" b="b"/>
              <a:pathLst>
                <a:path w="1721" h="1933" extrusionOk="0">
                  <a:moveTo>
                    <a:pt x="1" y="1"/>
                  </a:moveTo>
                  <a:lnTo>
                    <a:pt x="1" y="1645"/>
                  </a:lnTo>
                  <a:cubicBezTo>
                    <a:pt x="1" y="1796"/>
                    <a:pt x="122" y="1932"/>
                    <a:pt x="272" y="1932"/>
                  </a:cubicBezTo>
                  <a:lnTo>
                    <a:pt x="1434" y="1932"/>
                  </a:lnTo>
                  <a:cubicBezTo>
                    <a:pt x="1600" y="1932"/>
                    <a:pt x="1721" y="1796"/>
                    <a:pt x="1721" y="1645"/>
                  </a:cubicBezTo>
                  <a:lnTo>
                    <a:pt x="17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9"/>
            <p:cNvSpPr/>
            <p:nvPr/>
          </p:nvSpPr>
          <p:spPr>
            <a:xfrm>
              <a:off x="2188400" y="3165293"/>
              <a:ext cx="60560" cy="47230"/>
            </a:xfrm>
            <a:custGeom>
              <a:avLst/>
              <a:gdLst/>
              <a:ahLst/>
              <a:cxnLst/>
              <a:rect l="l" t="t" r="r" b="b"/>
              <a:pathLst>
                <a:path w="1163" h="907" extrusionOk="0">
                  <a:moveTo>
                    <a:pt x="1" y="1"/>
                  </a:moveTo>
                  <a:lnTo>
                    <a:pt x="1" y="680"/>
                  </a:lnTo>
                  <a:cubicBezTo>
                    <a:pt x="1" y="801"/>
                    <a:pt x="91" y="906"/>
                    <a:pt x="227" y="906"/>
                  </a:cubicBezTo>
                  <a:lnTo>
                    <a:pt x="936" y="906"/>
                  </a:lnTo>
                  <a:cubicBezTo>
                    <a:pt x="1072" y="906"/>
                    <a:pt x="1162" y="801"/>
                    <a:pt x="1162" y="680"/>
                  </a:cubicBez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9"/>
            <p:cNvSpPr/>
            <p:nvPr/>
          </p:nvSpPr>
          <p:spPr>
            <a:xfrm>
              <a:off x="2145961" y="2495956"/>
              <a:ext cx="145386" cy="47178"/>
            </a:xfrm>
            <a:custGeom>
              <a:avLst/>
              <a:gdLst/>
              <a:ahLst/>
              <a:cxnLst/>
              <a:rect l="l" t="t" r="r" b="b"/>
              <a:pathLst>
                <a:path w="2792" h="906" extrusionOk="0">
                  <a:moveTo>
                    <a:pt x="1" y="0"/>
                  </a:moveTo>
                  <a:lnTo>
                    <a:pt x="1" y="438"/>
                  </a:lnTo>
                  <a:cubicBezTo>
                    <a:pt x="1" y="694"/>
                    <a:pt x="197" y="906"/>
                    <a:pt x="469" y="906"/>
                  </a:cubicBezTo>
                  <a:lnTo>
                    <a:pt x="2324" y="906"/>
                  </a:lnTo>
                  <a:cubicBezTo>
                    <a:pt x="2581" y="906"/>
                    <a:pt x="2792" y="694"/>
                    <a:pt x="2792" y="438"/>
                  </a:cubicBezTo>
                  <a:lnTo>
                    <a:pt x="2792" y="0"/>
                  </a:lnTo>
                  <a:close/>
                </a:path>
              </a:pathLst>
            </a:custGeom>
            <a:solidFill>
              <a:srgbClr val="8E8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9"/>
            <p:cNvSpPr/>
            <p:nvPr/>
          </p:nvSpPr>
          <p:spPr>
            <a:xfrm>
              <a:off x="2145961" y="2495956"/>
              <a:ext cx="145386" cy="47178"/>
            </a:xfrm>
            <a:custGeom>
              <a:avLst/>
              <a:gdLst/>
              <a:ahLst/>
              <a:cxnLst/>
              <a:rect l="l" t="t" r="r" b="b"/>
              <a:pathLst>
                <a:path w="2792" h="906" extrusionOk="0">
                  <a:moveTo>
                    <a:pt x="1" y="0"/>
                  </a:moveTo>
                  <a:lnTo>
                    <a:pt x="1" y="438"/>
                  </a:lnTo>
                  <a:cubicBezTo>
                    <a:pt x="1" y="694"/>
                    <a:pt x="197" y="906"/>
                    <a:pt x="469" y="906"/>
                  </a:cubicBezTo>
                  <a:lnTo>
                    <a:pt x="2324" y="906"/>
                  </a:lnTo>
                  <a:cubicBezTo>
                    <a:pt x="2581" y="906"/>
                    <a:pt x="2792" y="694"/>
                    <a:pt x="2792" y="438"/>
                  </a:cubicBezTo>
                  <a:lnTo>
                    <a:pt x="27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9"/>
            <p:cNvSpPr/>
            <p:nvPr/>
          </p:nvSpPr>
          <p:spPr>
            <a:xfrm>
              <a:off x="2113781" y="2466899"/>
              <a:ext cx="209019" cy="29109"/>
            </a:xfrm>
            <a:custGeom>
              <a:avLst/>
              <a:gdLst/>
              <a:ahLst/>
              <a:cxnLst/>
              <a:rect l="l" t="t" r="r" b="b"/>
              <a:pathLst>
                <a:path w="4014" h="559" extrusionOk="0">
                  <a:moveTo>
                    <a:pt x="166" y="0"/>
                  </a:moveTo>
                  <a:cubicBezTo>
                    <a:pt x="61" y="0"/>
                    <a:pt x="0" y="76"/>
                    <a:pt x="0" y="166"/>
                  </a:cubicBezTo>
                  <a:lnTo>
                    <a:pt x="0" y="362"/>
                  </a:lnTo>
                  <a:cubicBezTo>
                    <a:pt x="0" y="468"/>
                    <a:pt x="76" y="558"/>
                    <a:pt x="196" y="558"/>
                  </a:cubicBezTo>
                  <a:lnTo>
                    <a:pt x="3817" y="558"/>
                  </a:lnTo>
                  <a:cubicBezTo>
                    <a:pt x="3923" y="558"/>
                    <a:pt x="4013" y="468"/>
                    <a:pt x="4013" y="362"/>
                  </a:cubicBezTo>
                  <a:lnTo>
                    <a:pt x="4013" y="166"/>
                  </a:lnTo>
                  <a:cubicBezTo>
                    <a:pt x="4013" y="76"/>
                    <a:pt x="3938" y="0"/>
                    <a:pt x="38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9"/>
            <p:cNvSpPr/>
            <p:nvPr/>
          </p:nvSpPr>
          <p:spPr>
            <a:xfrm>
              <a:off x="1995159" y="2782562"/>
              <a:ext cx="204280" cy="185795"/>
            </a:xfrm>
            <a:custGeom>
              <a:avLst/>
              <a:gdLst/>
              <a:ahLst/>
              <a:cxnLst/>
              <a:rect l="l" t="t" r="r" b="b"/>
              <a:pathLst>
                <a:path w="3923" h="3568" extrusionOk="0">
                  <a:moveTo>
                    <a:pt x="1958" y="1"/>
                  </a:moveTo>
                  <a:cubicBezTo>
                    <a:pt x="1825" y="1"/>
                    <a:pt x="1689" y="16"/>
                    <a:pt x="1554" y="49"/>
                  </a:cubicBezTo>
                  <a:cubicBezTo>
                    <a:pt x="588" y="275"/>
                    <a:pt x="0" y="1240"/>
                    <a:pt x="226" y="2191"/>
                  </a:cubicBezTo>
                  <a:cubicBezTo>
                    <a:pt x="420" y="3017"/>
                    <a:pt x="1155" y="3567"/>
                    <a:pt x="1958" y="3567"/>
                  </a:cubicBezTo>
                  <a:cubicBezTo>
                    <a:pt x="2094" y="3567"/>
                    <a:pt x="2231" y="3551"/>
                    <a:pt x="2369" y="3519"/>
                  </a:cubicBezTo>
                  <a:cubicBezTo>
                    <a:pt x="3334" y="3292"/>
                    <a:pt x="3923" y="2342"/>
                    <a:pt x="3696" y="1376"/>
                  </a:cubicBezTo>
                  <a:cubicBezTo>
                    <a:pt x="3502" y="561"/>
                    <a:pt x="2764" y="1"/>
                    <a:pt x="19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9"/>
            <p:cNvSpPr/>
            <p:nvPr/>
          </p:nvSpPr>
          <p:spPr>
            <a:xfrm>
              <a:off x="2032860" y="2826927"/>
              <a:ext cx="112372" cy="96438"/>
            </a:xfrm>
            <a:custGeom>
              <a:avLst/>
              <a:gdLst/>
              <a:ahLst/>
              <a:cxnLst/>
              <a:rect l="l" t="t" r="r" b="b"/>
              <a:pathLst>
                <a:path w="2158" h="1852" extrusionOk="0">
                  <a:moveTo>
                    <a:pt x="1226" y="0"/>
                  </a:moveTo>
                  <a:cubicBezTo>
                    <a:pt x="1001" y="0"/>
                    <a:pt x="773" y="83"/>
                    <a:pt x="589" y="268"/>
                  </a:cubicBezTo>
                  <a:cubicBezTo>
                    <a:pt x="0" y="856"/>
                    <a:pt x="423" y="1852"/>
                    <a:pt x="1237" y="1852"/>
                  </a:cubicBezTo>
                  <a:cubicBezTo>
                    <a:pt x="1750" y="1852"/>
                    <a:pt x="2158" y="1445"/>
                    <a:pt x="2158" y="932"/>
                  </a:cubicBezTo>
                  <a:cubicBezTo>
                    <a:pt x="2158" y="369"/>
                    <a:pt x="1700" y="0"/>
                    <a:pt x="1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9"/>
            <p:cNvSpPr/>
            <p:nvPr/>
          </p:nvSpPr>
          <p:spPr>
            <a:xfrm>
              <a:off x="1702095" y="3555003"/>
              <a:ext cx="703187" cy="334722"/>
            </a:xfrm>
            <a:custGeom>
              <a:avLst/>
              <a:gdLst/>
              <a:ahLst/>
              <a:cxnLst/>
              <a:rect l="l" t="t" r="r" b="b"/>
              <a:pathLst>
                <a:path w="13504" h="6428" extrusionOk="0">
                  <a:moveTo>
                    <a:pt x="4979" y="0"/>
                  </a:moveTo>
                  <a:lnTo>
                    <a:pt x="0" y="4059"/>
                  </a:lnTo>
                  <a:lnTo>
                    <a:pt x="0" y="6428"/>
                  </a:lnTo>
                  <a:lnTo>
                    <a:pt x="13504" y="6428"/>
                  </a:lnTo>
                  <a:lnTo>
                    <a:pt x="13504" y="5236"/>
                  </a:lnTo>
                  <a:cubicBezTo>
                    <a:pt x="13504" y="4285"/>
                    <a:pt x="12734" y="3516"/>
                    <a:pt x="11784" y="3516"/>
                  </a:cubicBezTo>
                  <a:lnTo>
                    <a:pt x="6669" y="3516"/>
                  </a:lnTo>
                  <a:lnTo>
                    <a:pt x="49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9"/>
            <p:cNvSpPr/>
            <p:nvPr/>
          </p:nvSpPr>
          <p:spPr>
            <a:xfrm>
              <a:off x="1940900" y="3383737"/>
              <a:ext cx="510727" cy="36190"/>
            </a:xfrm>
            <a:custGeom>
              <a:avLst/>
              <a:gdLst/>
              <a:ahLst/>
              <a:cxnLst/>
              <a:rect l="l" t="t" r="r" b="b"/>
              <a:pathLst>
                <a:path w="9808" h="695" extrusionOk="0">
                  <a:moveTo>
                    <a:pt x="348" y="0"/>
                  </a:moveTo>
                  <a:cubicBezTo>
                    <a:pt x="152" y="0"/>
                    <a:pt x="1" y="166"/>
                    <a:pt x="1" y="347"/>
                  </a:cubicBezTo>
                  <a:lnTo>
                    <a:pt x="1" y="694"/>
                  </a:lnTo>
                  <a:lnTo>
                    <a:pt x="9808" y="694"/>
                  </a:lnTo>
                  <a:lnTo>
                    <a:pt x="9808" y="347"/>
                  </a:lnTo>
                  <a:cubicBezTo>
                    <a:pt x="9808" y="151"/>
                    <a:pt x="9657" y="0"/>
                    <a:pt x="94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9"/>
            <p:cNvSpPr/>
            <p:nvPr/>
          </p:nvSpPr>
          <p:spPr>
            <a:xfrm>
              <a:off x="1961364" y="3419094"/>
              <a:ext cx="323735" cy="252239"/>
            </a:xfrm>
            <a:custGeom>
              <a:avLst/>
              <a:gdLst/>
              <a:ahLst/>
              <a:cxnLst/>
              <a:rect l="l" t="t" r="r" b="b"/>
              <a:pathLst>
                <a:path w="6217" h="4844" extrusionOk="0">
                  <a:moveTo>
                    <a:pt x="3063" y="0"/>
                  </a:moveTo>
                  <a:lnTo>
                    <a:pt x="3063" y="1132"/>
                  </a:lnTo>
                  <a:lnTo>
                    <a:pt x="1102" y="1132"/>
                  </a:lnTo>
                  <a:cubicBezTo>
                    <a:pt x="498" y="1132"/>
                    <a:pt x="0" y="1630"/>
                    <a:pt x="0" y="2233"/>
                  </a:cubicBezTo>
                  <a:lnTo>
                    <a:pt x="0" y="2610"/>
                  </a:lnTo>
                  <a:lnTo>
                    <a:pt x="2339" y="4843"/>
                  </a:lnTo>
                  <a:lnTo>
                    <a:pt x="4270" y="4843"/>
                  </a:lnTo>
                  <a:cubicBezTo>
                    <a:pt x="4602" y="4843"/>
                    <a:pt x="4873" y="4572"/>
                    <a:pt x="4873" y="4240"/>
                  </a:cubicBezTo>
                  <a:lnTo>
                    <a:pt x="4873" y="3847"/>
                  </a:lnTo>
                  <a:lnTo>
                    <a:pt x="5809" y="3847"/>
                  </a:lnTo>
                  <a:cubicBezTo>
                    <a:pt x="6035" y="3847"/>
                    <a:pt x="6216" y="3666"/>
                    <a:pt x="6216" y="3440"/>
                  </a:cubicBezTo>
                  <a:cubicBezTo>
                    <a:pt x="6216" y="3214"/>
                    <a:pt x="6035" y="3033"/>
                    <a:pt x="5809" y="3033"/>
                  </a:cubicBezTo>
                  <a:lnTo>
                    <a:pt x="4300" y="3033"/>
                  </a:lnTo>
                  <a:lnTo>
                    <a:pt x="4300" y="0"/>
                  </a:lnTo>
                  <a:close/>
                </a:path>
              </a:pathLst>
            </a:custGeom>
            <a:solidFill>
              <a:srgbClr val="B1F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9"/>
            <p:cNvSpPr/>
            <p:nvPr/>
          </p:nvSpPr>
          <p:spPr>
            <a:xfrm>
              <a:off x="1961364" y="3419094"/>
              <a:ext cx="323735" cy="252239"/>
            </a:xfrm>
            <a:custGeom>
              <a:avLst/>
              <a:gdLst/>
              <a:ahLst/>
              <a:cxnLst/>
              <a:rect l="l" t="t" r="r" b="b"/>
              <a:pathLst>
                <a:path w="6217" h="4844" extrusionOk="0">
                  <a:moveTo>
                    <a:pt x="3063" y="0"/>
                  </a:moveTo>
                  <a:lnTo>
                    <a:pt x="3063" y="1132"/>
                  </a:lnTo>
                  <a:lnTo>
                    <a:pt x="1102" y="1132"/>
                  </a:lnTo>
                  <a:cubicBezTo>
                    <a:pt x="498" y="1132"/>
                    <a:pt x="0" y="1630"/>
                    <a:pt x="0" y="2233"/>
                  </a:cubicBezTo>
                  <a:lnTo>
                    <a:pt x="0" y="2610"/>
                  </a:lnTo>
                  <a:lnTo>
                    <a:pt x="2339" y="4843"/>
                  </a:lnTo>
                  <a:lnTo>
                    <a:pt x="4270" y="4843"/>
                  </a:lnTo>
                  <a:cubicBezTo>
                    <a:pt x="4602" y="4843"/>
                    <a:pt x="4873" y="4572"/>
                    <a:pt x="4873" y="4240"/>
                  </a:cubicBezTo>
                  <a:lnTo>
                    <a:pt x="4873" y="3847"/>
                  </a:lnTo>
                  <a:lnTo>
                    <a:pt x="5809" y="3847"/>
                  </a:lnTo>
                  <a:cubicBezTo>
                    <a:pt x="6035" y="3847"/>
                    <a:pt x="6216" y="3666"/>
                    <a:pt x="6216" y="3440"/>
                  </a:cubicBezTo>
                  <a:cubicBezTo>
                    <a:pt x="6216" y="3214"/>
                    <a:pt x="6035" y="3033"/>
                    <a:pt x="5809" y="3033"/>
                  </a:cubicBezTo>
                  <a:lnTo>
                    <a:pt x="4300" y="3033"/>
                  </a:lnTo>
                  <a:lnTo>
                    <a:pt x="4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9"/>
            <p:cNvSpPr/>
            <p:nvPr/>
          </p:nvSpPr>
          <p:spPr>
            <a:xfrm>
              <a:off x="1925226" y="3514907"/>
              <a:ext cx="260102" cy="260102"/>
            </a:xfrm>
            <a:custGeom>
              <a:avLst/>
              <a:gdLst/>
              <a:ahLst/>
              <a:cxnLst/>
              <a:rect l="l" t="t" r="r" b="b"/>
              <a:pathLst>
                <a:path w="4995" h="4995" extrusionOk="0">
                  <a:moveTo>
                    <a:pt x="2490" y="1"/>
                  </a:moveTo>
                  <a:cubicBezTo>
                    <a:pt x="1117" y="1"/>
                    <a:pt x="0" y="1117"/>
                    <a:pt x="0" y="2505"/>
                  </a:cubicBezTo>
                  <a:cubicBezTo>
                    <a:pt x="0" y="3878"/>
                    <a:pt x="1117" y="4995"/>
                    <a:pt x="2490" y="4995"/>
                  </a:cubicBezTo>
                  <a:cubicBezTo>
                    <a:pt x="3863" y="4995"/>
                    <a:pt x="4994" y="3878"/>
                    <a:pt x="4994" y="2505"/>
                  </a:cubicBezTo>
                  <a:cubicBezTo>
                    <a:pt x="4994" y="1117"/>
                    <a:pt x="3863"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9"/>
            <p:cNvSpPr/>
            <p:nvPr/>
          </p:nvSpPr>
          <p:spPr>
            <a:xfrm>
              <a:off x="1989640" y="3580154"/>
              <a:ext cx="130442" cy="130442"/>
            </a:xfrm>
            <a:custGeom>
              <a:avLst/>
              <a:gdLst/>
              <a:ahLst/>
              <a:cxnLst/>
              <a:rect l="l" t="t" r="r" b="b"/>
              <a:pathLst>
                <a:path w="2505" h="2505" extrusionOk="0">
                  <a:moveTo>
                    <a:pt x="1253" y="0"/>
                  </a:moveTo>
                  <a:cubicBezTo>
                    <a:pt x="559" y="0"/>
                    <a:pt x="0" y="558"/>
                    <a:pt x="0" y="1252"/>
                  </a:cubicBezTo>
                  <a:cubicBezTo>
                    <a:pt x="0" y="1946"/>
                    <a:pt x="559" y="2505"/>
                    <a:pt x="1253" y="2505"/>
                  </a:cubicBezTo>
                  <a:cubicBezTo>
                    <a:pt x="1947" y="2505"/>
                    <a:pt x="2505" y="1946"/>
                    <a:pt x="2505" y="1252"/>
                  </a:cubicBezTo>
                  <a:cubicBezTo>
                    <a:pt x="2505" y="558"/>
                    <a:pt x="1947" y="0"/>
                    <a:pt x="1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 name="Google Shape;677;p39"/>
          <p:cNvSpPr txBox="1">
            <a:spLocks noGrp="1"/>
          </p:cNvSpPr>
          <p:nvPr>
            <p:ph type="subTitle" idx="1"/>
          </p:nvPr>
        </p:nvSpPr>
        <p:spPr>
          <a:xfrm>
            <a:off x="4167713" y="3763552"/>
            <a:ext cx="3287100" cy="763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Here you can include a few words about this section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78"/>
        <p:cNvGrpSpPr/>
        <p:nvPr/>
      </p:nvGrpSpPr>
      <p:grpSpPr>
        <a:xfrm>
          <a:off x="0" y="0"/>
          <a:ext cx="0" cy="0"/>
          <a:chOff x="0" y="0"/>
          <a:chExt cx="0" cy="0"/>
        </a:xfrm>
      </p:grpSpPr>
      <p:sp>
        <p:nvSpPr>
          <p:cNvPr id="7079" name="Google Shape;7079;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080" name="Google Shape;7080;p7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7081" name="Google Shape;7081;p79"/>
          <p:cNvGrpSpPr/>
          <p:nvPr/>
        </p:nvGrpSpPr>
        <p:grpSpPr>
          <a:xfrm>
            <a:off x="1267741" y="2287103"/>
            <a:ext cx="298169" cy="339253"/>
            <a:chOff x="1529350" y="258825"/>
            <a:chExt cx="423475" cy="481825"/>
          </a:xfrm>
        </p:grpSpPr>
        <p:sp>
          <p:nvSpPr>
            <p:cNvPr id="7082" name="Google Shape;7082;p7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3" name="Google Shape;7083;p7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4" name="Google Shape;7084;p79"/>
          <p:cNvGrpSpPr/>
          <p:nvPr/>
        </p:nvGrpSpPr>
        <p:grpSpPr>
          <a:xfrm>
            <a:off x="1660716" y="2367273"/>
            <a:ext cx="340890" cy="178912"/>
            <a:chOff x="2084325" y="363300"/>
            <a:chExt cx="484150" cy="254100"/>
          </a:xfrm>
        </p:grpSpPr>
        <p:sp>
          <p:nvSpPr>
            <p:cNvPr id="7085" name="Google Shape;7085;p7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7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7" name="Google Shape;7087;p79"/>
          <p:cNvGrpSpPr/>
          <p:nvPr/>
        </p:nvGrpSpPr>
        <p:grpSpPr>
          <a:xfrm>
            <a:off x="2110011" y="2287102"/>
            <a:ext cx="298169" cy="339253"/>
            <a:chOff x="2707500" y="249400"/>
            <a:chExt cx="423475" cy="481825"/>
          </a:xfrm>
        </p:grpSpPr>
        <p:sp>
          <p:nvSpPr>
            <p:cNvPr id="7088" name="Google Shape;7088;p7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9" name="Google Shape;7089;p7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0" name="Google Shape;7090;p79"/>
          <p:cNvGrpSpPr/>
          <p:nvPr/>
        </p:nvGrpSpPr>
        <p:grpSpPr>
          <a:xfrm>
            <a:off x="2912712" y="2287349"/>
            <a:ext cx="352349" cy="338760"/>
            <a:chOff x="3854700" y="249750"/>
            <a:chExt cx="500425" cy="481125"/>
          </a:xfrm>
        </p:grpSpPr>
        <p:sp>
          <p:nvSpPr>
            <p:cNvPr id="7091" name="Google Shape;7091;p7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2" name="Google Shape;7092;p7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7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4" name="Google Shape;7094;p7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5" name="Google Shape;7095;p7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7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7" name="Google Shape;7097;p7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8" name="Google Shape;7098;p7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9" name="Google Shape;7099;p79"/>
          <p:cNvGrpSpPr/>
          <p:nvPr/>
        </p:nvGrpSpPr>
        <p:grpSpPr>
          <a:xfrm>
            <a:off x="3330701" y="2287349"/>
            <a:ext cx="352349" cy="338760"/>
            <a:chOff x="4447550" y="249750"/>
            <a:chExt cx="500425" cy="481125"/>
          </a:xfrm>
        </p:grpSpPr>
        <p:sp>
          <p:nvSpPr>
            <p:cNvPr id="7100" name="Google Shape;7100;p7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1" name="Google Shape;7101;p7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2" name="Google Shape;7102;p79"/>
          <p:cNvGrpSpPr/>
          <p:nvPr/>
        </p:nvGrpSpPr>
        <p:grpSpPr>
          <a:xfrm>
            <a:off x="3759902" y="2287102"/>
            <a:ext cx="339253" cy="339253"/>
            <a:chOff x="5049725" y="249400"/>
            <a:chExt cx="481825" cy="481825"/>
          </a:xfrm>
        </p:grpSpPr>
        <p:sp>
          <p:nvSpPr>
            <p:cNvPr id="7103" name="Google Shape;7103;p7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7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5" name="Google Shape;7105;p79"/>
          <p:cNvGrpSpPr/>
          <p:nvPr/>
        </p:nvGrpSpPr>
        <p:grpSpPr>
          <a:xfrm>
            <a:off x="4173843" y="2287102"/>
            <a:ext cx="339253" cy="339253"/>
            <a:chOff x="5660400" y="238125"/>
            <a:chExt cx="481825" cy="481825"/>
          </a:xfrm>
        </p:grpSpPr>
        <p:sp>
          <p:nvSpPr>
            <p:cNvPr id="7106" name="Google Shape;7106;p7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7" name="Google Shape;7107;p7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8" name="Google Shape;7108;p79"/>
          <p:cNvGrpSpPr/>
          <p:nvPr/>
        </p:nvGrpSpPr>
        <p:grpSpPr>
          <a:xfrm>
            <a:off x="4590529" y="2287102"/>
            <a:ext cx="339253" cy="339253"/>
            <a:chOff x="6235400" y="249400"/>
            <a:chExt cx="481825" cy="481825"/>
          </a:xfrm>
        </p:grpSpPr>
        <p:sp>
          <p:nvSpPr>
            <p:cNvPr id="7109" name="Google Shape;7109;p7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0" name="Google Shape;7110;p7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1" name="Google Shape;7111;p7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2" name="Google Shape;7112;p7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3" name="Google Shape;7113;p7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14" name="Google Shape;7114;p79"/>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15" name="Google Shape;7115;p79"/>
          <p:cNvGrpSpPr/>
          <p:nvPr/>
        </p:nvGrpSpPr>
        <p:grpSpPr>
          <a:xfrm>
            <a:off x="1660875" y="2711232"/>
            <a:ext cx="340573" cy="339271"/>
            <a:chOff x="2085450" y="842250"/>
            <a:chExt cx="483700" cy="481850"/>
          </a:xfrm>
        </p:grpSpPr>
        <p:sp>
          <p:nvSpPr>
            <p:cNvPr id="7116" name="Google Shape;7116;p7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7" name="Google Shape;7117;p7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8" name="Google Shape;7118;p7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9" name="Google Shape;7119;p79"/>
          <p:cNvGrpSpPr/>
          <p:nvPr/>
        </p:nvGrpSpPr>
        <p:grpSpPr>
          <a:xfrm>
            <a:off x="2089443" y="2711241"/>
            <a:ext cx="339306" cy="339253"/>
            <a:chOff x="2685825" y="840375"/>
            <a:chExt cx="481900" cy="481825"/>
          </a:xfrm>
        </p:grpSpPr>
        <p:sp>
          <p:nvSpPr>
            <p:cNvPr id="7120" name="Google Shape;7120;p7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1" name="Google Shape;7121;p7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2" name="Google Shape;7122;p79"/>
          <p:cNvGrpSpPr/>
          <p:nvPr/>
        </p:nvGrpSpPr>
        <p:grpSpPr>
          <a:xfrm>
            <a:off x="2501104" y="2710924"/>
            <a:ext cx="350431" cy="339887"/>
            <a:chOff x="3270675" y="841800"/>
            <a:chExt cx="497700" cy="482725"/>
          </a:xfrm>
        </p:grpSpPr>
        <p:sp>
          <p:nvSpPr>
            <p:cNvPr id="7123" name="Google Shape;7123;p7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7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7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26" name="Google Shape;7126;p79"/>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27" name="Google Shape;7127;p79"/>
          <p:cNvGrpSpPr/>
          <p:nvPr/>
        </p:nvGrpSpPr>
        <p:grpSpPr>
          <a:xfrm>
            <a:off x="3337249" y="2731783"/>
            <a:ext cx="339253" cy="298169"/>
            <a:chOff x="4467200" y="877100"/>
            <a:chExt cx="481825" cy="423475"/>
          </a:xfrm>
        </p:grpSpPr>
        <p:sp>
          <p:nvSpPr>
            <p:cNvPr id="7128" name="Google Shape;7128;p7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9" name="Google Shape;7129;p7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0" name="Google Shape;7130;p7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1" name="Google Shape;7131;p7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2" name="Google Shape;7132;p79"/>
          <p:cNvGrpSpPr/>
          <p:nvPr/>
        </p:nvGrpSpPr>
        <p:grpSpPr>
          <a:xfrm>
            <a:off x="3752140" y="2711232"/>
            <a:ext cx="354778" cy="339271"/>
            <a:chOff x="5045500" y="842250"/>
            <a:chExt cx="503875" cy="481850"/>
          </a:xfrm>
        </p:grpSpPr>
        <p:sp>
          <p:nvSpPr>
            <p:cNvPr id="7133" name="Google Shape;7133;p7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4" name="Google Shape;7134;p7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5" name="Google Shape;7135;p79"/>
          <p:cNvGrpSpPr/>
          <p:nvPr/>
        </p:nvGrpSpPr>
        <p:grpSpPr>
          <a:xfrm>
            <a:off x="2523626" y="2287428"/>
            <a:ext cx="305386" cy="338602"/>
            <a:chOff x="3300325" y="249875"/>
            <a:chExt cx="433725" cy="480900"/>
          </a:xfrm>
        </p:grpSpPr>
        <p:sp>
          <p:nvSpPr>
            <p:cNvPr id="7136" name="Google Shape;7136;p7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7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8" name="Google Shape;7138;p7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9" name="Google Shape;7139;p7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0" name="Google Shape;7140;p7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1" name="Google Shape;7141;p7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2" name="Google Shape;7142;p79"/>
          <p:cNvGrpSpPr/>
          <p:nvPr/>
        </p:nvGrpSpPr>
        <p:grpSpPr>
          <a:xfrm>
            <a:off x="4174987" y="2737451"/>
            <a:ext cx="336965" cy="286833"/>
            <a:chOff x="5645200" y="879425"/>
            <a:chExt cx="478575" cy="407375"/>
          </a:xfrm>
        </p:grpSpPr>
        <p:sp>
          <p:nvSpPr>
            <p:cNvPr id="7143" name="Google Shape;7143;p7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4" name="Google Shape;7144;p7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5" name="Google Shape;7145;p7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6" name="Google Shape;7146;p7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7" name="Google Shape;7147;p7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8" name="Google Shape;7148;p7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9" name="Google Shape;7149;p79"/>
          <p:cNvGrpSpPr/>
          <p:nvPr/>
        </p:nvGrpSpPr>
        <p:grpSpPr>
          <a:xfrm>
            <a:off x="4611062" y="2711241"/>
            <a:ext cx="298186" cy="339253"/>
            <a:chOff x="6264525" y="842250"/>
            <a:chExt cx="423500" cy="481825"/>
          </a:xfrm>
        </p:grpSpPr>
        <p:sp>
          <p:nvSpPr>
            <p:cNvPr id="7150" name="Google Shape;7150;p7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1" name="Google Shape;7151;p7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2" name="Google Shape;7152;p7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3" name="Google Shape;7153;p7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4" name="Google Shape;7154;p7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5" name="Google Shape;7155;p7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6" name="Google Shape;7156;p7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7" name="Google Shape;7157;p79"/>
          <p:cNvGrpSpPr/>
          <p:nvPr/>
        </p:nvGrpSpPr>
        <p:grpSpPr>
          <a:xfrm>
            <a:off x="829350" y="3125895"/>
            <a:ext cx="339253" cy="339253"/>
            <a:chOff x="900750" y="1436075"/>
            <a:chExt cx="481825" cy="481825"/>
          </a:xfrm>
        </p:grpSpPr>
        <p:sp>
          <p:nvSpPr>
            <p:cNvPr id="7158" name="Google Shape;7158;p7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9" name="Google Shape;7159;p7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0" name="Google Shape;7160;p7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1" name="Google Shape;7161;p7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2" name="Google Shape;7162;p79"/>
          <p:cNvGrpSpPr/>
          <p:nvPr/>
        </p:nvGrpSpPr>
        <p:grpSpPr>
          <a:xfrm>
            <a:off x="1247198" y="3186183"/>
            <a:ext cx="339253" cy="218676"/>
            <a:chOff x="1492675" y="1520750"/>
            <a:chExt cx="481825" cy="310575"/>
          </a:xfrm>
        </p:grpSpPr>
        <p:sp>
          <p:nvSpPr>
            <p:cNvPr id="7163" name="Google Shape;7163;p7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4" name="Google Shape;7164;p7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5" name="Google Shape;7165;p79"/>
          <p:cNvGrpSpPr/>
          <p:nvPr/>
        </p:nvGrpSpPr>
        <p:grpSpPr>
          <a:xfrm>
            <a:off x="1654995" y="3125877"/>
            <a:ext cx="352332" cy="339288"/>
            <a:chOff x="2071000" y="1435025"/>
            <a:chExt cx="500400" cy="481875"/>
          </a:xfrm>
        </p:grpSpPr>
        <p:sp>
          <p:nvSpPr>
            <p:cNvPr id="7166" name="Google Shape;7166;p7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7" name="Google Shape;7167;p7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8" name="Google Shape;7168;p7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9" name="Google Shape;7169;p79"/>
          <p:cNvGrpSpPr/>
          <p:nvPr/>
        </p:nvGrpSpPr>
        <p:grpSpPr>
          <a:xfrm>
            <a:off x="828875" y="2731810"/>
            <a:ext cx="340204" cy="298116"/>
            <a:chOff x="899850" y="871450"/>
            <a:chExt cx="483175" cy="423400"/>
          </a:xfrm>
        </p:grpSpPr>
        <p:sp>
          <p:nvSpPr>
            <p:cNvPr id="7170" name="Google Shape;7170;p7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1" name="Google Shape;7171;p7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2" name="Google Shape;7172;p7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3" name="Google Shape;7173;p7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4" name="Google Shape;7174;p79"/>
          <p:cNvGrpSpPr/>
          <p:nvPr/>
        </p:nvGrpSpPr>
        <p:grpSpPr>
          <a:xfrm>
            <a:off x="2083159" y="3146709"/>
            <a:ext cx="351874" cy="297623"/>
            <a:chOff x="2678350" y="1464650"/>
            <a:chExt cx="499750" cy="422700"/>
          </a:xfrm>
        </p:grpSpPr>
        <p:sp>
          <p:nvSpPr>
            <p:cNvPr id="7175" name="Google Shape;7175;p7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6" name="Google Shape;7176;p7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7" name="Google Shape;7177;p7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8" name="Google Shape;7178;p79"/>
          <p:cNvGrpSpPr/>
          <p:nvPr/>
        </p:nvGrpSpPr>
        <p:grpSpPr>
          <a:xfrm>
            <a:off x="2506692" y="3125895"/>
            <a:ext cx="339253" cy="339253"/>
            <a:chOff x="3271200" y="1435075"/>
            <a:chExt cx="481825" cy="481825"/>
          </a:xfrm>
        </p:grpSpPr>
        <p:sp>
          <p:nvSpPr>
            <p:cNvPr id="7179" name="Google Shape;7179;p7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0" name="Google Shape;7180;p7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1" name="Google Shape;7181;p79"/>
          <p:cNvGrpSpPr/>
          <p:nvPr/>
        </p:nvGrpSpPr>
        <p:grpSpPr>
          <a:xfrm>
            <a:off x="2917165" y="3125877"/>
            <a:ext cx="343442" cy="339288"/>
            <a:chOff x="3858100" y="1435075"/>
            <a:chExt cx="487775" cy="481875"/>
          </a:xfrm>
        </p:grpSpPr>
        <p:sp>
          <p:nvSpPr>
            <p:cNvPr id="7182" name="Google Shape;7182;p7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3" name="Google Shape;7183;p7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4" name="Google Shape;7184;p7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5" name="Google Shape;7185;p7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6" name="Google Shape;7186;p7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7" name="Google Shape;7187;p79"/>
          <p:cNvGrpSpPr/>
          <p:nvPr/>
        </p:nvGrpSpPr>
        <p:grpSpPr>
          <a:xfrm>
            <a:off x="3337249" y="3125895"/>
            <a:ext cx="339253" cy="339253"/>
            <a:chOff x="4456875" y="1435075"/>
            <a:chExt cx="481825" cy="481825"/>
          </a:xfrm>
        </p:grpSpPr>
        <p:sp>
          <p:nvSpPr>
            <p:cNvPr id="7188" name="Google Shape;7188;p7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9" name="Google Shape;7189;p7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0" name="Google Shape;7190;p7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1" name="Google Shape;7191;p7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2" name="Google Shape;7192;p7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3" name="Google Shape;7193;p7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4" name="Google Shape;7194;p7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5" name="Google Shape;7195;p7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6" name="Google Shape;7196;p7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7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8" name="Google Shape;7198;p7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9" name="Google Shape;7199;p7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7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1" name="Google Shape;7201;p7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2" name="Google Shape;7202;p7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3" name="Google Shape;7203;p7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4" name="Google Shape;7204;p7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5" name="Google Shape;7205;p7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7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7" name="Google Shape;7207;p79"/>
          <p:cNvGrpSpPr/>
          <p:nvPr/>
        </p:nvGrpSpPr>
        <p:grpSpPr>
          <a:xfrm>
            <a:off x="3758239" y="3125886"/>
            <a:ext cx="342580" cy="339271"/>
            <a:chOff x="5049725" y="1435050"/>
            <a:chExt cx="486550" cy="481850"/>
          </a:xfrm>
        </p:grpSpPr>
        <p:sp>
          <p:nvSpPr>
            <p:cNvPr id="7208" name="Google Shape;7208;p7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9" name="Google Shape;7209;p7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0" name="Google Shape;7210;p7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1" name="Google Shape;7211;p7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2" name="Google Shape;7212;p79"/>
          <p:cNvGrpSpPr/>
          <p:nvPr/>
        </p:nvGrpSpPr>
        <p:grpSpPr>
          <a:xfrm>
            <a:off x="4173790" y="3125895"/>
            <a:ext cx="339359" cy="339253"/>
            <a:chOff x="5642475" y="1435075"/>
            <a:chExt cx="481975" cy="481825"/>
          </a:xfrm>
        </p:grpSpPr>
        <p:sp>
          <p:nvSpPr>
            <p:cNvPr id="7213" name="Google Shape;7213;p7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4" name="Google Shape;7214;p7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5" name="Google Shape;7215;p7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6" name="Google Shape;7216;p79"/>
          <p:cNvGrpSpPr/>
          <p:nvPr/>
        </p:nvGrpSpPr>
        <p:grpSpPr>
          <a:xfrm>
            <a:off x="1661509" y="3559347"/>
            <a:ext cx="339306" cy="298186"/>
            <a:chOff x="2085450" y="2057100"/>
            <a:chExt cx="481900" cy="423500"/>
          </a:xfrm>
        </p:grpSpPr>
        <p:sp>
          <p:nvSpPr>
            <p:cNvPr id="7217" name="Google Shape;7217;p7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8" name="Google Shape;7218;p7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9" name="Google Shape;7219;p7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0" name="Google Shape;7220;p79"/>
          <p:cNvGrpSpPr/>
          <p:nvPr/>
        </p:nvGrpSpPr>
        <p:grpSpPr>
          <a:xfrm>
            <a:off x="2089442" y="3582592"/>
            <a:ext cx="339306" cy="251698"/>
            <a:chOff x="2678275" y="2090100"/>
            <a:chExt cx="481900" cy="357475"/>
          </a:xfrm>
        </p:grpSpPr>
        <p:sp>
          <p:nvSpPr>
            <p:cNvPr id="7221" name="Google Shape;7221;p7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2" name="Google Shape;7222;p7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3" name="Google Shape;7223;p7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7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5" name="Google Shape;7225;p7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6" name="Google Shape;7226;p79"/>
          <p:cNvGrpSpPr/>
          <p:nvPr/>
        </p:nvGrpSpPr>
        <p:grpSpPr>
          <a:xfrm>
            <a:off x="2566646" y="3594790"/>
            <a:ext cx="219345" cy="227301"/>
            <a:chOff x="3357325" y="2093500"/>
            <a:chExt cx="311525" cy="322825"/>
          </a:xfrm>
        </p:grpSpPr>
        <p:sp>
          <p:nvSpPr>
            <p:cNvPr id="7227" name="Google Shape;7227;p7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8" name="Google Shape;7228;p7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9" name="Google Shape;7229;p7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30" name="Google Shape;7230;p79"/>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31" name="Google Shape;7231;p79"/>
          <p:cNvGrpSpPr/>
          <p:nvPr/>
        </p:nvGrpSpPr>
        <p:grpSpPr>
          <a:xfrm>
            <a:off x="3360836" y="3538814"/>
            <a:ext cx="292078" cy="339253"/>
            <a:chOff x="4492800" y="2027925"/>
            <a:chExt cx="414825" cy="481825"/>
          </a:xfrm>
        </p:grpSpPr>
        <p:sp>
          <p:nvSpPr>
            <p:cNvPr id="7232" name="Google Shape;7232;p7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3" name="Google Shape;7233;p7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4" name="Google Shape;7234;p79"/>
          <p:cNvGrpSpPr/>
          <p:nvPr/>
        </p:nvGrpSpPr>
        <p:grpSpPr>
          <a:xfrm>
            <a:off x="3759928" y="3538805"/>
            <a:ext cx="339200" cy="339271"/>
            <a:chOff x="5049725" y="2027900"/>
            <a:chExt cx="481750" cy="481850"/>
          </a:xfrm>
        </p:grpSpPr>
        <p:sp>
          <p:nvSpPr>
            <p:cNvPr id="7235" name="Google Shape;7235;p7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6" name="Google Shape;7236;p7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7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8" name="Google Shape;7238;p7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9" name="Google Shape;7239;p7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0" name="Google Shape;7240;p7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7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2" name="Google Shape;7242;p7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3" name="Google Shape;7243;p79"/>
          <p:cNvGrpSpPr/>
          <p:nvPr/>
        </p:nvGrpSpPr>
        <p:grpSpPr>
          <a:xfrm>
            <a:off x="4233524" y="3538893"/>
            <a:ext cx="219890" cy="339095"/>
            <a:chOff x="5726350" y="2028150"/>
            <a:chExt cx="312300" cy="481600"/>
          </a:xfrm>
        </p:grpSpPr>
        <p:sp>
          <p:nvSpPr>
            <p:cNvPr id="7244" name="Google Shape;7244;p7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7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6" name="Google Shape;7246;p7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7" name="Google Shape;7247;p79"/>
          <p:cNvGrpSpPr/>
          <p:nvPr/>
        </p:nvGrpSpPr>
        <p:grpSpPr>
          <a:xfrm>
            <a:off x="4593715" y="3542000"/>
            <a:ext cx="332881" cy="332881"/>
            <a:chOff x="6239925" y="2032450"/>
            <a:chExt cx="472775" cy="472775"/>
          </a:xfrm>
        </p:grpSpPr>
        <p:sp>
          <p:nvSpPr>
            <p:cNvPr id="7248" name="Google Shape;7248;p7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9" name="Google Shape;7249;p7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0" name="Google Shape;7250;p79"/>
          <p:cNvGrpSpPr/>
          <p:nvPr/>
        </p:nvGrpSpPr>
        <p:grpSpPr>
          <a:xfrm>
            <a:off x="5042807" y="2364092"/>
            <a:ext cx="334641" cy="185425"/>
            <a:chOff x="903075" y="2730000"/>
            <a:chExt cx="475275" cy="263350"/>
          </a:xfrm>
        </p:grpSpPr>
        <p:sp>
          <p:nvSpPr>
            <p:cNvPr id="7251" name="Google Shape;7251;p7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2" name="Google Shape;7252;p7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3" name="Google Shape;7253;p7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4" name="Google Shape;7254;p79"/>
          <p:cNvGrpSpPr/>
          <p:nvPr/>
        </p:nvGrpSpPr>
        <p:grpSpPr>
          <a:xfrm>
            <a:off x="1247198" y="3538814"/>
            <a:ext cx="339253" cy="339253"/>
            <a:chOff x="1492675" y="2027925"/>
            <a:chExt cx="481825" cy="481825"/>
          </a:xfrm>
        </p:grpSpPr>
        <p:sp>
          <p:nvSpPr>
            <p:cNvPr id="7255" name="Google Shape;7255;p7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6" name="Google Shape;7256;p7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7" name="Google Shape;7257;p7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8" name="Google Shape;7258;p7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7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0" name="Google Shape;7260;p79"/>
          <p:cNvGrpSpPr/>
          <p:nvPr/>
        </p:nvGrpSpPr>
        <p:grpSpPr>
          <a:xfrm>
            <a:off x="829359" y="2307635"/>
            <a:ext cx="339235" cy="298186"/>
            <a:chOff x="898875" y="244725"/>
            <a:chExt cx="481800" cy="423500"/>
          </a:xfrm>
        </p:grpSpPr>
        <p:sp>
          <p:nvSpPr>
            <p:cNvPr id="7261" name="Google Shape;7261;p7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2" name="Google Shape;7262;p7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3" name="Google Shape;7263;p7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4" name="Google Shape;7264;p7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5" name="Google Shape;7265;p7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6" name="Google Shape;7266;p7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7" name="Google Shape;7267;p79"/>
          <p:cNvGrpSpPr/>
          <p:nvPr/>
        </p:nvGrpSpPr>
        <p:grpSpPr>
          <a:xfrm>
            <a:off x="5473575" y="2287178"/>
            <a:ext cx="339253" cy="339253"/>
            <a:chOff x="1492675" y="2620775"/>
            <a:chExt cx="481825" cy="481825"/>
          </a:xfrm>
        </p:grpSpPr>
        <p:sp>
          <p:nvSpPr>
            <p:cNvPr id="7268" name="Google Shape;7268;p7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9" name="Google Shape;7269;p7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70" name="Google Shape;7270;p79"/>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71" name="Google Shape;7271;p79"/>
          <p:cNvGrpSpPr/>
          <p:nvPr/>
        </p:nvGrpSpPr>
        <p:grpSpPr>
          <a:xfrm>
            <a:off x="6297328" y="2303161"/>
            <a:ext cx="333585" cy="307287"/>
            <a:chOff x="2682350" y="2643425"/>
            <a:chExt cx="473775" cy="436425"/>
          </a:xfrm>
        </p:grpSpPr>
        <p:sp>
          <p:nvSpPr>
            <p:cNvPr id="7272" name="Google Shape;7272;p7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3" name="Google Shape;7273;p7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4" name="Google Shape;7274;p7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5" name="Google Shape;7275;p7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7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7" name="Google Shape;7277;p7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8" name="Google Shape;7278;p7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9" name="Google Shape;7279;p79"/>
          <p:cNvGrpSpPr/>
          <p:nvPr/>
        </p:nvGrpSpPr>
        <p:grpSpPr>
          <a:xfrm>
            <a:off x="6762818" y="2287178"/>
            <a:ext cx="238531" cy="339253"/>
            <a:chOff x="3342725" y="2620775"/>
            <a:chExt cx="338775" cy="481825"/>
          </a:xfrm>
        </p:grpSpPr>
        <p:sp>
          <p:nvSpPr>
            <p:cNvPr id="7280" name="Google Shape;7280;p7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1" name="Google Shape;7281;p7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7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3" name="Google Shape;7283;p79"/>
          <p:cNvGrpSpPr/>
          <p:nvPr/>
        </p:nvGrpSpPr>
        <p:grpSpPr>
          <a:xfrm>
            <a:off x="7156568" y="2287178"/>
            <a:ext cx="278296" cy="339253"/>
            <a:chOff x="3907325" y="2620775"/>
            <a:chExt cx="395250" cy="481825"/>
          </a:xfrm>
        </p:grpSpPr>
        <p:sp>
          <p:nvSpPr>
            <p:cNvPr id="7284" name="Google Shape;7284;p7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5" name="Google Shape;7285;p7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7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7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8" name="Google Shape;7288;p79"/>
          <p:cNvGrpSpPr/>
          <p:nvPr/>
        </p:nvGrpSpPr>
        <p:grpSpPr>
          <a:xfrm>
            <a:off x="7974679" y="2297783"/>
            <a:ext cx="339253" cy="318042"/>
            <a:chOff x="5049725" y="2635825"/>
            <a:chExt cx="481825" cy="451700"/>
          </a:xfrm>
        </p:grpSpPr>
        <p:sp>
          <p:nvSpPr>
            <p:cNvPr id="7289" name="Google Shape;7289;p7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0" name="Google Shape;7290;p7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1" name="Google Shape;7291;p7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2" name="Google Shape;7292;p79"/>
          <p:cNvGrpSpPr/>
          <p:nvPr/>
        </p:nvGrpSpPr>
        <p:grpSpPr>
          <a:xfrm>
            <a:off x="2375386" y="3952243"/>
            <a:ext cx="338566" cy="338373"/>
            <a:chOff x="5643000" y="2621375"/>
            <a:chExt cx="480850" cy="480575"/>
          </a:xfrm>
        </p:grpSpPr>
        <p:sp>
          <p:nvSpPr>
            <p:cNvPr id="7293" name="Google Shape;7293;p7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7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7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6" name="Google Shape;7296;p7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7" name="Google Shape;7297;p7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8" name="Google Shape;7298;p7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7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0" name="Google Shape;7300;p79"/>
          <p:cNvGrpSpPr/>
          <p:nvPr/>
        </p:nvGrpSpPr>
        <p:grpSpPr>
          <a:xfrm>
            <a:off x="4192782" y="3951803"/>
            <a:ext cx="339359" cy="339253"/>
            <a:chOff x="6235250" y="2620775"/>
            <a:chExt cx="481975" cy="481825"/>
          </a:xfrm>
        </p:grpSpPr>
        <p:sp>
          <p:nvSpPr>
            <p:cNvPr id="7301" name="Google Shape;7301;p7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2" name="Google Shape;7302;p7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3" name="Google Shape;7303;p7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7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5" name="Google Shape;7305;p7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06" name="Google Shape;7306;p79"/>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07" name="Google Shape;7307;p79"/>
          <p:cNvGrpSpPr/>
          <p:nvPr/>
        </p:nvGrpSpPr>
        <p:grpSpPr>
          <a:xfrm>
            <a:off x="5472652" y="2711317"/>
            <a:ext cx="341101" cy="339253"/>
            <a:chOff x="1535000" y="3223325"/>
            <a:chExt cx="484450" cy="481825"/>
          </a:xfrm>
        </p:grpSpPr>
        <p:sp>
          <p:nvSpPr>
            <p:cNvPr id="7308" name="Google Shape;7308;p7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9" name="Google Shape;7309;p7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0" name="Google Shape;7310;p7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1" name="Google Shape;7311;p79"/>
          <p:cNvGrpSpPr/>
          <p:nvPr/>
        </p:nvGrpSpPr>
        <p:grpSpPr>
          <a:xfrm>
            <a:off x="5880219" y="2746618"/>
            <a:ext cx="339253" cy="268649"/>
            <a:chOff x="2085525" y="3263750"/>
            <a:chExt cx="481825" cy="381550"/>
          </a:xfrm>
        </p:grpSpPr>
        <p:sp>
          <p:nvSpPr>
            <p:cNvPr id="7312" name="Google Shape;7312;p7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3" name="Google Shape;7313;p7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14" name="Google Shape;7314;p79"/>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15" name="Google Shape;7315;p79"/>
          <p:cNvGrpSpPr/>
          <p:nvPr/>
        </p:nvGrpSpPr>
        <p:grpSpPr>
          <a:xfrm>
            <a:off x="6711982" y="2711308"/>
            <a:ext cx="340204" cy="339271"/>
            <a:chOff x="3270450" y="3213625"/>
            <a:chExt cx="483175" cy="481850"/>
          </a:xfrm>
        </p:grpSpPr>
        <p:sp>
          <p:nvSpPr>
            <p:cNvPr id="7316" name="Google Shape;7316;p7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7" name="Google Shape;7317;p7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8" name="Google Shape;7318;p79"/>
          <p:cNvGrpSpPr/>
          <p:nvPr/>
        </p:nvGrpSpPr>
        <p:grpSpPr>
          <a:xfrm>
            <a:off x="7211250" y="2711317"/>
            <a:ext cx="168931" cy="339253"/>
            <a:chOff x="3984950" y="3213600"/>
            <a:chExt cx="239925" cy="481825"/>
          </a:xfrm>
        </p:grpSpPr>
        <p:sp>
          <p:nvSpPr>
            <p:cNvPr id="7319" name="Google Shape;7319;p7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0" name="Google Shape;7320;p7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21" name="Google Shape;7321;p79"/>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2" name="Google Shape;7322;p79"/>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23" name="Google Shape;7323;p79"/>
          <p:cNvGrpSpPr/>
          <p:nvPr/>
        </p:nvGrpSpPr>
        <p:grpSpPr>
          <a:xfrm>
            <a:off x="1874281" y="3981487"/>
            <a:ext cx="355218" cy="279880"/>
            <a:chOff x="5629975" y="3255775"/>
            <a:chExt cx="504500" cy="397500"/>
          </a:xfrm>
        </p:grpSpPr>
        <p:sp>
          <p:nvSpPr>
            <p:cNvPr id="7324" name="Google Shape;7324;p7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5" name="Google Shape;7325;p7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6" name="Google Shape;7326;p7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7" name="Google Shape;7327;p7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8" name="Google Shape;7328;p7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9" name="Google Shape;7329;p79"/>
          <p:cNvGrpSpPr/>
          <p:nvPr/>
        </p:nvGrpSpPr>
        <p:grpSpPr>
          <a:xfrm>
            <a:off x="3755839" y="3981593"/>
            <a:ext cx="340256" cy="279669"/>
            <a:chOff x="6234950" y="3255925"/>
            <a:chExt cx="483250" cy="397200"/>
          </a:xfrm>
        </p:grpSpPr>
        <p:sp>
          <p:nvSpPr>
            <p:cNvPr id="7330" name="Google Shape;7330;p7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1" name="Google Shape;7331;p7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2" name="Google Shape;7332;p7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3" name="Google Shape;7333;p7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4" name="Google Shape;7334;p7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5" name="Google Shape;7335;p7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6" name="Google Shape;7336;p79"/>
          <p:cNvGrpSpPr/>
          <p:nvPr/>
        </p:nvGrpSpPr>
        <p:grpSpPr>
          <a:xfrm>
            <a:off x="5051107" y="3125970"/>
            <a:ext cx="318042" cy="339253"/>
            <a:chOff x="914900" y="3806450"/>
            <a:chExt cx="451700" cy="481825"/>
          </a:xfrm>
        </p:grpSpPr>
        <p:sp>
          <p:nvSpPr>
            <p:cNvPr id="7337" name="Google Shape;7337;p7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8" name="Google Shape;7338;p7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9" name="Google Shape;7339;p7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0" name="Google Shape;7340;p7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7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2" name="Google Shape;7342;p79"/>
          <p:cNvGrpSpPr/>
          <p:nvPr/>
        </p:nvGrpSpPr>
        <p:grpSpPr>
          <a:xfrm>
            <a:off x="5470028" y="3125785"/>
            <a:ext cx="346347" cy="339623"/>
            <a:chOff x="1490050" y="3805975"/>
            <a:chExt cx="491900" cy="482350"/>
          </a:xfrm>
        </p:grpSpPr>
        <p:sp>
          <p:nvSpPr>
            <p:cNvPr id="7343" name="Google Shape;7343;p7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7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5" name="Google Shape;7345;p7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6" name="Google Shape;7346;p7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7" name="Google Shape;7347;p79"/>
          <p:cNvGrpSpPr/>
          <p:nvPr/>
        </p:nvGrpSpPr>
        <p:grpSpPr>
          <a:xfrm>
            <a:off x="5893896" y="3125970"/>
            <a:ext cx="311899" cy="339253"/>
            <a:chOff x="2104275" y="3806450"/>
            <a:chExt cx="442975" cy="481825"/>
          </a:xfrm>
        </p:grpSpPr>
        <p:sp>
          <p:nvSpPr>
            <p:cNvPr id="7348" name="Google Shape;7348;p7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9" name="Google Shape;7349;p7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0" name="Google Shape;7350;p79"/>
          <p:cNvGrpSpPr/>
          <p:nvPr/>
        </p:nvGrpSpPr>
        <p:grpSpPr>
          <a:xfrm>
            <a:off x="6317413" y="3125970"/>
            <a:ext cx="293416" cy="339253"/>
            <a:chOff x="2710875" y="3806450"/>
            <a:chExt cx="416725" cy="481825"/>
          </a:xfrm>
        </p:grpSpPr>
        <p:sp>
          <p:nvSpPr>
            <p:cNvPr id="7351" name="Google Shape;7351;p7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2" name="Google Shape;7352;p7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3" name="Google Shape;7353;p79"/>
          <p:cNvGrpSpPr/>
          <p:nvPr/>
        </p:nvGrpSpPr>
        <p:grpSpPr>
          <a:xfrm>
            <a:off x="7147952" y="3126199"/>
            <a:ext cx="295528" cy="338795"/>
            <a:chOff x="3895050" y="3806775"/>
            <a:chExt cx="419725" cy="481175"/>
          </a:xfrm>
        </p:grpSpPr>
        <p:sp>
          <p:nvSpPr>
            <p:cNvPr id="7354" name="Google Shape;7354;p7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5" name="Google Shape;7355;p7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6" name="Google Shape;7356;p79"/>
          <p:cNvGrpSpPr/>
          <p:nvPr/>
        </p:nvGrpSpPr>
        <p:grpSpPr>
          <a:xfrm>
            <a:off x="7974679" y="3125970"/>
            <a:ext cx="339253" cy="339253"/>
            <a:chOff x="5049725" y="3806450"/>
            <a:chExt cx="481825" cy="481825"/>
          </a:xfrm>
        </p:grpSpPr>
        <p:sp>
          <p:nvSpPr>
            <p:cNvPr id="7357" name="Google Shape;7357;p7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8" name="Google Shape;7358;p7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9" name="Google Shape;7359;p7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0" name="Google Shape;7360;p79"/>
          <p:cNvGrpSpPr/>
          <p:nvPr/>
        </p:nvGrpSpPr>
        <p:grpSpPr>
          <a:xfrm>
            <a:off x="1461983" y="3951798"/>
            <a:ext cx="339253" cy="339253"/>
            <a:chOff x="5651375" y="3806450"/>
            <a:chExt cx="481825" cy="481825"/>
          </a:xfrm>
        </p:grpSpPr>
        <p:sp>
          <p:nvSpPr>
            <p:cNvPr id="7361" name="Google Shape;7361;p7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2" name="Google Shape;7362;p7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3" name="Google Shape;7363;p7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4" name="Google Shape;7364;p7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5" name="Google Shape;7365;p79"/>
          <p:cNvGrpSpPr/>
          <p:nvPr/>
        </p:nvGrpSpPr>
        <p:grpSpPr>
          <a:xfrm>
            <a:off x="3360663" y="3953787"/>
            <a:ext cx="298503" cy="335275"/>
            <a:chOff x="6264300" y="3809300"/>
            <a:chExt cx="423950" cy="476175"/>
          </a:xfrm>
        </p:grpSpPr>
        <p:sp>
          <p:nvSpPr>
            <p:cNvPr id="7366" name="Google Shape;7366;p7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7" name="Google Shape;7367;p7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8" name="Google Shape;7368;p7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9" name="Google Shape;7369;p79"/>
          <p:cNvGrpSpPr/>
          <p:nvPr/>
        </p:nvGrpSpPr>
        <p:grpSpPr>
          <a:xfrm>
            <a:off x="5039841" y="3538881"/>
            <a:ext cx="340573" cy="339271"/>
            <a:chOff x="898875" y="4399275"/>
            <a:chExt cx="483700" cy="481850"/>
          </a:xfrm>
        </p:grpSpPr>
        <p:sp>
          <p:nvSpPr>
            <p:cNvPr id="7370" name="Google Shape;7370;p7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1" name="Google Shape;7371;p79"/>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2" name="Google Shape;7372;p7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3" name="Google Shape;7373;p7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4" name="Google Shape;7374;p7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5" name="Google Shape;7375;p7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6" name="Google Shape;7376;p7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7" name="Google Shape;7377;p7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8" name="Google Shape;7378;p79"/>
          <p:cNvGrpSpPr/>
          <p:nvPr/>
        </p:nvGrpSpPr>
        <p:grpSpPr>
          <a:xfrm>
            <a:off x="5473575" y="3554133"/>
            <a:ext cx="339253" cy="308765"/>
            <a:chOff x="1492675" y="4420975"/>
            <a:chExt cx="481825" cy="438525"/>
          </a:xfrm>
        </p:grpSpPr>
        <p:sp>
          <p:nvSpPr>
            <p:cNvPr id="7379" name="Google Shape;7379;p7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0" name="Google Shape;7380;p7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1" name="Google Shape;7381;p7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2" name="Google Shape;7382;p7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3" name="Google Shape;7383;p7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4" name="Google Shape;7384;p79"/>
          <p:cNvGrpSpPr/>
          <p:nvPr/>
        </p:nvGrpSpPr>
        <p:grpSpPr>
          <a:xfrm>
            <a:off x="4588276" y="3125886"/>
            <a:ext cx="343759" cy="339271"/>
            <a:chOff x="6232000" y="1435050"/>
            <a:chExt cx="488225" cy="481850"/>
          </a:xfrm>
        </p:grpSpPr>
        <p:sp>
          <p:nvSpPr>
            <p:cNvPr id="7385" name="Google Shape;7385;p7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6" name="Google Shape;7386;p7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7" name="Google Shape;7387;p7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8" name="Google Shape;7388;p7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9" name="Google Shape;7389;p7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0" name="Google Shape;7390;p79"/>
          <p:cNvGrpSpPr/>
          <p:nvPr/>
        </p:nvGrpSpPr>
        <p:grpSpPr>
          <a:xfrm>
            <a:off x="849012" y="3539545"/>
            <a:ext cx="299929" cy="337792"/>
            <a:chOff x="924450" y="2028975"/>
            <a:chExt cx="425975" cy="479750"/>
          </a:xfrm>
        </p:grpSpPr>
        <p:sp>
          <p:nvSpPr>
            <p:cNvPr id="7391" name="Google Shape;7391;p7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2" name="Google Shape;7392;p7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3" name="Google Shape;7393;p7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4" name="Google Shape;7394;p79"/>
          <p:cNvGrpSpPr/>
          <p:nvPr/>
        </p:nvGrpSpPr>
        <p:grpSpPr>
          <a:xfrm>
            <a:off x="5878556" y="3539558"/>
            <a:ext cx="342580" cy="337915"/>
            <a:chOff x="2084100" y="4400250"/>
            <a:chExt cx="486550" cy="479925"/>
          </a:xfrm>
        </p:grpSpPr>
        <p:sp>
          <p:nvSpPr>
            <p:cNvPr id="7395" name="Google Shape;7395;p7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6" name="Google Shape;7396;p7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7" name="Google Shape;7397;p7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8" name="Google Shape;7398;p7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9" name="Google Shape;7399;p7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0" name="Google Shape;7400;p7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1" name="Google Shape;7401;p79"/>
          <p:cNvGrpSpPr/>
          <p:nvPr/>
        </p:nvGrpSpPr>
        <p:grpSpPr>
          <a:xfrm>
            <a:off x="6744555" y="3538881"/>
            <a:ext cx="275057" cy="339271"/>
            <a:chOff x="3330525" y="4399275"/>
            <a:chExt cx="390650" cy="481850"/>
          </a:xfrm>
        </p:grpSpPr>
        <p:sp>
          <p:nvSpPr>
            <p:cNvPr id="7402" name="Google Shape;7402;p7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3" name="Google Shape;7403;p7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4" name="Google Shape;7404;p7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5" name="Google Shape;7405;p7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6" name="Google Shape;7406;p7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7" name="Google Shape;7407;p7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8" name="Google Shape;7408;p7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9" name="Google Shape;7409;p79"/>
          <p:cNvGrpSpPr/>
          <p:nvPr/>
        </p:nvGrpSpPr>
        <p:grpSpPr>
          <a:xfrm>
            <a:off x="7169084" y="3538890"/>
            <a:ext cx="253265" cy="339253"/>
            <a:chOff x="3938800" y="4399275"/>
            <a:chExt cx="359700" cy="481825"/>
          </a:xfrm>
        </p:grpSpPr>
        <p:sp>
          <p:nvSpPr>
            <p:cNvPr id="7410" name="Google Shape;7410;p7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1" name="Google Shape;7411;p7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2" name="Google Shape;7412;p7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3" name="Google Shape;7413;p7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4" name="Google Shape;7414;p7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5" name="Google Shape;7415;p79"/>
          <p:cNvGrpSpPr/>
          <p:nvPr/>
        </p:nvGrpSpPr>
        <p:grpSpPr>
          <a:xfrm>
            <a:off x="7639862" y="3538890"/>
            <a:ext cx="159039" cy="339253"/>
            <a:chOff x="4584850" y="4399275"/>
            <a:chExt cx="225875" cy="481825"/>
          </a:xfrm>
        </p:grpSpPr>
        <p:sp>
          <p:nvSpPr>
            <p:cNvPr id="7416" name="Google Shape;7416;p7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7" name="Google Shape;7417;p7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8" name="Google Shape;7418;p79"/>
          <p:cNvGrpSpPr/>
          <p:nvPr/>
        </p:nvGrpSpPr>
        <p:grpSpPr>
          <a:xfrm>
            <a:off x="6712457" y="3166412"/>
            <a:ext cx="339253" cy="258369"/>
            <a:chOff x="3271200" y="3863875"/>
            <a:chExt cx="481825" cy="366950"/>
          </a:xfrm>
        </p:grpSpPr>
        <p:sp>
          <p:nvSpPr>
            <p:cNvPr id="7419" name="Google Shape;7419;p7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0" name="Google Shape;7420;p7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21" name="Google Shape;7421;p79"/>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22" name="Google Shape;7422;p79"/>
          <p:cNvGrpSpPr/>
          <p:nvPr/>
        </p:nvGrpSpPr>
        <p:grpSpPr>
          <a:xfrm>
            <a:off x="1049680" y="3951795"/>
            <a:ext cx="339253" cy="339253"/>
            <a:chOff x="5642550" y="4399275"/>
            <a:chExt cx="481825" cy="481825"/>
          </a:xfrm>
        </p:grpSpPr>
        <p:sp>
          <p:nvSpPr>
            <p:cNvPr id="7423" name="Google Shape;7423;p7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4" name="Google Shape;7424;p7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5" name="Google Shape;7425;p79"/>
          <p:cNvGrpSpPr/>
          <p:nvPr/>
        </p:nvGrpSpPr>
        <p:grpSpPr>
          <a:xfrm>
            <a:off x="2859815" y="3963703"/>
            <a:ext cx="363316" cy="315437"/>
            <a:chOff x="6218300" y="4416175"/>
            <a:chExt cx="516000" cy="448000"/>
          </a:xfrm>
        </p:grpSpPr>
        <p:sp>
          <p:nvSpPr>
            <p:cNvPr id="7426" name="Google Shape;7426;p7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7" name="Google Shape;7427;p7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8" name="Google Shape;7428;p7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9" name="Google Shape;7429;p79"/>
          <p:cNvGrpSpPr/>
          <p:nvPr/>
        </p:nvGrpSpPr>
        <p:grpSpPr>
          <a:xfrm>
            <a:off x="5918879" y="3951792"/>
            <a:ext cx="339253" cy="339253"/>
            <a:chOff x="899850" y="4992125"/>
            <a:chExt cx="481825" cy="481825"/>
          </a:xfrm>
        </p:grpSpPr>
        <p:sp>
          <p:nvSpPr>
            <p:cNvPr id="7430" name="Google Shape;7430;p7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1" name="Google Shape;7431;p7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2" name="Google Shape;7432;p7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3" name="Google Shape;7433;p79"/>
          <p:cNvGrpSpPr/>
          <p:nvPr/>
        </p:nvGrpSpPr>
        <p:grpSpPr>
          <a:xfrm>
            <a:off x="5461708" y="3951792"/>
            <a:ext cx="339253" cy="339253"/>
            <a:chOff x="1492675" y="4992125"/>
            <a:chExt cx="481825" cy="481825"/>
          </a:xfrm>
        </p:grpSpPr>
        <p:sp>
          <p:nvSpPr>
            <p:cNvPr id="7434" name="Google Shape;7434;p7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5" name="Google Shape;7435;p7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6" name="Google Shape;7436;p79"/>
          <p:cNvGrpSpPr/>
          <p:nvPr/>
        </p:nvGrpSpPr>
        <p:grpSpPr>
          <a:xfrm>
            <a:off x="5004462" y="3951792"/>
            <a:ext cx="339253" cy="339253"/>
            <a:chOff x="2085525" y="4992125"/>
            <a:chExt cx="481825" cy="481825"/>
          </a:xfrm>
        </p:grpSpPr>
        <p:sp>
          <p:nvSpPr>
            <p:cNvPr id="7437" name="Google Shape;7437;p7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8" name="Google Shape;7438;p7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9" name="Google Shape;7439;p79"/>
          <p:cNvGrpSpPr/>
          <p:nvPr/>
        </p:nvGrpSpPr>
        <p:grpSpPr>
          <a:xfrm>
            <a:off x="6833221" y="3951792"/>
            <a:ext cx="339253" cy="339253"/>
            <a:chOff x="2678350" y="4992125"/>
            <a:chExt cx="481825" cy="481825"/>
          </a:xfrm>
        </p:grpSpPr>
        <p:sp>
          <p:nvSpPr>
            <p:cNvPr id="7440" name="Google Shape;7440;p7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1" name="Google Shape;7441;p7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2" name="Google Shape;7442;p7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3" name="Google Shape;7443;p79"/>
          <p:cNvGrpSpPr/>
          <p:nvPr/>
        </p:nvGrpSpPr>
        <p:grpSpPr>
          <a:xfrm>
            <a:off x="4628816" y="3951792"/>
            <a:ext cx="339253" cy="339253"/>
            <a:chOff x="3271200" y="4992125"/>
            <a:chExt cx="481825" cy="481825"/>
          </a:xfrm>
        </p:grpSpPr>
        <p:sp>
          <p:nvSpPr>
            <p:cNvPr id="7444" name="Google Shape;7444;p7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7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7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7" name="Google Shape;7447;p79"/>
          <p:cNvGrpSpPr/>
          <p:nvPr/>
        </p:nvGrpSpPr>
        <p:grpSpPr>
          <a:xfrm>
            <a:off x="7290263" y="3952822"/>
            <a:ext cx="339411" cy="337193"/>
            <a:chOff x="3863900" y="4993625"/>
            <a:chExt cx="482050" cy="478900"/>
          </a:xfrm>
        </p:grpSpPr>
        <p:sp>
          <p:nvSpPr>
            <p:cNvPr id="7448" name="Google Shape;7448;p79"/>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9" name="Google Shape;7449;p79"/>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0" name="Google Shape;7450;p79"/>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79"/>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2" name="Google Shape;7452;p79"/>
          <p:cNvGrpSpPr/>
          <p:nvPr/>
        </p:nvGrpSpPr>
        <p:grpSpPr>
          <a:xfrm>
            <a:off x="7747437" y="3952822"/>
            <a:ext cx="339411" cy="337193"/>
            <a:chOff x="4456725" y="4993625"/>
            <a:chExt cx="482050" cy="478900"/>
          </a:xfrm>
        </p:grpSpPr>
        <p:sp>
          <p:nvSpPr>
            <p:cNvPr id="7453" name="Google Shape;7453;p79"/>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79"/>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5" name="Google Shape;7455;p79"/>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6" name="Google Shape;7456;p79"/>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7" name="Google Shape;7457;p79"/>
          <p:cNvGrpSpPr/>
          <p:nvPr/>
        </p:nvGrpSpPr>
        <p:grpSpPr>
          <a:xfrm>
            <a:off x="7549755" y="2297783"/>
            <a:ext cx="339253" cy="318042"/>
            <a:chOff x="4456875" y="2635825"/>
            <a:chExt cx="481825" cy="451700"/>
          </a:xfrm>
        </p:grpSpPr>
        <p:sp>
          <p:nvSpPr>
            <p:cNvPr id="7458" name="Google Shape;7458;p7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9" name="Google Shape;7459;p7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0" name="Google Shape;7460;p7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1" name="Google Shape;7461;p7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2" name="Google Shape;7462;p7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7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4" name="Google Shape;7464;p79"/>
          <p:cNvGrpSpPr/>
          <p:nvPr/>
        </p:nvGrpSpPr>
        <p:grpSpPr>
          <a:xfrm>
            <a:off x="6376030" y="3952813"/>
            <a:ext cx="339411" cy="337211"/>
            <a:chOff x="5049575" y="4993600"/>
            <a:chExt cx="482050" cy="478925"/>
          </a:xfrm>
        </p:grpSpPr>
        <p:sp>
          <p:nvSpPr>
            <p:cNvPr id="7465" name="Google Shape;7465;p7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6" name="Google Shape;7466;p7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7" name="Google Shape;7467;p7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8" name="Google Shape;7468;p7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9" name="Google Shape;7469;p79"/>
          <p:cNvGrpSpPr/>
          <p:nvPr/>
        </p:nvGrpSpPr>
        <p:grpSpPr>
          <a:xfrm>
            <a:off x="7551234" y="3125979"/>
            <a:ext cx="336296" cy="339235"/>
            <a:chOff x="4464775" y="3806475"/>
            <a:chExt cx="477625" cy="481800"/>
          </a:xfrm>
        </p:grpSpPr>
        <p:sp>
          <p:nvSpPr>
            <p:cNvPr id="7470" name="Google Shape;7470;p7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1" name="Google Shape;7471;p7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2" name="Google Shape;7472;p7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3" name="Google Shape;7473;p7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4" name="Google Shape;7474;p7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5" name="Google Shape;7475;p7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6" name="Google Shape;7476;p79"/>
          <p:cNvGrpSpPr/>
          <p:nvPr/>
        </p:nvGrpSpPr>
        <p:grpSpPr>
          <a:xfrm>
            <a:off x="6315036" y="3538907"/>
            <a:ext cx="298169" cy="339218"/>
            <a:chOff x="2707950" y="4399325"/>
            <a:chExt cx="423475" cy="481775"/>
          </a:xfrm>
        </p:grpSpPr>
        <p:sp>
          <p:nvSpPr>
            <p:cNvPr id="7477" name="Google Shape;7477;p7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8" name="Google Shape;7478;p7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9" name="Google Shape;7479;p7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0" name="Google Shape;7480;p7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1" name="Google Shape;7481;p7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7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3" name="Google Shape;7483;p7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4" name="Google Shape;7484;p7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5" name="Google Shape;7485;p7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6" name="Google Shape;7486;p7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7" name="Google Shape;7487;p7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7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92"/>
        <p:cNvGrpSpPr/>
        <p:nvPr/>
      </p:nvGrpSpPr>
      <p:grpSpPr>
        <a:xfrm>
          <a:off x="0" y="0"/>
          <a:ext cx="0" cy="0"/>
          <a:chOff x="0" y="0"/>
          <a:chExt cx="0" cy="0"/>
        </a:xfrm>
      </p:grpSpPr>
      <p:sp>
        <p:nvSpPr>
          <p:cNvPr id="7493" name="Google Shape;7493;p8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494" name="Google Shape;7494;p8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495" name="Google Shape;7495;p80"/>
          <p:cNvGrpSpPr/>
          <p:nvPr/>
        </p:nvGrpSpPr>
        <p:grpSpPr>
          <a:xfrm>
            <a:off x="876361" y="1533504"/>
            <a:ext cx="322099" cy="370529"/>
            <a:chOff x="-42971725" y="3217825"/>
            <a:chExt cx="275675" cy="317125"/>
          </a:xfrm>
        </p:grpSpPr>
        <p:sp>
          <p:nvSpPr>
            <p:cNvPr id="7496" name="Google Shape;7496;p8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80"/>
          <p:cNvGrpSpPr/>
          <p:nvPr/>
        </p:nvGrpSpPr>
        <p:grpSpPr>
          <a:xfrm>
            <a:off x="848276" y="2002160"/>
            <a:ext cx="378270" cy="337551"/>
            <a:chOff x="-42996150" y="3612600"/>
            <a:chExt cx="323750" cy="288900"/>
          </a:xfrm>
        </p:grpSpPr>
        <p:sp>
          <p:nvSpPr>
            <p:cNvPr id="7500" name="Google Shape;7500;p8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80"/>
          <p:cNvGrpSpPr/>
          <p:nvPr/>
        </p:nvGrpSpPr>
        <p:grpSpPr>
          <a:xfrm>
            <a:off x="851036" y="2411530"/>
            <a:ext cx="372749" cy="370909"/>
            <a:chOff x="-42994575" y="3950300"/>
            <a:chExt cx="319025" cy="317450"/>
          </a:xfrm>
        </p:grpSpPr>
        <p:sp>
          <p:nvSpPr>
            <p:cNvPr id="7504" name="Google Shape;7504;p8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80"/>
          <p:cNvGrpSpPr/>
          <p:nvPr/>
        </p:nvGrpSpPr>
        <p:grpSpPr>
          <a:xfrm>
            <a:off x="3004431" y="1558362"/>
            <a:ext cx="371785" cy="370879"/>
            <a:chOff x="-41111350" y="3239100"/>
            <a:chExt cx="318200" cy="317425"/>
          </a:xfrm>
        </p:grpSpPr>
        <p:sp>
          <p:nvSpPr>
            <p:cNvPr id="7508" name="Google Shape;7508;p8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80"/>
          <p:cNvGrpSpPr/>
          <p:nvPr/>
        </p:nvGrpSpPr>
        <p:grpSpPr>
          <a:xfrm>
            <a:off x="3000751" y="1993894"/>
            <a:ext cx="379146" cy="370967"/>
            <a:chOff x="-41117650" y="3605525"/>
            <a:chExt cx="324500" cy="317500"/>
          </a:xfrm>
        </p:grpSpPr>
        <p:sp>
          <p:nvSpPr>
            <p:cNvPr id="7513" name="Google Shape;7513;p8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6" name="Google Shape;7516;p80"/>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7" name="Google Shape;7517;p80"/>
          <p:cNvGrpSpPr/>
          <p:nvPr/>
        </p:nvGrpSpPr>
        <p:grpSpPr>
          <a:xfrm>
            <a:off x="1827005" y="2885417"/>
            <a:ext cx="216271" cy="371814"/>
            <a:chOff x="-39205300" y="3220175"/>
            <a:chExt cx="185100" cy="318225"/>
          </a:xfrm>
        </p:grpSpPr>
        <p:sp>
          <p:nvSpPr>
            <p:cNvPr id="7518" name="Google Shape;7518;p8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80"/>
          <p:cNvGrpSpPr/>
          <p:nvPr/>
        </p:nvGrpSpPr>
        <p:grpSpPr>
          <a:xfrm>
            <a:off x="1792533" y="3345488"/>
            <a:ext cx="300016" cy="369273"/>
            <a:chOff x="-39248625" y="3588600"/>
            <a:chExt cx="256775" cy="316050"/>
          </a:xfrm>
        </p:grpSpPr>
        <p:sp>
          <p:nvSpPr>
            <p:cNvPr id="7521" name="Google Shape;7521;p8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3" name="Google Shape;7523;p80"/>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0"/>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5" name="Google Shape;7525;p80"/>
          <p:cNvGrpSpPr/>
          <p:nvPr/>
        </p:nvGrpSpPr>
        <p:grpSpPr>
          <a:xfrm>
            <a:off x="1243246" y="1533504"/>
            <a:ext cx="429504" cy="370879"/>
            <a:chOff x="-42651700" y="3217825"/>
            <a:chExt cx="367600" cy="317425"/>
          </a:xfrm>
        </p:grpSpPr>
        <p:sp>
          <p:nvSpPr>
            <p:cNvPr id="7526" name="Google Shape;7526;p8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80"/>
          <p:cNvGrpSpPr/>
          <p:nvPr/>
        </p:nvGrpSpPr>
        <p:grpSpPr>
          <a:xfrm>
            <a:off x="1278678" y="1973154"/>
            <a:ext cx="358640" cy="363226"/>
            <a:chOff x="-42617300" y="3587775"/>
            <a:chExt cx="306950" cy="310875"/>
          </a:xfrm>
        </p:grpSpPr>
        <p:sp>
          <p:nvSpPr>
            <p:cNvPr id="7531" name="Google Shape;7531;p8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3" name="Google Shape;7533;p80"/>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4" name="Google Shape;7534;p80"/>
          <p:cNvGrpSpPr/>
          <p:nvPr/>
        </p:nvGrpSpPr>
        <p:grpSpPr>
          <a:xfrm>
            <a:off x="3450506" y="1557895"/>
            <a:ext cx="376926" cy="370324"/>
            <a:chOff x="-40748275" y="3238700"/>
            <a:chExt cx="322600" cy="316950"/>
          </a:xfrm>
        </p:grpSpPr>
        <p:sp>
          <p:nvSpPr>
            <p:cNvPr id="7535" name="Google Shape;7535;p8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80"/>
          <p:cNvGrpSpPr/>
          <p:nvPr/>
        </p:nvGrpSpPr>
        <p:grpSpPr>
          <a:xfrm>
            <a:off x="3453062" y="2025879"/>
            <a:ext cx="371814" cy="338690"/>
            <a:chOff x="-40745125" y="3632900"/>
            <a:chExt cx="318225" cy="289875"/>
          </a:xfrm>
        </p:grpSpPr>
        <p:sp>
          <p:nvSpPr>
            <p:cNvPr id="7542" name="Google Shape;7542;p8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80"/>
          <p:cNvGrpSpPr/>
          <p:nvPr/>
        </p:nvGrpSpPr>
        <p:grpSpPr>
          <a:xfrm>
            <a:off x="3457209" y="2437089"/>
            <a:ext cx="363518" cy="370178"/>
            <a:chOff x="-40742750" y="3972175"/>
            <a:chExt cx="311125" cy="316825"/>
          </a:xfrm>
        </p:grpSpPr>
        <p:sp>
          <p:nvSpPr>
            <p:cNvPr id="7550" name="Google Shape;7550;p8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80"/>
          <p:cNvGrpSpPr/>
          <p:nvPr/>
        </p:nvGrpSpPr>
        <p:grpSpPr>
          <a:xfrm>
            <a:off x="2239871" y="2887257"/>
            <a:ext cx="266892" cy="369974"/>
            <a:chOff x="-38860325" y="3221750"/>
            <a:chExt cx="228425" cy="316650"/>
          </a:xfrm>
        </p:grpSpPr>
        <p:sp>
          <p:nvSpPr>
            <p:cNvPr id="7553" name="Google Shape;7553;p8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80"/>
          <p:cNvGrpSpPr/>
          <p:nvPr/>
        </p:nvGrpSpPr>
        <p:grpSpPr>
          <a:xfrm>
            <a:off x="2190678" y="3349314"/>
            <a:ext cx="380081" cy="367111"/>
            <a:chOff x="-38905225" y="3591875"/>
            <a:chExt cx="325300" cy="314200"/>
          </a:xfrm>
        </p:grpSpPr>
        <p:sp>
          <p:nvSpPr>
            <p:cNvPr id="7558" name="Google Shape;7558;p8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1" name="Google Shape;7561;p80"/>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2" name="Google Shape;7562;p80"/>
          <p:cNvGrpSpPr/>
          <p:nvPr/>
        </p:nvGrpSpPr>
        <p:grpSpPr>
          <a:xfrm>
            <a:off x="3997427" y="3334394"/>
            <a:ext cx="290815" cy="369740"/>
            <a:chOff x="-37370925" y="3579105"/>
            <a:chExt cx="248900" cy="316450"/>
          </a:xfrm>
        </p:grpSpPr>
        <p:sp>
          <p:nvSpPr>
            <p:cNvPr id="7563" name="Google Shape;7563;p8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5" name="Google Shape;7565;p80"/>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0"/>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7" name="Google Shape;7567;p80"/>
          <p:cNvGrpSpPr/>
          <p:nvPr/>
        </p:nvGrpSpPr>
        <p:grpSpPr>
          <a:xfrm>
            <a:off x="1690803" y="2412465"/>
            <a:ext cx="371814" cy="369974"/>
            <a:chOff x="-42259725" y="3951100"/>
            <a:chExt cx="318225" cy="316650"/>
          </a:xfrm>
        </p:grpSpPr>
        <p:sp>
          <p:nvSpPr>
            <p:cNvPr id="7568" name="Google Shape;7568;p8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80"/>
          <p:cNvGrpSpPr/>
          <p:nvPr/>
        </p:nvGrpSpPr>
        <p:grpSpPr>
          <a:xfrm>
            <a:off x="3889164" y="1591486"/>
            <a:ext cx="370879" cy="337755"/>
            <a:chOff x="-40378075" y="3267450"/>
            <a:chExt cx="317425" cy="289075"/>
          </a:xfrm>
        </p:grpSpPr>
        <p:sp>
          <p:nvSpPr>
            <p:cNvPr id="7571" name="Google Shape;7571;p8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80"/>
          <p:cNvGrpSpPr/>
          <p:nvPr/>
        </p:nvGrpSpPr>
        <p:grpSpPr>
          <a:xfrm>
            <a:off x="3892830" y="1992754"/>
            <a:ext cx="363548" cy="369974"/>
            <a:chOff x="-40372575" y="3604550"/>
            <a:chExt cx="311150" cy="316650"/>
          </a:xfrm>
        </p:grpSpPr>
        <p:sp>
          <p:nvSpPr>
            <p:cNvPr id="7576" name="Google Shape;7576;p8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9" name="Google Shape;7579;p80"/>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0" name="Google Shape;7580;p80"/>
          <p:cNvGrpSpPr/>
          <p:nvPr/>
        </p:nvGrpSpPr>
        <p:grpSpPr>
          <a:xfrm>
            <a:off x="2616780" y="2885417"/>
            <a:ext cx="399038" cy="372165"/>
            <a:chOff x="-38542250" y="3220175"/>
            <a:chExt cx="341525" cy="318525"/>
          </a:xfrm>
        </p:grpSpPr>
        <p:sp>
          <p:nvSpPr>
            <p:cNvPr id="7581" name="Google Shape;7581;p8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80"/>
          <p:cNvGrpSpPr/>
          <p:nvPr/>
        </p:nvGrpSpPr>
        <p:grpSpPr>
          <a:xfrm>
            <a:off x="2638712" y="3344787"/>
            <a:ext cx="369974" cy="369068"/>
            <a:chOff x="-38537400" y="3588000"/>
            <a:chExt cx="316650" cy="315875"/>
          </a:xfrm>
        </p:grpSpPr>
        <p:sp>
          <p:nvSpPr>
            <p:cNvPr id="7585" name="Google Shape;7585;p8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80"/>
          <p:cNvGrpSpPr/>
          <p:nvPr/>
        </p:nvGrpSpPr>
        <p:grpSpPr>
          <a:xfrm>
            <a:off x="2637792" y="3802316"/>
            <a:ext cx="371814" cy="369974"/>
            <a:chOff x="-38538975" y="3954250"/>
            <a:chExt cx="318225" cy="316650"/>
          </a:xfrm>
        </p:grpSpPr>
        <p:sp>
          <p:nvSpPr>
            <p:cNvPr id="7590" name="Google Shape;7590;p8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80"/>
          <p:cNvGrpSpPr/>
          <p:nvPr/>
        </p:nvGrpSpPr>
        <p:grpSpPr>
          <a:xfrm>
            <a:off x="3955104" y="3797243"/>
            <a:ext cx="375465" cy="371814"/>
            <a:chOff x="-37385100" y="3949908"/>
            <a:chExt cx="321350" cy="318225"/>
          </a:xfrm>
        </p:grpSpPr>
        <p:sp>
          <p:nvSpPr>
            <p:cNvPr id="7593" name="Google Shape;7593;p8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80"/>
          <p:cNvGrpSpPr/>
          <p:nvPr/>
        </p:nvGrpSpPr>
        <p:grpSpPr>
          <a:xfrm>
            <a:off x="2130763" y="1532803"/>
            <a:ext cx="370909" cy="370675"/>
            <a:chOff x="-41895050" y="3217225"/>
            <a:chExt cx="317450" cy="317250"/>
          </a:xfrm>
        </p:grpSpPr>
        <p:sp>
          <p:nvSpPr>
            <p:cNvPr id="7596" name="Google Shape;7596;p8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0"/>
          <p:cNvGrpSpPr/>
          <p:nvPr/>
        </p:nvGrpSpPr>
        <p:grpSpPr>
          <a:xfrm>
            <a:off x="2130310" y="1969737"/>
            <a:ext cx="371814" cy="369974"/>
            <a:chOff x="-41893475" y="3584850"/>
            <a:chExt cx="318225" cy="316650"/>
          </a:xfrm>
        </p:grpSpPr>
        <p:sp>
          <p:nvSpPr>
            <p:cNvPr id="7602" name="Google Shape;7602;p8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6" name="Google Shape;7606;p80"/>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0"/>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8" name="Google Shape;7608;p80"/>
          <p:cNvGrpSpPr/>
          <p:nvPr/>
        </p:nvGrpSpPr>
        <p:grpSpPr>
          <a:xfrm>
            <a:off x="900338" y="3365029"/>
            <a:ext cx="337522" cy="370909"/>
            <a:chOff x="-39998250" y="3605325"/>
            <a:chExt cx="288875" cy="317450"/>
          </a:xfrm>
        </p:grpSpPr>
        <p:sp>
          <p:nvSpPr>
            <p:cNvPr id="7609" name="Google Shape;7609;p8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0"/>
          <p:cNvGrpSpPr/>
          <p:nvPr/>
        </p:nvGrpSpPr>
        <p:grpSpPr>
          <a:xfrm>
            <a:off x="884112" y="3823493"/>
            <a:ext cx="369974" cy="369945"/>
            <a:chOff x="-40011050" y="3972375"/>
            <a:chExt cx="316650" cy="316625"/>
          </a:xfrm>
        </p:grpSpPr>
        <p:sp>
          <p:nvSpPr>
            <p:cNvPr id="7612" name="Google Shape;7612;p8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0"/>
          <p:cNvGrpSpPr/>
          <p:nvPr/>
        </p:nvGrpSpPr>
        <p:grpSpPr>
          <a:xfrm>
            <a:off x="3116043" y="2888192"/>
            <a:ext cx="266921" cy="369039"/>
            <a:chOff x="-38129425" y="3222550"/>
            <a:chExt cx="228450" cy="315850"/>
          </a:xfrm>
        </p:grpSpPr>
        <p:sp>
          <p:nvSpPr>
            <p:cNvPr id="7615" name="Google Shape;7615;p8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0"/>
          <p:cNvGrpSpPr/>
          <p:nvPr/>
        </p:nvGrpSpPr>
        <p:grpSpPr>
          <a:xfrm>
            <a:off x="3071012" y="3344787"/>
            <a:ext cx="371785" cy="369974"/>
            <a:chOff x="-38172725" y="3588000"/>
            <a:chExt cx="318200" cy="316650"/>
          </a:xfrm>
        </p:grpSpPr>
        <p:sp>
          <p:nvSpPr>
            <p:cNvPr id="7618" name="Google Shape;7618;p8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80"/>
          <p:cNvGrpSpPr/>
          <p:nvPr/>
        </p:nvGrpSpPr>
        <p:grpSpPr>
          <a:xfrm>
            <a:off x="3146914" y="3803222"/>
            <a:ext cx="219981" cy="369974"/>
            <a:chOff x="-38109725" y="3955025"/>
            <a:chExt cx="188275" cy="316650"/>
          </a:xfrm>
        </p:grpSpPr>
        <p:sp>
          <p:nvSpPr>
            <p:cNvPr id="7627" name="Google Shape;7627;p8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80"/>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0" name="Google Shape;7630;p80"/>
          <p:cNvGrpSpPr/>
          <p:nvPr/>
        </p:nvGrpSpPr>
        <p:grpSpPr>
          <a:xfrm>
            <a:off x="2562313" y="1534643"/>
            <a:ext cx="373654" cy="369068"/>
            <a:chOff x="-41530375" y="3218800"/>
            <a:chExt cx="319800" cy="315875"/>
          </a:xfrm>
        </p:grpSpPr>
        <p:sp>
          <p:nvSpPr>
            <p:cNvPr id="7631" name="Google Shape;7631;p8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80"/>
          <p:cNvGrpSpPr/>
          <p:nvPr/>
        </p:nvGrpSpPr>
        <p:grpSpPr>
          <a:xfrm>
            <a:off x="2564607" y="2049801"/>
            <a:ext cx="369068" cy="289004"/>
            <a:chOff x="-41526450" y="3653375"/>
            <a:chExt cx="315875" cy="247350"/>
          </a:xfrm>
        </p:grpSpPr>
        <p:sp>
          <p:nvSpPr>
            <p:cNvPr id="7634" name="Google Shape;7634;p8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80"/>
          <p:cNvGrpSpPr/>
          <p:nvPr/>
        </p:nvGrpSpPr>
        <p:grpSpPr>
          <a:xfrm>
            <a:off x="2565994" y="2412465"/>
            <a:ext cx="366293" cy="369974"/>
            <a:chOff x="-41526450" y="3951100"/>
            <a:chExt cx="313500" cy="316650"/>
          </a:xfrm>
        </p:grpSpPr>
        <p:sp>
          <p:nvSpPr>
            <p:cNvPr id="7637" name="Google Shape;7637;p8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0"/>
          <p:cNvGrpSpPr/>
          <p:nvPr/>
        </p:nvGrpSpPr>
        <p:grpSpPr>
          <a:xfrm>
            <a:off x="1331249" y="2906594"/>
            <a:ext cx="339595" cy="371814"/>
            <a:chOff x="-39625900" y="3238300"/>
            <a:chExt cx="290650" cy="318225"/>
          </a:xfrm>
        </p:grpSpPr>
        <p:sp>
          <p:nvSpPr>
            <p:cNvPr id="7641" name="Google Shape;7641;p8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3" name="Google Shape;7643;p80"/>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4" name="Google Shape;7644;p80"/>
          <p:cNvGrpSpPr/>
          <p:nvPr/>
        </p:nvGrpSpPr>
        <p:grpSpPr>
          <a:xfrm>
            <a:off x="1325300" y="3823055"/>
            <a:ext cx="366293" cy="370441"/>
            <a:chOff x="-39647175" y="3972000"/>
            <a:chExt cx="313500" cy="317050"/>
          </a:xfrm>
        </p:grpSpPr>
        <p:sp>
          <p:nvSpPr>
            <p:cNvPr id="7645" name="Google Shape;7645;p8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80"/>
          <p:cNvGrpSpPr/>
          <p:nvPr/>
        </p:nvGrpSpPr>
        <p:grpSpPr>
          <a:xfrm>
            <a:off x="3494427" y="2887053"/>
            <a:ext cx="375495" cy="370879"/>
            <a:chOff x="-37808850" y="3221575"/>
            <a:chExt cx="321375" cy="317425"/>
          </a:xfrm>
        </p:grpSpPr>
        <p:sp>
          <p:nvSpPr>
            <p:cNvPr id="7649" name="Google Shape;7649;p8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80"/>
          <p:cNvGrpSpPr/>
          <p:nvPr/>
        </p:nvGrpSpPr>
        <p:grpSpPr>
          <a:xfrm>
            <a:off x="3503201" y="3409084"/>
            <a:ext cx="372749" cy="241158"/>
            <a:chOff x="-37806500" y="3643030"/>
            <a:chExt cx="319025" cy="206400"/>
          </a:xfrm>
        </p:grpSpPr>
        <p:sp>
          <p:nvSpPr>
            <p:cNvPr id="7652" name="Google Shape;7652;p8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80"/>
          <p:cNvGrpSpPr/>
          <p:nvPr/>
        </p:nvGrpSpPr>
        <p:grpSpPr>
          <a:xfrm>
            <a:off x="3505508" y="3801381"/>
            <a:ext cx="368134" cy="371814"/>
            <a:chOff x="-37804925" y="3953450"/>
            <a:chExt cx="315075" cy="318225"/>
          </a:xfrm>
        </p:grpSpPr>
        <p:sp>
          <p:nvSpPr>
            <p:cNvPr id="7655" name="Google Shape;7655;p8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8" name="Google Shape;7658;p80"/>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9" name="Google Shape;7659;p80"/>
          <p:cNvGrpSpPr/>
          <p:nvPr/>
        </p:nvGrpSpPr>
        <p:grpSpPr>
          <a:xfrm>
            <a:off x="4860977" y="1553988"/>
            <a:ext cx="355663" cy="308725"/>
            <a:chOff x="-28462125" y="3199700"/>
            <a:chExt cx="298550" cy="259150"/>
          </a:xfrm>
        </p:grpSpPr>
        <p:sp>
          <p:nvSpPr>
            <p:cNvPr id="7660" name="Google Shape;7660;p8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80"/>
          <p:cNvGrpSpPr/>
          <p:nvPr/>
        </p:nvGrpSpPr>
        <p:grpSpPr>
          <a:xfrm>
            <a:off x="4861930" y="1988678"/>
            <a:ext cx="353757" cy="352833"/>
            <a:chOff x="-28461325" y="3545475"/>
            <a:chExt cx="296950" cy="296175"/>
          </a:xfrm>
        </p:grpSpPr>
        <p:sp>
          <p:nvSpPr>
            <p:cNvPr id="7664" name="Google Shape;7664;p8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80"/>
          <p:cNvGrpSpPr/>
          <p:nvPr/>
        </p:nvGrpSpPr>
        <p:grpSpPr>
          <a:xfrm>
            <a:off x="4858162" y="2438722"/>
            <a:ext cx="361292" cy="352803"/>
            <a:chOff x="-28463700" y="3914875"/>
            <a:chExt cx="303275" cy="296150"/>
          </a:xfrm>
        </p:grpSpPr>
        <p:sp>
          <p:nvSpPr>
            <p:cNvPr id="7671" name="Google Shape;7671;p8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80"/>
          <p:cNvGrpSpPr/>
          <p:nvPr/>
        </p:nvGrpSpPr>
        <p:grpSpPr>
          <a:xfrm>
            <a:off x="7092947" y="1594805"/>
            <a:ext cx="351880" cy="227092"/>
            <a:chOff x="-26573400" y="3224125"/>
            <a:chExt cx="295375" cy="190625"/>
          </a:xfrm>
        </p:grpSpPr>
        <p:sp>
          <p:nvSpPr>
            <p:cNvPr id="7674" name="Google Shape;7674;p8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0"/>
          <p:cNvGrpSpPr/>
          <p:nvPr/>
        </p:nvGrpSpPr>
        <p:grpSpPr>
          <a:xfrm>
            <a:off x="7092947" y="1989140"/>
            <a:ext cx="351880" cy="351910"/>
            <a:chOff x="-26573400" y="3546250"/>
            <a:chExt cx="295375" cy="295400"/>
          </a:xfrm>
        </p:grpSpPr>
        <p:sp>
          <p:nvSpPr>
            <p:cNvPr id="7677" name="Google Shape;7677;p8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80"/>
          <p:cNvGrpSpPr/>
          <p:nvPr/>
        </p:nvGrpSpPr>
        <p:grpSpPr>
          <a:xfrm>
            <a:off x="7081228" y="2439049"/>
            <a:ext cx="375319" cy="352148"/>
            <a:chOff x="-26583625" y="3917025"/>
            <a:chExt cx="315050" cy="295600"/>
          </a:xfrm>
        </p:grpSpPr>
        <p:sp>
          <p:nvSpPr>
            <p:cNvPr id="7683" name="Google Shape;7683;p8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7" name="Google Shape;7687;p80"/>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8" name="Google Shape;7688;p80"/>
          <p:cNvGrpSpPr/>
          <p:nvPr/>
        </p:nvGrpSpPr>
        <p:grpSpPr>
          <a:xfrm>
            <a:off x="5779742" y="3398079"/>
            <a:ext cx="289039" cy="352833"/>
            <a:chOff x="-24694925" y="3518700"/>
            <a:chExt cx="242625" cy="296175"/>
          </a:xfrm>
        </p:grpSpPr>
        <p:sp>
          <p:nvSpPr>
            <p:cNvPr id="7689" name="Google Shape;7689;p8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80"/>
          <p:cNvGrpSpPr/>
          <p:nvPr/>
        </p:nvGrpSpPr>
        <p:grpSpPr>
          <a:xfrm>
            <a:off x="5779280" y="3848107"/>
            <a:ext cx="289962" cy="352833"/>
            <a:chOff x="-24709100" y="3888875"/>
            <a:chExt cx="243400" cy="296175"/>
          </a:xfrm>
        </p:grpSpPr>
        <p:sp>
          <p:nvSpPr>
            <p:cNvPr id="7694" name="Google Shape;7694;p8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80"/>
          <p:cNvGrpSpPr/>
          <p:nvPr/>
        </p:nvGrpSpPr>
        <p:grpSpPr>
          <a:xfrm>
            <a:off x="7979280" y="2920770"/>
            <a:ext cx="356556" cy="349557"/>
            <a:chOff x="-22863675" y="3131775"/>
            <a:chExt cx="299300" cy="293425"/>
          </a:xfrm>
        </p:grpSpPr>
        <p:sp>
          <p:nvSpPr>
            <p:cNvPr id="7698" name="Google Shape;7698;p8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80"/>
          <p:cNvGrpSpPr/>
          <p:nvPr/>
        </p:nvGrpSpPr>
        <p:grpSpPr>
          <a:xfrm>
            <a:off x="5322144" y="1531949"/>
            <a:ext cx="310602" cy="352803"/>
            <a:chOff x="-28069875" y="3175300"/>
            <a:chExt cx="260725" cy="296150"/>
          </a:xfrm>
        </p:grpSpPr>
        <p:sp>
          <p:nvSpPr>
            <p:cNvPr id="7702" name="Google Shape;7702;p8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1" name="Google Shape;7711;p80"/>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2" name="Google Shape;7712;p80"/>
          <p:cNvGrpSpPr/>
          <p:nvPr/>
        </p:nvGrpSpPr>
        <p:grpSpPr>
          <a:xfrm>
            <a:off x="5363423" y="2439183"/>
            <a:ext cx="228045" cy="351880"/>
            <a:chOff x="-28032075" y="3916450"/>
            <a:chExt cx="191425" cy="295375"/>
          </a:xfrm>
        </p:grpSpPr>
        <p:sp>
          <p:nvSpPr>
            <p:cNvPr id="7713" name="Google Shape;7713;p8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80"/>
          <p:cNvGrpSpPr/>
          <p:nvPr/>
        </p:nvGrpSpPr>
        <p:grpSpPr>
          <a:xfrm>
            <a:off x="7528769" y="1531934"/>
            <a:ext cx="352833" cy="352833"/>
            <a:chOff x="-26201650" y="3176075"/>
            <a:chExt cx="296175" cy="296175"/>
          </a:xfrm>
        </p:grpSpPr>
        <p:sp>
          <p:nvSpPr>
            <p:cNvPr id="7717" name="Google Shape;7717;p8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80"/>
          <p:cNvGrpSpPr/>
          <p:nvPr/>
        </p:nvGrpSpPr>
        <p:grpSpPr>
          <a:xfrm>
            <a:off x="7528293" y="1989155"/>
            <a:ext cx="353786" cy="351880"/>
            <a:chOff x="-26204800" y="3547050"/>
            <a:chExt cx="296975" cy="295375"/>
          </a:xfrm>
        </p:grpSpPr>
        <p:sp>
          <p:nvSpPr>
            <p:cNvPr id="7720" name="Google Shape;7720;p8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80"/>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80"/>
          <p:cNvGrpSpPr/>
          <p:nvPr/>
        </p:nvGrpSpPr>
        <p:grpSpPr>
          <a:xfrm>
            <a:off x="6199548" y="2919133"/>
            <a:ext cx="345328" cy="352833"/>
            <a:chOff x="-24353875" y="3147725"/>
            <a:chExt cx="289875" cy="296175"/>
          </a:xfrm>
        </p:grpSpPr>
        <p:sp>
          <p:nvSpPr>
            <p:cNvPr id="7724" name="Google Shape;7724;p8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80"/>
          <p:cNvGrpSpPr/>
          <p:nvPr/>
        </p:nvGrpSpPr>
        <p:grpSpPr>
          <a:xfrm>
            <a:off x="6207530" y="3398540"/>
            <a:ext cx="329365" cy="351910"/>
            <a:chOff x="-24344425" y="3519475"/>
            <a:chExt cx="276475" cy="295400"/>
          </a:xfrm>
        </p:grpSpPr>
        <p:sp>
          <p:nvSpPr>
            <p:cNvPr id="7727" name="Google Shape;7727;p8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80"/>
          <p:cNvGrpSpPr/>
          <p:nvPr/>
        </p:nvGrpSpPr>
        <p:grpSpPr>
          <a:xfrm>
            <a:off x="6197210" y="3850460"/>
            <a:ext cx="350004" cy="348128"/>
            <a:chOff x="-24353075" y="3891250"/>
            <a:chExt cx="293800" cy="292225"/>
          </a:xfrm>
        </p:grpSpPr>
        <p:sp>
          <p:nvSpPr>
            <p:cNvPr id="7730" name="Google Shape;7730;p8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80"/>
          <p:cNvGrpSpPr/>
          <p:nvPr/>
        </p:nvGrpSpPr>
        <p:grpSpPr>
          <a:xfrm>
            <a:off x="7980681" y="3398763"/>
            <a:ext cx="353757" cy="351463"/>
            <a:chOff x="-22845575" y="3504075"/>
            <a:chExt cx="296950" cy="295025"/>
          </a:xfrm>
        </p:grpSpPr>
        <p:sp>
          <p:nvSpPr>
            <p:cNvPr id="7733" name="Google Shape;7733;p8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80"/>
          <p:cNvGrpSpPr/>
          <p:nvPr/>
        </p:nvGrpSpPr>
        <p:grpSpPr>
          <a:xfrm>
            <a:off x="5773862" y="1532411"/>
            <a:ext cx="299344" cy="351880"/>
            <a:chOff x="-27691025" y="3175300"/>
            <a:chExt cx="251275" cy="295375"/>
          </a:xfrm>
        </p:grpSpPr>
        <p:sp>
          <p:nvSpPr>
            <p:cNvPr id="7736" name="Google Shape;7736;p8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0"/>
          <p:cNvGrpSpPr/>
          <p:nvPr/>
        </p:nvGrpSpPr>
        <p:grpSpPr>
          <a:xfrm>
            <a:off x="5746179" y="2051087"/>
            <a:ext cx="354710" cy="228015"/>
            <a:chOff x="-27721750" y="3598250"/>
            <a:chExt cx="297750" cy="191400"/>
          </a:xfrm>
        </p:grpSpPr>
        <p:sp>
          <p:nvSpPr>
            <p:cNvPr id="7741" name="Google Shape;7741;p8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80"/>
          <p:cNvGrpSpPr/>
          <p:nvPr/>
        </p:nvGrpSpPr>
        <p:grpSpPr>
          <a:xfrm>
            <a:off x="5747579" y="2444633"/>
            <a:ext cx="351910" cy="340980"/>
            <a:chOff x="-27719400" y="3925600"/>
            <a:chExt cx="295400" cy="286225"/>
          </a:xfrm>
        </p:grpSpPr>
        <p:sp>
          <p:nvSpPr>
            <p:cNvPr id="7744" name="Google Shape;7744;p8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80"/>
          <p:cNvGrpSpPr/>
          <p:nvPr/>
        </p:nvGrpSpPr>
        <p:grpSpPr>
          <a:xfrm>
            <a:off x="7968851" y="1531473"/>
            <a:ext cx="353757" cy="353757"/>
            <a:chOff x="-25834600" y="3176875"/>
            <a:chExt cx="296950" cy="296950"/>
          </a:xfrm>
        </p:grpSpPr>
        <p:sp>
          <p:nvSpPr>
            <p:cNvPr id="7747" name="Google Shape;7747;p8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80"/>
          <p:cNvGrpSpPr/>
          <p:nvPr/>
        </p:nvGrpSpPr>
        <p:grpSpPr>
          <a:xfrm>
            <a:off x="7968851" y="1999474"/>
            <a:ext cx="353757" cy="331241"/>
            <a:chOff x="-25834600" y="3564375"/>
            <a:chExt cx="296950" cy="278050"/>
          </a:xfrm>
        </p:grpSpPr>
        <p:sp>
          <p:nvSpPr>
            <p:cNvPr id="7753" name="Google Shape;7753;p8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80"/>
          <p:cNvGrpSpPr/>
          <p:nvPr/>
        </p:nvGrpSpPr>
        <p:grpSpPr>
          <a:xfrm>
            <a:off x="7966974" y="2438826"/>
            <a:ext cx="357509" cy="352595"/>
            <a:chOff x="-25834600" y="3915850"/>
            <a:chExt cx="300100" cy="295975"/>
          </a:xfrm>
        </p:grpSpPr>
        <p:sp>
          <p:nvSpPr>
            <p:cNvPr id="7762" name="Google Shape;7762;p8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80"/>
          <p:cNvGrpSpPr/>
          <p:nvPr/>
        </p:nvGrpSpPr>
        <p:grpSpPr>
          <a:xfrm>
            <a:off x="6702402" y="2920056"/>
            <a:ext cx="228968" cy="350987"/>
            <a:chOff x="-23930925" y="3149300"/>
            <a:chExt cx="192200" cy="294625"/>
          </a:xfrm>
        </p:grpSpPr>
        <p:sp>
          <p:nvSpPr>
            <p:cNvPr id="7766" name="Google Shape;7766;p8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80"/>
          <p:cNvGrpSpPr/>
          <p:nvPr/>
        </p:nvGrpSpPr>
        <p:grpSpPr>
          <a:xfrm>
            <a:off x="6659232" y="3398540"/>
            <a:ext cx="315307" cy="351910"/>
            <a:chOff x="-23962425" y="3519475"/>
            <a:chExt cx="264675" cy="295400"/>
          </a:xfrm>
        </p:grpSpPr>
        <p:sp>
          <p:nvSpPr>
            <p:cNvPr id="7771" name="Google Shape;7771;p8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3" name="Google Shape;7773;p80"/>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4" name="Google Shape;7774;p80"/>
          <p:cNvGrpSpPr/>
          <p:nvPr/>
        </p:nvGrpSpPr>
        <p:grpSpPr>
          <a:xfrm>
            <a:off x="8037908" y="3848584"/>
            <a:ext cx="239302" cy="351880"/>
            <a:chOff x="-22788075" y="3904625"/>
            <a:chExt cx="200875" cy="295375"/>
          </a:xfrm>
        </p:grpSpPr>
        <p:sp>
          <p:nvSpPr>
            <p:cNvPr id="7775" name="Google Shape;7775;p8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80"/>
          <p:cNvGrpSpPr/>
          <p:nvPr/>
        </p:nvGrpSpPr>
        <p:grpSpPr>
          <a:xfrm>
            <a:off x="6193206" y="1531949"/>
            <a:ext cx="354710" cy="352803"/>
            <a:chOff x="-27351575" y="3175300"/>
            <a:chExt cx="297750" cy="296150"/>
          </a:xfrm>
        </p:grpSpPr>
        <p:sp>
          <p:nvSpPr>
            <p:cNvPr id="7780" name="Google Shape;7780;p8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80"/>
          <p:cNvGrpSpPr/>
          <p:nvPr/>
        </p:nvGrpSpPr>
        <p:grpSpPr>
          <a:xfrm>
            <a:off x="6235914" y="1988559"/>
            <a:ext cx="269293" cy="353072"/>
            <a:chOff x="-27313750" y="3545275"/>
            <a:chExt cx="226050" cy="296375"/>
          </a:xfrm>
        </p:grpSpPr>
        <p:sp>
          <p:nvSpPr>
            <p:cNvPr id="7785" name="Google Shape;7785;p8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80"/>
          <p:cNvGrpSpPr/>
          <p:nvPr/>
        </p:nvGrpSpPr>
        <p:grpSpPr>
          <a:xfrm>
            <a:off x="6193206" y="2436830"/>
            <a:ext cx="354710" cy="356586"/>
            <a:chOff x="-27351575" y="3915650"/>
            <a:chExt cx="297750" cy="299325"/>
          </a:xfrm>
        </p:grpSpPr>
        <p:sp>
          <p:nvSpPr>
            <p:cNvPr id="7789" name="Google Shape;7789;p8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80"/>
          <p:cNvGrpSpPr/>
          <p:nvPr/>
        </p:nvGrpSpPr>
        <p:grpSpPr>
          <a:xfrm>
            <a:off x="4880696" y="2919029"/>
            <a:ext cx="319060" cy="353042"/>
            <a:chOff x="-25445525" y="3175900"/>
            <a:chExt cx="267825" cy="296350"/>
          </a:xfrm>
        </p:grpSpPr>
        <p:sp>
          <p:nvSpPr>
            <p:cNvPr id="7792" name="Google Shape;7792;p8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80"/>
          <p:cNvGrpSpPr/>
          <p:nvPr/>
        </p:nvGrpSpPr>
        <p:grpSpPr>
          <a:xfrm>
            <a:off x="4862410" y="3409352"/>
            <a:ext cx="355633" cy="330288"/>
            <a:chOff x="-25465200" y="3565175"/>
            <a:chExt cx="298525" cy="277250"/>
          </a:xfrm>
        </p:grpSpPr>
        <p:sp>
          <p:nvSpPr>
            <p:cNvPr id="7796" name="Google Shape;7796;p8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80"/>
          <p:cNvGrpSpPr/>
          <p:nvPr/>
        </p:nvGrpSpPr>
        <p:grpSpPr>
          <a:xfrm>
            <a:off x="4861948" y="3848882"/>
            <a:ext cx="356556" cy="351285"/>
            <a:chOff x="-25465200" y="3916150"/>
            <a:chExt cx="299300" cy="294875"/>
          </a:xfrm>
        </p:grpSpPr>
        <p:sp>
          <p:nvSpPr>
            <p:cNvPr id="7799" name="Google Shape;7799;p8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0"/>
          <p:cNvGrpSpPr/>
          <p:nvPr/>
        </p:nvGrpSpPr>
        <p:grpSpPr>
          <a:xfrm>
            <a:off x="7089388" y="2919148"/>
            <a:ext cx="351880" cy="352803"/>
            <a:chOff x="-23615075" y="3148525"/>
            <a:chExt cx="295375" cy="296150"/>
          </a:xfrm>
        </p:grpSpPr>
        <p:sp>
          <p:nvSpPr>
            <p:cNvPr id="7802" name="Google Shape;7802;p8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6" name="Google Shape;7806;p80"/>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80"/>
          <p:cNvGrpSpPr/>
          <p:nvPr/>
        </p:nvGrpSpPr>
        <p:grpSpPr>
          <a:xfrm>
            <a:off x="7088911" y="3858427"/>
            <a:ext cx="352833" cy="332194"/>
            <a:chOff x="-23615075" y="3906200"/>
            <a:chExt cx="296175" cy="278850"/>
          </a:xfrm>
        </p:grpSpPr>
        <p:sp>
          <p:nvSpPr>
            <p:cNvPr id="7808" name="Google Shape;7808;p8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1" name="Google Shape;7811;p80"/>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2" name="Google Shape;7812;p80"/>
          <p:cNvGrpSpPr/>
          <p:nvPr/>
        </p:nvGrpSpPr>
        <p:grpSpPr>
          <a:xfrm>
            <a:off x="6637880" y="1532068"/>
            <a:ext cx="353757" cy="352565"/>
            <a:chOff x="-26980600" y="3175500"/>
            <a:chExt cx="296950" cy="295950"/>
          </a:xfrm>
        </p:grpSpPr>
        <p:sp>
          <p:nvSpPr>
            <p:cNvPr id="7813" name="Google Shape;7813;p8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6" name="Google Shape;7816;p80"/>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7" name="Google Shape;7817;p80"/>
          <p:cNvGrpSpPr/>
          <p:nvPr/>
        </p:nvGrpSpPr>
        <p:grpSpPr>
          <a:xfrm>
            <a:off x="6638357" y="2470604"/>
            <a:ext cx="352803" cy="289039"/>
            <a:chOff x="-26981375" y="3951875"/>
            <a:chExt cx="296150" cy="242625"/>
          </a:xfrm>
        </p:grpSpPr>
        <p:sp>
          <p:nvSpPr>
            <p:cNvPr id="7818" name="Google Shape;7818;p8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80"/>
          <p:cNvGrpSpPr/>
          <p:nvPr/>
        </p:nvGrpSpPr>
        <p:grpSpPr>
          <a:xfrm>
            <a:off x="5303399" y="2918195"/>
            <a:ext cx="351910" cy="354710"/>
            <a:chOff x="-25094250" y="3176075"/>
            <a:chExt cx="295400" cy="297750"/>
          </a:xfrm>
        </p:grpSpPr>
        <p:sp>
          <p:nvSpPr>
            <p:cNvPr id="7822" name="Google Shape;7822;p8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0"/>
          <p:cNvGrpSpPr/>
          <p:nvPr/>
        </p:nvGrpSpPr>
        <p:grpSpPr>
          <a:xfrm>
            <a:off x="5303399" y="3398556"/>
            <a:ext cx="351910" cy="351880"/>
            <a:chOff x="-25094250" y="3547050"/>
            <a:chExt cx="295400" cy="295375"/>
          </a:xfrm>
        </p:grpSpPr>
        <p:sp>
          <p:nvSpPr>
            <p:cNvPr id="7826" name="Google Shape;7826;p8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1" name="Google Shape;7831;p80"/>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2" name="Google Shape;7832;p80"/>
          <p:cNvGrpSpPr/>
          <p:nvPr/>
        </p:nvGrpSpPr>
        <p:grpSpPr>
          <a:xfrm>
            <a:off x="7535476" y="2919148"/>
            <a:ext cx="352803" cy="352803"/>
            <a:chOff x="-23245675" y="3148525"/>
            <a:chExt cx="296150" cy="296150"/>
          </a:xfrm>
        </p:grpSpPr>
        <p:sp>
          <p:nvSpPr>
            <p:cNvPr id="7833" name="Google Shape;7833;p8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6" name="Google Shape;7836;p80"/>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7" name="Google Shape;7837;p80"/>
          <p:cNvGrpSpPr/>
          <p:nvPr/>
        </p:nvGrpSpPr>
        <p:grpSpPr>
          <a:xfrm>
            <a:off x="7535938" y="3848122"/>
            <a:ext cx="351880" cy="352803"/>
            <a:chOff x="-23244900" y="3888100"/>
            <a:chExt cx="295375" cy="296150"/>
          </a:xfrm>
        </p:grpSpPr>
        <p:sp>
          <p:nvSpPr>
            <p:cNvPr id="7838" name="Google Shape;7838;p8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9" name="Google Shape;7849;p80"/>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3"/>
        <p:cNvGrpSpPr/>
        <p:nvPr/>
      </p:nvGrpSpPr>
      <p:grpSpPr>
        <a:xfrm>
          <a:off x="0" y="0"/>
          <a:ext cx="0" cy="0"/>
          <a:chOff x="0" y="0"/>
          <a:chExt cx="0" cy="0"/>
        </a:xfrm>
      </p:grpSpPr>
      <p:sp>
        <p:nvSpPr>
          <p:cNvPr id="7854" name="Google Shape;7854;p8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855" name="Google Shape;7855;p8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856" name="Google Shape;7856;p81"/>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7" name="Google Shape;7857;p81"/>
          <p:cNvGrpSpPr/>
          <p:nvPr/>
        </p:nvGrpSpPr>
        <p:grpSpPr>
          <a:xfrm>
            <a:off x="850004" y="1975418"/>
            <a:ext cx="367261" cy="367261"/>
            <a:chOff x="-65145700" y="3727425"/>
            <a:chExt cx="317425" cy="317425"/>
          </a:xfrm>
        </p:grpSpPr>
        <p:sp>
          <p:nvSpPr>
            <p:cNvPr id="7858" name="Google Shape;7858;p8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81"/>
          <p:cNvGrpSpPr/>
          <p:nvPr/>
        </p:nvGrpSpPr>
        <p:grpSpPr>
          <a:xfrm>
            <a:off x="853201" y="2404333"/>
            <a:ext cx="360868" cy="367261"/>
            <a:chOff x="-65144125" y="4094450"/>
            <a:chExt cx="311900" cy="317425"/>
          </a:xfrm>
        </p:grpSpPr>
        <p:sp>
          <p:nvSpPr>
            <p:cNvPr id="7861" name="Google Shape;7861;p8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4" name="Google Shape;7864;p81"/>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5" name="Google Shape;7865;p81"/>
          <p:cNvGrpSpPr/>
          <p:nvPr/>
        </p:nvGrpSpPr>
        <p:grpSpPr>
          <a:xfrm>
            <a:off x="3056770" y="1975028"/>
            <a:ext cx="370645" cy="368042"/>
            <a:chOff x="-63250675" y="3744075"/>
            <a:chExt cx="320350" cy="318100"/>
          </a:xfrm>
        </p:grpSpPr>
        <p:sp>
          <p:nvSpPr>
            <p:cNvPr id="7866" name="Google Shape;7866;p8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81"/>
          <p:cNvGrpSpPr/>
          <p:nvPr/>
        </p:nvGrpSpPr>
        <p:grpSpPr>
          <a:xfrm>
            <a:off x="3058462" y="2404333"/>
            <a:ext cx="367261" cy="367261"/>
            <a:chOff x="-63250675" y="4110200"/>
            <a:chExt cx="317425" cy="317425"/>
          </a:xfrm>
        </p:grpSpPr>
        <p:sp>
          <p:nvSpPr>
            <p:cNvPr id="7870" name="Google Shape;7870;p8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1"/>
          <p:cNvGrpSpPr/>
          <p:nvPr/>
        </p:nvGrpSpPr>
        <p:grpSpPr>
          <a:xfrm>
            <a:off x="1737509" y="2901428"/>
            <a:ext cx="359075" cy="358844"/>
            <a:chOff x="-61351725" y="3372400"/>
            <a:chExt cx="310350" cy="310150"/>
          </a:xfrm>
        </p:grpSpPr>
        <p:sp>
          <p:nvSpPr>
            <p:cNvPr id="7880" name="Google Shape;7880;p8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81"/>
          <p:cNvGrpSpPr/>
          <p:nvPr/>
        </p:nvGrpSpPr>
        <p:grpSpPr>
          <a:xfrm>
            <a:off x="1733864" y="3364484"/>
            <a:ext cx="366364" cy="333534"/>
            <a:chOff x="-61354875" y="3751050"/>
            <a:chExt cx="316650" cy="288275"/>
          </a:xfrm>
        </p:grpSpPr>
        <p:sp>
          <p:nvSpPr>
            <p:cNvPr id="7884" name="Google Shape;7884;p8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81"/>
          <p:cNvGrpSpPr/>
          <p:nvPr/>
        </p:nvGrpSpPr>
        <p:grpSpPr>
          <a:xfrm>
            <a:off x="1733864" y="3806124"/>
            <a:ext cx="366364" cy="367290"/>
            <a:chOff x="-61354875" y="4101525"/>
            <a:chExt cx="316650" cy="317450"/>
          </a:xfrm>
        </p:grpSpPr>
        <p:sp>
          <p:nvSpPr>
            <p:cNvPr id="7888" name="Google Shape;7888;p8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1"/>
          <p:cNvGrpSpPr/>
          <p:nvPr/>
        </p:nvGrpSpPr>
        <p:grpSpPr>
          <a:xfrm>
            <a:off x="3950299" y="2898000"/>
            <a:ext cx="368157" cy="365699"/>
            <a:chOff x="-59470075" y="3308975"/>
            <a:chExt cx="318200" cy="316075"/>
          </a:xfrm>
        </p:grpSpPr>
        <p:sp>
          <p:nvSpPr>
            <p:cNvPr id="7891" name="Google Shape;7891;p8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1"/>
          <p:cNvGrpSpPr/>
          <p:nvPr/>
        </p:nvGrpSpPr>
        <p:grpSpPr>
          <a:xfrm>
            <a:off x="1295729" y="1533705"/>
            <a:ext cx="367261" cy="364686"/>
            <a:chOff x="-64781025" y="3361050"/>
            <a:chExt cx="317425" cy="315200"/>
          </a:xfrm>
        </p:grpSpPr>
        <p:sp>
          <p:nvSpPr>
            <p:cNvPr id="7901" name="Google Shape;7901;p8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81"/>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1"/>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1"/>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8" name="Google Shape;7908;p81"/>
          <p:cNvGrpSpPr/>
          <p:nvPr/>
        </p:nvGrpSpPr>
        <p:grpSpPr>
          <a:xfrm>
            <a:off x="3500129" y="1975144"/>
            <a:ext cx="382765" cy="367810"/>
            <a:chOff x="-62890750" y="3747425"/>
            <a:chExt cx="330825" cy="317900"/>
          </a:xfrm>
        </p:grpSpPr>
        <p:sp>
          <p:nvSpPr>
            <p:cNvPr id="7909" name="Google Shape;7909;p8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81"/>
          <p:cNvGrpSpPr/>
          <p:nvPr/>
        </p:nvGrpSpPr>
        <p:grpSpPr>
          <a:xfrm>
            <a:off x="3507881" y="2404781"/>
            <a:ext cx="367261" cy="366364"/>
            <a:chOff x="-62884425" y="4111775"/>
            <a:chExt cx="317425" cy="316650"/>
          </a:xfrm>
        </p:grpSpPr>
        <p:sp>
          <p:nvSpPr>
            <p:cNvPr id="7924" name="Google Shape;7924;p8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81"/>
          <p:cNvGrpSpPr/>
          <p:nvPr/>
        </p:nvGrpSpPr>
        <p:grpSpPr>
          <a:xfrm>
            <a:off x="2180515" y="2900850"/>
            <a:ext cx="365438" cy="360001"/>
            <a:chOff x="-60991775" y="3376900"/>
            <a:chExt cx="315850" cy="311150"/>
          </a:xfrm>
        </p:grpSpPr>
        <p:sp>
          <p:nvSpPr>
            <p:cNvPr id="7927" name="Google Shape;7927;p8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1"/>
          <p:cNvGrpSpPr/>
          <p:nvPr/>
        </p:nvGrpSpPr>
        <p:grpSpPr>
          <a:xfrm>
            <a:off x="2180052" y="3351714"/>
            <a:ext cx="366364" cy="359075"/>
            <a:chOff x="-60988625" y="3740800"/>
            <a:chExt cx="316650" cy="310350"/>
          </a:xfrm>
        </p:grpSpPr>
        <p:sp>
          <p:nvSpPr>
            <p:cNvPr id="7931" name="Google Shape;7931;p8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81"/>
          <p:cNvGrpSpPr/>
          <p:nvPr/>
        </p:nvGrpSpPr>
        <p:grpSpPr>
          <a:xfrm>
            <a:off x="2180052" y="3807165"/>
            <a:ext cx="366364" cy="365207"/>
            <a:chOff x="-60987850" y="4100950"/>
            <a:chExt cx="316650" cy="315650"/>
          </a:xfrm>
        </p:grpSpPr>
        <p:sp>
          <p:nvSpPr>
            <p:cNvPr id="7935" name="Google Shape;7935;p8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81"/>
          <p:cNvGrpSpPr/>
          <p:nvPr/>
        </p:nvGrpSpPr>
        <p:grpSpPr>
          <a:xfrm>
            <a:off x="3949836" y="3352625"/>
            <a:ext cx="369083" cy="357253"/>
            <a:chOff x="-59447250" y="3706150"/>
            <a:chExt cx="319000" cy="308775"/>
          </a:xfrm>
        </p:grpSpPr>
        <p:sp>
          <p:nvSpPr>
            <p:cNvPr id="7941" name="Google Shape;7941;p8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1"/>
          <p:cNvGrpSpPr/>
          <p:nvPr/>
        </p:nvGrpSpPr>
        <p:grpSpPr>
          <a:xfrm>
            <a:off x="1738564" y="1545199"/>
            <a:ext cx="368186" cy="364224"/>
            <a:chOff x="-64406125" y="3362225"/>
            <a:chExt cx="318225" cy="314800"/>
          </a:xfrm>
        </p:grpSpPr>
        <p:sp>
          <p:nvSpPr>
            <p:cNvPr id="7946" name="Google Shape;7946;p8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8" name="Google Shape;7948;p81"/>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9" name="Google Shape;7949;p81"/>
          <p:cNvGrpSpPr/>
          <p:nvPr/>
        </p:nvGrpSpPr>
        <p:grpSpPr>
          <a:xfrm>
            <a:off x="1739027" y="2416044"/>
            <a:ext cx="367261" cy="366364"/>
            <a:chOff x="-64410850" y="4094450"/>
            <a:chExt cx="317425" cy="316650"/>
          </a:xfrm>
        </p:grpSpPr>
        <p:sp>
          <p:nvSpPr>
            <p:cNvPr id="7950" name="Google Shape;7950;p8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3" name="Google Shape;7953;p81"/>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4" name="Google Shape;7954;p81"/>
          <p:cNvGrpSpPr/>
          <p:nvPr/>
        </p:nvGrpSpPr>
        <p:grpSpPr>
          <a:xfrm>
            <a:off x="3960575" y="1974854"/>
            <a:ext cx="365467" cy="368389"/>
            <a:chOff x="-62516625" y="3743175"/>
            <a:chExt cx="315875" cy="318400"/>
          </a:xfrm>
        </p:grpSpPr>
        <p:sp>
          <p:nvSpPr>
            <p:cNvPr id="7955" name="Google Shape;7955;p8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81"/>
          <p:cNvGrpSpPr/>
          <p:nvPr/>
        </p:nvGrpSpPr>
        <p:grpSpPr>
          <a:xfrm>
            <a:off x="3967415" y="2424826"/>
            <a:ext cx="351786" cy="326274"/>
            <a:chOff x="-62511900" y="4129100"/>
            <a:chExt cx="304050" cy="282000"/>
          </a:xfrm>
        </p:grpSpPr>
        <p:sp>
          <p:nvSpPr>
            <p:cNvPr id="7958" name="Google Shape;7958;p8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1"/>
          <p:cNvGrpSpPr/>
          <p:nvPr/>
        </p:nvGrpSpPr>
        <p:grpSpPr>
          <a:xfrm>
            <a:off x="2645537" y="2897220"/>
            <a:ext cx="310770" cy="367261"/>
            <a:chOff x="-60597975" y="3367475"/>
            <a:chExt cx="268600" cy="317425"/>
          </a:xfrm>
        </p:grpSpPr>
        <p:sp>
          <p:nvSpPr>
            <p:cNvPr id="7964" name="Google Shape;7964;p8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9" name="Google Shape;7969;p81"/>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81"/>
          <p:cNvGrpSpPr/>
          <p:nvPr/>
        </p:nvGrpSpPr>
        <p:grpSpPr>
          <a:xfrm>
            <a:off x="2617740" y="3858536"/>
            <a:ext cx="366364" cy="262465"/>
            <a:chOff x="-60621600" y="4145650"/>
            <a:chExt cx="316650" cy="226850"/>
          </a:xfrm>
        </p:grpSpPr>
        <p:sp>
          <p:nvSpPr>
            <p:cNvPr id="7971" name="Google Shape;7971;p8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1"/>
          <p:cNvGrpSpPr/>
          <p:nvPr/>
        </p:nvGrpSpPr>
        <p:grpSpPr>
          <a:xfrm>
            <a:off x="3954392" y="3807035"/>
            <a:ext cx="359972" cy="365467"/>
            <a:chOff x="-59400775" y="4084200"/>
            <a:chExt cx="311125" cy="315875"/>
          </a:xfrm>
        </p:grpSpPr>
        <p:sp>
          <p:nvSpPr>
            <p:cNvPr id="7975" name="Google Shape;7975;p8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1"/>
          <p:cNvGrpSpPr/>
          <p:nvPr/>
        </p:nvGrpSpPr>
        <p:grpSpPr>
          <a:xfrm>
            <a:off x="2178486" y="1532866"/>
            <a:ext cx="365438" cy="366364"/>
            <a:chOff x="-64044600" y="3360375"/>
            <a:chExt cx="315850" cy="316650"/>
          </a:xfrm>
        </p:grpSpPr>
        <p:sp>
          <p:nvSpPr>
            <p:cNvPr id="7982" name="Google Shape;7982;p8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81"/>
          <p:cNvGrpSpPr/>
          <p:nvPr/>
        </p:nvGrpSpPr>
        <p:grpSpPr>
          <a:xfrm>
            <a:off x="2204909" y="1975418"/>
            <a:ext cx="312592" cy="367261"/>
            <a:chOff x="-64022550" y="3727425"/>
            <a:chExt cx="270175" cy="317425"/>
          </a:xfrm>
        </p:grpSpPr>
        <p:sp>
          <p:nvSpPr>
            <p:cNvPr id="7986" name="Google Shape;7986;p8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81"/>
          <p:cNvGrpSpPr/>
          <p:nvPr/>
        </p:nvGrpSpPr>
        <p:grpSpPr>
          <a:xfrm>
            <a:off x="2229047" y="2404318"/>
            <a:ext cx="264317" cy="367290"/>
            <a:chOff x="-64001300" y="4093650"/>
            <a:chExt cx="228450" cy="317450"/>
          </a:xfrm>
        </p:grpSpPr>
        <p:sp>
          <p:nvSpPr>
            <p:cNvPr id="7990" name="Google Shape;7990;p8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81"/>
          <p:cNvGrpSpPr/>
          <p:nvPr/>
        </p:nvGrpSpPr>
        <p:grpSpPr>
          <a:xfrm>
            <a:off x="848051" y="2897610"/>
            <a:ext cx="359972" cy="366480"/>
            <a:chOff x="-62148800" y="3377700"/>
            <a:chExt cx="311125" cy="316750"/>
          </a:xfrm>
        </p:grpSpPr>
        <p:sp>
          <p:nvSpPr>
            <p:cNvPr id="7995" name="Google Shape;7995;p8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81"/>
          <p:cNvGrpSpPr/>
          <p:nvPr/>
        </p:nvGrpSpPr>
        <p:grpSpPr>
          <a:xfrm>
            <a:off x="843958" y="3347607"/>
            <a:ext cx="368157" cy="367290"/>
            <a:chOff x="-62154300" y="3743950"/>
            <a:chExt cx="318200" cy="317450"/>
          </a:xfrm>
        </p:grpSpPr>
        <p:sp>
          <p:nvSpPr>
            <p:cNvPr id="7998" name="Google Shape;7998;p8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81"/>
          <p:cNvGrpSpPr/>
          <p:nvPr/>
        </p:nvGrpSpPr>
        <p:grpSpPr>
          <a:xfrm>
            <a:off x="843944" y="3806587"/>
            <a:ext cx="368186" cy="366364"/>
            <a:chOff x="-62151950" y="4111775"/>
            <a:chExt cx="318225" cy="316650"/>
          </a:xfrm>
        </p:grpSpPr>
        <p:sp>
          <p:nvSpPr>
            <p:cNvPr id="8001" name="Google Shape;8001;p8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81"/>
          <p:cNvGrpSpPr/>
          <p:nvPr/>
        </p:nvGrpSpPr>
        <p:grpSpPr>
          <a:xfrm>
            <a:off x="3062568" y="2897133"/>
            <a:ext cx="368157" cy="367434"/>
            <a:chOff x="-60254550" y="3367325"/>
            <a:chExt cx="318200" cy="317575"/>
          </a:xfrm>
        </p:grpSpPr>
        <p:sp>
          <p:nvSpPr>
            <p:cNvPr id="8006" name="Google Shape;8006;p8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81"/>
          <p:cNvGrpSpPr/>
          <p:nvPr/>
        </p:nvGrpSpPr>
        <p:grpSpPr>
          <a:xfrm>
            <a:off x="3063465" y="3348127"/>
            <a:ext cx="366364" cy="366248"/>
            <a:chOff x="-60255350" y="3733825"/>
            <a:chExt cx="316650" cy="316550"/>
          </a:xfrm>
        </p:grpSpPr>
        <p:sp>
          <p:nvSpPr>
            <p:cNvPr id="8011" name="Google Shape;8011;p8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81"/>
          <p:cNvGrpSpPr/>
          <p:nvPr/>
        </p:nvGrpSpPr>
        <p:grpSpPr>
          <a:xfrm>
            <a:off x="3091262" y="3807035"/>
            <a:ext cx="310770" cy="365467"/>
            <a:chOff x="-60232500" y="4101525"/>
            <a:chExt cx="268600" cy="315875"/>
          </a:xfrm>
        </p:grpSpPr>
        <p:sp>
          <p:nvSpPr>
            <p:cNvPr id="8019" name="Google Shape;8019;p8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1" name="Google Shape;8021;p81"/>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2" name="Google Shape;8022;p81"/>
          <p:cNvGrpSpPr/>
          <p:nvPr/>
        </p:nvGrpSpPr>
        <p:grpSpPr>
          <a:xfrm>
            <a:off x="2624262" y="1532866"/>
            <a:ext cx="368186" cy="366364"/>
            <a:chOff x="-63679950" y="3360375"/>
            <a:chExt cx="318225" cy="316650"/>
          </a:xfrm>
        </p:grpSpPr>
        <p:sp>
          <p:nvSpPr>
            <p:cNvPr id="8023" name="Google Shape;8023;p8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7" name="Google Shape;8027;p81"/>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8" name="Google Shape;8028;p81"/>
          <p:cNvGrpSpPr/>
          <p:nvPr/>
        </p:nvGrpSpPr>
        <p:grpSpPr>
          <a:xfrm>
            <a:off x="2622889" y="2404203"/>
            <a:ext cx="370934" cy="367521"/>
            <a:chOff x="-63679950" y="4093450"/>
            <a:chExt cx="320600" cy="317650"/>
          </a:xfrm>
        </p:grpSpPr>
        <p:sp>
          <p:nvSpPr>
            <p:cNvPr id="8029" name="Google Shape;8029;p8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1"/>
          <p:cNvGrpSpPr/>
          <p:nvPr/>
        </p:nvGrpSpPr>
        <p:grpSpPr>
          <a:xfrm>
            <a:off x="1283006" y="2897205"/>
            <a:ext cx="366364" cy="367290"/>
            <a:chOff x="-61784125" y="3377700"/>
            <a:chExt cx="316650" cy="317450"/>
          </a:xfrm>
        </p:grpSpPr>
        <p:sp>
          <p:nvSpPr>
            <p:cNvPr id="8033" name="Google Shape;8033;p8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81"/>
          <p:cNvGrpSpPr/>
          <p:nvPr/>
        </p:nvGrpSpPr>
        <p:grpSpPr>
          <a:xfrm>
            <a:off x="1283006" y="3347607"/>
            <a:ext cx="366364" cy="367290"/>
            <a:chOff x="-61783350" y="3743950"/>
            <a:chExt cx="316650" cy="317450"/>
          </a:xfrm>
        </p:grpSpPr>
        <p:sp>
          <p:nvSpPr>
            <p:cNvPr id="8041" name="Google Shape;8041;p8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3" name="Google Shape;8043;p81"/>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1"/>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1"/>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6" name="Google Shape;8046;p81"/>
          <p:cNvGrpSpPr/>
          <p:nvPr/>
        </p:nvGrpSpPr>
        <p:grpSpPr>
          <a:xfrm>
            <a:off x="3504430" y="3807440"/>
            <a:ext cx="369112" cy="364657"/>
            <a:chOff x="-59869425" y="4102225"/>
            <a:chExt cx="319025" cy="315175"/>
          </a:xfrm>
        </p:grpSpPr>
        <p:sp>
          <p:nvSpPr>
            <p:cNvPr id="8047" name="Google Shape;8047;p8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1"/>
          <p:cNvGrpSpPr/>
          <p:nvPr/>
        </p:nvGrpSpPr>
        <p:grpSpPr>
          <a:xfrm>
            <a:off x="2623233" y="4276262"/>
            <a:ext cx="366364" cy="365467"/>
            <a:chOff x="-59029025" y="3711650"/>
            <a:chExt cx="316650" cy="315875"/>
          </a:xfrm>
        </p:grpSpPr>
        <p:sp>
          <p:nvSpPr>
            <p:cNvPr id="8052" name="Google Shape;8052;p8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1"/>
          <p:cNvGrpSpPr/>
          <p:nvPr/>
        </p:nvGrpSpPr>
        <p:grpSpPr>
          <a:xfrm>
            <a:off x="4859311" y="1532317"/>
            <a:ext cx="351940" cy="348188"/>
            <a:chOff x="581525" y="3254850"/>
            <a:chExt cx="297750" cy="294575"/>
          </a:xfrm>
        </p:grpSpPr>
        <p:sp>
          <p:nvSpPr>
            <p:cNvPr id="8060" name="Google Shape;8060;p8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1"/>
          <p:cNvGrpSpPr/>
          <p:nvPr/>
        </p:nvGrpSpPr>
        <p:grpSpPr>
          <a:xfrm>
            <a:off x="4858380" y="1971253"/>
            <a:ext cx="353802" cy="351497"/>
            <a:chOff x="580725" y="3617925"/>
            <a:chExt cx="299325" cy="297375"/>
          </a:xfrm>
        </p:grpSpPr>
        <p:sp>
          <p:nvSpPr>
            <p:cNvPr id="8064" name="Google Shape;8064;p8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1"/>
          <p:cNvGrpSpPr/>
          <p:nvPr/>
        </p:nvGrpSpPr>
        <p:grpSpPr>
          <a:xfrm>
            <a:off x="4860242" y="2418443"/>
            <a:ext cx="350079" cy="350079"/>
            <a:chOff x="583100" y="3982600"/>
            <a:chExt cx="296175" cy="296175"/>
          </a:xfrm>
        </p:grpSpPr>
        <p:sp>
          <p:nvSpPr>
            <p:cNvPr id="8070" name="Google Shape;8070;p8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1"/>
          <p:cNvGrpSpPr/>
          <p:nvPr/>
        </p:nvGrpSpPr>
        <p:grpSpPr>
          <a:xfrm>
            <a:off x="7092856" y="1532067"/>
            <a:ext cx="307231" cy="348690"/>
            <a:chOff x="2423775" y="3226875"/>
            <a:chExt cx="259925" cy="295000"/>
          </a:xfrm>
        </p:grpSpPr>
        <p:sp>
          <p:nvSpPr>
            <p:cNvPr id="8078" name="Google Shape;8078;p8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1"/>
          <p:cNvGrpSpPr/>
          <p:nvPr/>
        </p:nvGrpSpPr>
        <p:grpSpPr>
          <a:xfrm>
            <a:off x="7070043" y="1973352"/>
            <a:ext cx="352857" cy="347301"/>
            <a:chOff x="2404875" y="3592725"/>
            <a:chExt cx="298525" cy="293825"/>
          </a:xfrm>
        </p:grpSpPr>
        <p:sp>
          <p:nvSpPr>
            <p:cNvPr id="8082" name="Google Shape;8082;p8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81"/>
          <p:cNvGrpSpPr/>
          <p:nvPr/>
        </p:nvGrpSpPr>
        <p:grpSpPr>
          <a:xfrm>
            <a:off x="7070974" y="2418917"/>
            <a:ext cx="350995" cy="349133"/>
            <a:chOff x="2404875" y="3955825"/>
            <a:chExt cx="296950" cy="295375"/>
          </a:xfrm>
        </p:grpSpPr>
        <p:sp>
          <p:nvSpPr>
            <p:cNvPr id="8086" name="Google Shape;8086;p8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81"/>
          <p:cNvGrpSpPr/>
          <p:nvPr/>
        </p:nvGrpSpPr>
        <p:grpSpPr>
          <a:xfrm>
            <a:off x="5764954" y="2883111"/>
            <a:ext cx="349163" cy="350079"/>
            <a:chOff x="4263650" y="3235150"/>
            <a:chExt cx="295400" cy="296175"/>
          </a:xfrm>
        </p:grpSpPr>
        <p:sp>
          <p:nvSpPr>
            <p:cNvPr id="8091" name="Google Shape;8091;p8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81"/>
          <p:cNvGrpSpPr/>
          <p:nvPr/>
        </p:nvGrpSpPr>
        <p:grpSpPr>
          <a:xfrm>
            <a:off x="5762634" y="3342272"/>
            <a:ext cx="353802" cy="327739"/>
            <a:chOff x="4266025" y="3609275"/>
            <a:chExt cx="299325" cy="277275"/>
          </a:xfrm>
        </p:grpSpPr>
        <p:sp>
          <p:nvSpPr>
            <p:cNvPr id="8097" name="Google Shape;8097;p8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81"/>
          <p:cNvGrpSpPr/>
          <p:nvPr/>
        </p:nvGrpSpPr>
        <p:grpSpPr>
          <a:xfrm>
            <a:off x="5763092" y="3807659"/>
            <a:ext cx="352886" cy="349133"/>
            <a:chOff x="4263650" y="3963700"/>
            <a:chExt cx="298550" cy="295375"/>
          </a:xfrm>
        </p:grpSpPr>
        <p:sp>
          <p:nvSpPr>
            <p:cNvPr id="8100" name="Google Shape;8100;p8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81"/>
          <p:cNvGrpSpPr/>
          <p:nvPr/>
        </p:nvGrpSpPr>
        <p:grpSpPr>
          <a:xfrm>
            <a:off x="8041429" y="2883111"/>
            <a:ext cx="226264" cy="350079"/>
            <a:chOff x="6164975" y="3211525"/>
            <a:chExt cx="191425" cy="296175"/>
          </a:xfrm>
        </p:grpSpPr>
        <p:sp>
          <p:nvSpPr>
            <p:cNvPr id="8108" name="Google Shape;8108;p8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81"/>
          <p:cNvGrpSpPr/>
          <p:nvPr/>
        </p:nvGrpSpPr>
        <p:grpSpPr>
          <a:xfrm>
            <a:off x="5303466" y="1531387"/>
            <a:ext cx="352886" cy="350049"/>
            <a:chOff x="946175" y="3253275"/>
            <a:chExt cx="298550" cy="296150"/>
          </a:xfrm>
        </p:grpSpPr>
        <p:sp>
          <p:nvSpPr>
            <p:cNvPr id="8116" name="Google Shape;8116;p8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81"/>
          <p:cNvGrpSpPr/>
          <p:nvPr/>
        </p:nvGrpSpPr>
        <p:grpSpPr>
          <a:xfrm>
            <a:off x="5304397" y="1973351"/>
            <a:ext cx="351024" cy="347301"/>
            <a:chOff x="946175" y="3619500"/>
            <a:chExt cx="296975" cy="293825"/>
          </a:xfrm>
        </p:grpSpPr>
        <p:sp>
          <p:nvSpPr>
            <p:cNvPr id="8122" name="Google Shape;8122;p8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81"/>
          <p:cNvGrpSpPr/>
          <p:nvPr/>
        </p:nvGrpSpPr>
        <p:grpSpPr>
          <a:xfrm>
            <a:off x="5303939" y="2417985"/>
            <a:ext cx="351940" cy="350995"/>
            <a:chOff x="944600" y="3981825"/>
            <a:chExt cx="297750" cy="296950"/>
          </a:xfrm>
        </p:grpSpPr>
        <p:sp>
          <p:nvSpPr>
            <p:cNvPr id="8129" name="Google Shape;8129;p8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1"/>
          <p:cNvGrpSpPr/>
          <p:nvPr/>
        </p:nvGrpSpPr>
        <p:grpSpPr>
          <a:xfrm>
            <a:off x="7520875" y="1531845"/>
            <a:ext cx="350079" cy="349133"/>
            <a:chOff x="2768750" y="3227275"/>
            <a:chExt cx="296175" cy="295375"/>
          </a:xfrm>
        </p:grpSpPr>
        <p:sp>
          <p:nvSpPr>
            <p:cNvPr id="8134" name="Google Shape;8134;p8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81"/>
          <p:cNvGrpSpPr/>
          <p:nvPr/>
        </p:nvGrpSpPr>
        <p:grpSpPr>
          <a:xfrm>
            <a:off x="7541826" y="1972717"/>
            <a:ext cx="308177" cy="348572"/>
            <a:chOff x="2786075" y="3591800"/>
            <a:chExt cx="260725" cy="294900"/>
          </a:xfrm>
        </p:grpSpPr>
        <p:sp>
          <p:nvSpPr>
            <p:cNvPr id="8143" name="Google Shape;8143;p8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81"/>
          <p:cNvGrpSpPr/>
          <p:nvPr/>
        </p:nvGrpSpPr>
        <p:grpSpPr>
          <a:xfrm>
            <a:off x="7582324" y="2418444"/>
            <a:ext cx="227180" cy="350079"/>
            <a:chOff x="2819150" y="3955025"/>
            <a:chExt cx="192200" cy="296175"/>
          </a:xfrm>
        </p:grpSpPr>
        <p:sp>
          <p:nvSpPr>
            <p:cNvPr id="8149" name="Google Shape;8149;p8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1"/>
          <p:cNvGrpSpPr/>
          <p:nvPr/>
        </p:nvGrpSpPr>
        <p:grpSpPr>
          <a:xfrm>
            <a:off x="6206097" y="2884042"/>
            <a:ext cx="349133" cy="348217"/>
            <a:chOff x="4629125" y="3235150"/>
            <a:chExt cx="295375" cy="294600"/>
          </a:xfrm>
        </p:grpSpPr>
        <p:sp>
          <p:nvSpPr>
            <p:cNvPr id="8154" name="Google Shape;8154;p8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81"/>
          <p:cNvGrpSpPr/>
          <p:nvPr/>
        </p:nvGrpSpPr>
        <p:grpSpPr>
          <a:xfrm>
            <a:off x="6206082" y="3331575"/>
            <a:ext cx="349163" cy="349133"/>
            <a:chOff x="4628325" y="3599825"/>
            <a:chExt cx="295400" cy="295375"/>
          </a:xfrm>
        </p:grpSpPr>
        <p:sp>
          <p:nvSpPr>
            <p:cNvPr id="8160" name="Google Shape;8160;p8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81"/>
          <p:cNvGrpSpPr/>
          <p:nvPr/>
        </p:nvGrpSpPr>
        <p:grpSpPr>
          <a:xfrm>
            <a:off x="6227033" y="3807186"/>
            <a:ext cx="307261" cy="350079"/>
            <a:chOff x="4645650" y="3962900"/>
            <a:chExt cx="259950" cy="296175"/>
          </a:xfrm>
        </p:grpSpPr>
        <p:sp>
          <p:nvSpPr>
            <p:cNvPr id="8173" name="Google Shape;8173;p8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1"/>
          <p:cNvGrpSpPr/>
          <p:nvPr/>
        </p:nvGrpSpPr>
        <p:grpSpPr>
          <a:xfrm>
            <a:off x="7979994" y="3332048"/>
            <a:ext cx="349133" cy="348188"/>
            <a:chOff x="6143725" y="3582500"/>
            <a:chExt cx="295375" cy="294575"/>
          </a:xfrm>
        </p:grpSpPr>
        <p:sp>
          <p:nvSpPr>
            <p:cNvPr id="8180" name="Google Shape;8180;p8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81"/>
          <p:cNvGrpSpPr/>
          <p:nvPr/>
        </p:nvGrpSpPr>
        <p:grpSpPr>
          <a:xfrm>
            <a:off x="5748820" y="1531387"/>
            <a:ext cx="350995" cy="350049"/>
            <a:chOff x="1310075" y="3253275"/>
            <a:chExt cx="296950" cy="296150"/>
          </a:xfrm>
        </p:grpSpPr>
        <p:sp>
          <p:nvSpPr>
            <p:cNvPr id="8188" name="Google Shape;8188;p8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1" name="Google Shape;8191;p81"/>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2" name="Google Shape;8192;p81"/>
          <p:cNvGrpSpPr/>
          <p:nvPr/>
        </p:nvGrpSpPr>
        <p:grpSpPr>
          <a:xfrm>
            <a:off x="5748347" y="2417646"/>
            <a:ext cx="351941" cy="351675"/>
            <a:chOff x="1310075" y="3980250"/>
            <a:chExt cx="297750" cy="297525"/>
          </a:xfrm>
        </p:grpSpPr>
        <p:sp>
          <p:nvSpPr>
            <p:cNvPr id="8193" name="Google Shape;8193;p8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81"/>
          <p:cNvGrpSpPr/>
          <p:nvPr/>
        </p:nvGrpSpPr>
        <p:grpSpPr>
          <a:xfrm>
            <a:off x="8013136" y="1531845"/>
            <a:ext cx="266305" cy="349133"/>
            <a:chOff x="3167275" y="3227275"/>
            <a:chExt cx="225300" cy="295375"/>
          </a:xfrm>
        </p:grpSpPr>
        <p:sp>
          <p:nvSpPr>
            <p:cNvPr id="8198" name="Google Shape;8198;p8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3" name="Google Shape;8203;p81"/>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4" name="Google Shape;8204;p81"/>
          <p:cNvGrpSpPr/>
          <p:nvPr/>
        </p:nvGrpSpPr>
        <p:grpSpPr>
          <a:xfrm>
            <a:off x="7970318" y="2418902"/>
            <a:ext cx="351940" cy="349163"/>
            <a:chOff x="3133425" y="3955025"/>
            <a:chExt cx="297750" cy="295400"/>
          </a:xfrm>
        </p:grpSpPr>
        <p:sp>
          <p:nvSpPr>
            <p:cNvPr id="8205" name="Google Shape;8205;p8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81"/>
          <p:cNvGrpSpPr/>
          <p:nvPr/>
        </p:nvGrpSpPr>
        <p:grpSpPr>
          <a:xfrm>
            <a:off x="6650491" y="2882490"/>
            <a:ext cx="350079" cy="351320"/>
            <a:chOff x="4991425" y="3234750"/>
            <a:chExt cx="296175" cy="297225"/>
          </a:xfrm>
        </p:grpSpPr>
        <p:sp>
          <p:nvSpPr>
            <p:cNvPr id="8209" name="Google Shape;8209;p8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81"/>
          <p:cNvGrpSpPr/>
          <p:nvPr/>
        </p:nvGrpSpPr>
        <p:grpSpPr>
          <a:xfrm>
            <a:off x="6650491" y="3352053"/>
            <a:ext cx="350079" cy="308177"/>
            <a:chOff x="4991425" y="3617150"/>
            <a:chExt cx="296175" cy="260725"/>
          </a:xfrm>
        </p:grpSpPr>
        <p:sp>
          <p:nvSpPr>
            <p:cNvPr id="8216" name="Google Shape;8216;p8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81"/>
          <p:cNvGrpSpPr/>
          <p:nvPr/>
        </p:nvGrpSpPr>
        <p:grpSpPr>
          <a:xfrm>
            <a:off x="6727764" y="3807644"/>
            <a:ext cx="195532" cy="349163"/>
            <a:chOff x="5056800" y="3962900"/>
            <a:chExt cx="165425" cy="295400"/>
          </a:xfrm>
        </p:grpSpPr>
        <p:sp>
          <p:nvSpPr>
            <p:cNvPr id="8224" name="Google Shape;8224;p8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81"/>
          <p:cNvGrpSpPr/>
          <p:nvPr/>
        </p:nvGrpSpPr>
        <p:grpSpPr>
          <a:xfrm>
            <a:off x="7979062" y="3807660"/>
            <a:ext cx="350995" cy="349133"/>
            <a:chOff x="6168925" y="3936925"/>
            <a:chExt cx="296950" cy="295375"/>
          </a:xfrm>
        </p:grpSpPr>
        <p:sp>
          <p:nvSpPr>
            <p:cNvPr id="8228" name="Google Shape;8228;p8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81"/>
          <p:cNvGrpSpPr/>
          <p:nvPr/>
        </p:nvGrpSpPr>
        <p:grpSpPr>
          <a:xfrm>
            <a:off x="6192756" y="1531845"/>
            <a:ext cx="348188" cy="349133"/>
            <a:chOff x="1674750" y="3254050"/>
            <a:chExt cx="294575" cy="295375"/>
          </a:xfrm>
        </p:grpSpPr>
        <p:sp>
          <p:nvSpPr>
            <p:cNvPr id="8235" name="Google Shape;8235;p8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81"/>
          <p:cNvGrpSpPr/>
          <p:nvPr/>
        </p:nvGrpSpPr>
        <p:grpSpPr>
          <a:xfrm>
            <a:off x="6207177" y="1972435"/>
            <a:ext cx="319347" cy="349133"/>
            <a:chOff x="1687350" y="3618725"/>
            <a:chExt cx="270175" cy="295375"/>
          </a:xfrm>
        </p:grpSpPr>
        <p:sp>
          <p:nvSpPr>
            <p:cNvPr id="8239" name="Google Shape;8239;p8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1"/>
          <p:cNvGrpSpPr/>
          <p:nvPr/>
        </p:nvGrpSpPr>
        <p:grpSpPr>
          <a:xfrm>
            <a:off x="6190880" y="2418916"/>
            <a:ext cx="351940" cy="349133"/>
            <a:chOff x="1672375" y="3982600"/>
            <a:chExt cx="297750" cy="295375"/>
          </a:xfrm>
        </p:grpSpPr>
        <p:sp>
          <p:nvSpPr>
            <p:cNvPr id="8243" name="Google Shape;8243;p8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81"/>
          <p:cNvGrpSpPr/>
          <p:nvPr/>
        </p:nvGrpSpPr>
        <p:grpSpPr>
          <a:xfrm>
            <a:off x="4882872" y="2883111"/>
            <a:ext cx="350079" cy="350079"/>
            <a:chOff x="3497300" y="3227275"/>
            <a:chExt cx="296175" cy="296175"/>
          </a:xfrm>
        </p:grpSpPr>
        <p:sp>
          <p:nvSpPr>
            <p:cNvPr id="8247" name="Google Shape;8247;p8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81"/>
          <p:cNvGrpSpPr/>
          <p:nvPr/>
        </p:nvGrpSpPr>
        <p:grpSpPr>
          <a:xfrm>
            <a:off x="4883345" y="3332506"/>
            <a:ext cx="349133" cy="347272"/>
            <a:chOff x="3497300" y="3591950"/>
            <a:chExt cx="295375" cy="293800"/>
          </a:xfrm>
        </p:grpSpPr>
        <p:sp>
          <p:nvSpPr>
            <p:cNvPr id="8256" name="Google Shape;8256;p8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81"/>
          <p:cNvGrpSpPr/>
          <p:nvPr/>
        </p:nvGrpSpPr>
        <p:grpSpPr>
          <a:xfrm>
            <a:off x="4883345" y="3807644"/>
            <a:ext cx="349133" cy="349163"/>
            <a:chOff x="3497300" y="3955025"/>
            <a:chExt cx="295375" cy="295400"/>
          </a:xfrm>
        </p:grpSpPr>
        <p:sp>
          <p:nvSpPr>
            <p:cNvPr id="8265" name="Google Shape;8265;p8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1"/>
          <p:cNvGrpSpPr/>
          <p:nvPr/>
        </p:nvGrpSpPr>
        <p:grpSpPr>
          <a:xfrm>
            <a:off x="7107917" y="2883835"/>
            <a:ext cx="327739" cy="348631"/>
            <a:chOff x="5364750" y="3235150"/>
            <a:chExt cx="277275" cy="294950"/>
          </a:xfrm>
        </p:grpSpPr>
        <p:sp>
          <p:nvSpPr>
            <p:cNvPr id="8269" name="Google Shape;8269;p8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81"/>
          <p:cNvGrpSpPr/>
          <p:nvPr/>
        </p:nvGrpSpPr>
        <p:grpSpPr>
          <a:xfrm>
            <a:off x="7096274" y="3330171"/>
            <a:ext cx="351024" cy="351940"/>
            <a:chOff x="5355300" y="3598250"/>
            <a:chExt cx="296975" cy="297750"/>
          </a:xfrm>
        </p:grpSpPr>
        <p:sp>
          <p:nvSpPr>
            <p:cNvPr id="8278" name="Google Shape;8278;p8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81"/>
          <p:cNvGrpSpPr/>
          <p:nvPr/>
        </p:nvGrpSpPr>
        <p:grpSpPr>
          <a:xfrm>
            <a:off x="7100470" y="3869093"/>
            <a:ext cx="342632" cy="226264"/>
            <a:chOff x="5358450" y="4015675"/>
            <a:chExt cx="289875" cy="191425"/>
          </a:xfrm>
        </p:grpSpPr>
        <p:sp>
          <p:nvSpPr>
            <p:cNvPr id="8287" name="Google Shape;8287;p8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81"/>
          <p:cNvGrpSpPr/>
          <p:nvPr/>
        </p:nvGrpSpPr>
        <p:grpSpPr>
          <a:xfrm>
            <a:off x="6226953" y="4251624"/>
            <a:ext cx="351024" cy="325464"/>
            <a:chOff x="6543825" y="3202075"/>
            <a:chExt cx="296975" cy="275350"/>
          </a:xfrm>
        </p:grpSpPr>
        <p:sp>
          <p:nvSpPr>
            <p:cNvPr id="8292" name="Google Shape;8292;p8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1"/>
          <p:cNvGrpSpPr/>
          <p:nvPr/>
        </p:nvGrpSpPr>
        <p:grpSpPr>
          <a:xfrm>
            <a:off x="6633934" y="1531372"/>
            <a:ext cx="350079" cy="350079"/>
            <a:chOff x="2037825" y="3254050"/>
            <a:chExt cx="296175" cy="296175"/>
          </a:xfrm>
        </p:grpSpPr>
        <p:sp>
          <p:nvSpPr>
            <p:cNvPr id="8300" name="Google Shape;8300;p8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81"/>
          <p:cNvGrpSpPr/>
          <p:nvPr/>
        </p:nvGrpSpPr>
        <p:grpSpPr>
          <a:xfrm>
            <a:off x="6632072" y="1972539"/>
            <a:ext cx="353802" cy="348926"/>
            <a:chOff x="2034675" y="3617925"/>
            <a:chExt cx="299325" cy="295200"/>
          </a:xfrm>
        </p:grpSpPr>
        <p:sp>
          <p:nvSpPr>
            <p:cNvPr id="8307" name="Google Shape;8307;p8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81"/>
          <p:cNvGrpSpPr/>
          <p:nvPr/>
        </p:nvGrpSpPr>
        <p:grpSpPr>
          <a:xfrm>
            <a:off x="6633934" y="2418916"/>
            <a:ext cx="350079" cy="349133"/>
            <a:chOff x="2037825" y="3981825"/>
            <a:chExt cx="296175" cy="295375"/>
          </a:xfrm>
        </p:grpSpPr>
        <p:sp>
          <p:nvSpPr>
            <p:cNvPr id="8313" name="Google Shape;8313;p8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1"/>
          <p:cNvGrpSpPr/>
          <p:nvPr/>
        </p:nvGrpSpPr>
        <p:grpSpPr>
          <a:xfrm>
            <a:off x="5318952" y="2915232"/>
            <a:ext cx="350079" cy="285837"/>
            <a:chOff x="3860400" y="3254050"/>
            <a:chExt cx="296175" cy="241825"/>
          </a:xfrm>
        </p:grpSpPr>
        <p:sp>
          <p:nvSpPr>
            <p:cNvPr id="8317" name="Google Shape;8317;p8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81"/>
          <p:cNvGrpSpPr/>
          <p:nvPr/>
        </p:nvGrpSpPr>
        <p:grpSpPr>
          <a:xfrm>
            <a:off x="5318479" y="3331102"/>
            <a:ext cx="351024" cy="350079"/>
            <a:chOff x="3859600" y="3591950"/>
            <a:chExt cx="296975" cy="296175"/>
          </a:xfrm>
        </p:grpSpPr>
        <p:sp>
          <p:nvSpPr>
            <p:cNvPr id="8325" name="Google Shape;8325;p8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81"/>
          <p:cNvGrpSpPr/>
          <p:nvPr/>
        </p:nvGrpSpPr>
        <p:grpSpPr>
          <a:xfrm>
            <a:off x="5318952" y="3807186"/>
            <a:ext cx="350079" cy="350079"/>
            <a:chOff x="3860400" y="3955025"/>
            <a:chExt cx="296175" cy="296175"/>
          </a:xfrm>
        </p:grpSpPr>
        <p:sp>
          <p:nvSpPr>
            <p:cNvPr id="8329" name="Google Shape;8329;p8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1"/>
          <p:cNvGrpSpPr/>
          <p:nvPr/>
        </p:nvGrpSpPr>
        <p:grpSpPr>
          <a:xfrm>
            <a:off x="7534167" y="2883584"/>
            <a:ext cx="355664" cy="349133"/>
            <a:chOff x="5716825" y="3235950"/>
            <a:chExt cx="300900" cy="295375"/>
          </a:xfrm>
        </p:grpSpPr>
        <p:sp>
          <p:nvSpPr>
            <p:cNvPr id="8335" name="Google Shape;8335;p8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81"/>
          <p:cNvGrpSpPr/>
          <p:nvPr/>
        </p:nvGrpSpPr>
        <p:grpSpPr>
          <a:xfrm>
            <a:off x="7547199" y="3342272"/>
            <a:ext cx="329601" cy="327739"/>
            <a:chOff x="5727850" y="3609275"/>
            <a:chExt cx="278850" cy="277275"/>
          </a:xfrm>
        </p:grpSpPr>
        <p:sp>
          <p:nvSpPr>
            <p:cNvPr id="8340" name="Google Shape;8340;p8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81"/>
          <p:cNvGrpSpPr/>
          <p:nvPr/>
        </p:nvGrpSpPr>
        <p:grpSpPr>
          <a:xfrm>
            <a:off x="7558383" y="3807659"/>
            <a:ext cx="307231" cy="349133"/>
            <a:chOff x="5736525" y="3963700"/>
            <a:chExt cx="259925" cy="295375"/>
          </a:xfrm>
        </p:grpSpPr>
        <p:sp>
          <p:nvSpPr>
            <p:cNvPr id="8346" name="Google Shape;8346;p8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81"/>
          <p:cNvGrpSpPr/>
          <p:nvPr/>
        </p:nvGrpSpPr>
        <p:grpSpPr>
          <a:xfrm>
            <a:off x="6649963" y="4256985"/>
            <a:ext cx="351024" cy="350079"/>
            <a:chOff x="6553275" y="3604550"/>
            <a:chExt cx="296975" cy="296175"/>
          </a:xfrm>
        </p:grpSpPr>
        <p:sp>
          <p:nvSpPr>
            <p:cNvPr id="8354" name="Google Shape;8354;p8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63"/>
        <p:cNvGrpSpPr/>
        <p:nvPr/>
      </p:nvGrpSpPr>
      <p:grpSpPr>
        <a:xfrm>
          <a:off x="0" y="0"/>
          <a:ext cx="0" cy="0"/>
          <a:chOff x="0" y="0"/>
          <a:chExt cx="0" cy="0"/>
        </a:xfrm>
      </p:grpSpPr>
      <p:sp>
        <p:nvSpPr>
          <p:cNvPr id="8364" name="Google Shape;8364;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365" name="Google Shape;8365;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366" name="Google Shape;8366;p82"/>
          <p:cNvGrpSpPr/>
          <p:nvPr/>
        </p:nvGrpSpPr>
        <p:grpSpPr>
          <a:xfrm>
            <a:off x="877057" y="1532946"/>
            <a:ext cx="294401" cy="353645"/>
            <a:chOff x="-35814600" y="3202075"/>
            <a:chExt cx="242625" cy="291450"/>
          </a:xfrm>
        </p:grpSpPr>
        <p:sp>
          <p:nvSpPr>
            <p:cNvPr id="8367" name="Google Shape;8367;p8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82"/>
          <p:cNvGrpSpPr/>
          <p:nvPr/>
        </p:nvGrpSpPr>
        <p:grpSpPr>
          <a:xfrm>
            <a:off x="847435" y="1973866"/>
            <a:ext cx="353645" cy="353888"/>
            <a:chOff x="-35839800" y="3561025"/>
            <a:chExt cx="291450" cy="291650"/>
          </a:xfrm>
        </p:grpSpPr>
        <p:sp>
          <p:nvSpPr>
            <p:cNvPr id="8375" name="Google Shape;8375;p8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2" name="Google Shape;8382;p82"/>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3" name="Google Shape;8383;p82"/>
          <p:cNvGrpSpPr/>
          <p:nvPr/>
        </p:nvGrpSpPr>
        <p:grpSpPr>
          <a:xfrm>
            <a:off x="3084980" y="1532946"/>
            <a:ext cx="353645" cy="353645"/>
            <a:chOff x="-34003850" y="3227275"/>
            <a:chExt cx="291450" cy="291450"/>
          </a:xfrm>
        </p:grpSpPr>
        <p:sp>
          <p:nvSpPr>
            <p:cNvPr id="8384" name="Google Shape;8384;p8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82"/>
          <p:cNvGrpSpPr/>
          <p:nvPr/>
        </p:nvGrpSpPr>
        <p:grpSpPr>
          <a:xfrm>
            <a:off x="3084510" y="1973638"/>
            <a:ext cx="354586" cy="354343"/>
            <a:chOff x="-34004625" y="3585850"/>
            <a:chExt cx="292225" cy="292025"/>
          </a:xfrm>
        </p:grpSpPr>
        <p:sp>
          <p:nvSpPr>
            <p:cNvPr id="8390" name="Google Shape;8390;p8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2"/>
          <p:cNvGrpSpPr/>
          <p:nvPr/>
        </p:nvGrpSpPr>
        <p:grpSpPr>
          <a:xfrm>
            <a:off x="3084025" y="2408839"/>
            <a:ext cx="355557" cy="354616"/>
            <a:chOff x="-34005425" y="3945575"/>
            <a:chExt cx="293025" cy="292250"/>
          </a:xfrm>
        </p:grpSpPr>
        <p:sp>
          <p:nvSpPr>
            <p:cNvPr id="8396" name="Google Shape;8396;p8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82"/>
          <p:cNvGrpSpPr/>
          <p:nvPr/>
        </p:nvGrpSpPr>
        <p:grpSpPr>
          <a:xfrm>
            <a:off x="1731124" y="2882015"/>
            <a:ext cx="358408" cy="355557"/>
            <a:chOff x="-32174975" y="3192625"/>
            <a:chExt cx="295375" cy="293025"/>
          </a:xfrm>
        </p:grpSpPr>
        <p:sp>
          <p:nvSpPr>
            <p:cNvPr id="8400" name="Google Shape;8400;p8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4" name="Google Shape;8404;p82"/>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2"/>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6" name="Google Shape;8406;p82"/>
          <p:cNvGrpSpPr/>
          <p:nvPr/>
        </p:nvGrpSpPr>
        <p:grpSpPr>
          <a:xfrm>
            <a:off x="3970274" y="2882970"/>
            <a:ext cx="354586" cy="353645"/>
            <a:chOff x="-30345325" y="3184750"/>
            <a:chExt cx="292225" cy="291450"/>
          </a:xfrm>
        </p:grpSpPr>
        <p:sp>
          <p:nvSpPr>
            <p:cNvPr id="8407" name="Google Shape;8407;p8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82"/>
          <p:cNvGrpSpPr/>
          <p:nvPr/>
        </p:nvGrpSpPr>
        <p:grpSpPr>
          <a:xfrm>
            <a:off x="1295026" y="1532946"/>
            <a:ext cx="353645" cy="353645"/>
            <a:chOff x="-35481425" y="3202075"/>
            <a:chExt cx="291450" cy="291450"/>
          </a:xfrm>
        </p:grpSpPr>
        <p:sp>
          <p:nvSpPr>
            <p:cNvPr id="8413" name="Google Shape;8413;p8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2"/>
          <p:cNvGrpSpPr/>
          <p:nvPr/>
        </p:nvGrpSpPr>
        <p:grpSpPr>
          <a:xfrm>
            <a:off x="1294556" y="1974472"/>
            <a:ext cx="354586" cy="352675"/>
            <a:chOff x="-35482200" y="3561225"/>
            <a:chExt cx="292225" cy="290650"/>
          </a:xfrm>
        </p:grpSpPr>
        <p:sp>
          <p:nvSpPr>
            <p:cNvPr id="8421" name="Google Shape;8421;p8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82"/>
          <p:cNvGrpSpPr/>
          <p:nvPr/>
        </p:nvGrpSpPr>
        <p:grpSpPr>
          <a:xfrm>
            <a:off x="1295026" y="2409340"/>
            <a:ext cx="353645" cy="353615"/>
            <a:chOff x="-35481425" y="3919600"/>
            <a:chExt cx="291450" cy="291425"/>
          </a:xfrm>
        </p:grpSpPr>
        <p:sp>
          <p:nvSpPr>
            <p:cNvPr id="8425" name="Google Shape;8425;p8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82"/>
          <p:cNvGrpSpPr/>
          <p:nvPr/>
        </p:nvGrpSpPr>
        <p:grpSpPr>
          <a:xfrm>
            <a:off x="3530661" y="1533431"/>
            <a:ext cx="357468" cy="352675"/>
            <a:chOff x="-33645475" y="3228075"/>
            <a:chExt cx="294600" cy="290650"/>
          </a:xfrm>
        </p:grpSpPr>
        <p:sp>
          <p:nvSpPr>
            <p:cNvPr id="8434" name="Google Shape;8434;p8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82"/>
          <p:cNvGrpSpPr/>
          <p:nvPr/>
        </p:nvGrpSpPr>
        <p:grpSpPr>
          <a:xfrm>
            <a:off x="3531631" y="1973516"/>
            <a:ext cx="355526" cy="354586"/>
            <a:chOff x="-33646250" y="3586425"/>
            <a:chExt cx="293000" cy="292225"/>
          </a:xfrm>
        </p:grpSpPr>
        <p:sp>
          <p:nvSpPr>
            <p:cNvPr id="8442" name="Google Shape;8442;p8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82"/>
          <p:cNvGrpSpPr/>
          <p:nvPr/>
        </p:nvGrpSpPr>
        <p:grpSpPr>
          <a:xfrm>
            <a:off x="3532101" y="2408369"/>
            <a:ext cx="354586" cy="355557"/>
            <a:chOff x="-33645475" y="3944800"/>
            <a:chExt cx="292225" cy="293025"/>
          </a:xfrm>
        </p:grpSpPr>
        <p:sp>
          <p:nvSpPr>
            <p:cNvPr id="8445" name="Google Shape;8445;p8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82"/>
          <p:cNvGrpSpPr/>
          <p:nvPr/>
        </p:nvGrpSpPr>
        <p:grpSpPr>
          <a:xfrm>
            <a:off x="2185320" y="2882106"/>
            <a:ext cx="352675" cy="355375"/>
            <a:chOff x="-31809525" y="3192625"/>
            <a:chExt cx="290650" cy="292875"/>
          </a:xfrm>
        </p:grpSpPr>
        <p:sp>
          <p:nvSpPr>
            <p:cNvPr id="8456" name="Google Shape;8456;p8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2"/>
          <p:cNvGrpSpPr/>
          <p:nvPr/>
        </p:nvGrpSpPr>
        <p:grpSpPr>
          <a:xfrm>
            <a:off x="2184835" y="3352658"/>
            <a:ext cx="353645" cy="355557"/>
            <a:chOff x="-31811100" y="3550975"/>
            <a:chExt cx="291450" cy="293025"/>
          </a:xfrm>
        </p:grpSpPr>
        <p:sp>
          <p:nvSpPr>
            <p:cNvPr id="8461" name="Google Shape;8461;p8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8" name="Google Shape;8468;p82"/>
          <p:cNvGrpSpPr/>
          <p:nvPr/>
        </p:nvGrpSpPr>
        <p:grpSpPr>
          <a:xfrm>
            <a:off x="2178631" y="3816962"/>
            <a:ext cx="366052" cy="356831"/>
            <a:chOff x="-31817400" y="3910025"/>
            <a:chExt cx="301675" cy="294075"/>
          </a:xfrm>
        </p:grpSpPr>
        <p:sp>
          <p:nvSpPr>
            <p:cNvPr id="8469" name="Google Shape;8469;p8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2"/>
          <p:cNvGrpSpPr/>
          <p:nvPr/>
        </p:nvGrpSpPr>
        <p:grpSpPr>
          <a:xfrm>
            <a:off x="3970259" y="3353143"/>
            <a:ext cx="354616" cy="354586"/>
            <a:chOff x="-30354000" y="3569100"/>
            <a:chExt cx="292250" cy="292225"/>
          </a:xfrm>
        </p:grpSpPr>
        <p:sp>
          <p:nvSpPr>
            <p:cNvPr id="8473" name="Google Shape;8473;p8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82"/>
          <p:cNvGrpSpPr/>
          <p:nvPr/>
        </p:nvGrpSpPr>
        <p:grpSpPr>
          <a:xfrm>
            <a:off x="1748837" y="1532946"/>
            <a:ext cx="342148" cy="353645"/>
            <a:chOff x="-35118325" y="3202075"/>
            <a:chExt cx="281975" cy="291450"/>
          </a:xfrm>
        </p:grpSpPr>
        <p:sp>
          <p:nvSpPr>
            <p:cNvPr id="8480" name="Google Shape;8480;p8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82"/>
          <p:cNvGrpSpPr/>
          <p:nvPr/>
        </p:nvGrpSpPr>
        <p:grpSpPr>
          <a:xfrm>
            <a:off x="1742618" y="1974199"/>
            <a:ext cx="354586" cy="353221"/>
            <a:chOff x="-35123050" y="3561225"/>
            <a:chExt cx="292225" cy="291100"/>
          </a:xfrm>
        </p:grpSpPr>
        <p:sp>
          <p:nvSpPr>
            <p:cNvPr id="8485" name="Google Shape;8485;p8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82"/>
          <p:cNvGrpSpPr/>
          <p:nvPr/>
        </p:nvGrpSpPr>
        <p:grpSpPr>
          <a:xfrm>
            <a:off x="1784677" y="2409340"/>
            <a:ext cx="270467" cy="353615"/>
            <a:chOff x="-35089175" y="3919600"/>
            <a:chExt cx="222900" cy="291425"/>
          </a:xfrm>
        </p:grpSpPr>
        <p:sp>
          <p:nvSpPr>
            <p:cNvPr id="8488" name="Google Shape;8488;p8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82"/>
          <p:cNvGrpSpPr/>
          <p:nvPr/>
        </p:nvGrpSpPr>
        <p:grpSpPr>
          <a:xfrm>
            <a:off x="3981673" y="1532703"/>
            <a:ext cx="336445" cy="354131"/>
            <a:chOff x="-33277650" y="3226875"/>
            <a:chExt cx="277275" cy="291850"/>
          </a:xfrm>
        </p:grpSpPr>
        <p:sp>
          <p:nvSpPr>
            <p:cNvPr id="8491" name="Google Shape;8491;p8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2"/>
          <p:cNvGrpSpPr/>
          <p:nvPr/>
        </p:nvGrpSpPr>
        <p:grpSpPr>
          <a:xfrm>
            <a:off x="3973073" y="1973987"/>
            <a:ext cx="353645" cy="353645"/>
            <a:chOff x="-33286325" y="3586425"/>
            <a:chExt cx="291450" cy="291450"/>
          </a:xfrm>
        </p:grpSpPr>
        <p:sp>
          <p:nvSpPr>
            <p:cNvPr id="8499" name="Google Shape;8499;p8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82"/>
          <p:cNvGrpSpPr/>
          <p:nvPr/>
        </p:nvGrpSpPr>
        <p:grpSpPr>
          <a:xfrm>
            <a:off x="3973073" y="2408369"/>
            <a:ext cx="353645" cy="355557"/>
            <a:chOff x="-33286325" y="3944800"/>
            <a:chExt cx="291450" cy="293025"/>
          </a:xfrm>
        </p:grpSpPr>
        <p:sp>
          <p:nvSpPr>
            <p:cNvPr id="8505" name="Google Shape;8505;p8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2"/>
          <p:cNvGrpSpPr/>
          <p:nvPr/>
        </p:nvGrpSpPr>
        <p:grpSpPr>
          <a:xfrm>
            <a:off x="2631470" y="2881529"/>
            <a:ext cx="353645" cy="356527"/>
            <a:chOff x="-31452725" y="3191825"/>
            <a:chExt cx="291450" cy="293825"/>
          </a:xfrm>
        </p:grpSpPr>
        <p:sp>
          <p:nvSpPr>
            <p:cNvPr id="8510" name="Google Shape;8510;p8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82"/>
          <p:cNvGrpSpPr/>
          <p:nvPr/>
        </p:nvGrpSpPr>
        <p:grpSpPr>
          <a:xfrm>
            <a:off x="2631000" y="3353144"/>
            <a:ext cx="354586" cy="354586"/>
            <a:chOff x="-31452725" y="3551775"/>
            <a:chExt cx="292225" cy="292225"/>
          </a:xfrm>
        </p:grpSpPr>
        <p:sp>
          <p:nvSpPr>
            <p:cNvPr id="8515" name="Google Shape;8515;p8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82"/>
          <p:cNvGrpSpPr/>
          <p:nvPr/>
        </p:nvGrpSpPr>
        <p:grpSpPr>
          <a:xfrm>
            <a:off x="2629559" y="3817129"/>
            <a:ext cx="357468" cy="356497"/>
            <a:chOff x="-31455100" y="3909350"/>
            <a:chExt cx="294600" cy="293800"/>
          </a:xfrm>
        </p:grpSpPr>
        <p:sp>
          <p:nvSpPr>
            <p:cNvPr id="8520" name="Google Shape;8520;p8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82"/>
          <p:cNvGrpSpPr/>
          <p:nvPr/>
        </p:nvGrpSpPr>
        <p:grpSpPr>
          <a:xfrm>
            <a:off x="3970744" y="3818084"/>
            <a:ext cx="353645" cy="354586"/>
            <a:chOff x="-30345325" y="3918800"/>
            <a:chExt cx="291450" cy="292225"/>
          </a:xfrm>
        </p:grpSpPr>
        <p:sp>
          <p:nvSpPr>
            <p:cNvPr id="8523" name="Google Shape;8523;p8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82"/>
          <p:cNvGrpSpPr/>
          <p:nvPr/>
        </p:nvGrpSpPr>
        <p:grpSpPr>
          <a:xfrm>
            <a:off x="2200736" y="1532946"/>
            <a:ext cx="332593" cy="353645"/>
            <a:chOff x="-34755225" y="3202075"/>
            <a:chExt cx="274100" cy="291450"/>
          </a:xfrm>
        </p:grpSpPr>
        <p:sp>
          <p:nvSpPr>
            <p:cNvPr id="8529" name="Google Shape;8529;p8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82"/>
          <p:cNvGrpSpPr/>
          <p:nvPr/>
        </p:nvGrpSpPr>
        <p:grpSpPr>
          <a:xfrm>
            <a:off x="2190209" y="1973987"/>
            <a:ext cx="353645" cy="353645"/>
            <a:chOff x="-34763900" y="3561225"/>
            <a:chExt cx="291450" cy="291450"/>
          </a:xfrm>
        </p:grpSpPr>
        <p:sp>
          <p:nvSpPr>
            <p:cNvPr id="8537" name="Google Shape;8537;p8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0" name="Google Shape;8540;p82"/>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1" name="Google Shape;8541;p82"/>
          <p:cNvGrpSpPr/>
          <p:nvPr/>
        </p:nvGrpSpPr>
        <p:grpSpPr>
          <a:xfrm>
            <a:off x="845106" y="2882499"/>
            <a:ext cx="354586" cy="354586"/>
            <a:chOff x="-32927950" y="3227275"/>
            <a:chExt cx="292225" cy="292225"/>
          </a:xfrm>
        </p:grpSpPr>
        <p:sp>
          <p:nvSpPr>
            <p:cNvPr id="8542" name="Google Shape;8542;p8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82"/>
          <p:cNvGrpSpPr/>
          <p:nvPr/>
        </p:nvGrpSpPr>
        <p:grpSpPr>
          <a:xfrm>
            <a:off x="844621" y="3353613"/>
            <a:ext cx="355557" cy="353645"/>
            <a:chOff x="-32927950" y="3586425"/>
            <a:chExt cx="293025" cy="291450"/>
          </a:xfrm>
        </p:grpSpPr>
        <p:sp>
          <p:nvSpPr>
            <p:cNvPr id="8548" name="Google Shape;8548;p8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2"/>
          <p:cNvGrpSpPr/>
          <p:nvPr/>
        </p:nvGrpSpPr>
        <p:grpSpPr>
          <a:xfrm>
            <a:off x="845106" y="3817598"/>
            <a:ext cx="354586" cy="355557"/>
            <a:chOff x="-32927950" y="3944800"/>
            <a:chExt cx="292225" cy="293025"/>
          </a:xfrm>
        </p:grpSpPr>
        <p:sp>
          <p:nvSpPr>
            <p:cNvPr id="8554" name="Google Shape;8554;p8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2"/>
          <p:cNvGrpSpPr/>
          <p:nvPr/>
        </p:nvGrpSpPr>
        <p:grpSpPr>
          <a:xfrm>
            <a:off x="3073898" y="2882849"/>
            <a:ext cx="354586" cy="353888"/>
            <a:chOff x="-31094350" y="3194000"/>
            <a:chExt cx="292225" cy="291650"/>
          </a:xfrm>
        </p:grpSpPr>
        <p:sp>
          <p:nvSpPr>
            <p:cNvPr id="8564" name="Google Shape;8564;p8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82"/>
          <p:cNvGrpSpPr/>
          <p:nvPr/>
        </p:nvGrpSpPr>
        <p:grpSpPr>
          <a:xfrm>
            <a:off x="3074368" y="3353341"/>
            <a:ext cx="353645" cy="354191"/>
            <a:chOff x="-31093575" y="3552550"/>
            <a:chExt cx="291450" cy="291900"/>
          </a:xfrm>
        </p:grpSpPr>
        <p:sp>
          <p:nvSpPr>
            <p:cNvPr id="8573" name="Google Shape;8573;p8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82"/>
          <p:cNvGrpSpPr/>
          <p:nvPr/>
        </p:nvGrpSpPr>
        <p:grpSpPr>
          <a:xfrm>
            <a:off x="3074368" y="3818569"/>
            <a:ext cx="353645" cy="353615"/>
            <a:chOff x="-31093575" y="3911725"/>
            <a:chExt cx="291450" cy="291425"/>
          </a:xfrm>
        </p:grpSpPr>
        <p:sp>
          <p:nvSpPr>
            <p:cNvPr id="8578" name="Google Shape;8578;p8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82"/>
          <p:cNvGrpSpPr/>
          <p:nvPr/>
        </p:nvGrpSpPr>
        <p:grpSpPr>
          <a:xfrm>
            <a:off x="2183798" y="4275536"/>
            <a:ext cx="356497" cy="354586"/>
            <a:chOff x="-29946000" y="3183175"/>
            <a:chExt cx="293800" cy="292225"/>
          </a:xfrm>
        </p:grpSpPr>
        <p:sp>
          <p:nvSpPr>
            <p:cNvPr id="8581" name="Google Shape;8581;p8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82"/>
          <p:cNvGrpSpPr/>
          <p:nvPr/>
        </p:nvGrpSpPr>
        <p:grpSpPr>
          <a:xfrm>
            <a:off x="2628330" y="1532689"/>
            <a:ext cx="358408" cy="354161"/>
            <a:chOff x="-34408675" y="3202075"/>
            <a:chExt cx="295375" cy="291875"/>
          </a:xfrm>
        </p:grpSpPr>
        <p:sp>
          <p:nvSpPr>
            <p:cNvPr id="8588" name="Google Shape;8588;p8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82"/>
          <p:cNvGrpSpPr/>
          <p:nvPr/>
        </p:nvGrpSpPr>
        <p:grpSpPr>
          <a:xfrm>
            <a:off x="2630241" y="1972683"/>
            <a:ext cx="354586" cy="356254"/>
            <a:chOff x="-34405525" y="3558075"/>
            <a:chExt cx="292225" cy="293600"/>
          </a:xfrm>
        </p:grpSpPr>
        <p:sp>
          <p:nvSpPr>
            <p:cNvPr id="8593" name="Google Shape;8593;p8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82"/>
          <p:cNvGrpSpPr/>
          <p:nvPr/>
        </p:nvGrpSpPr>
        <p:grpSpPr>
          <a:xfrm>
            <a:off x="2629755" y="2409340"/>
            <a:ext cx="355557" cy="353615"/>
            <a:chOff x="-34406325" y="3919600"/>
            <a:chExt cx="293025" cy="291425"/>
          </a:xfrm>
        </p:grpSpPr>
        <p:sp>
          <p:nvSpPr>
            <p:cNvPr id="8597" name="Google Shape;8597;p8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82"/>
          <p:cNvGrpSpPr/>
          <p:nvPr/>
        </p:nvGrpSpPr>
        <p:grpSpPr>
          <a:xfrm>
            <a:off x="1293653" y="2888703"/>
            <a:ext cx="353645" cy="342179"/>
            <a:chOff x="-32568800" y="3232000"/>
            <a:chExt cx="291450" cy="282000"/>
          </a:xfrm>
        </p:grpSpPr>
        <p:sp>
          <p:nvSpPr>
            <p:cNvPr id="8605" name="Google Shape;8605;p8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82"/>
          <p:cNvGrpSpPr/>
          <p:nvPr/>
        </p:nvGrpSpPr>
        <p:grpSpPr>
          <a:xfrm>
            <a:off x="1293183" y="3353613"/>
            <a:ext cx="354586" cy="353645"/>
            <a:chOff x="-32569575" y="3586425"/>
            <a:chExt cx="292225" cy="291450"/>
          </a:xfrm>
        </p:grpSpPr>
        <p:sp>
          <p:nvSpPr>
            <p:cNvPr id="8608" name="Google Shape;8608;p8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82"/>
          <p:cNvGrpSpPr/>
          <p:nvPr/>
        </p:nvGrpSpPr>
        <p:grpSpPr>
          <a:xfrm>
            <a:off x="1284098" y="3818205"/>
            <a:ext cx="372756" cy="354343"/>
            <a:chOff x="-32576675" y="3944600"/>
            <a:chExt cx="307200" cy="292025"/>
          </a:xfrm>
        </p:grpSpPr>
        <p:sp>
          <p:nvSpPr>
            <p:cNvPr id="8611" name="Google Shape;8611;p8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82"/>
          <p:cNvGrpSpPr/>
          <p:nvPr/>
        </p:nvGrpSpPr>
        <p:grpSpPr>
          <a:xfrm>
            <a:off x="3529065" y="2882500"/>
            <a:ext cx="354586" cy="354586"/>
            <a:chOff x="-30735200" y="3192625"/>
            <a:chExt cx="292225" cy="292225"/>
          </a:xfrm>
        </p:grpSpPr>
        <p:sp>
          <p:nvSpPr>
            <p:cNvPr id="8614" name="Google Shape;8614;p8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2"/>
          <p:cNvGrpSpPr/>
          <p:nvPr/>
        </p:nvGrpSpPr>
        <p:grpSpPr>
          <a:xfrm>
            <a:off x="3529065" y="3353932"/>
            <a:ext cx="354586" cy="353008"/>
            <a:chOff x="-30735200" y="3552550"/>
            <a:chExt cx="292225" cy="290925"/>
          </a:xfrm>
        </p:grpSpPr>
        <p:sp>
          <p:nvSpPr>
            <p:cNvPr id="8622" name="Google Shape;8622;p8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82"/>
          <p:cNvGrpSpPr/>
          <p:nvPr/>
        </p:nvGrpSpPr>
        <p:grpSpPr>
          <a:xfrm>
            <a:off x="3529065" y="3818554"/>
            <a:ext cx="354586" cy="353645"/>
            <a:chOff x="-30735200" y="3910925"/>
            <a:chExt cx="292225" cy="291450"/>
          </a:xfrm>
        </p:grpSpPr>
        <p:sp>
          <p:nvSpPr>
            <p:cNvPr id="8625" name="Google Shape;8625;p8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7" name="Google Shape;8627;p82"/>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82"/>
          <p:cNvGrpSpPr/>
          <p:nvPr/>
        </p:nvGrpSpPr>
        <p:grpSpPr>
          <a:xfrm>
            <a:off x="4882910" y="1531421"/>
            <a:ext cx="358971" cy="359224"/>
            <a:chOff x="-57956275" y="3197925"/>
            <a:chExt cx="319000" cy="319225"/>
          </a:xfrm>
        </p:grpSpPr>
        <p:sp>
          <p:nvSpPr>
            <p:cNvPr id="8629" name="Google Shape;8629;p8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2"/>
          <p:cNvGrpSpPr/>
          <p:nvPr/>
        </p:nvGrpSpPr>
        <p:grpSpPr>
          <a:xfrm>
            <a:off x="4905064" y="1987846"/>
            <a:ext cx="314662" cy="358971"/>
            <a:chOff x="-57940525" y="3590375"/>
            <a:chExt cx="279625" cy="319000"/>
          </a:xfrm>
        </p:grpSpPr>
        <p:sp>
          <p:nvSpPr>
            <p:cNvPr id="8637" name="Google Shape;8637;p8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82"/>
          <p:cNvGrpSpPr/>
          <p:nvPr/>
        </p:nvGrpSpPr>
        <p:grpSpPr>
          <a:xfrm>
            <a:off x="4875945" y="2429217"/>
            <a:ext cx="358099" cy="358999"/>
            <a:chOff x="-57959425" y="3982600"/>
            <a:chExt cx="318225" cy="319025"/>
          </a:xfrm>
        </p:grpSpPr>
        <p:sp>
          <p:nvSpPr>
            <p:cNvPr id="8643" name="Google Shape;8643;p8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82"/>
          <p:cNvGrpSpPr/>
          <p:nvPr/>
        </p:nvGrpSpPr>
        <p:grpSpPr>
          <a:xfrm>
            <a:off x="7076112" y="1532546"/>
            <a:ext cx="357226" cy="357226"/>
            <a:chOff x="-55987225" y="3198925"/>
            <a:chExt cx="317450" cy="317450"/>
          </a:xfrm>
        </p:grpSpPr>
        <p:sp>
          <p:nvSpPr>
            <p:cNvPr id="8648" name="Google Shape;8648;p8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82"/>
          <p:cNvGrpSpPr/>
          <p:nvPr/>
        </p:nvGrpSpPr>
        <p:grpSpPr>
          <a:xfrm>
            <a:off x="7076112" y="1988578"/>
            <a:ext cx="357226" cy="357367"/>
            <a:chOff x="-55987225" y="3591025"/>
            <a:chExt cx="317450" cy="317575"/>
          </a:xfrm>
        </p:grpSpPr>
        <p:sp>
          <p:nvSpPr>
            <p:cNvPr id="8653" name="Google Shape;8653;p8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82"/>
          <p:cNvGrpSpPr/>
          <p:nvPr/>
        </p:nvGrpSpPr>
        <p:grpSpPr>
          <a:xfrm>
            <a:off x="7090027" y="2429217"/>
            <a:ext cx="358999" cy="358999"/>
            <a:chOff x="-55988800" y="3982600"/>
            <a:chExt cx="319025" cy="319025"/>
          </a:xfrm>
        </p:grpSpPr>
        <p:sp>
          <p:nvSpPr>
            <p:cNvPr id="8659" name="Google Shape;8659;p8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82"/>
          <p:cNvGrpSpPr/>
          <p:nvPr/>
        </p:nvGrpSpPr>
        <p:grpSpPr>
          <a:xfrm>
            <a:off x="5748546" y="2887174"/>
            <a:ext cx="356326" cy="358971"/>
            <a:chOff x="-54026025" y="3192625"/>
            <a:chExt cx="316650" cy="319000"/>
          </a:xfrm>
        </p:grpSpPr>
        <p:sp>
          <p:nvSpPr>
            <p:cNvPr id="8665" name="Google Shape;8665;p8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82"/>
          <p:cNvGrpSpPr/>
          <p:nvPr/>
        </p:nvGrpSpPr>
        <p:grpSpPr>
          <a:xfrm>
            <a:off x="5768492" y="3358148"/>
            <a:ext cx="316434" cy="358099"/>
            <a:chOff x="-54007925" y="3584850"/>
            <a:chExt cx="281200" cy="318225"/>
          </a:xfrm>
        </p:grpSpPr>
        <p:sp>
          <p:nvSpPr>
            <p:cNvPr id="8674" name="Google Shape;8674;p8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82"/>
          <p:cNvGrpSpPr/>
          <p:nvPr/>
        </p:nvGrpSpPr>
        <p:grpSpPr>
          <a:xfrm>
            <a:off x="5768492" y="3820033"/>
            <a:ext cx="316434" cy="358914"/>
            <a:chOff x="-54007925" y="3975575"/>
            <a:chExt cx="281200" cy="318950"/>
          </a:xfrm>
        </p:grpSpPr>
        <p:sp>
          <p:nvSpPr>
            <p:cNvPr id="8681" name="Google Shape;8681;p8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82"/>
          <p:cNvGrpSpPr/>
          <p:nvPr/>
        </p:nvGrpSpPr>
        <p:grpSpPr>
          <a:xfrm>
            <a:off x="8003359" y="2904504"/>
            <a:ext cx="274770" cy="358492"/>
            <a:chOff x="-52005775" y="3208025"/>
            <a:chExt cx="244175" cy="318575"/>
          </a:xfrm>
        </p:grpSpPr>
        <p:sp>
          <p:nvSpPr>
            <p:cNvPr id="8686" name="Google Shape;8686;p8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82"/>
          <p:cNvGrpSpPr/>
          <p:nvPr/>
        </p:nvGrpSpPr>
        <p:grpSpPr>
          <a:xfrm>
            <a:off x="5309825" y="1532546"/>
            <a:ext cx="358099" cy="358099"/>
            <a:chOff x="-57568775" y="3198925"/>
            <a:chExt cx="318225" cy="318225"/>
          </a:xfrm>
        </p:grpSpPr>
        <p:sp>
          <p:nvSpPr>
            <p:cNvPr id="8698" name="Google Shape;8698;p8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82"/>
          <p:cNvGrpSpPr/>
          <p:nvPr/>
        </p:nvGrpSpPr>
        <p:grpSpPr>
          <a:xfrm>
            <a:off x="5331543" y="1987846"/>
            <a:ext cx="314662" cy="358099"/>
            <a:chOff x="-57549075" y="3590375"/>
            <a:chExt cx="279625" cy="318225"/>
          </a:xfrm>
        </p:grpSpPr>
        <p:sp>
          <p:nvSpPr>
            <p:cNvPr id="8705" name="Google Shape;8705;p8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2"/>
          <p:cNvGrpSpPr/>
          <p:nvPr/>
        </p:nvGrpSpPr>
        <p:grpSpPr>
          <a:xfrm>
            <a:off x="5323740" y="2429217"/>
            <a:ext cx="359871" cy="359871"/>
            <a:chOff x="-57570350" y="3982600"/>
            <a:chExt cx="319800" cy="319800"/>
          </a:xfrm>
        </p:grpSpPr>
        <p:sp>
          <p:nvSpPr>
            <p:cNvPr id="8710" name="Google Shape;8710;p8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2"/>
          <p:cNvGrpSpPr/>
          <p:nvPr/>
        </p:nvGrpSpPr>
        <p:grpSpPr>
          <a:xfrm>
            <a:off x="7538779" y="1531646"/>
            <a:ext cx="314662" cy="358999"/>
            <a:chOff x="-55576850" y="3198125"/>
            <a:chExt cx="279625" cy="319025"/>
          </a:xfrm>
        </p:grpSpPr>
        <p:sp>
          <p:nvSpPr>
            <p:cNvPr id="8715" name="Google Shape;8715;p8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82"/>
          <p:cNvGrpSpPr/>
          <p:nvPr/>
        </p:nvGrpSpPr>
        <p:grpSpPr>
          <a:xfrm>
            <a:off x="7516174" y="1987621"/>
            <a:ext cx="359871" cy="358324"/>
            <a:chOff x="-55596550" y="3590175"/>
            <a:chExt cx="319800" cy="318425"/>
          </a:xfrm>
        </p:grpSpPr>
        <p:sp>
          <p:nvSpPr>
            <p:cNvPr id="8720" name="Google Shape;8720;p8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82"/>
          <p:cNvGrpSpPr/>
          <p:nvPr/>
        </p:nvGrpSpPr>
        <p:grpSpPr>
          <a:xfrm>
            <a:off x="7531412" y="2428964"/>
            <a:ext cx="358999" cy="359252"/>
            <a:chOff x="-55595775" y="3982375"/>
            <a:chExt cx="319025" cy="319250"/>
          </a:xfrm>
        </p:grpSpPr>
        <p:sp>
          <p:nvSpPr>
            <p:cNvPr id="8725" name="Google Shape;8725;p8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82"/>
          <p:cNvGrpSpPr/>
          <p:nvPr/>
        </p:nvGrpSpPr>
        <p:grpSpPr>
          <a:xfrm>
            <a:off x="6188595" y="2887174"/>
            <a:ext cx="358999" cy="358099"/>
            <a:chOff x="-53635375" y="3192625"/>
            <a:chExt cx="319025" cy="318225"/>
          </a:xfrm>
        </p:grpSpPr>
        <p:sp>
          <p:nvSpPr>
            <p:cNvPr id="8732" name="Google Shape;8732;p8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82"/>
          <p:cNvGrpSpPr/>
          <p:nvPr/>
        </p:nvGrpSpPr>
        <p:grpSpPr>
          <a:xfrm>
            <a:off x="6210763" y="3358148"/>
            <a:ext cx="314662" cy="358999"/>
            <a:chOff x="-53615675" y="3584850"/>
            <a:chExt cx="279625" cy="319025"/>
          </a:xfrm>
        </p:grpSpPr>
        <p:sp>
          <p:nvSpPr>
            <p:cNvPr id="8736" name="Google Shape;8736;p8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82"/>
          <p:cNvGrpSpPr/>
          <p:nvPr/>
        </p:nvGrpSpPr>
        <p:grpSpPr>
          <a:xfrm>
            <a:off x="6188609" y="3821074"/>
            <a:ext cx="358971" cy="357874"/>
            <a:chOff x="-53634575" y="3976500"/>
            <a:chExt cx="319000" cy="318025"/>
          </a:xfrm>
        </p:grpSpPr>
        <p:sp>
          <p:nvSpPr>
            <p:cNvPr id="8740" name="Google Shape;8740;p8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2"/>
          <p:cNvGrpSpPr/>
          <p:nvPr/>
        </p:nvGrpSpPr>
        <p:grpSpPr>
          <a:xfrm>
            <a:off x="7983413" y="3364028"/>
            <a:ext cx="314662" cy="358436"/>
            <a:chOff x="-52023900" y="3590075"/>
            <a:chExt cx="279625" cy="318525"/>
          </a:xfrm>
        </p:grpSpPr>
        <p:sp>
          <p:nvSpPr>
            <p:cNvPr id="8749" name="Google Shape;8749;p8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82"/>
          <p:cNvGrpSpPr/>
          <p:nvPr/>
        </p:nvGrpSpPr>
        <p:grpSpPr>
          <a:xfrm>
            <a:off x="5746654" y="1532546"/>
            <a:ext cx="358971" cy="358971"/>
            <a:chOff x="-57173375" y="3198925"/>
            <a:chExt cx="319000" cy="319000"/>
          </a:xfrm>
        </p:grpSpPr>
        <p:sp>
          <p:nvSpPr>
            <p:cNvPr id="8757" name="Google Shape;8757;p8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82"/>
          <p:cNvGrpSpPr/>
          <p:nvPr/>
        </p:nvGrpSpPr>
        <p:grpSpPr>
          <a:xfrm>
            <a:off x="5747541" y="2009987"/>
            <a:ext cx="357198" cy="314690"/>
            <a:chOff x="-57176525" y="3610050"/>
            <a:chExt cx="317425" cy="279650"/>
          </a:xfrm>
        </p:grpSpPr>
        <p:sp>
          <p:nvSpPr>
            <p:cNvPr id="8762" name="Google Shape;8762;p8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82"/>
          <p:cNvGrpSpPr/>
          <p:nvPr/>
        </p:nvGrpSpPr>
        <p:grpSpPr>
          <a:xfrm>
            <a:off x="5779179" y="2428542"/>
            <a:ext cx="323524" cy="358774"/>
            <a:chOff x="-57162350" y="3982000"/>
            <a:chExt cx="287500" cy="318825"/>
          </a:xfrm>
        </p:grpSpPr>
        <p:sp>
          <p:nvSpPr>
            <p:cNvPr id="8768" name="Google Shape;8768;p8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2"/>
          <p:cNvGrpSpPr/>
          <p:nvPr/>
        </p:nvGrpSpPr>
        <p:grpSpPr>
          <a:xfrm>
            <a:off x="7957995" y="1532546"/>
            <a:ext cx="358099" cy="356326"/>
            <a:chOff x="-55202750" y="3198925"/>
            <a:chExt cx="318225" cy="316650"/>
          </a:xfrm>
        </p:grpSpPr>
        <p:sp>
          <p:nvSpPr>
            <p:cNvPr id="8777" name="Google Shape;8777;p8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82"/>
          <p:cNvGrpSpPr/>
          <p:nvPr/>
        </p:nvGrpSpPr>
        <p:grpSpPr>
          <a:xfrm>
            <a:off x="7968629" y="1987846"/>
            <a:ext cx="336830" cy="358099"/>
            <a:chOff x="-55194875" y="3590375"/>
            <a:chExt cx="299325" cy="318225"/>
          </a:xfrm>
        </p:grpSpPr>
        <p:sp>
          <p:nvSpPr>
            <p:cNvPr id="8780" name="Google Shape;8780;p8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82"/>
          <p:cNvGrpSpPr/>
          <p:nvPr/>
        </p:nvGrpSpPr>
        <p:grpSpPr>
          <a:xfrm>
            <a:off x="7973247" y="2430117"/>
            <a:ext cx="357198" cy="357198"/>
            <a:chOff x="-55203525" y="3983400"/>
            <a:chExt cx="317425" cy="317425"/>
          </a:xfrm>
        </p:grpSpPr>
        <p:sp>
          <p:nvSpPr>
            <p:cNvPr id="8786" name="Google Shape;8786;p8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2"/>
          <p:cNvGrpSpPr/>
          <p:nvPr/>
        </p:nvGrpSpPr>
        <p:grpSpPr>
          <a:xfrm>
            <a:off x="6639727" y="2887174"/>
            <a:ext cx="335930" cy="358971"/>
            <a:chOff x="-53232900" y="3192625"/>
            <a:chExt cx="298525" cy="319000"/>
          </a:xfrm>
        </p:grpSpPr>
        <p:sp>
          <p:nvSpPr>
            <p:cNvPr id="8790" name="Google Shape;8790;p8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82"/>
          <p:cNvGrpSpPr/>
          <p:nvPr/>
        </p:nvGrpSpPr>
        <p:grpSpPr>
          <a:xfrm>
            <a:off x="6629093" y="3358148"/>
            <a:ext cx="357198" cy="356326"/>
            <a:chOff x="-53242350" y="3584850"/>
            <a:chExt cx="317425" cy="316650"/>
          </a:xfrm>
        </p:grpSpPr>
        <p:sp>
          <p:nvSpPr>
            <p:cNvPr id="8799" name="Google Shape;8799;p8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82"/>
          <p:cNvGrpSpPr/>
          <p:nvPr/>
        </p:nvGrpSpPr>
        <p:grpSpPr>
          <a:xfrm>
            <a:off x="6650362" y="3820849"/>
            <a:ext cx="314662" cy="358999"/>
            <a:chOff x="-53224225" y="3976300"/>
            <a:chExt cx="279625" cy="319025"/>
          </a:xfrm>
        </p:grpSpPr>
        <p:sp>
          <p:nvSpPr>
            <p:cNvPr id="8805" name="Google Shape;8805;p8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2"/>
          <p:cNvGrpSpPr/>
          <p:nvPr/>
        </p:nvGrpSpPr>
        <p:grpSpPr>
          <a:xfrm>
            <a:off x="7961258" y="3828529"/>
            <a:ext cx="358971" cy="358408"/>
            <a:chOff x="-52043575" y="3983125"/>
            <a:chExt cx="319000" cy="318500"/>
          </a:xfrm>
        </p:grpSpPr>
        <p:sp>
          <p:nvSpPr>
            <p:cNvPr id="8813" name="Google Shape;8813;p8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82"/>
          <p:cNvGrpSpPr/>
          <p:nvPr/>
        </p:nvGrpSpPr>
        <p:grpSpPr>
          <a:xfrm>
            <a:off x="6215199" y="1532546"/>
            <a:ext cx="314662" cy="358971"/>
            <a:chOff x="-56766175" y="3198925"/>
            <a:chExt cx="279625" cy="319000"/>
          </a:xfrm>
        </p:grpSpPr>
        <p:sp>
          <p:nvSpPr>
            <p:cNvPr id="8823" name="Google Shape;8823;p8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82"/>
          <p:cNvGrpSpPr/>
          <p:nvPr/>
        </p:nvGrpSpPr>
        <p:grpSpPr>
          <a:xfrm>
            <a:off x="6214313" y="1987846"/>
            <a:ext cx="316434" cy="358099"/>
            <a:chOff x="-56766175" y="3590375"/>
            <a:chExt cx="281200" cy="318225"/>
          </a:xfrm>
        </p:grpSpPr>
        <p:sp>
          <p:nvSpPr>
            <p:cNvPr id="8831" name="Google Shape;8831;p8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2"/>
          <p:cNvGrpSpPr/>
          <p:nvPr/>
        </p:nvGrpSpPr>
        <p:grpSpPr>
          <a:xfrm>
            <a:off x="6251269" y="2429217"/>
            <a:ext cx="272126" cy="358099"/>
            <a:chOff x="-56747275" y="3982600"/>
            <a:chExt cx="241825" cy="318225"/>
          </a:xfrm>
        </p:grpSpPr>
        <p:sp>
          <p:nvSpPr>
            <p:cNvPr id="8836" name="Google Shape;8836;p8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2"/>
          <p:cNvGrpSpPr/>
          <p:nvPr/>
        </p:nvGrpSpPr>
        <p:grpSpPr>
          <a:xfrm>
            <a:off x="4881188" y="2894264"/>
            <a:ext cx="314662" cy="358971"/>
            <a:chOff x="-54793175" y="3198925"/>
            <a:chExt cx="279625" cy="319000"/>
          </a:xfrm>
        </p:grpSpPr>
        <p:sp>
          <p:nvSpPr>
            <p:cNvPr id="8844" name="Google Shape;8844;p8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82"/>
          <p:cNvGrpSpPr/>
          <p:nvPr/>
        </p:nvGrpSpPr>
        <p:grpSpPr>
          <a:xfrm>
            <a:off x="4859020" y="3371455"/>
            <a:ext cx="358999" cy="342991"/>
            <a:chOff x="-54812875" y="3596675"/>
            <a:chExt cx="319025" cy="304800"/>
          </a:xfrm>
        </p:grpSpPr>
        <p:sp>
          <p:nvSpPr>
            <p:cNvPr id="8852" name="Google Shape;8852;p8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9" name="Google Shape;8859;p82"/>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2"/>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1" name="Google Shape;8861;p82"/>
          <p:cNvGrpSpPr/>
          <p:nvPr/>
        </p:nvGrpSpPr>
        <p:grpSpPr>
          <a:xfrm>
            <a:off x="4881188" y="3827938"/>
            <a:ext cx="314662" cy="358099"/>
            <a:chOff x="-54793175" y="3982600"/>
            <a:chExt cx="279625" cy="318225"/>
          </a:xfrm>
        </p:grpSpPr>
        <p:sp>
          <p:nvSpPr>
            <p:cNvPr id="8862" name="Google Shape;8862;p8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82"/>
          <p:cNvGrpSpPr/>
          <p:nvPr/>
        </p:nvGrpSpPr>
        <p:grpSpPr>
          <a:xfrm>
            <a:off x="7092647" y="2887174"/>
            <a:ext cx="314662" cy="358099"/>
            <a:chOff x="-52832000" y="3192625"/>
            <a:chExt cx="279625" cy="318225"/>
          </a:xfrm>
        </p:grpSpPr>
        <p:sp>
          <p:nvSpPr>
            <p:cNvPr id="8870" name="Google Shape;8870;p8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82"/>
          <p:cNvGrpSpPr/>
          <p:nvPr/>
        </p:nvGrpSpPr>
        <p:grpSpPr>
          <a:xfrm>
            <a:off x="7070492" y="3359048"/>
            <a:ext cx="358971" cy="357198"/>
            <a:chOff x="-52851675" y="3585650"/>
            <a:chExt cx="319000" cy="317425"/>
          </a:xfrm>
        </p:grpSpPr>
        <p:sp>
          <p:nvSpPr>
            <p:cNvPr id="8879" name="Google Shape;8879;p8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2"/>
          <p:cNvGrpSpPr/>
          <p:nvPr/>
        </p:nvGrpSpPr>
        <p:grpSpPr>
          <a:xfrm>
            <a:off x="7092647" y="3820849"/>
            <a:ext cx="314662" cy="358999"/>
            <a:chOff x="-52832000" y="3976300"/>
            <a:chExt cx="279625" cy="319025"/>
          </a:xfrm>
        </p:grpSpPr>
        <p:sp>
          <p:nvSpPr>
            <p:cNvPr id="8886" name="Google Shape;8886;p8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82"/>
          <p:cNvGrpSpPr/>
          <p:nvPr/>
        </p:nvGrpSpPr>
        <p:grpSpPr>
          <a:xfrm>
            <a:off x="6209853" y="4275497"/>
            <a:ext cx="316434" cy="358099"/>
            <a:chOff x="-51633225" y="3198925"/>
            <a:chExt cx="281200" cy="318225"/>
          </a:xfrm>
        </p:grpSpPr>
        <p:sp>
          <p:nvSpPr>
            <p:cNvPr id="8892" name="Google Shape;8892;p8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82"/>
          <p:cNvGrpSpPr/>
          <p:nvPr/>
        </p:nvGrpSpPr>
        <p:grpSpPr>
          <a:xfrm>
            <a:off x="6628676" y="1533418"/>
            <a:ext cx="365188" cy="357226"/>
            <a:chOff x="-56396775" y="3199700"/>
            <a:chExt cx="324525" cy="317450"/>
          </a:xfrm>
        </p:grpSpPr>
        <p:sp>
          <p:nvSpPr>
            <p:cNvPr id="8900" name="Google Shape;8900;p8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82"/>
          <p:cNvGrpSpPr/>
          <p:nvPr/>
        </p:nvGrpSpPr>
        <p:grpSpPr>
          <a:xfrm>
            <a:off x="6631771" y="1999353"/>
            <a:ext cx="358999" cy="335958"/>
            <a:chOff x="-56394425" y="3600600"/>
            <a:chExt cx="319025" cy="298550"/>
          </a:xfrm>
        </p:grpSpPr>
        <p:sp>
          <p:nvSpPr>
            <p:cNvPr id="8907" name="Google Shape;8907;p8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82"/>
          <p:cNvGrpSpPr/>
          <p:nvPr/>
        </p:nvGrpSpPr>
        <p:grpSpPr>
          <a:xfrm>
            <a:off x="6662538" y="2430117"/>
            <a:ext cx="327068" cy="357198"/>
            <a:chOff x="-56379450" y="3983400"/>
            <a:chExt cx="290650" cy="317425"/>
          </a:xfrm>
        </p:grpSpPr>
        <p:sp>
          <p:nvSpPr>
            <p:cNvPr id="8911" name="Google Shape;8911;p8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2"/>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2"/>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82"/>
          <p:cNvGrpSpPr/>
          <p:nvPr/>
        </p:nvGrpSpPr>
        <p:grpSpPr>
          <a:xfrm>
            <a:off x="5326242" y="2894264"/>
            <a:ext cx="316434" cy="358971"/>
            <a:chOff x="-54401725" y="3198925"/>
            <a:chExt cx="281200" cy="319000"/>
          </a:xfrm>
        </p:grpSpPr>
        <p:sp>
          <p:nvSpPr>
            <p:cNvPr id="8920" name="Google Shape;8920;p8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2"/>
          <p:cNvGrpSpPr/>
          <p:nvPr/>
        </p:nvGrpSpPr>
        <p:grpSpPr>
          <a:xfrm>
            <a:off x="5327128" y="3364365"/>
            <a:ext cx="314662" cy="358099"/>
            <a:chOff x="-54401725" y="3590375"/>
            <a:chExt cx="279625" cy="318225"/>
          </a:xfrm>
        </p:grpSpPr>
        <p:sp>
          <p:nvSpPr>
            <p:cNvPr id="8932" name="Google Shape;8932;p8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82"/>
          <p:cNvGrpSpPr/>
          <p:nvPr/>
        </p:nvGrpSpPr>
        <p:grpSpPr>
          <a:xfrm>
            <a:off x="5324920" y="3827938"/>
            <a:ext cx="319079" cy="358099"/>
            <a:chOff x="-54403300" y="3982600"/>
            <a:chExt cx="283550" cy="318225"/>
          </a:xfrm>
        </p:grpSpPr>
        <p:sp>
          <p:nvSpPr>
            <p:cNvPr id="8939" name="Google Shape;8939;p8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82"/>
          <p:cNvGrpSpPr/>
          <p:nvPr/>
        </p:nvGrpSpPr>
        <p:grpSpPr>
          <a:xfrm>
            <a:off x="7512313" y="2889172"/>
            <a:ext cx="356298" cy="356973"/>
            <a:chOff x="-52458650" y="3194400"/>
            <a:chExt cx="316625" cy="317225"/>
          </a:xfrm>
        </p:grpSpPr>
        <p:sp>
          <p:nvSpPr>
            <p:cNvPr id="8945" name="Google Shape;8945;p8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82"/>
          <p:cNvGrpSpPr/>
          <p:nvPr/>
        </p:nvGrpSpPr>
        <p:grpSpPr>
          <a:xfrm>
            <a:off x="7521611" y="3358148"/>
            <a:ext cx="337703" cy="357845"/>
            <a:chOff x="-52450000" y="3584850"/>
            <a:chExt cx="300100" cy="318000"/>
          </a:xfrm>
        </p:grpSpPr>
        <p:sp>
          <p:nvSpPr>
            <p:cNvPr id="8954" name="Google Shape;8954;p8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82"/>
          <p:cNvGrpSpPr/>
          <p:nvPr/>
        </p:nvGrpSpPr>
        <p:grpSpPr>
          <a:xfrm>
            <a:off x="7533131" y="3822621"/>
            <a:ext cx="314662" cy="357226"/>
            <a:chOff x="-52440550" y="3977875"/>
            <a:chExt cx="279625" cy="317450"/>
          </a:xfrm>
        </p:grpSpPr>
        <p:sp>
          <p:nvSpPr>
            <p:cNvPr id="8962" name="Google Shape;8962;p8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2"/>
          <p:cNvGrpSpPr/>
          <p:nvPr/>
        </p:nvGrpSpPr>
        <p:grpSpPr>
          <a:xfrm>
            <a:off x="6645066" y="4278827"/>
            <a:ext cx="314662" cy="358999"/>
            <a:chOff x="-51623775" y="3584850"/>
            <a:chExt cx="279625" cy="319025"/>
          </a:xfrm>
        </p:grpSpPr>
        <p:sp>
          <p:nvSpPr>
            <p:cNvPr id="8971" name="Google Shape;8971;p8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83"/>
        <p:cNvGrpSpPr/>
        <p:nvPr/>
      </p:nvGrpSpPr>
      <p:grpSpPr>
        <a:xfrm>
          <a:off x="0" y="0"/>
          <a:ext cx="0" cy="0"/>
          <a:chOff x="0" y="0"/>
          <a:chExt cx="0" cy="0"/>
        </a:xfrm>
      </p:grpSpPr>
      <p:sp>
        <p:nvSpPr>
          <p:cNvPr id="8984" name="Google Shape;8984;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85" name="Google Shape;8985;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986" name="Google Shape;8986;p83"/>
          <p:cNvGrpSpPr/>
          <p:nvPr/>
        </p:nvGrpSpPr>
        <p:grpSpPr>
          <a:xfrm>
            <a:off x="885675" y="1539249"/>
            <a:ext cx="276003" cy="357300"/>
            <a:chOff x="-50469125" y="3183175"/>
            <a:chExt cx="233150" cy="301825"/>
          </a:xfrm>
        </p:grpSpPr>
        <p:sp>
          <p:nvSpPr>
            <p:cNvPr id="8987" name="Google Shape;8987;p8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83"/>
          <p:cNvGrpSpPr/>
          <p:nvPr/>
        </p:nvGrpSpPr>
        <p:grpSpPr>
          <a:xfrm>
            <a:off x="845574" y="1974651"/>
            <a:ext cx="356205" cy="355288"/>
            <a:chOff x="-50504575" y="3550975"/>
            <a:chExt cx="300900" cy="300125"/>
          </a:xfrm>
        </p:grpSpPr>
        <p:sp>
          <p:nvSpPr>
            <p:cNvPr id="8991" name="Google Shape;8991;p8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83"/>
          <p:cNvGrpSpPr/>
          <p:nvPr/>
        </p:nvGrpSpPr>
        <p:grpSpPr>
          <a:xfrm>
            <a:off x="845574" y="2412893"/>
            <a:ext cx="356205" cy="354341"/>
            <a:chOff x="-50503000" y="3921175"/>
            <a:chExt cx="300900" cy="299325"/>
          </a:xfrm>
        </p:grpSpPr>
        <p:sp>
          <p:nvSpPr>
            <p:cNvPr id="8996" name="Google Shape;8996;p8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83"/>
          <p:cNvGrpSpPr/>
          <p:nvPr/>
        </p:nvGrpSpPr>
        <p:grpSpPr>
          <a:xfrm>
            <a:off x="3049627" y="1558811"/>
            <a:ext cx="355258" cy="356205"/>
            <a:chOff x="-48630025" y="3199700"/>
            <a:chExt cx="300100" cy="300900"/>
          </a:xfrm>
        </p:grpSpPr>
        <p:sp>
          <p:nvSpPr>
            <p:cNvPr id="9002" name="Google Shape;9002;p8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83"/>
          <p:cNvGrpSpPr/>
          <p:nvPr/>
        </p:nvGrpSpPr>
        <p:grpSpPr>
          <a:xfrm>
            <a:off x="3049627" y="1996107"/>
            <a:ext cx="355258" cy="355258"/>
            <a:chOff x="-48630025" y="3569100"/>
            <a:chExt cx="300100" cy="300100"/>
          </a:xfrm>
        </p:grpSpPr>
        <p:sp>
          <p:nvSpPr>
            <p:cNvPr id="9006" name="Google Shape;9006;p8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83"/>
          <p:cNvGrpSpPr/>
          <p:nvPr/>
        </p:nvGrpSpPr>
        <p:grpSpPr>
          <a:xfrm>
            <a:off x="3050101" y="2433403"/>
            <a:ext cx="354311" cy="353394"/>
            <a:chOff x="-48629225" y="3938500"/>
            <a:chExt cx="299300" cy="298525"/>
          </a:xfrm>
        </p:grpSpPr>
        <p:sp>
          <p:nvSpPr>
            <p:cNvPr id="9017" name="Google Shape;9017;p8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83"/>
          <p:cNvGrpSpPr/>
          <p:nvPr/>
        </p:nvGrpSpPr>
        <p:grpSpPr>
          <a:xfrm>
            <a:off x="1785504" y="2904744"/>
            <a:ext cx="311458" cy="354341"/>
            <a:chOff x="-46762575" y="3200500"/>
            <a:chExt cx="263100" cy="299325"/>
          </a:xfrm>
        </p:grpSpPr>
        <p:sp>
          <p:nvSpPr>
            <p:cNvPr id="9022" name="Google Shape;9022;p8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83"/>
          <p:cNvGrpSpPr/>
          <p:nvPr/>
        </p:nvGrpSpPr>
        <p:grpSpPr>
          <a:xfrm>
            <a:off x="1763589" y="3363466"/>
            <a:ext cx="355288" cy="312375"/>
            <a:chOff x="-46779900" y="3588000"/>
            <a:chExt cx="300125" cy="263875"/>
          </a:xfrm>
        </p:grpSpPr>
        <p:sp>
          <p:nvSpPr>
            <p:cNvPr id="9028" name="Google Shape;9028;p8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83"/>
          <p:cNvGrpSpPr/>
          <p:nvPr/>
        </p:nvGrpSpPr>
        <p:grpSpPr>
          <a:xfrm>
            <a:off x="1764062" y="3778388"/>
            <a:ext cx="354341" cy="353394"/>
            <a:chOff x="-46779100" y="3938500"/>
            <a:chExt cx="299325" cy="298525"/>
          </a:xfrm>
        </p:grpSpPr>
        <p:sp>
          <p:nvSpPr>
            <p:cNvPr id="9033" name="Google Shape;9033;p8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83"/>
          <p:cNvGrpSpPr/>
          <p:nvPr/>
        </p:nvGrpSpPr>
        <p:grpSpPr>
          <a:xfrm>
            <a:off x="3971800" y="2911255"/>
            <a:ext cx="355258" cy="355288"/>
            <a:chOff x="-44924250" y="3206000"/>
            <a:chExt cx="300100" cy="300125"/>
          </a:xfrm>
        </p:grpSpPr>
        <p:sp>
          <p:nvSpPr>
            <p:cNvPr id="9036" name="Google Shape;9036;p8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83"/>
          <p:cNvGrpSpPr/>
          <p:nvPr/>
        </p:nvGrpSpPr>
        <p:grpSpPr>
          <a:xfrm>
            <a:off x="1286286" y="1539249"/>
            <a:ext cx="355258" cy="355258"/>
            <a:chOff x="-50134375" y="3183175"/>
            <a:chExt cx="300100" cy="300100"/>
          </a:xfrm>
        </p:grpSpPr>
        <p:sp>
          <p:nvSpPr>
            <p:cNvPr id="9042" name="Google Shape;9042;p8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3"/>
          <p:cNvGrpSpPr/>
          <p:nvPr/>
        </p:nvGrpSpPr>
        <p:grpSpPr>
          <a:xfrm>
            <a:off x="1286286" y="1974651"/>
            <a:ext cx="355258" cy="355288"/>
            <a:chOff x="-50134375" y="3550975"/>
            <a:chExt cx="300100" cy="300125"/>
          </a:xfrm>
        </p:grpSpPr>
        <p:sp>
          <p:nvSpPr>
            <p:cNvPr id="9053" name="Google Shape;9053;p8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3"/>
          <p:cNvGrpSpPr/>
          <p:nvPr/>
        </p:nvGrpSpPr>
        <p:grpSpPr>
          <a:xfrm>
            <a:off x="1286286" y="2412183"/>
            <a:ext cx="355258" cy="355051"/>
            <a:chOff x="-50134375" y="3920575"/>
            <a:chExt cx="300100" cy="299925"/>
          </a:xfrm>
        </p:grpSpPr>
        <p:sp>
          <p:nvSpPr>
            <p:cNvPr id="9056" name="Google Shape;9056;p8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3"/>
          <p:cNvGrpSpPr/>
          <p:nvPr/>
        </p:nvGrpSpPr>
        <p:grpSpPr>
          <a:xfrm>
            <a:off x="3497010" y="1559758"/>
            <a:ext cx="357123" cy="355258"/>
            <a:chOff x="-48262200" y="3200500"/>
            <a:chExt cx="301675" cy="300100"/>
          </a:xfrm>
        </p:grpSpPr>
        <p:sp>
          <p:nvSpPr>
            <p:cNvPr id="9060" name="Google Shape;9060;p8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83"/>
          <p:cNvGrpSpPr/>
          <p:nvPr/>
        </p:nvGrpSpPr>
        <p:grpSpPr>
          <a:xfrm>
            <a:off x="3526383" y="1996847"/>
            <a:ext cx="298377" cy="354519"/>
            <a:chOff x="-48233050" y="3569725"/>
            <a:chExt cx="252050" cy="299475"/>
          </a:xfrm>
        </p:grpSpPr>
        <p:sp>
          <p:nvSpPr>
            <p:cNvPr id="9070" name="Google Shape;9070;p8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83"/>
          <p:cNvGrpSpPr/>
          <p:nvPr/>
        </p:nvGrpSpPr>
        <p:grpSpPr>
          <a:xfrm>
            <a:off x="3550148" y="2430591"/>
            <a:ext cx="250847" cy="358070"/>
            <a:chOff x="-48216525" y="3936125"/>
            <a:chExt cx="211900" cy="302475"/>
          </a:xfrm>
        </p:grpSpPr>
        <p:sp>
          <p:nvSpPr>
            <p:cNvPr id="9074" name="Google Shape;9074;p8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83"/>
          <p:cNvGrpSpPr/>
          <p:nvPr/>
        </p:nvGrpSpPr>
        <p:grpSpPr>
          <a:xfrm>
            <a:off x="2205866" y="2905661"/>
            <a:ext cx="355258" cy="355288"/>
            <a:chOff x="-46410500" y="3201275"/>
            <a:chExt cx="300100" cy="300125"/>
          </a:xfrm>
        </p:grpSpPr>
        <p:sp>
          <p:nvSpPr>
            <p:cNvPr id="9079" name="Google Shape;9079;p8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83"/>
          <p:cNvGrpSpPr/>
          <p:nvPr/>
        </p:nvGrpSpPr>
        <p:grpSpPr>
          <a:xfrm>
            <a:off x="2205866" y="3341092"/>
            <a:ext cx="355258" cy="356205"/>
            <a:chOff x="-46409700" y="3569100"/>
            <a:chExt cx="300100" cy="300900"/>
          </a:xfrm>
        </p:grpSpPr>
        <p:sp>
          <p:nvSpPr>
            <p:cNvPr id="9085" name="Google Shape;9085;p8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83"/>
          <p:cNvGrpSpPr/>
          <p:nvPr/>
        </p:nvGrpSpPr>
        <p:grpSpPr>
          <a:xfrm>
            <a:off x="2193747" y="3776524"/>
            <a:ext cx="379497" cy="358070"/>
            <a:chOff x="-46422300" y="3936925"/>
            <a:chExt cx="320575" cy="302475"/>
          </a:xfrm>
        </p:grpSpPr>
        <p:sp>
          <p:nvSpPr>
            <p:cNvPr id="9091" name="Google Shape;9091;p8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83"/>
          <p:cNvGrpSpPr/>
          <p:nvPr/>
        </p:nvGrpSpPr>
        <p:grpSpPr>
          <a:xfrm>
            <a:off x="3971326" y="3330852"/>
            <a:ext cx="356205" cy="355258"/>
            <a:chOff x="-44914800" y="3560450"/>
            <a:chExt cx="300900" cy="300100"/>
          </a:xfrm>
        </p:grpSpPr>
        <p:sp>
          <p:nvSpPr>
            <p:cNvPr id="9094" name="Google Shape;9094;p8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83"/>
          <p:cNvGrpSpPr/>
          <p:nvPr/>
        </p:nvGrpSpPr>
        <p:grpSpPr>
          <a:xfrm>
            <a:off x="1726378" y="1539486"/>
            <a:ext cx="354311" cy="354104"/>
            <a:chOff x="-49764975" y="3183375"/>
            <a:chExt cx="299300" cy="299125"/>
          </a:xfrm>
        </p:grpSpPr>
        <p:sp>
          <p:nvSpPr>
            <p:cNvPr id="9100" name="Google Shape;9100;p8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83"/>
          <p:cNvGrpSpPr/>
          <p:nvPr/>
        </p:nvGrpSpPr>
        <p:grpSpPr>
          <a:xfrm>
            <a:off x="1726378" y="1974947"/>
            <a:ext cx="354311" cy="355909"/>
            <a:chOff x="-49764975" y="3551225"/>
            <a:chExt cx="299300" cy="300650"/>
          </a:xfrm>
        </p:grpSpPr>
        <p:sp>
          <p:nvSpPr>
            <p:cNvPr id="9110" name="Google Shape;9110;p8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83"/>
          <p:cNvGrpSpPr/>
          <p:nvPr/>
        </p:nvGrpSpPr>
        <p:grpSpPr>
          <a:xfrm>
            <a:off x="1724040" y="2411710"/>
            <a:ext cx="358987" cy="355525"/>
            <a:chOff x="-49766550" y="3920175"/>
            <a:chExt cx="303250" cy="300325"/>
          </a:xfrm>
        </p:grpSpPr>
        <p:sp>
          <p:nvSpPr>
            <p:cNvPr id="9122" name="Google Shape;9122;p8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83"/>
          <p:cNvGrpSpPr/>
          <p:nvPr/>
        </p:nvGrpSpPr>
        <p:grpSpPr>
          <a:xfrm>
            <a:off x="3939571" y="1559758"/>
            <a:ext cx="357123" cy="354341"/>
            <a:chOff x="-47892800" y="3200500"/>
            <a:chExt cx="301675" cy="299325"/>
          </a:xfrm>
        </p:grpSpPr>
        <p:sp>
          <p:nvSpPr>
            <p:cNvPr id="9127" name="Google Shape;9127;p8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83"/>
          <p:cNvGrpSpPr/>
          <p:nvPr/>
        </p:nvGrpSpPr>
        <p:grpSpPr>
          <a:xfrm>
            <a:off x="4003437" y="1996107"/>
            <a:ext cx="229391" cy="355258"/>
            <a:chOff x="-47839250" y="3569100"/>
            <a:chExt cx="193775" cy="300100"/>
          </a:xfrm>
        </p:grpSpPr>
        <p:sp>
          <p:nvSpPr>
            <p:cNvPr id="9134" name="Google Shape;9134;p8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83"/>
          <p:cNvGrpSpPr/>
          <p:nvPr/>
        </p:nvGrpSpPr>
        <p:grpSpPr>
          <a:xfrm>
            <a:off x="3940503" y="2432456"/>
            <a:ext cx="355258" cy="356205"/>
            <a:chOff x="-47892800" y="3937700"/>
            <a:chExt cx="300100" cy="300900"/>
          </a:xfrm>
        </p:grpSpPr>
        <p:sp>
          <p:nvSpPr>
            <p:cNvPr id="9141" name="Google Shape;9141;p8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83"/>
          <p:cNvGrpSpPr/>
          <p:nvPr/>
        </p:nvGrpSpPr>
        <p:grpSpPr>
          <a:xfrm>
            <a:off x="2645798" y="2926170"/>
            <a:ext cx="355258" cy="311458"/>
            <a:chOff x="-46042675" y="3218600"/>
            <a:chExt cx="300100" cy="263100"/>
          </a:xfrm>
        </p:grpSpPr>
        <p:sp>
          <p:nvSpPr>
            <p:cNvPr id="9150" name="Google Shape;9150;p8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83"/>
          <p:cNvGrpSpPr/>
          <p:nvPr/>
        </p:nvGrpSpPr>
        <p:grpSpPr>
          <a:xfrm>
            <a:off x="2645798" y="3340619"/>
            <a:ext cx="355258" cy="323118"/>
            <a:chOff x="-46042675" y="3568700"/>
            <a:chExt cx="300100" cy="272950"/>
          </a:xfrm>
        </p:grpSpPr>
        <p:sp>
          <p:nvSpPr>
            <p:cNvPr id="9157" name="Google Shape;9157;p8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83"/>
          <p:cNvGrpSpPr/>
          <p:nvPr/>
        </p:nvGrpSpPr>
        <p:grpSpPr>
          <a:xfrm>
            <a:off x="2687749" y="3777589"/>
            <a:ext cx="271357" cy="356057"/>
            <a:chOff x="-46007225" y="3937825"/>
            <a:chExt cx="229225" cy="300775"/>
          </a:xfrm>
        </p:grpSpPr>
        <p:sp>
          <p:nvSpPr>
            <p:cNvPr id="9162" name="Google Shape;9162;p8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83"/>
          <p:cNvGrpSpPr/>
          <p:nvPr/>
        </p:nvGrpSpPr>
        <p:grpSpPr>
          <a:xfrm>
            <a:off x="3993241" y="3767675"/>
            <a:ext cx="312375" cy="357596"/>
            <a:chOff x="-44895900" y="3929450"/>
            <a:chExt cx="263875" cy="302075"/>
          </a:xfrm>
        </p:grpSpPr>
        <p:sp>
          <p:nvSpPr>
            <p:cNvPr id="9173" name="Google Shape;9173;p8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83"/>
          <p:cNvGrpSpPr/>
          <p:nvPr/>
        </p:nvGrpSpPr>
        <p:grpSpPr>
          <a:xfrm>
            <a:off x="2167060" y="1550436"/>
            <a:ext cx="356205" cy="332885"/>
            <a:chOff x="-49397175" y="3192625"/>
            <a:chExt cx="300900" cy="281200"/>
          </a:xfrm>
        </p:grpSpPr>
        <p:sp>
          <p:nvSpPr>
            <p:cNvPr id="9180" name="Google Shape;9180;p8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83"/>
          <p:cNvGrpSpPr/>
          <p:nvPr/>
        </p:nvGrpSpPr>
        <p:grpSpPr>
          <a:xfrm>
            <a:off x="2193163" y="1974651"/>
            <a:ext cx="304000" cy="356205"/>
            <a:chOff x="-49375900" y="3550975"/>
            <a:chExt cx="256800" cy="300900"/>
          </a:xfrm>
        </p:grpSpPr>
        <p:sp>
          <p:nvSpPr>
            <p:cNvPr id="9188" name="Google Shape;9188;p8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83"/>
          <p:cNvGrpSpPr/>
          <p:nvPr/>
        </p:nvGrpSpPr>
        <p:grpSpPr>
          <a:xfrm>
            <a:off x="2188516" y="2411946"/>
            <a:ext cx="313293" cy="356205"/>
            <a:chOff x="-49378250" y="3920375"/>
            <a:chExt cx="264650" cy="300900"/>
          </a:xfrm>
        </p:grpSpPr>
        <p:sp>
          <p:nvSpPr>
            <p:cNvPr id="9200" name="Google Shape;9200;p8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83"/>
          <p:cNvGrpSpPr/>
          <p:nvPr/>
        </p:nvGrpSpPr>
        <p:grpSpPr>
          <a:xfrm>
            <a:off x="907504" y="2904744"/>
            <a:ext cx="312375" cy="357123"/>
            <a:chOff x="-47505300" y="3200500"/>
            <a:chExt cx="263875" cy="301675"/>
          </a:xfrm>
        </p:grpSpPr>
        <p:sp>
          <p:nvSpPr>
            <p:cNvPr id="9208" name="Google Shape;9208;p8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83"/>
          <p:cNvGrpSpPr/>
          <p:nvPr/>
        </p:nvGrpSpPr>
        <p:grpSpPr>
          <a:xfrm>
            <a:off x="885604" y="3341092"/>
            <a:ext cx="356176" cy="355051"/>
            <a:chOff x="-47524975" y="3569100"/>
            <a:chExt cx="300875" cy="299925"/>
          </a:xfrm>
        </p:grpSpPr>
        <p:sp>
          <p:nvSpPr>
            <p:cNvPr id="9222" name="Google Shape;9222;p8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83"/>
          <p:cNvGrpSpPr/>
          <p:nvPr/>
        </p:nvGrpSpPr>
        <p:grpSpPr>
          <a:xfrm>
            <a:off x="886062" y="3820354"/>
            <a:ext cx="355258" cy="270410"/>
            <a:chOff x="-47523400" y="3973950"/>
            <a:chExt cx="300100" cy="228425"/>
          </a:xfrm>
        </p:grpSpPr>
        <p:sp>
          <p:nvSpPr>
            <p:cNvPr id="9228" name="Google Shape;9228;p8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3"/>
          <p:cNvGrpSpPr/>
          <p:nvPr/>
        </p:nvGrpSpPr>
        <p:grpSpPr>
          <a:xfrm>
            <a:off x="3091183" y="2903353"/>
            <a:ext cx="354341" cy="357596"/>
            <a:chOff x="-45673275" y="3199325"/>
            <a:chExt cx="299325" cy="302075"/>
          </a:xfrm>
        </p:grpSpPr>
        <p:sp>
          <p:nvSpPr>
            <p:cNvPr id="9234" name="Google Shape;9234;p8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83"/>
          <p:cNvGrpSpPr/>
          <p:nvPr/>
        </p:nvGrpSpPr>
        <p:grpSpPr>
          <a:xfrm>
            <a:off x="3090251" y="3361602"/>
            <a:ext cx="356205" cy="314240"/>
            <a:chOff x="-45674075" y="3586425"/>
            <a:chExt cx="300900" cy="265450"/>
          </a:xfrm>
        </p:grpSpPr>
        <p:sp>
          <p:nvSpPr>
            <p:cNvPr id="9238" name="Google Shape;9238;p8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83"/>
          <p:cNvGrpSpPr/>
          <p:nvPr/>
        </p:nvGrpSpPr>
        <p:grpSpPr>
          <a:xfrm>
            <a:off x="3091183" y="3777441"/>
            <a:ext cx="354341" cy="356205"/>
            <a:chOff x="-45673275" y="3937700"/>
            <a:chExt cx="299325" cy="300900"/>
          </a:xfrm>
        </p:grpSpPr>
        <p:sp>
          <p:nvSpPr>
            <p:cNvPr id="9241" name="Google Shape;9241;p8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3"/>
          <p:cNvGrpSpPr/>
          <p:nvPr/>
        </p:nvGrpSpPr>
        <p:grpSpPr>
          <a:xfrm>
            <a:off x="2205349" y="4270225"/>
            <a:ext cx="356205" cy="356205"/>
            <a:chOff x="-44512325" y="3176075"/>
            <a:chExt cx="300900" cy="300900"/>
          </a:xfrm>
        </p:grpSpPr>
        <p:sp>
          <p:nvSpPr>
            <p:cNvPr id="9248" name="Google Shape;9248;p8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3"/>
          <p:cNvGrpSpPr/>
          <p:nvPr/>
        </p:nvGrpSpPr>
        <p:grpSpPr>
          <a:xfrm>
            <a:off x="2608689" y="1539249"/>
            <a:ext cx="354341" cy="354341"/>
            <a:chOff x="-49027775" y="3183175"/>
            <a:chExt cx="299325" cy="299325"/>
          </a:xfrm>
        </p:grpSpPr>
        <p:sp>
          <p:nvSpPr>
            <p:cNvPr id="9252" name="Google Shape;9252;p8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3"/>
          <p:cNvGrpSpPr/>
          <p:nvPr/>
        </p:nvGrpSpPr>
        <p:grpSpPr>
          <a:xfrm>
            <a:off x="2608230" y="1974651"/>
            <a:ext cx="355258" cy="357152"/>
            <a:chOff x="-49027775" y="3550975"/>
            <a:chExt cx="300100" cy="301700"/>
          </a:xfrm>
        </p:grpSpPr>
        <p:sp>
          <p:nvSpPr>
            <p:cNvPr id="9257" name="Google Shape;9257;p8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83"/>
          <p:cNvGrpSpPr/>
          <p:nvPr/>
        </p:nvGrpSpPr>
        <p:grpSpPr>
          <a:xfrm>
            <a:off x="2606306" y="2411710"/>
            <a:ext cx="359106" cy="355525"/>
            <a:chOff x="-49031025" y="3920175"/>
            <a:chExt cx="303350" cy="300325"/>
          </a:xfrm>
        </p:grpSpPr>
        <p:sp>
          <p:nvSpPr>
            <p:cNvPr id="9268" name="Google Shape;9268;p8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83"/>
          <p:cNvGrpSpPr/>
          <p:nvPr/>
        </p:nvGrpSpPr>
        <p:grpSpPr>
          <a:xfrm>
            <a:off x="1322411" y="2904744"/>
            <a:ext cx="356176" cy="354341"/>
            <a:chOff x="-47155575" y="3200500"/>
            <a:chExt cx="300875" cy="299325"/>
          </a:xfrm>
        </p:grpSpPr>
        <p:sp>
          <p:nvSpPr>
            <p:cNvPr id="9275" name="Google Shape;9275;p8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3"/>
          <p:cNvGrpSpPr/>
          <p:nvPr/>
        </p:nvGrpSpPr>
        <p:grpSpPr>
          <a:xfrm>
            <a:off x="1322870" y="3341092"/>
            <a:ext cx="355258" cy="355258"/>
            <a:chOff x="-47154800" y="3569100"/>
            <a:chExt cx="300100" cy="300100"/>
          </a:xfrm>
        </p:grpSpPr>
        <p:sp>
          <p:nvSpPr>
            <p:cNvPr id="9282" name="Google Shape;9282;p8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83"/>
          <p:cNvGrpSpPr/>
          <p:nvPr/>
        </p:nvGrpSpPr>
        <p:grpSpPr>
          <a:xfrm>
            <a:off x="1323343" y="3779305"/>
            <a:ext cx="354311" cy="353423"/>
            <a:chOff x="-47154000" y="3939275"/>
            <a:chExt cx="299300" cy="298550"/>
          </a:xfrm>
        </p:grpSpPr>
        <p:sp>
          <p:nvSpPr>
            <p:cNvPr id="9289" name="Google Shape;9289;p8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3"/>
          <p:cNvGrpSpPr/>
          <p:nvPr/>
        </p:nvGrpSpPr>
        <p:grpSpPr>
          <a:xfrm>
            <a:off x="3548633" y="2904744"/>
            <a:ext cx="312375" cy="354341"/>
            <a:chOff x="-45286550" y="3200500"/>
            <a:chExt cx="263875" cy="299325"/>
          </a:xfrm>
        </p:grpSpPr>
        <p:sp>
          <p:nvSpPr>
            <p:cNvPr id="9294" name="Google Shape;9294;p8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3"/>
          <p:cNvGrpSpPr/>
          <p:nvPr/>
        </p:nvGrpSpPr>
        <p:grpSpPr>
          <a:xfrm>
            <a:off x="3548633" y="3342039"/>
            <a:ext cx="312375" cy="354311"/>
            <a:chOff x="-45286550" y="3569900"/>
            <a:chExt cx="263875" cy="299300"/>
          </a:xfrm>
        </p:grpSpPr>
        <p:sp>
          <p:nvSpPr>
            <p:cNvPr id="9298" name="Google Shape;9298;p8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3"/>
          <p:cNvGrpSpPr/>
          <p:nvPr/>
        </p:nvGrpSpPr>
        <p:grpSpPr>
          <a:xfrm>
            <a:off x="3559820" y="3778388"/>
            <a:ext cx="290001" cy="355258"/>
            <a:chOff x="-45277900" y="3938500"/>
            <a:chExt cx="244975" cy="300100"/>
          </a:xfrm>
        </p:grpSpPr>
        <p:sp>
          <p:nvSpPr>
            <p:cNvPr id="9305" name="Google Shape;9305;p8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3"/>
          <p:cNvGrpSpPr/>
          <p:nvPr/>
        </p:nvGrpSpPr>
        <p:grpSpPr>
          <a:xfrm>
            <a:off x="2645769" y="4247490"/>
            <a:ext cx="355258" cy="355258"/>
            <a:chOff x="-44502875" y="3576975"/>
            <a:chExt cx="300100" cy="300100"/>
          </a:xfrm>
        </p:grpSpPr>
        <p:sp>
          <p:nvSpPr>
            <p:cNvPr id="9310" name="Google Shape;9310;p8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3"/>
          <p:cNvGrpSpPr/>
          <p:nvPr/>
        </p:nvGrpSpPr>
        <p:grpSpPr>
          <a:xfrm>
            <a:off x="4858968" y="1532275"/>
            <a:ext cx="356221" cy="354973"/>
            <a:chOff x="-13947000" y="3212800"/>
            <a:chExt cx="353675" cy="352400"/>
          </a:xfrm>
        </p:grpSpPr>
        <p:sp>
          <p:nvSpPr>
            <p:cNvPr id="9314" name="Google Shape;9314;p8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83"/>
          <p:cNvGrpSpPr/>
          <p:nvPr/>
        </p:nvGrpSpPr>
        <p:grpSpPr>
          <a:xfrm>
            <a:off x="4858981" y="1973145"/>
            <a:ext cx="356196" cy="354670"/>
            <a:chOff x="-13946200" y="3647075"/>
            <a:chExt cx="353650" cy="352100"/>
          </a:xfrm>
        </p:grpSpPr>
        <p:sp>
          <p:nvSpPr>
            <p:cNvPr id="9317" name="Google Shape;9317;p8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3" name="Google Shape;9323;p83"/>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4" name="Google Shape;9324;p83"/>
          <p:cNvGrpSpPr/>
          <p:nvPr/>
        </p:nvGrpSpPr>
        <p:grpSpPr>
          <a:xfrm>
            <a:off x="6642374" y="1532628"/>
            <a:ext cx="357002" cy="354267"/>
            <a:chOff x="-12163025" y="3214275"/>
            <a:chExt cx="354450" cy="351700"/>
          </a:xfrm>
        </p:grpSpPr>
        <p:sp>
          <p:nvSpPr>
            <p:cNvPr id="9325" name="Google Shape;9325;p8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83"/>
          <p:cNvGrpSpPr/>
          <p:nvPr/>
        </p:nvGrpSpPr>
        <p:grpSpPr>
          <a:xfrm>
            <a:off x="6643154" y="1972365"/>
            <a:ext cx="355441" cy="356232"/>
            <a:chOff x="-12160675" y="3647875"/>
            <a:chExt cx="352900" cy="353650"/>
          </a:xfrm>
        </p:grpSpPr>
        <p:sp>
          <p:nvSpPr>
            <p:cNvPr id="9329" name="Google Shape;9329;p8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3"/>
          <p:cNvGrpSpPr/>
          <p:nvPr/>
        </p:nvGrpSpPr>
        <p:grpSpPr>
          <a:xfrm>
            <a:off x="6653870" y="2416821"/>
            <a:ext cx="354635" cy="356232"/>
            <a:chOff x="-12160675" y="4081850"/>
            <a:chExt cx="352100" cy="353650"/>
          </a:xfrm>
        </p:grpSpPr>
        <p:sp>
          <p:nvSpPr>
            <p:cNvPr id="9337" name="Google Shape;9337;p8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83"/>
          <p:cNvGrpSpPr/>
          <p:nvPr/>
        </p:nvGrpSpPr>
        <p:grpSpPr>
          <a:xfrm>
            <a:off x="4858836" y="2891264"/>
            <a:ext cx="355416" cy="355652"/>
            <a:chOff x="-10391650" y="3180600"/>
            <a:chExt cx="352875" cy="353075"/>
          </a:xfrm>
        </p:grpSpPr>
        <p:sp>
          <p:nvSpPr>
            <p:cNvPr id="9344" name="Google Shape;9344;p8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83"/>
          <p:cNvGrpSpPr/>
          <p:nvPr/>
        </p:nvGrpSpPr>
        <p:grpSpPr>
          <a:xfrm>
            <a:off x="4858835" y="3368062"/>
            <a:ext cx="354635" cy="353890"/>
            <a:chOff x="-10390875" y="3616350"/>
            <a:chExt cx="352100" cy="351325"/>
          </a:xfrm>
        </p:grpSpPr>
        <p:sp>
          <p:nvSpPr>
            <p:cNvPr id="9351" name="Google Shape;9351;p8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83"/>
          <p:cNvGrpSpPr/>
          <p:nvPr/>
        </p:nvGrpSpPr>
        <p:grpSpPr>
          <a:xfrm>
            <a:off x="7525810" y="2892727"/>
            <a:ext cx="312585" cy="354670"/>
            <a:chOff x="-10370400" y="4049550"/>
            <a:chExt cx="310350" cy="352100"/>
          </a:xfrm>
        </p:grpSpPr>
        <p:sp>
          <p:nvSpPr>
            <p:cNvPr id="9355" name="Google Shape;9355;p8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3"/>
          <p:cNvGrpSpPr/>
          <p:nvPr/>
        </p:nvGrpSpPr>
        <p:grpSpPr>
          <a:xfrm>
            <a:off x="6630066" y="2891668"/>
            <a:ext cx="379236" cy="354847"/>
            <a:chOff x="-8674650" y="3210975"/>
            <a:chExt cx="376525" cy="352275"/>
          </a:xfrm>
        </p:grpSpPr>
        <p:sp>
          <p:nvSpPr>
            <p:cNvPr id="9361" name="Google Shape;9361;p8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83"/>
          <p:cNvGrpSpPr/>
          <p:nvPr/>
        </p:nvGrpSpPr>
        <p:grpSpPr>
          <a:xfrm>
            <a:off x="5301563" y="1531633"/>
            <a:ext cx="356221" cy="356257"/>
            <a:chOff x="-13512225" y="3211525"/>
            <a:chExt cx="353675" cy="353675"/>
          </a:xfrm>
        </p:grpSpPr>
        <p:sp>
          <p:nvSpPr>
            <p:cNvPr id="9368" name="Google Shape;9368;p8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83"/>
          <p:cNvGrpSpPr/>
          <p:nvPr/>
        </p:nvGrpSpPr>
        <p:grpSpPr>
          <a:xfrm>
            <a:off x="5301563" y="1973145"/>
            <a:ext cx="356221" cy="354670"/>
            <a:chOff x="-13512225" y="3647075"/>
            <a:chExt cx="353675" cy="352100"/>
          </a:xfrm>
        </p:grpSpPr>
        <p:sp>
          <p:nvSpPr>
            <p:cNvPr id="9374" name="Google Shape;9374;p8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83"/>
          <p:cNvGrpSpPr/>
          <p:nvPr/>
        </p:nvGrpSpPr>
        <p:grpSpPr>
          <a:xfrm>
            <a:off x="5311876" y="2417211"/>
            <a:ext cx="356221" cy="355451"/>
            <a:chOff x="-13512225" y="4080275"/>
            <a:chExt cx="353675" cy="352875"/>
          </a:xfrm>
        </p:grpSpPr>
        <p:sp>
          <p:nvSpPr>
            <p:cNvPr id="9385" name="Google Shape;9385;p8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3"/>
          <p:cNvGrpSpPr/>
          <p:nvPr/>
        </p:nvGrpSpPr>
        <p:grpSpPr>
          <a:xfrm>
            <a:off x="7084956" y="1564572"/>
            <a:ext cx="356196" cy="290379"/>
            <a:chOff x="-11728250" y="3245400"/>
            <a:chExt cx="353650" cy="288275"/>
          </a:xfrm>
        </p:grpSpPr>
        <p:sp>
          <p:nvSpPr>
            <p:cNvPr id="9397" name="Google Shape;9397;p8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2" name="Google Shape;9402;p83"/>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3" name="Google Shape;9403;p83"/>
          <p:cNvGrpSpPr/>
          <p:nvPr/>
        </p:nvGrpSpPr>
        <p:grpSpPr>
          <a:xfrm>
            <a:off x="7083760" y="1971660"/>
            <a:ext cx="358588" cy="357642"/>
            <a:chOff x="-11729050" y="3646475"/>
            <a:chExt cx="356025" cy="355050"/>
          </a:xfrm>
        </p:grpSpPr>
        <p:sp>
          <p:nvSpPr>
            <p:cNvPr id="9404" name="Google Shape;9404;p83"/>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3"/>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3"/>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3"/>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3"/>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3"/>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3"/>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3"/>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3"/>
          <p:cNvGrpSpPr/>
          <p:nvPr/>
        </p:nvGrpSpPr>
        <p:grpSpPr>
          <a:xfrm>
            <a:off x="7117464" y="2417211"/>
            <a:ext cx="311804" cy="355451"/>
            <a:chOff x="-11703850" y="4081850"/>
            <a:chExt cx="309575" cy="352875"/>
          </a:xfrm>
        </p:grpSpPr>
        <p:sp>
          <p:nvSpPr>
            <p:cNvPr id="9416" name="Google Shape;9416;p8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83"/>
          <p:cNvGrpSpPr/>
          <p:nvPr/>
        </p:nvGrpSpPr>
        <p:grpSpPr>
          <a:xfrm>
            <a:off x="5306120" y="2891364"/>
            <a:ext cx="357002" cy="355451"/>
            <a:chOff x="-9958475" y="3180025"/>
            <a:chExt cx="354450" cy="352875"/>
          </a:xfrm>
        </p:grpSpPr>
        <p:sp>
          <p:nvSpPr>
            <p:cNvPr id="9425" name="Google Shape;9425;p8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3"/>
          <p:cNvGrpSpPr/>
          <p:nvPr/>
        </p:nvGrpSpPr>
        <p:grpSpPr>
          <a:xfrm>
            <a:off x="5315247" y="3367345"/>
            <a:ext cx="337966" cy="355325"/>
            <a:chOff x="-9949025" y="3615575"/>
            <a:chExt cx="335550" cy="352750"/>
          </a:xfrm>
        </p:grpSpPr>
        <p:sp>
          <p:nvSpPr>
            <p:cNvPr id="9429" name="Google Shape;9429;p8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3"/>
          <p:cNvGrpSpPr/>
          <p:nvPr/>
        </p:nvGrpSpPr>
        <p:grpSpPr>
          <a:xfrm>
            <a:off x="7950093" y="2890851"/>
            <a:ext cx="360175" cy="358423"/>
            <a:chOff x="-9961625" y="4048175"/>
            <a:chExt cx="357600" cy="355825"/>
          </a:xfrm>
        </p:grpSpPr>
        <p:sp>
          <p:nvSpPr>
            <p:cNvPr id="9433" name="Google Shape;9433;p8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83"/>
          <p:cNvGrpSpPr/>
          <p:nvPr/>
        </p:nvGrpSpPr>
        <p:grpSpPr>
          <a:xfrm>
            <a:off x="6636814" y="3366363"/>
            <a:ext cx="364959" cy="357289"/>
            <a:chOff x="-8680950" y="3624225"/>
            <a:chExt cx="362350" cy="354700"/>
          </a:xfrm>
        </p:grpSpPr>
        <p:sp>
          <p:nvSpPr>
            <p:cNvPr id="9440" name="Google Shape;9440;p8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83"/>
          <p:cNvGrpSpPr/>
          <p:nvPr/>
        </p:nvGrpSpPr>
        <p:grpSpPr>
          <a:xfrm>
            <a:off x="5773058" y="1532024"/>
            <a:ext cx="313365" cy="355476"/>
            <a:chOff x="-13056975" y="3212300"/>
            <a:chExt cx="311125" cy="352900"/>
          </a:xfrm>
        </p:grpSpPr>
        <p:sp>
          <p:nvSpPr>
            <p:cNvPr id="9447" name="Google Shape;9447;p8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3"/>
          <p:cNvGrpSpPr/>
          <p:nvPr/>
        </p:nvGrpSpPr>
        <p:grpSpPr>
          <a:xfrm>
            <a:off x="5750446" y="1972818"/>
            <a:ext cx="358588" cy="355325"/>
            <a:chOff x="-13077450" y="3647075"/>
            <a:chExt cx="356025" cy="352750"/>
          </a:xfrm>
        </p:grpSpPr>
        <p:sp>
          <p:nvSpPr>
            <p:cNvPr id="9452" name="Google Shape;9452;p8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83"/>
          <p:cNvGrpSpPr/>
          <p:nvPr/>
        </p:nvGrpSpPr>
        <p:grpSpPr>
          <a:xfrm>
            <a:off x="5761552" y="2416418"/>
            <a:ext cx="357002" cy="357037"/>
            <a:chOff x="-13079025" y="4079475"/>
            <a:chExt cx="354450" cy="354450"/>
          </a:xfrm>
        </p:grpSpPr>
        <p:sp>
          <p:nvSpPr>
            <p:cNvPr id="9456" name="Google Shape;9456;p8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83"/>
          <p:cNvGrpSpPr/>
          <p:nvPr/>
        </p:nvGrpSpPr>
        <p:grpSpPr>
          <a:xfrm>
            <a:off x="7534619" y="1532427"/>
            <a:ext cx="356221" cy="354670"/>
            <a:chOff x="-11292700" y="3213875"/>
            <a:chExt cx="353675" cy="352100"/>
          </a:xfrm>
        </p:grpSpPr>
        <p:sp>
          <p:nvSpPr>
            <p:cNvPr id="9461" name="Google Shape;9461;p8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83"/>
          <p:cNvGrpSpPr/>
          <p:nvPr/>
        </p:nvGrpSpPr>
        <p:grpSpPr>
          <a:xfrm>
            <a:off x="7528677" y="1972365"/>
            <a:ext cx="368106" cy="356232"/>
            <a:chOff x="-11299000" y="3647875"/>
            <a:chExt cx="365475" cy="353650"/>
          </a:xfrm>
        </p:grpSpPr>
        <p:sp>
          <p:nvSpPr>
            <p:cNvPr id="9469" name="Google Shape;9469;p8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83"/>
          <p:cNvGrpSpPr/>
          <p:nvPr/>
        </p:nvGrpSpPr>
        <p:grpSpPr>
          <a:xfrm>
            <a:off x="7544139" y="2428316"/>
            <a:ext cx="357808" cy="333240"/>
            <a:chOff x="-11295075" y="4092875"/>
            <a:chExt cx="355250" cy="330825"/>
          </a:xfrm>
        </p:grpSpPr>
        <p:sp>
          <p:nvSpPr>
            <p:cNvPr id="9476" name="Google Shape;9476;p8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3"/>
          <p:cNvGrpSpPr/>
          <p:nvPr/>
        </p:nvGrpSpPr>
        <p:grpSpPr>
          <a:xfrm>
            <a:off x="5769739" y="2891364"/>
            <a:ext cx="312585" cy="355451"/>
            <a:chOff x="-9500075" y="3180800"/>
            <a:chExt cx="310350" cy="352875"/>
          </a:xfrm>
        </p:grpSpPr>
        <p:sp>
          <p:nvSpPr>
            <p:cNvPr id="9482" name="Google Shape;9482;p8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83"/>
          <p:cNvGrpSpPr/>
          <p:nvPr/>
        </p:nvGrpSpPr>
        <p:grpSpPr>
          <a:xfrm>
            <a:off x="5747530" y="3366879"/>
            <a:ext cx="356221" cy="356257"/>
            <a:chOff x="-9523700" y="3614000"/>
            <a:chExt cx="353675" cy="353675"/>
          </a:xfrm>
        </p:grpSpPr>
        <p:sp>
          <p:nvSpPr>
            <p:cNvPr id="9492" name="Google Shape;9492;p8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83"/>
          <p:cNvGrpSpPr/>
          <p:nvPr/>
        </p:nvGrpSpPr>
        <p:grpSpPr>
          <a:xfrm>
            <a:off x="7532481" y="3389521"/>
            <a:ext cx="356221" cy="354670"/>
            <a:chOff x="-9523700" y="4049550"/>
            <a:chExt cx="353675" cy="352100"/>
          </a:xfrm>
        </p:grpSpPr>
        <p:sp>
          <p:nvSpPr>
            <p:cNvPr id="9502" name="Google Shape;9502;p8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83"/>
          <p:cNvGrpSpPr/>
          <p:nvPr/>
        </p:nvGrpSpPr>
        <p:grpSpPr>
          <a:xfrm>
            <a:off x="7088596" y="3389494"/>
            <a:ext cx="357002" cy="311029"/>
            <a:chOff x="-8209150" y="3659675"/>
            <a:chExt cx="354450" cy="308775"/>
          </a:xfrm>
        </p:grpSpPr>
        <p:sp>
          <p:nvSpPr>
            <p:cNvPr id="9510" name="Google Shape;9510;p8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83"/>
          <p:cNvGrpSpPr/>
          <p:nvPr/>
        </p:nvGrpSpPr>
        <p:grpSpPr>
          <a:xfrm>
            <a:off x="6191845" y="1532024"/>
            <a:ext cx="356221" cy="355476"/>
            <a:chOff x="-12643475" y="3212300"/>
            <a:chExt cx="353675" cy="352900"/>
          </a:xfrm>
        </p:grpSpPr>
        <p:sp>
          <p:nvSpPr>
            <p:cNvPr id="9517" name="Google Shape;9517;p8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83"/>
          <p:cNvGrpSpPr/>
          <p:nvPr/>
        </p:nvGrpSpPr>
        <p:grpSpPr>
          <a:xfrm>
            <a:off x="6191845" y="1983798"/>
            <a:ext cx="356221" cy="333366"/>
            <a:chOff x="-12643475" y="3657325"/>
            <a:chExt cx="353675" cy="330950"/>
          </a:xfrm>
        </p:grpSpPr>
        <p:sp>
          <p:nvSpPr>
            <p:cNvPr id="9527" name="Google Shape;9527;p8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83"/>
          <p:cNvGrpSpPr/>
          <p:nvPr/>
        </p:nvGrpSpPr>
        <p:grpSpPr>
          <a:xfrm>
            <a:off x="6202157" y="2418407"/>
            <a:ext cx="356221" cy="353059"/>
            <a:chOff x="-12643475" y="4081850"/>
            <a:chExt cx="353675" cy="350500"/>
          </a:xfrm>
        </p:grpSpPr>
        <p:sp>
          <p:nvSpPr>
            <p:cNvPr id="9534" name="Google Shape;9534;p8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83"/>
          <p:cNvGrpSpPr/>
          <p:nvPr/>
        </p:nvGrpSpPr>
        <p:grpSpPr>
          <a:xfrm>
            <a:off x="7974847" y="1532427"/>
            <a:ext cx="355416" cy="354670"/>
            <a:chOff x="-10857925" y="3213875"/>
            <a:chExt cx="352875" cy="352100"/>
          </a:xfrm>
        </p:grpSpPr>
        <p:sp>
          <p:nvSpPr>
            <p:cNvPr id="9539" name="Google Shape;9539;p8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9" name="Google Shape;9549;p83"/>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83"/>
          <p:cNvGrpSpPr/>
          <p:nvPr/>
        </p:nvGrpSpPr>
        <p:grpSpPr>
          <a:xfrm>
            <a:off x="7984757" y="2428316"/>
            <a:ext cx="356221" cy="333240"/>
            <a:chOff x="-10858725" y="4092875"/>
            <a:chExt cx="353675" cy="330825"/>
          </a:xfrm>
        </p:grpSpPr>
        <p:sp>
          <p:nvSpPr>
            <p:cNvPr id="9551" name="Google Shape;9551;p8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83"/>
          <p:cNvGrpSpPr/>
          <p:nvPr/>
        </p:nvGrpSpPr>
        <p:grpSpPr>
          <a:xfrm>
            <a:off x="6191762" y="2891855"/>
            <a:ext cx="356096" cy="354469"/>
            <a:chOff x="-9089725" y="3180200"/>
            <a:chExt cx="353550" cy="351900"/>
          </a:xfrm>
        </p:grpSpPr>
        <p:sp>
          <p:nvSpPr>
            <p:cNvPr id="9558" name="Google Shape;9558;p8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83"/>
          <p:cNvGrpSpPr/>
          <p:nvPr/>
        </p:nvGrpSpPr>
        <p:grpSpPr>
          <a:xfrm>
            <a:off x="6243280" y="3367282"/>
            <a:ext cx="252278" cy="355451"/>
            <a:chOff x="-9039300" y="3614000"/>
            <a:chExt cx="250475" cy="352875"/>
          </a:xfrm>
        </p:grpSpPr>
        <p:sp>
          <p:nvSpPr>
            <p:cNvPr id="9561" name="Google Shape;9561;p8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83"/>
          <p:cNvGrpSpPr/>
          <p:nvPr/>
        </p:nvGrpSpPr>
        <p:grpSpPr>
          <a:xfrm>
            <a:off x="7975246" y="3389521"/>
            <a:ext cx="354635" cy="354670"/>
            <a:chOff x="-9088150" y="4049550"/>
            <a:chExt cx="352100" cy="352100"/>
          </a:xfrm>
        </p:grpSpPr>
        <p:sp>
          <p:nvSpPr>
            <p:cNvPr id="9564" name="Google Shape;9564;p8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83"/>
          <p:cNvGrpSpPr/>
          <p:nvPr/>
        </p:nvGrpSpPr>
        <p:grpSpPr>
          <a:xfrm>
            <a:off x="7109610" y="2891754"/>
            <a:ext cx="315757" cy="354670"/>
            <a:chOff x="-8191825" y="3174500"/>
            <a:chExt cx="313500" cy="352100"/>
          </a:xfrm>
        </p:grpSpPr>
        <p:sp>
          <p:nvSpPr>
            <p:cNvPr id="9571" name="Google Shape;9571;p8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77"/>
        <p:cNvGrpSpPr/>
        <p:nvPr/>
      </p:nvGrpSpPr>
      <p:grpSpPr>
        <a:xfrm>
          <a:off x="0" y="0"/>
          <a:ext cx="0" cy="0"/>
          <a:chOff x="0" y="0"/>
          <a:chExt cx="0" cy="0"/>
        </a:xfrm>
      </p:grpSpPr>
      <p:sp>
        <p:nvSpPr>
          <p:cNvPr id="9578" name="Google Shape;9578;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579" name="Google Shape;9579;p84"/>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0" name="Google Shape;9580;p84"/>
          <p:cNvGrpSpPr/>
          <p:nvPr/>
        </p:nvGrpSpPr>
        <p:grpSpPr>
          <a:xfrm>
            <a:off x="748855" y="2243507"/>
            <a:ext cx="452798" cy="449473"/>
            <a:chOff x="-21322300" y="3693325"/>
            <a:chExt cx="306400" cy="304150"/>
          </a:xfrm>
        </p:grpSpPr>
        <p:sp>
          <p:nvSpPr>
            <p:cNvPr id="9581" name="Google Shape;9581;p8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84"/>
          <p:cNvGrpSpPr/>
          <p:nvPr/>
        </p:nvGrpSpPr>
        <p:grpSpPr>
          <a:xfrm>
            <a:off x="748263" y="2810244"/>
            <a:ext cx="453980" cy="422540"/>
            <a:chOff x="-21322300" y="4077125"/>
            <a:chExt cx="307200" cy="285925"/>
          </a:xfrm>
        </p:grpSpPr>
        <p:sp>
          <p:nvSpPr>
            <p:cNvPr id="9586" name="Google Shape;9586;p8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4"/>
          <p:cNvGrpSpPr/>
          <p:nvPr/>
        </p:nvGrpSpPr>
        <p:grpSpPr>
          <a:xfrm>
            <a:off x="3525440" y="1689128"/>
            <a:ext cx="451653" cy="450212"/>
            <a:chOff x="-19394200" y="3333800"/>
            <a:chExt cx="305625" cy="304650"/>
          </a:xfrm>
        </p:grpSpPr>
        <p:sp>
          <p:nvSpPr>
            <p:cNvPr id="9599" name="Google Shape;9599;p8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8" name="Google Shape;9608;p84"/>
          <p:cNvGrpSpPr/>
          <p:nvPr/>
        </p:nvGrpSpPr>
        <p:grpSpPr>
          <a:xfrm>
            <a:off x="3524276" y="2243580"/>
            <a:ext cx="453980" cy="449325"/>
            <a:chOff x="-19396575" y="3708500"/>
            <a:chExt cx="307200" cy="304050"/>
          </a:xfrm>
        </p:grpSpPr>
        <p:sp>
          <p:nvSpPr>
            <p:cNvPr id="9609" name="Google Shape;9609;p8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4"/>
          <p:cNvGrpSpPr/>
          <p:nvPr/>
        </p:nvGrpSpPr>
        <p:grpSpPr>
          <a:xfrm>
            <a:off x="3518457" y="2796461"/>
            <a:ext cx="465618" cy="450101"/>
            <a:chOff x="-19394200" y="4084200"/>
            <a:chExt cx="315075" cy="304575"/>
          </a:xfrm>
        </p:grpSpPr>
        <p:sp>
          <p:nvSpPr>
            <p:cNvPr id="9613" name="Google Shape;9613;p8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4"/>
          <p:cNvGrpSpPr/>
          <p:nvPr/>
        </p:nvGrpSpPr>
        <p:grpSpPr>
          <a:xfrm>
            <a:off x="6324167" y="1689001"/>
            <a:ext cx="400447" cy="450470"/>
            <a:chOff x="-17526750" y="3309200"/>
            <a:chExt cx="270975" cy="304825"/>
          </a:xfrm>
        </p:grpSpPr>
        <p:sp>
          <p:nvSpPr>
            <p:cNvPr id="9620" name="Google Shape;9620;p8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84"/>
          <p:cNvGrpSpPr/>
          <p:nvPr/>
        </p:nvGrpSpPr>
        <p:grpSpPr>
          <a:xfrm>
            <a:off x="6300319" y="2244173"/>
            <a:ext cx="448143" cy="448143"/>
            <a:chOff x="-17542500" y="3684100"/>
            <a:chExt cx="303250" cy="303250"/>
          </a:xfrm>
        </p:grpSpPr>
        <p:sp>
          <p:nvSpPr>
            <p:cNvPr id="9626" name="Google Shape;9626;p8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84"/>
          <p:cNvGrpSpPr/>
          <p:nvPr/>
        </p:nvGrpSpPr>
        <p:grpSpPr>
          <a:xfrm>
            <a:off x="6299728" y="2810817"/>
            <a:ext cx="449325" cy="421395"/>
            <a:chOff x="-17542500" y="4068450"/>
            <a:chExt cx="304050" cy="285150"/>
          </a:xfrm>
        </p:grpSpPr>
        <p:sp>
          <p:nvSpPr>
            <p:cNvPr id="9634" name="Google Shape;9634;p8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84"/>
          <p:cNvGrpSpPr/>
          <p:nvPr/>
        </p:nvGrpSpPr>
        <p:grpSpPr>
          <a:xfrm>
            <a:off x="3530150" y="3342211"/>
            <a:ext cx="343404" cy="449325"/>
            <a:chOff x="-15652200" y="3335975"/>
            <a:chExt cx="232375" cy="304050"/>
          </a:xfrm>
        </p:grpSpPr>
        <p:sp>
          <p:nvSpPr>
            <p:cNvPr id="9641" name="Google Shape;9641;p8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84"/>
          <p:cNvGrpSpPr/>
          <p:nvPr/>
        </p:nvGrpSpPr>
        <p:grpSpPr>
          <a:xfrm>
            <a:off x="1303491" y="1689573"/>
            <a:ext cx="450470" cy="449325"/>
            <a:chOff x="-20946600" y="3317850"/>
            <a:chExt cx="304825" cy="304050"/>
          </a:xfrm>
        </p:grpSpPr>
        <p:sp>
          <p:nvSpPr>
            <p:cNvPr id="9651" name="Google Shape;9651;p8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4"/>
          <p:cNvGrpSpPr/>
          <p:nvPr/>
        </p:nvGrpSpPr>
        <p:grpSpPr>
          <a:xfrm>
            <a:off x="1304064" y="2243729"/>
            <a:ext cx="449325" cy="449030"/>
            <a:chOff x="-20945825" y="3692175"/>
            <a:chExt cx="304050" cy="303850"/>
          </a:xfrm>
        </p:grpSpPr>
        <p:sp>
          <p:nvSpPr>
            <p:cNvPr id="9655" name="Google Shape;9655;p8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84"/>
          <p:cNvGrpSpPr/>
          <p:nvPr/>
        </p:nvGrpSpPr>
        <p:grpSpPr>
          <a:xfrm>
            <a:off x="1329667" y="2797442"/>
            <a:ext cx="398119" cy="448143"/>
            <a:chOff x="-20930075" y="4066100"/>
            <a:chExt cx="269400" cy="303250"/>
          </a:xfrm>
        </p:grpSpPr>
        <p:sp>
          <p:nvSpPr>
            <p:cNvPr id="9660" name="Google Shape;9660;p8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84"/>
          <p:cNvGrpSpPr/>
          <p:nvPr/>
        </p:nvGrpSpPr>
        <p:grpSpPr>
          <a:xfrm>
            <a:off x="4110888" y="1689848"/>
            <a:ext cx="372516" cy="448771"/>
            <a:chOff x="-18994100" y="3334775"/>
            <a:chExt cx="252075" cy="303675"/>
          </a:xfrm>
        </p:grpSpPr>
        <p:sp>
          <p:nvSpPr>
            <p:cNvPr id="9663" name="Google Shape;9663;p8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84"/>
          <p:cNvGrpSpPr/>
          <p:nvPr/>
        </p:nvGrpSpPr>
        <p:grpSpPr>
          <a:xfrm>
            <a:off x="4125445" y="2244743"/>
            <a:ext cx="343404" cy="446998"/>
            <a:chOff x="-18983850" y="3710075"/>
            <a:chExt cx="232375" cy="302475"/>
          </a:xfrm>
        </p:grpSpPr>
        <p:sp>
          <p:nvSpPr>
            <p:cNvPr id="9668" name="Google Shape;9668;p8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4"/>
          <p:cNvGrpSpPr/>
          <p:nvPr/>
        </p:nvGrpSpPr>
        <p:grpSpPr>
          <a:xfrm>
            <a:off x="4071911" y="2797422"/>
            <a:ext cx="450470" cy="448180"/>
            <a:chOff x="-19020075" y="4084200"/>
            <a:chExt cx="304825" cy="303275"/>
          </a:xfrm>
        </p:grpSpPr>
        <p:sp>
          <p:nvSpPr>
            <p:cNvPr id="9673" name="Google Shape;9673;p8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4"/>
          <p:cNvGrpSpPr/>
          <p:nvPr/>
        </p:nvGrpSpPr>
        <p:grpSpPr>
          <a:xfrm>
            <a:off x="6889176" y="1689001"/>
            <a:ext cx="396937" cy="450470"/>
            <a:chOff x="-17149475" y="3309200"/>
            <a:chExt cx="268600" cy="304825"/>
          </a:xfrm>
        </p:grpSpPr>
        <p:sp>
          <p:nvSpPr>
            <p:cNvPr id="9683" name="Google Shape;9683;p8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84"/>
          <p:cNvGrpSpPr/>
          <p:nvPr/>
        </p:nvGrpSpPr>
        <p:grpSpPr>
          <a:xfrm>
            <a:off x="6862982" y="2258120"/>
            <a:ext cx="449325" cy="420249"/>
            <a:chOff x="-17168375" y="3692750"/>
            <a:chExt cx="304050" cy="284375"/>
          </a:xfrm>
        </p:grpSpPr>
        <p:sp>
          <p:nvSpPr>
            <p:cNvPr id="9686" name="Google Shape;9686;p8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84"/>
          <p:cNvGrpSpPr/>
          <p:nvPr/>
        </p:nvGrpSpPr>
        <p:grpSpPr>
          <a:xfrm>
            <a:off x="6859491" y="2796852"/>
            <a:ext cx="456308" cy="449325"/>
            <a:chOff x="-17170750" y="4058800"/>
            <a:chExt cx="308775" cy="304050"/>
          </a:xfrm>
        </p:grpSpPr>
        <p:sp>
          <p:nvSpPr>
            <p:cNvPr id="9694" name="Google Shape;9694;p8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84"/>
          <p:cNvGrpSpPr/>
          <p:nvPr/>
        </p:nvGrpSpPr>
        <p:grpSpPr>
          <a:xfrm>
            <a:off x="5721388" y="3343358"/>
            <a:ext cx="450470" cy="446998"/>
            <a:chOff x="-15688425" y="3707725"/>
            <a:chExt cx="304825" cy="302475"/>
          </a:xfrm>
        </p:grpSpPr>
        <p:sp>
          <p:nvSpPr>
            <p:cNvPr id="9712" name="Google Shape;9712;p8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84"/>
          <p:cNvGrpSpPr/>
          <p:nvPr/>
        </p:nvGrpSpPr>
        <p:grpSpPr>
          <a:xfrm>
            <a:off x="1865544" y="1690441"/>
            <a:ext cx="451653" cy="447589"/>
            <a:chOff x="-20572500" y="3319025"/>
            <a:chExt cx="305625" cy="302875"/>
          </a:xfrm>
        </p:grpSpPr>
        <p:sp>
          <p:nvSpPr>
            <p:cNvPr id="9719" name="Google Shape;9719;p8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84"/>
          <p:cNvGrpSpPr/>
          <p:nvPr/>
        </p:nvGrpSpPr>
        <p:grpSpPr>
          <a:xfrm>
            <a:off x="1866708" y="2305410"/>
            <a:ext cx="449325" cy="325670"/>
            <a:chOff x="-20571700" y="3722875"/>
            <a:chExt cx="304050" cy="220375"/>
          </a:xfrm>
        </p:grpSpPr>
        <p:sp>
          <p:nvSpPr>
            <p:cNvPr id="9722" name="Google Shape;9722;p8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84"/>
          <p:cNvGrpSpPr/>
          <p:nvPr/>
        </p:nvGrpSpPr>
        <p:grpSpPr>
          <a:xfrm>
            <a:off x="1866135" y="2796278"/>
            <a:ext cx="450470" cy="450470"/>
            <a:chOff x="-20571700" y="4066875"/>
            <a:chExt cx="304825" cy="304825"/>
          </a:xfrm>
        </p:grpSpPr>
        <p:sp>
          <p:nvSpPr>
            <p:cNvPr id="9730" name="Google Shape;9730;p8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84"/>
          <p:cNvGrpSpPr/>
          <p:nvPr/>
        </p:nvGrpSpPr>
        <p:grpSpPr>
          <a:xfrm>
            <a:off x="4632837" y="1688259"/>
            <a:ext cx="453980" cy="451948"/>
            <a:chOff x="-18645175" y="3334200"/>
            <a:chExt cx="307200" cy="305825"/>
          </a:xfrm>
        </p:grpSpPr>
        <p:sp>
          <p:nvSpPr>
            <p:cNvPr id="9737" name="Google Shape;9737;p8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84"/>
          <p:cNvGrpSpPr/>
          <p:nvPr/>
        </p:nvGrpSpPr>
        <p:grpSpPr>
          <a:xfrm>
            <a:off x="4633429" y="2242989"/>
            <a:ext cx="452798" cy="450507"/>
            <a:chOff x="-18645175" y="3708500"/>
            <a:chExt cx="306400" cy="304850"/>
          </a:xfrm>
        </p:grpSpPr>
        <p:sp>
          <p:nvSpPr>
            <p:cNvPr id="9743" name="Google Shape;9743;p8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84"/>
          <p:cNvGrpSpPr/>
          <p:nvPr/>
        </p:nvGrpSpPr>
        <p:grpSpPr>
          <a:xfrm>
            <a:off x="4631101" y="2795630"/>
            <a:ext cx="457453" cy="451763"/>
            <a:chOff x="-18647525" y="4082625"/>
            <a:chExt cx="309550" cy="305700"/>
          </a:xfrm>
        </p:grpSpPr>
        <p:sp>
          <p:nvSpPr>
            <p:cNvPr id="9751" name="Google Shape;9751;p8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84"/>
          <p:cNvGrpSpPr/>
          <p:nvPr/>
        </p:nvGrpSpPr>
        <p:grpSpPr>
          <a:xfrm>
            <a:off x="7441485" y="1689592"/>
            <a:ext cx="395755" cy="449288"/>
            <a:chOff x="-16775350" y="3309200"/>
            <a:chExt cx="267800" cy="304025"/>
          </a:xfrm>
        </p:grpSpPr>
        <p:sp>
          <p:nvSpPr>
            <p:cNvPr id="9756" name="Google Shape;9756;p8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84"/>
          <p:cNvGrpSpPr/>
          <p:nvPr/>
        </p:nvGrpSpPr>
        <p:grpSpPr>
          <a:xfrm>
            <a:off x="7441485" y="2241827"/>
            <a:ext cx="395755" cy="452835"/>
            <a:chOff x="-16775350" y="3683300"/>
            <a:chExt cx="267800" cy="306425"/>
          </a:xfrm>
        </p:grpSpPr>
        <p:sp>
          <p:nvSpPr>
            <p:cNvPr id="9760" name="Google Shape;9760;p8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84"/>
          <p:cNvGrpSpPr/>
          <p:nvPr/>
        </p:nvGrpSpPr>
        <p:grpSpPr>
          <a:xfrm>
            <a:off x="7413536" y="2796870"/>
            <a:ext cx="451653" cy="449288"/>
            <a:chOff x="-16794250" y="4058225"/>
            <a:chExt cx="305625" cy="304025"/>
          </a:xfrm>
        </p:grpSpPr>
        <p:sp>
          <p:nvSpPr>
            <p:cNvPr id="9764" name="Google Shape;9764;p8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3" name="Google Shape;9773;p84"/>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4" name="Google Shape;9774;p84"/>
          <p:cNvGrpSpPr/>
          <p:nvPr/>
        </p:nvGrpSpPr>
        <p:grpSpPr>
          <a:xfrm>
            <a:off x="2414953" y="1689573"/>
            <a:ext cx="457453" cy="449325"/>
            <a:chOff x="-20199150" y="3317850"/>
            <a:chExt cx="309550" cy="304050"/>
          </a:xfrm>
        </p:grpSpPr>
        <p:sp>
          <p:nvSpPr>
            <p:cNvPr id="9775" name="Google Shape;9775;p8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84"/>
          <p:cNvGrpSpPr/>
          <p:nvPr/>
        </p:nvGrpSpPr>
        <p:grpSpPr>
          <a:xfrm>
            <a:off x="2417281" y="2242861"/>
            <a:ext cx="452798" cy="450766"/>
            <a:chOff x="-20199150" y="3693150"/>
            <a:chExt cx="306400" cy="305025"/>
          </a:xfrm>
        </p:grpSpPr>
        <p:sp>
          <p:nvSpPr>
            <p:cNvPr id="9783" name="Google Shape;9783;p8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84"/>
          <p:cNvGrpSpPr/>
          <p:nvPr/>
        </p:nvGrpSpPr>
        <p:grpSpPr>
          <a:xfrm>
            <a:off x="2417854" y="2795687"/>
            <a:ext cx="451653" cy="451653"/>
            <a:chOff x="-20197575" y="4066875"/>
            <a:chExt cx="305625" cy="305625"/>
          </a:xfrm>
        </p:grpSpPr>
        <p:sp>
          <p:nvSpPr>
            <p:cNvPr id="9790" name="Google Shape;9790;p8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84"/>
          <p:cNvGrpSpPr/>
          <p:nvPr/>
        </p:nvGrpSpPr>
        <p:grpSpPr>
          <a:xfrm>
            <a:off x="5200071" y="1687520"/>
            <a:ext cx="449325" cy="453426"/>
            <a:chOff x="-18271050" y="3333200"/>
            <a:chExt cx="304050" cy="306825"/>
          </a:xfrm>
        </p:grpSpPr>
        <p:sp>
          <p:nvSpPr>
            <p:cNvPr id="9799" name="Google Shape;9799;p8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84"/>
          <p:cNvGrpSpPr/>
          <p:nvPr/>
        </p:nvGrpSpPr>
        <p:grpSpPr>
          <a:xfrm>
            <a:off x="5200644" y="2244171"/>
            <a:ext cx="448180" cy="448143"/>
            <a:chOff x="-18270275" y="3710875"/>
            <a:chExt cx="303275" cy="303250"/>
          </a:xfrm>
        </p:grpSpPr>
        <p:sp>
          <p:nvSpPr>
            <p:cNvPr id="9805" name="Google Shape;9805;p8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84"/>
          <p:cNvGrpSpPr/>
          <p:nvPr/>
        </p:nvGrpSpPr>
        <p:grpSpPr>
          <a:xfrm>
            <a:off x="5254196" y="2797422"/>
            <a:ext cx="341076" cy="448180"/>
            <a:chOff x="-18234025" y="4084200"/>
            <a:chExt cx="230800" cy="303275"/>
          </a:xfrm>
        </p:grpSpPr>
        <p:sp>
          <p:nvSpPr>
            <p:cNvPr id="9812" name="Google Shape;9812;p8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4"/>
          <p:cNvGrpSpPr/>
          <p:nvPr/>
        </p:nvGrpSpPr>
        <p:grpSpPr>
          <a:xfrm>
            <a:off x="2366751" y="3341641"/>
            <a:ext cx="449325" cy="450470"/>
            <a:chOff x="-16419350" y="3308400"/>
            <a:chExt cx="304050" cy="304825"/>
          </a:xfrm>
        </p:grpSpPr>
        <p:sp>
          <p:nvSpPr>
            <p:cNvPr id="9816" name="Google Shape;9816;p8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84"/>
          <p:cNvGrpSpPr/>
          <p:nvPr/>
        </p:nvGrpSpPr>
        <p:grpSpPr>
          <a:xfrm>
            <a:off x="4638306" y="3340423"/>
            <a:ext cx="395755" cy="452872"/>
            <a:chOff x="-16401225" y="3683275"/>
            <a:chExt cx="267800" cy="306450"/>
          </a:xfrm>
        </p:grpSpPr>
        <p:sp>
          <p:nvSpPr>
            <p:cNvPr id="9824" name="Google Shape;9824;p8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4"/>
          <p:cNvGrpSpPr/>
          <p:nvPr/>
        </p:nvGrpSpPr>
        <p:grpSpPr>
          <a:xfrm>
            <a:off x="8003755" y="2797062"/>
            <a:ext cx="450470" cy="448180"/>
            <a:chOff x="-16419350" y="4058200"/>
            <a:chExt cx="304825" cy="303275"/>
          </a:xfrm>
        </p:grpSpPr>
        <p:sp>
          <p:nvSpPr>
            <p:cNvPr id="9832" name="Google Shape;9832;p8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4"/>
          <p:cNvGrpSpPr/>
          <p:nvPr/>
        </p:nvGrpSpPr>
        <p:grpSpPr>
          <a:xfrm>
            <a:off x="4030643" y="3343080"/>
            <a:ext cx="450507" cy="447589"/>
            <a:chOff x="-15296200" y="3326900"/>
            <a:chExt cx="304850" cy="302875"/>
          </a:xfrm>
        </p:grpSpPr>
        <p:sp>
          <p:nvSpPr>
            <p:cNvPr id="9840" name="Google Shape;9840;p8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84"/>
          <p:cNvGrpSpPr/>
          <p:nvPr/>
        </p:nvGrpSpPr>
        <p:grpSpPr>
          <a:xfrm>
            <a:off x="2946296" y="1706881"/>
            <a:ext cx="486566" cy="414708"/>
            <a:chOff x="-19835275" y="3330250"/>
            <a:chExt cx="329250" cy="280625"/>
          </a:xfrm>
        </p:grpSpPr>
        <p:sp>
          <p:nvSpPr>
            <p:cNvPr id="9846" name="Google Shape;9846;p8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84"/>
          <p:cNvGrpSpPr/>
          <p:nvPr/>
        </p:nvGrpSpPr>
        <p:grpSpPr>
          <a:xfrm>
            <a:off x="2964325" y="2243470"/>
            <a:ext cx="450507" cy="449547"/>
            <a:chOff x="-19822675" y="3692750"/>
            <a:chExt cx="304850" cy="304200"/>
          </a:xfrm>
        </p:grpSpPr>
        <p:sp>
          <p:nvSpPr>
            <p:cNvPr id="9850" name="Google Shape;9850;p8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4"/>
          <p:cNvGrpSpPr/>
          <p:nvPr/>
        </p:nvGrpSpPr>
        <p:grpSpPr>
          <a:xfrm>
            <a:off x="2964916" y="2796278"/>
            <a:ext cx="449325" cy="450470"/>
            <a:chOff x="-19822675" y="4066875"/>
            <a:chExt cx="304050" cy="304825"/>
          </a:xfrm>
        </p:grpSpPr>
        <p:sp>
          <p:nvSpPr>
            <p:cNvPr id="9856" name="Google Shape;9856;p8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84"/>
          <p:cNvGrpSpPr/>
          <p:nvPr/>
        </p:nvGrpSpPr>
        <p:grpSpPr>
          <a:xfrm>
            <a:off x="5773985" y="1689571"/>
            <a:ext cx="399302" cy="449325"/>
            <a:chOff x="-17878825" y="3334400"/>
            <a:chExt cx="270200" cy="304050"/>
          </a:xfrm>
        </p:grpSpPr>
        <p:sp>
          <p:nvSpPr>
            <p:cNvPr id="9863" name="Google Shape;9863;p8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84"/>
          <p:cNvGrpSpPr/>
          <p:nvPr/>
        </p:nvGrpSpPr>
        <p:grpSpPr>
          <a:xfrm>
            <a:off x="5747809" y="2242416"/>
            <a:ext cx="451653" cy="451653"/>
            <a:chOff x="-17896150" y="3709300"/>
            <a:chExt cx="305625" cy="305625"/>
          </a:xfrm>
        </p:grpSpPr>
        <p:sp>
          <p:nvSpPr>
            <p:cNvPr id="9871" name="Google Shape;9871;p8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4"/>
          <p:cNvGrpSpPr/>
          <p:nvPr/>
        </p:nvGrpSpPr>
        <p:grpSpPr>
          <a:xfrm>
            <a:off x="5775740" y="2795686"/>
            <a:ext cx="395792" cy="451653"/>
            <a:chOff x="-17878025" y="4082625"/>
            <a:chExt cx="267825" cy="305625"/>
          </a:xfrm>
        </p:grpSpPr>
        <p:sp>
          <p:nvSpPr>
            <p:cNvPr id="9876" name="Google Shape;9876;p8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84"/>
          <p:cNvGrpSpPr/>
          <p:nvPr/>
        </p:nvGrpSpPr>
        <p:grpSpPr>
          <a:xfrm>
            <a:off x="2919632" y="3355015"/>
            <a:ext cx="450507" cy="423722"/>
            <a:chOff x="-16044450" y="3317850"/>
            <a:chExt cx="304850" cy="286725"/>
          </a:xfrm>
        </p:grpSpPr>
        <p:sp>
          <p:nvSpPr>
            <p:cNvPr id="9884" name="Google Shape;9884;p8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8" name="Google Shape;9888;p84"/>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9" name="Google Shape;9889;p84"/>
          <p:cNvGrpSpPr/>
          <p:nvPr/>
        </p:nvGrpSpPr>
        <p:grpSpPr>
          <a:xfrm>
            <a:off x="8042149" y="2243724"/>
            <a:ext cx="373662" cy="449030"/>
            <a:chOff x="-16018450" y="4058400"/>
            <a:chExt cx="252850" cy="303850"/>
          </a:xfrm>
        </p:grpSpPr>
        <p:sp>
          <p:nvSpPr>
            <p:cNvPr id="9890" name="Google Shape;9890;p8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4" name="Google Shape;9894;p84"/>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98"/>
        <p:cNvGrpSpPr/>
        <p:nvPr/>
      </p:nvGrpSpPr>
      <p:grpSpPr>
        <a:xfrm>
          <a:off x="0" y="0"/>
          <a:ext cx="0" cy="0"/>
          <a:chOff x="0" y="0"/>
          <a:chExt cx="0" cy="0"/>
        </a:xfrm>
      </p:grpSpPr>
      <p:sp>
        <p:nvSpPr>
          <p:cNvPr id="9899" name="Google Shape;9899;p8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900" name="Google Shape;9900;p85"/>
          <p:cNvGrpSpPr/>
          <p:nvPr/>
        </p:nvGrpSpPr>
        <p:grpSpPr>
          <a:xfrm>
            <a:off x="845901" y="1689241"/>
            <a:ext cx="442337" cy="419623"/>
            <a:chOff x="-6696925" y="3272575"/>
            <a:chExt cx="307200" cy="291425"/>
          </a:xfrm>
        </p:grpSpPr>
        <p:sp>
          <p:nvSpPr>
            <p:cNvPr id="9901" name="Google Shape;9901;p8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85"/>
          <p:cNvGrpSpPr/>
          <p:nvPr/>
        </p:nvGrpSpPr>
        <p:grpSpPr>
          <a:xfrm>
            <a:off x="845884" y="2204636"/>
            <a:ext cx="442373" cy="420775"/>
            <a:chOff x="-6690625" y="3631325"/>
            <a:chExt cx="307225" cy="292225"/>
          </a:xfrm>
        </p:grpSpPr>
        <p:sp>
          <p:nvSpPr>
            <p:cNvPr id="9904" name="Google Shape;9904;p8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85"/>
          <p:cNvGrpSpPr/>
          <p:nvPr/>
        </p:nvGrpSpPr>
        <p:grpSpPr>
          <a:xfrm>
            <a:off x="868005" y="2756972"/>
            <a:ext cx="421927" cy="419371"/>
            <a:chOff x="-6689825" y="3992050"/>
            <a:chExt cx="293025" cy="291250"/>
          </a:xfrm>
        </p:grpSpPr>
        <p:sp>
          <p:nvSpPr>
            <p:cNvPr id="9910" name="Google Shape;9910;p8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2" name="Google Shape;9922;p85"/>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3" name="Google Shape;9923;p85"/>
          <p:cNvGrpSpPr/>
          <p:nvPr/>
        </p:nvGrpSpPr>
        <p:grpSpPr>
          <a:xfrm>
            <a:off x="3551317" y="2205192"/>
            <a:ext cx="423043" cy="419659"/>
            <a:chOff x="-4837325" y="3612425"/>
            <a:chExt cx="293800" cy="291450"/>
          </a:xfrm>
        </p:grpSpPr>
        <p:sp>
          <p:nvSpPr>
            <p:cNvPr id="9924" name="Google Shape;9924;p8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85"/>
          <p:cNvGrpSpPr/>
          <p:nvPr/>
        </p:nvGrpSpPr>
        <p:grpSpPr>
          <a:xfrm>
            <a:off x="3564349" y="2756826"/>
            <a:ext cx="420775" cy="419659"/>
            <a:chOff x="-4837325" y="3971575"/>
            <a:chExt cx="292225" cy="291450"/>
          </a:xfrm>
        </p:grpSpPr>
        <p:sp>
          <p:nvSpPr>
            <p:cNvPr id="9928" name="Google Shape;9928;p8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5"/>
          <p:cNvGrpSpPr/>
          <p:nvPr/>
        </p:nvGrpSpPr>
        <p:grpSpPr>
          <a:xfrm>
            <a:off x="6256364" y="1714185"/>
            <a:ext cx="430998" cy="369730"/>
            <a:chOff x="-3037625" y="3254850"/>
            <a:chExt cx="299325" cy="256775"/>
          </a:xfrm>
        </p:grpSpPr>
        <p:sp>
          <p:nvSpPr>
            <p:cNvPr id="9935" name="Google Shape;9935;p8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5"/>
          <p:cNvGrpSpPr/>
          <p:nvPr/>
        </p:nvGrpSpPr>
        <p:grpSpPr>
          <a:xfrm>
            <a:off x="6260324" y="2204615"/>
            <a:ext cx="423079" cy="420811"/>
            <a:chOff x="-3031325" y="3597450"/>
            <a:chExt cx="293825" cy="292250"/>
          </a:xfrm>
        </p:grpSpPr>
        <p:sp>
          <p:nvSpPr>
            <p:cNvPr id="9940" name="Google Shape;9940;p8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85"/>
          <p:cNvGrpSpPr/>
          <p:nvPr/>
        </p:nvGrpSpPr>
        <p:grpSpPr>
          <a:xfrm>
            <a:off x="6272798" y="2781214"/>
            <a:ext cx="421927" cy="370882"/>
            <a:chOff x="-3030525" y="3973150"/>
            <a:chExt cx="293025" cy="257575"/>
          </a:xfrm>
        </p:grpSpPr>
        <p:sp>
          <p:nvSpPr>
            <p:cNvPr id="9945" name="Google Shape;9945;p8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85"/>
          <p:cNvGrpSpPr/>
          <p:nvPr/>
        </p:nvGrpSpPr>
        <p:grpSpPr>
          <a:xfrm>
            <a:off x="1374391" y="3369426"/>
            <a:ext cx="421927" cy="297195"/>
            <a:chOff x="-1199300" y="3279250"/>
            <a:chExt cx="293025" cy="206400"/>
          </a:xfrm>
        </p:grpSpPr>
        <p:sp>
          <p:nvSpPr>
            <p:cNvPr id="9948" name="Google Shape;9948;p8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85"/>
          <p:cNvGrpSpPr/>
          <p:nvPr/>
        </p:nvGrpSpPr>
        <p:grpSpPr>
          <a:xfrm>
            <a:off x="1381477" y="1688773"/>
            <a:ext cx="444605" cy="420559"/>
            <a:chOff x="-6338550" y="3272950"/>
            <a:chExt cx="308775" cy="292075"/>
          </a:xfrm>
        </p:grpSpPr>
        <p:sp>
          <p:nvSpPr>
            <p:cNvPr id="9953" name="Google Shape;9953;p8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5"/>
          <p:cNvGrpSpPr/>
          <p:nvPr/>
        </p:nvGrpSpPr>
        <p:grpSpPr>
          <a:xfrm>
            <a:off x="1392817" y="2205194"/>
            <a:ext cx="421927" cy="419659"/>
            <a:chOff x="-6329100" y="3632100"/>
            <a:chExt cx="293025" cy="291450"/>
          </a:xfrm>
        </p:grpSpPr>
        <p:sp>
          <p:nvSpPr>
            <p:cNvPr id="9957" name="Google Shape;9957;p8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5"/>
          <p:cNvGrpSpPr/>
          <p:nvPr/>
        </p:nvGrpSpPr>
        <p:grpSpPr>
          <a:xfrm>
            <a:off x="1405867" y="2756828"/>
            <a:ext cx="419623" cy="419659"/>
            <a:chOff x="-6329875" y="3992050"/>
            <a:chExt cx="291425" cy="291450"/>
          </a:xfrm>
        </p:grpSpPr>
        <p:sp>
          <p:nvSpPr>
            <p:cNvPr id="9961" name="Google Shape;9961;p8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85"/>
          <p:cNvGrpSpPr/>
          <p:nvPr/>
        </p:nvGrpSpPr>
        <p:grpSpPr>
          <a:xfrm>
            <a:off x="4092004" y="1687530"/>
            <a:ext cx="423079" cy="423043"/>
            <a:chOff x="-4478975" y="3251700"/>
            <a:chExt cx="293825" cy="293800"/>
          </a:xfrm>
        </p:grpSpPr>
        <p:sp>
          <p:nvSpPr>
            <p:cNvPr id="9966" name="Google Shape;9966;p8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85"/>
          <p:cNvGrpSpPr/>
          <p:nvPr/>
        </p:nvGrpSpPr>
        <p:grpSpPr>
          <a:xfrm>
            <a:off x="4092004" y="2205192"/>
            <a:ext cx="423079" cy="419659"/>
            <a:chOff x="-4475825" y="3612425"/>
            <a:chExt cx="293825" cy="291450"/>
          </a:xfrm>
        </p:grpSpPr>
        <p:sp>
          <p:nvSpPr>
            <p:cNvPr id="9970" name="Google Shape;9970;p8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85"/>
          <p:cNvGrpSpPr/>
          <p:nvPr/>
        </p:nvGrpSpPr>
        <p:grpSpPr>
          <a:xfrm>
            <a:off x="4101077" y="2756844"/>
            <a:ext cx="428730" cy="419623"/>
            <a:chOff x="-4480550" y="3970800"/>
            <a:chExt cx="297750" cy="291425"/>
          </a:xfrm>
        </p:grpSpPr>
        <p:sp>
          <p:nvSpPr>
            <p:cNvPr id="9974" name="Google Shape;9974;p8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85"/>
          <p:cNvGrpSpPr/>
          <p:nvPr/>
        </p:nvGrpSpPr>
        <p:grpSpPr>
          <a:xfrm>
            <a:off x="6804910" y="1689221"/>
            <a:ext cx="415123" cy="419659"/>
            <a:chOff x="-2668225" y="3239075"/>
            <a:chExt cx="288300" cy="291450"/>
          </a:xfrm>
        </p:grpSpPr>
        <p:sp>
          <p:nvSpPr>
            <p:cNvPr id="9977" name="Google Shape;9977;p8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85"/>
          <p:cNvGrpSpPr/>
          <p:nvPr/>
        </p:nvGrpSpPr>
        <p:grpSpPr>
          <a:xfrm>
            <a:off x="6802066" y="2205191"/>
            <a:ext cx="420811" cy="419659"/>
            <a:chOff x="-2671375" y="3597450"/>
            <a:chExt cx="292250" cy="291450"/>
          </a:xfrm>
        </p:grpSpPr>
        <p:sp>
          <p:nvSpPr>
            <p:cNvPr id="9983" name="Google Shape;9983;p8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5"/>
          <p:cNvGrpSpPr/>
          <p:nvPr/>
        </p:nvGrpSpPr>
        <p:grpSpPr>
          <a:xfrm>
            <a:off x="6812849" y="2755691"/>
            <a:ext cx="423043" cy="421927"/>
            <a:chOff x="-2670575" y="3956600"/>
            <a:chExt cx="293800" cy="293025"/>
          </a:xfrm>
        </p:grpSpPr>
        <p:sp>
          <p:nvSpPr>
            <p:cNvPr id="9986" name="Google Shape;9986;p8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85"/>
          <p:cNvGrpSpPr/>
          <p:nvPr/>
        </p:nvGrpSpPr>
        <p:grpSpPr>
          <a:xfrm>
            <a:off x="3070370" y="3311947"/>
            <a:ext cx="426462" cy="418363"/>
            <a:chOff x="-1183550" y="3586525"/>
            <a:chExt cx="296175" cy="290550"/>
          </a:xfrm>
        </p:grpSpPr>
        <p:sp>
          <p:nvSpPr>
            <p:cNvPr id="9991" name="Google Shape;9991;p8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85"/>
          <p:cNvGrpSpPr/>
          <p:nvPr/>
        </p:nvGrpSpPr>
        <p:grpSpPr>
          <a:xfrm>
            <a:off x="1928310" y="2203826"/>
            <a:ext cx="432150" cy="422395"/>
            <a:chOff x="-5974675" y="3632100"/>
            <a:chExt cx="300125" cy="293350"/>
          </a:xfrm>
        </p:grpSpPr>
        <p:sp>
          <p:nvSpPr>
            <p:cNvPr id="10001" name="Google Shape;10001;p8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85"/>
          <p:cNvGrpSpPr/>
          <p:nvPr/>
        </p:nvGrpSpPr>
        <p:grpSpPr>
          <a:xfrm>
            <a:off x="1958351" y="2755694"/>
            <a:ext cx="395865" cy="421927"/>
            <a:chOff x="-5971525" y="3990475"/>
            <a:chExt cx="274925" cy="293025"/>
          </a:xfrm>
        </p:grpSpPr>
        <p:sp>
          <p:nvSpPr>
            <p:cNvPr id="10005" name="Google Shape;10005;p8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85"/>
          <p:cNvGrpSpPr/>
          <p:nvPr/>
        </p:nvGrpSpPr>
        <p:grpSpPr>
          <a:xfrm>
            <a:off x="4631558" y="1689798"/>
            <a:ext cx="420775" cy="418507"/>
            <a:chOff x="-4118225" y="3253275"/>
            <a:chExt cx="292225" cy="290650"/>
          </a:xfrm>
        </p:grpSpPr>
        <p:sp>
          <p:nvSpPr>
            <p:cNvPr id="10010" name="Google Shape;10010;p8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85"/>
          <p:cNvGrpSpPr/>
          <p:nvPr/>
        </p:nvGrpSpPr>
        <p:grpSpPr>
          <a:xfrm>
            <a:off x="4682008" y="2204922"/>
            <a:ext cx="319874" cy="420199"/>
            <a:chOff x="-4082800" y="3612425"/>
            <a:chExt cx="222150" cy="291825"/>
          </a:xfrm>
        </p:grpSpPr>
        <p:sp>
          <p:nvSpPr>
            <p:cNvPr id="10013" name="Google Shape;10013;p8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5"/>
          <p:cNvGrpSpPr/>
          <p:nvPr/>
        </p:nvGrpSpPr>
        <p:grpSpPr>
          <a:xfrm>
            <a:off x="4643456" y="2769876"/>
            <a:ext cx="420775" cy="393561"/>
            <a:chOff x="-4118225" y="3990475"/>
            <a:chExt cx="292225" cy="273325"/>
          </a:xfrm>
        </p:grpSpPr>
        <p:sp>
          <p:nvSpPr>
            <p:cNvPr id="10017" name="Google Shape;10017;p8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5"/>
          <p:cNvGrpSpPr/>
          <p:nvPr/>
        </p:nvGrpSpPr>
        <p:grpSpPr>
          <a:xfrm>
            <a:off x="7354110" y="1688087"/>
            <a:ext cx="394713" cy="421927"/>
            <a:chOff x="-2312225" y="3238300"/>
            <a:chExt cx="274125" cy="293025"/>
          </a:xfrm>
        </p:grpSpPr>
        <p:sp>
          <p:nvSpPr>
            <p:cNvPr id="10022" name="Google Shape;10022;p8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85"/>
          <p:cNvGrpSpPr/>
          <p:nvPr/>
        </p:nvGrpSpPr>
        <p:grpSpPr>
          <a:xfrm>
            <a:off x="7341062" y="2153586"/>
            <a:ext cx="420811" cy="522864"/>
            <a:chOff x="-2310650" y="3525775"/>
            <a:chExt cx="292250" cy="363125"/>
          </a:xfrm>
        </p:grpSpPr>
        <p:sp>
          <p:nvSpPr>
            <p:cNvPr id="10025" name="Google Shape;10025;p8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5"/>
          <p:cNvGrpSpPr/>
          <p:nvPr/>
        </p:nvGrpSpPr>
        <p:grpSpPr>
          <a:xfrm>
            <a:off x="7351827" y="2756825"/>
            <a:ext cx="423079" cy="419659"/>
            <a:chOff x="-2310650" y="3958175"/>
            <a:chExt cx="293825" cy="291450"/>
          </a:xfrm>
        </p:grpSpPr>
        <p:sp>
          <p:nvSpPr>
            <p:cNvPr id="10030" name="Google Shape;10030;p8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85"/>
          <p:cNvGrpSpPr/>
          <p:nvPr/>
        </p:nvGrpSpPr>
        <p:grpSpPr>
          <a:xfrm>
            <a:off x="4718688" y="3308459"/>
            <a:ext cx="424159" cy="419659"/>
            <a:chOff x="-1182750" y="3962900"/>
            <a:chExt cx="294575" cy="291450"/>
          </a:xfrm>
        </p:grpSpPr>
        <p:sp>
          <p:nvSpPr>
            <p:cNvPr id="10033" name="Google Shape;10033;p8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85"/>
          <p:cNvGrpSpPr/>
          <p:nvPr/>
        </p:nvGrpSpPr>
        <p:grpSpPr>
          <a:xfrm>
            <a:off x="2471824" y="1689223"/>
            <a:ext cx="424195" cy="419659"/>
            <a:chOff x="-5611575" y="3272950"/>
            <a:chExt cx="294600" cy="291450"/>
          </a:xfrm>
        </p:grpSpPr>
        <p:sp>
          <p:nvSpPr>
            <p:cNvPr id="10041" name="Google Shape;10041;p8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85"/>
          <p:cNvGrpSpPr/>
          <p:nvPr/>
        </p:nvGrpSpPr>
        <p:grpSpPr>
          <a:xfrm>
            <a:off x="2471824" y="2205770"/>
            <a:ext cx="424195" cy="418507"/>
            <a:chOff x="-5613150" y="3632900"/>
            <a:chExt cx="294600" cy="290650"/>
          </a:xfrm>
        </p:grpSpPr>
        <p:sp>
          <p:nvSpPr>
            <p:cNvPr id="10047" name="Google Shape;10047;p8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85"/>
          <p:cNvGrpSpPr/>
          <p:nvPr/>
        </p:nvGrpSpPr>
        <p:grpSpPr>
          <a:xfrm>
            <a:off x="5155210" y="1689438"/>
            <a:ext cx="434634" cy="419227"/>
            <a:chOff x="-3768700" y="3253275"/>
            <a:chExt cx="301850" cy="291150"/>
          </a:xfrm>
        </p:grpSpPr>
        <p:sp>
          <p:nvSpPr>
            <p:cNvPr id="10050" name="Google Shape;10050;p8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85"/>
          <p:cNvGrpSpPr/>
          <p:nvPr/>
        </p:nvGrpSpPr>
        <p:grpSpPr>
          <a:xfrm>
            <a:off x="5159293" y="2217090"/>
            <a:ext cx="426462" cy="395865"/>
            <a:chOff x="-3808700" y="3628950"/>
            <a:chExt cx="296175" cy="274925"/>
          </a:xfrm>
        </p:grpSpPr>
        <p:sp>
          <p:nvSpPr>
            <p:cNvPr id="10054" name="Google Shape;10054;p8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85"/>
          <p:cNvGrpSpPr/>
          <p:nvPr/>
        </p:nvGrpSpPr>
        <p:grpSpPr>
          <a:xfrm>
            <a:off x="5224504" y="2756412"/>
            <a:ext cx="419443" cy="420487"/>
            <a:chOff x="-3771675" y="3971775"/>
            <a:chExt cx="291300" cy="292025"/>
          </a:xfrm>
        </p:grpSpPr>
        <p:sp>
          <p:nvSpPr>
            <p:cNvPr id="10058" name="Google Shape;10058;p8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85"/>
          <p:cNvGrpSpPr/>
          <p:nvPr/>
        </p:nvGrpSpPr>
        <p:grpSpPr>
          <a:xfrm>
            <a:off x="7885948" y="1716461"/>
            <a:ext cx="420271" cy="320774"/>
            <a:chOff x="-1951475" y="3273100"/>
            <a:chExt cx="291875" cy="222775"/>
          </a:xfrm>
        </p:grpSpPr>
        <p:sp>
          <p:nvSpPr>
            <p:cNvPr id="10064" name="Google Shape;10064;p8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5"/>
          <p:cNvGrpSpPr/>
          <p:nvPr/>
        </p:nvGrpSpPr>
        <p:grpSpPr>
          <a:xfrm>
            <a:off x="7883429" y="2205191"/>
            <a:ext cx="425310" cy="419659"/>
            <a:chOff x="-1951475" y="3597450"/>
            <a:chExt cx="295375" cy="291450"/>
          </a:xfrm>
        </p:grpSpPr>
        <p:sp>
          <p:nvSpPr>
            <p:cNvPr id="10068" name="Google Shape;10068;p8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5"/>
          <p:cNvGrpSpPr/>
          <p:nvPr/>
        </p:nvGrpSpPr>
        <p:grpSpPr>
          <a:xfrm>
            <a:off x="7885680" y="2756825"/>
            <a:ext cx="444605" cy="419659"/>
            <a:chOff x="-1960150" y="3956600"/>
            <a:chExt cx="308775" cy="291450"/>
          </a:xfrm>
        </p:grpSpPr>
        <p:sp>
          <p:nvSpPr>
            <p:cNvPr id="10073" name="Google Shape;10073;p8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85"/>
          <p:cNvGrpSpPr/>
          <p:nvPr/>
        </p:nvGrpSpPr>
        <p:grpSpPr>
          <a:xfrm>
            <a:off x="1939718" y="3307636"/>
            <a:ext cx="420775" cy="420775"/>
            <a:chOff x="-804700" y="3226500"/>
            <a:chExt cx="292225" cy="292225"/>
          </a:xfrm>
        </p:grpSpPr>
        <p:sp>
          <p:nvSpPr>
            <p:cNvPr id="10076" name="Google Shape;10076;p8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85"/>
          <p:cNvGrpSpPr/>
          <p:nvPr/>
        </p:nvGrpSpPr>
        <p:grpSpPr>
          <a:xfrm>
            <a:off x="3019809" y="1688647"/>
            <a:ext cx="420775" cy="420811"/>
            <a:chOff x="-5251625" y="3272950"/>
            <a:chExt cx="292225" cy="292250"/>
          </a:xfrm>
        </p:grpSpPr>
        <p:sp>
          <p:nvSpPr>
            <p:cNvPr id="10084" name="Google Shape;10084;p8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5"/>
          <p:cNvGrpSpPr/>
          <p:nvPr/>
        </p:nvGrpSpPr>
        <p:grpSpPr>
          <a:xfrm>
            <a:off x="3032265" y="2756270"/>
            <a:ext cx="419659" cy="420775"/>
            <a:chOff x="-5251625" y="3991275"/>
            <a:chExt cx="291450" cy="292225"/>
          </a:xfrm>
        </p:grpSpPr>
        <p:sp>
          <p:nvSpPr>
            <p:cNvPr id="10088" name="Google Shape;10088;p8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85"/>
          <p:cNvGrpSpPr/>
          <p:nvPr/>
        </p:nvGrpSpPr>
        <p:grpSpPr>
          <a:xfrm>
            <a:off x="5772848" y="1689240"/>
            <a:ext cx="319874" cy="419623"/>
            <a:chOff x="-3365275" y="3253275"/>
            <a:chExt cx="222150" cy="291425"/>
          </a:xfrm>
        </p:grpSpPr>
        <p:sp>
          <p:nvSpPr>
            <p:cNvPr id="10094" name="Google Shape;10094;p8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85"/>
          <p:cNvGrpSpPr/>
          <p:nvPr/>
        </p:nvGrpSpPr>
        <p:grpSpPr>
          <a:xfrm>
            <a:off x="1933980" y="1689799"/>
            <a:ext cx="420811" cy="418507"/>
            <a:chOff x="-5971525" y="3273750"/>
            <a:chExt cx="292250" cy="290650"/>
          </a:xfrm>
        </p:grpSpPr>
        <p:sp>
          <p:nvSpPr>
            <p:cNvPr id="10097" name="Google Shape;10097;p8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5"/>
          <p:cNvGrpSpPr/>
          <p:nvPr/>
        </p:nvGrpSpPr>
        <p:grpSpPr>
          <a:xfrm>
            <a:off x="5746786" y="2204058"/>
            <a:ext cx="371998" cy="421927"/>
            <a:chOff x="-3383375" y="3611625"/>
            <a:chExt cx="258350" cy="293025"/>
          </a:xfrm>
        </p:grpSpPr>
        <p:sp>
          <p:nvSpPr>
            <p:cNvPr id="10100" name="Google Shape;10100;p8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85"/>
          <p:cNvGrpSpPr/>
          <p:nvPr/>
        </p:nvGrpSpPr>
        <p:grpSpPr>
          <a:xfrm>
            <a:off x="5809135" y="2756826"/>
            <a:ext cx="271097" cy="419659"/>
            <a:chOff x="-3347950" y="3971575"/>
            <a:chExt cx="188275" cy="291450"/>
          </a:xfrm>
        </p:grpSpPr>
        <p:sp>
          <p:nvSpPr>
            <p:cNvPr id="10103" name="Google Shape;10103;p8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85"/>
          <p:cNvGrpSpPr/>
          <p:nvPr/>
        </p:nvGrpSpPr>
        <p:grpSpPr>
          <a:xfrm>
            <a:off x="858994" y="3307061"/>
            <a:ext cx="371998" cy="421927"/>
            <a:chOff x="-1575775" y="3238300"/>
            <a:chExt cx="258350" cy="293025"/>
          </a:xfrm>
        </p:grpSpPr>
        <p:sp>
          <p:nvSpPr>
            <p:cNvPr id="10107" name="Google Shape;10107;p8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5"/>
          <p:cNvGrpSpPr/>
          <p:nvPr/>
        </p:nvGrpSpPr>
        <p:grpSpPr>
          <a:xfrm>
            <a:off x="4153362" y="3318663"/>
            <a:ext cx="421927" cy="399248"/>
            <a:chOff x="-1592325" y="3957400"/>
            <a:chExt cx="293025" cy="277275"/>
          </a:xfrm>
        </p:grpSpPr>
        <p:sp>
          <p:nvSpPr>
            <p:cNvPr id="10113" name="Google Shape;10113;p8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5"/>
          <p:cNvGrpSpPr/>
          <p:nvPr/>
        </p:nvGrpSpPr>
        <p:grpSpPr>
          <a:xfrm>
            <a:off x="3640232" y="3310744"/>
            <a:ext cx="369730" cy="420775"/>
            <a:chOff x="-778700" y="3612425"/>
            <a:chExt cx="256775" cy="292225"/>
          </a:xfrm>
        </p:grpSpPr>
        <p:sp>
          <p:nvSpPr>
            <p:cNvPr id="10118" name="Google Shape;10118;p8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85"/>
          <p:cNvGrpSpPr/>
          <p:nvPr/>
        </p:nvGrpSpPr>
        <p:grpSpPr>
          <a:xfrm>
            <a:off x="6111733" y="3828305"/>
            <a:ext cx="340731" cy="387641"/>
            <a:chOff x="7728464" y="1561258"/>
            <a:chExt cx="349719" cy="397866"/>
          </a:xfrm>
        </p:grpSpPr>
        <p:sp>
          <p:nvSpPr>
            <p:cNvPr id="10125" name="Google Shape;10125;p8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85"/>
          <p:cNvGrpSpPr/>
          <p:nvPr/>
        </p:nvGrpSpPr>
        <p:grpSpPr>
          <a:xfrm>
            <a:off x="4034702" y="3828305"/>
            <a:ext cx="387681" cy="387641"/>
            <a:chOff x="5611350" y="1561258"/>
            <a:chExt cx="397907" cy="397866"/>
          </a:xfrm>
        </p:grpSpPr>
        <p:sp>
          <p:nvSpPr>
            <p:cNvPr id="10128" name="Google Shape;10128;p8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85"/>
          <p:cNvGrpSpPr/>
          <p:nvPr/>
        </p:nvGrpSpPr>
        <p:grpSpPr>
          <a:xfrm>
            <a:off x="4553987" y="3925571"/>
            <a:ext cx="387610" cy="193109"/>
            <a:chOff x="6140660" y="1661097"/>
            <a:chExt cx="397835" cy="198202"/>
          </a:xfrm>
        </p:grpSpPr>
        <p:sp>
          <p:nvSpPr>
            <p:cNvPr id="10133" name="Google Shape;10133;p8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85"/>
          <p:cNvGrpSpPr/>
          <p:nvPr/>
        </p:nvGrpSpPr>
        <p:grpSpPr>
          <a:xfrm>
            <a:off x="5073202" y="3828305"/>
            <a:ext cx="387681" cy="387641"/>
            <a:chOff x="6669907" y="1561258"/>
            <a:chExt cx="397907" cy="397866"/>
          </a:xfrm>
        </p:grpSpPr>
        <p:sp>
          <p:nvSpPr>
            <p:cNvPr id="10138" name="Google Shape;10138;p8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85"/>
          <p:cNvGrpSpPr/>
          <p:nvPr/>
        </p:nvGrpSpPr>
        <p:grpSpPr>
          <a:xfrm>
            <a:off x="5592488" y="3828305"/>
            <a:ext cx="387641" cy="387641"/>
            <a:chOff x="7199196" y="1561258"/>
            <a:chExt cx="397866" cy="397866"/>
          </a:xfrm>
        </p:grpSpPr>
        <p:sp>
          <p:nvSpPr>
            <p:cNvPr id="10144" name="Google Shape;10144;p8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85"/>
          <p:cNvGrpSpPr/>
          <p:nvPr/>
        </p:nvGrpSpPr>
        <p:grpSpPr>
          <a:xfrm>
            <a:off x="1958433" y="3885842"/>
            <a:ext cx="387681" cy="272572"/>
            <a:chOff x="3386036" y="1746339"/>
            <a:chExt cx="397907" cy="279762"/>
          </a:xfrm>
        </p:grpSpPr>
        <p:sp>
          <p:nvSpPr>
            <p:cNvPr id="10148" name="Google Shape;10148;p8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85"/>
          <p:cNvGrpSpPr/>
          <p:nvPr/>
        </p:nvGrpSpPr>
        <p:grpSpPr>
          <a:xfrm>
            <a:off x="2483722" y="2756270"/>
            <a:ext cx="424195" cy="420775"/>
            <a:chOff x="-5613150" y="3991275"/>
            <a:chExt cx="294600" cy="292225"/>
          </a:xfrm>
        </p:grpSpPr>
        <p:sp>
          <p:nvSpPr>
            <p:cNvPr id="10151" name="Google Shape;10151;p8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5"/>
          <p:cNvGrpSpPr/>
          <p:nvPr/>
        </p:nvGrpSpPr>
        <p:grpSpPr>
          <a:xfrm>
            <a:off x="2996130" y="3828288"/>
            <a:ext cx="387681" cy="387681"/>
            <a:chOff x="4417380" y="1687279"/>
            <a:chExt cx="397907" cy="397907"/>
          </a:xfrm>
        </p:grpSpPr>
        <p:sp>
          <p:nvSpPr>
            <p:cNvPr id="10161" name="Google Shape;10161;p8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85"/>
          <p:cNvGrpSpPr/>
          <p:nvPr/>
        </p:nvGrpSpPr>
        <p:grpSpPr>
          <a:xfrm>
            <a:off x="7942611" y="3308537"/>
            <a:ext cx="387661" cy="387661"/>
            <a:chOff x="2869999" y="1687279"/>
            <a:chExt cx="397887" cy="397887"/>
          </a:xfrm>
        </p:grpSpPr>
        <p:sp>
          <p:nvSpPr>
            <p:cNvPr id="10164" name="Google Shape;10164;p8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85"/>
          <p:cNvGrpSpPr/>
          <p:nvPr/>
        </p:nvGrpSpPr>
        <p:grpSpPr>
          <a:xfrm>
            <a:off x="2477718" y="3828664"/>
            <a:ext cx="386807" cy="386929"/>
            <a:chOff x="3902887" y="1687655"/>
            <a:chExt cx="397010" cy="397135"/>
          </a:xfrm>
        </p:grpSpPr>
        <p:sp>
          <p:nvSpPr>
            <p:cNvPr id="10167" name="Google Shape;10167;p8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85"/>
          <p:cNvGrpSpPr/>
          <p:nvPr/>
        </p:nvGrpSpPr>
        <p:grpSpPr>
          <a:xfrm>
            <a:off x="3515416" y="3828288"/>
            <a:ext cx="387681" cy="387681"/>
            <a:chOff x="4933458" y="1687279"/>
            <a:chExt cx="397907" cy="397907"/>
          </a:xfrm>
        </p:grpSpPr>
        <p:sp>
          <p:nvSpPr>
            <p:cNvPr id="10170" name="Google Shape;10170;p8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85"/>
          <p:cNvGrpSpPr/>
          <p:nvPr/>
        </p:nvGrpSpPr>
        <p:grpSpPr>
          <a:xfrm>
            <a:off x="6348367" y="3308537"/>
            <a:ext cx="387661" cy="387661"/>
            <a:chOff x="1379798" y="1723250"/>
            <a:chExt cx="397887" cy="397887"/>
          </a:xfrm>
        </p:grpSpPr>
        <p:sp>
          <p:nvSpPr>
            <p:cNvPr id="10173" name="Google Shape;10173;p8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85"/>
          <p:cNvGrpSpPr/>
          <p:nvPr/>
        </p:nvGrpSpPr>
        <p:grpSpPr>
          <a:xfrm>
            <a:off x="5286246" y="3308537"/>
            <a:ext cx="387681" cy="387661"/>
            <a:chOff x="266768" y="1721375"/>
            <a:chExt cx="397907" cy="397887"/>
          </a:xfrm>
        </p:grpSpPr>
        <p:sp>
          <p:nvSpPr>
            <p:cNvPr id="10178" name="Google Shape;10178;p8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85"/>
          <p:cNvGrpSpPr/>
          <p:nvPr/>
        </p:nvGrpSpPr>
        <p:grpSpPr>
          <a:xfrm>
            <a:off x="5817327" y="3308537"/>
            <a:ext cx="387641" cy="387661"/>
            <a:chOff x="864491" y="1723250"/>
            <a:chExt cx="397866" cy="397887"/>
          </a:xfrm>
        </p:grpSpPr>
        <p:sp>
          <p:nvSpPr>
            <p:cNvPr id="10181" name="Google Shape;10181;p8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4" name="Google Shape;10184;p85"/>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5" name="Google Shape;10185;p85"/>
          <p:cNvGrpSpPr/>
          <p:nvPr/>
        </p:nvGrpSpPr>
        <p:grpSpPr>
          <a:xfrm>
            <a:off x="3016407" y="2204348"/>
            <a:ext cx="427578" cy="421351"/>
            <a:chOff x="-5254775" y="3631325"/>
            <a:chExt cx="296950" cy="292625"/>
          </a:xfrm>
        </p:grpSpPr>
        <p:sp>
          <p:nvSpPr>
            <p:cNvPr id="10186" name="Google Shape;10186;p8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85"/>
          <p:cNvGrpSpPr/>
          <p:nvPr/>
        </p:nvGrpSpPr>
        <p:grpSpPr>
          <a:xfrm>
            <a:off x="7411672" y="3308924"/>
            <a:ext cx="387539" cy="386888"/>
            <a:chOff x="2408992" y="1722875"/>
            <a:chExt cx="397761" cy="397093"/>
          </a:xfrm>
        </p:grpSpPr>
        <p:sp>
          <p:nvSpPr>
            <p:cNvPr id="10194" name="Google Shape;10194;p8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85"/>
          <p:cNvGrpSpPr/>
          <p:nvPr/>
        </p:nvGrpSpPr>
        <p:grpSpPr>
          <a:xfrm>
            <a:off x="2503892" y="3309051"/>
            <a:ext cx="423079" cy="424159"/>
            <a:chOff x="-1591550" y="3597475"/>
            <a:chExt cx="293825" cy="294575"/>
          </a:xfrm>
        </p:grpSpPr>
        <p:sp>
          <p:nvSpPr>
            <p:cNvPr id="10197" name="Google Shape;10197;p8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1"/>
        <p:cNvGrpSpPr/>
        <p:nvPr/>
      </p:nvGrpSpPr>
      <p:grpSpPr>
        <a:xfrm>
          <a:off x="0" y="0"/>
          <a:ext cx="0" cy="0"/>
          <a:chOff x="0" y="0"/>
          <a:chExt cx="0" cy="0"/>
        </a:xfrm>
      </p:grpSpPr>
      <p:sp>
        <p:nvSpPr>
          <p:cNvPr id="682" name="Google Shape;682;p40"/>
          <p:cNvSpPr txBox="1">
            <a:spLocks noGrp="1"/>
          </p:cNvSpPr>
          <p:nvPr>
            <p:ph type="title"/>
          </p:nvPr>
        </p:nvSpPr>
        <p:spPr>
          <a:xfrm>
            <a:off x="713225" y="539500"/>
            <a:ext cx="7726800" cy="133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a:t>INTRODUCTION</a:t>
            </a:r>
            <a:endParaRPr sz="4000"/>
          </a:p>
        </p:txBody>
      </p:sp>
      <p:sp>
        <p:nvSpPr>
          <p:cNvPr id="683" name="Google Shape;683;p40"/>
          <p:cNvSpPr txBox="1">
            <a:spLocks noGrp="1"/>
          </p:cNvSpPr>
          <p:nvPr>
            <p:ph type="subTitle" idx="1"/>
          </p:nvPr>
        </p:nvSpPr>
        <p:spPr>
          <a:xfrm>
            <a:off x="2337100" y="3373475"/>
            <a:ext cx="4469700" cy="123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s the second planet from the Sun and has a beautiful name. In fact, it was named after a goddess!</a:t>
            </a:r>
            <a:endParaRPr/>
          </a:p>
        </p:txBody>
      </p:sp>
      <p:grpSp>
        <p:nvGrpSpPr>
          <p:cNvPr id="684" name="Google Shape;684;p40"/>
          <p:cNvGrpSpPr/>
          <p:nvPr/>
        </p:nvGrpSpPr>
        <p:grpSpPr>
          <a:xfrm>
            <a:off x="4061900" y="1803838"/>
            <a:ext cx="946850" cy="1345325"/>
            <a:chOff x="4061900" y="3280425"/>
            <a:chExt cx="946850" cy="1345325"/>
          </a:xfrm>
        </p:grpSpPr>
        <p:sp>
          <p:nvSpPr>
            <p:cNvPr id="685" name="Google Shape;685;p40"/>
            <p:cNvSpPr/>
            <p:nvPr/>
          </p:nvSpPr>
          <p:spPr>
            <a:xfrm>
              <a:off x="4262500" y="3364325"/>
              <a:ext cx="547150" cy="895175"/>
            </a:xfrm>
            <a:custGeom>
              <a:avLst/>
              <a:gdLst/>
              <a:ahLst/>
              <a:cxnLst/>
              <a:rect l="l" t="t" r="r" b="b"/>
              <a:pathLst>
                <a:path w="21886" h="35807" extrusionOk="0">
                  <a:moveTo>
                    <a:pt x="7721" y="0"/>
                  </a:moveTo>
                  <a:lnTo>
                    <a:pt x="8359" y="1672"/>
                  </a:lnTo>
                  <a:lnTo>
                    <a:pt x="8359" y="15411"/>
                  </a:lnTo>
                  <a:cubicBezTo>
                    <a:pt x="3314" y="16718"/>
                    <a:pt x="1" y="21551"/>
                    <a:pt x="639" y="26748"/>
                  </a:cubicBezTo>
                  <a:cubicBezTo>
                    <a:pt x="1308" y="31946"/>
                    <a:pt x="5715" y="35806"/>
                    <a:pt x="10943" y="35806"/>
                  </a:cubicBezTo>
                  <a:cubicBezTo>
                    <a:pt x="16171" y="35806"/>
                    <a:pt x="20579" y="31946"/>
                    <a:pt x="21217" y="26748"/>
                  </a:cubicBezTo>
                  <a:cubicBezTo>
                    <a:pt x="21886" y="21551"/>
                    <a:pt x="18572" y="16718"/>
                    <a:pt x="13496" y="15411"/>
                  </a:cubicBezTo>
                  <a:lnTo>
                    <a:pt x="13496" y="1672"/>
                  </a:lnTo>
                  <a:lnTo>
                    <a:pt x="141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0"/>
            <p:cNvSpPr/>
            <p:nvPr/>
          </p:nvSpPr>
          <p:spPr>
            <a:xfrm>
              <a:off x="4306575" y="3995800"/>
              <a:ext cx="458250" cy="234825"/>
            </a:xfrm>
            <a:custGeom>
              <a:avLst/>
              <a:gdLst/>
              <a:ahLst/>
              <a:cxnLst/>
              <a:rect l="l" t="t" r="r" b="b"/>
              <a:pathLst>
                <a:path w="18330" h="9393" extrusionOk="0">
                  <a:moveTo>
                    <a:pt x="1" y="0"/>
                  </a:moveTo>
                  <a:lnTo>
                    <a:pt x="1" y="638"/>
                  </a:lnTo>
                  <a:cubicBezTo>
                    <a:pt x="244" y="5259"/>
                    <a:pt x="3891" y="8997"/>
                    <a:pt x="8511" y="9362"/>
                  </a:cubicBezTo>
                  <a:cubicBezTo>
                    <a:pt x="8724" y="9362"/>
                    <a:pt x="8937" y="9392"/>
                    <a:pt x="9150" y="9392"/>
                  </a:cubicBezTo>
                  <a:cubicBezTo>
                    <a:pt x="14226" y="9392"/>
                    <a:pt x="18329" y="5259"/>
                    <a:pt x="18329" y="213"/>
                  </a:cubicBezTo>
                  <a:lnTo>
                    <a:pt x="18329"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0"/>
            <p:cNvSpPr/>
            <p:nvPr/>
          </p:nvSpPr>
          <p:spPr>
            <a:xfrm>
              <a:off x="4425875" y="4073775"/>
              <a:ext cx="49425" cy="42100"/>
            </a:xfrm>
            <a:custGeom>
              <a:avLst/>
              <a:gdLst/>
              <a:ahLst/>
              <a:cxnLst/>
              <a:rect l="l" t="t" r="r" b="b"/>
              <a:pathLst>
                <a:path w="1977" h="1684" extrusionOk="0">
                  <a:moveTo>
                    <a:pt x="1117" y="0"/>
                  </a:moveTo>
                  <a:cubicBezTo>
                    <a:pt x="908" y="0"/>
                    <a:pt x="694" y="79"/>
                    <a:pt x="517" y="255"/>
                  </a:cubicBezTo>
                  <a:cubicBezTo>
                    <a:pt x="1" y="772"/>
                    <a:pt x="365" y="1684"/>
                    <a:pt x="1125" y="1684"/>
                  </a:cubicBezTo>
                  <a:cubicBezTo>
                    <a:pt x="1612" y="1684"/>
                    <a:pt x="1976" y="1319"/>
                    <a:pt x="1976" y="863"/>
                  </a:cubicBezTo>
                  <a:cubicBezTo>
                    <a:pt x="1976" y="348"/>
                    <a:pt x="1557" y="0"/>
                    <a:pt x="1117"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0"/>
            <p:cNvSpPr/>
            <p:nvPr/>
          </p:nvSpPr>
          <p:spPr>
            <a:xfrm>
              <a:off x="4476025" y="4134425"/>
              <a:ext cx="66900" cy="56675"/>
            </a:xfrm>
            <a:custGeom>
              <a:avLst/>
              <a:gdLst/>
              <a:ahLst/>
              <a:cxnLst/>
              <a:rect l="l" t="t" r="r" b="b"/>
              <a:pathLst>
                <a:path w="2676" h="2267" extrusionOk="0">
                  <a:moveTo>
                    <a:pt x="1515" y="1"/>
                  </a:moveTo>
                  <a:cubicBezTo>
                    <a:pt x="1240" y="1"/>
                    <a:pt x="961" y="100"/>
                    <a:pt x="730" y="321"/>
                  </a:cubicBezTo>
                  <a:cubicBezTo>
                    <a:pt x="1" y="1051"/>
                    <a:pt x="487" y="2267"/>
                    <a:pt x="1521" y="2267"/>
                  </a:cubicBezTo>
                  <a:cubicBezTo>
                    <a:pt x="2129" y="2267"/>
                    <a:pt x="2645" y="1780"/>
                    <a:pt x="2676" y="1173"/>
                  </a:cubicBezTo>
                  <a:cubicBezTo>
                    <a:pt x="2676" y="466"/>
                    <a:pt x="2107" y="1"/>
                    <a:pt x="1515"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0"/>
            <p:cNvSpPr/>
            <p:nvPr/>
          </p:nvSpPr>
          <p:spPr>
            <a:xfrm>
              <a:off x="4373450" y="4065900"/>
              <a:ext cx="34225" cy="28700"/>
            </a:xfrm>
            <a:custGeom>
              <a:avLst/>
              <a:gdLst/>
              <a:ahLst/>
              <a:cxnLst/>
              <a:rect l="l" t="t" r="r" b="b"/>
              <a:pathLst>
                <a:path w="1369" h="1148" extrusionOk="0">
                  <a:moveTo>
                    <a:pt x="783" y="0"/>
                  </a:moveTo>
                  <a:cubicBezTo>
                    <a:pt x="636" y="0"/>
                    <a:pt x="486" y="55"/>
                    <a:pt x="365" y="175"/>
                  </a:cubicBezTo>
                  <a:cubicBezTo>
                    <a:pt x="0" y="540"/>
                    <a:pt x="274" y="1148"/>
                    <a:pt x="791" y="1148"/>
                  </a:cubicBezTo>
                  <a:cubicBezTo>
                    <a:pt x="1095" y="1148"/>
                    <a:pt x="1368" y="874"/>
                    <a:pt x="1368" y="570"/>
                  </a:cubicBezTo>
                  <a:cubicBezTo>
                    <a:pt x="1368" y="224"/>
                    <a:pt x="1082" y="0"/>
                    <a:pt x="783"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0"/>
            <p:cNvSpPr/>
            <p:nvPr/>
          </p:nvSpPr>
          <p:spPr>
            <a:xfrm>
              <a:off x="4422850" y="4031625"/>
              <a:ext cx="17500" cy="14350"/>
            </a:xfrm>
            <a:custGeom>
              <a:avLst/>
              <a:gdLst/>
              <a:ahLst/>
              <a:cxnLst/>
              <a:rect l="l" t="t" r="r" b="b"/>
              <a:pathLst>
                <a:path w="700" h="574" extrusionOk="0">
                  <a:moveTo>
                    <a:pt x="393" y="0"/>
                  </a:moveTo>
                  <a:cubicBezTo>
                    <a:pt x="318" y="0"/>
                    <a:pt x="242" y="27"/>
                    <a:pt x="183" y="87"/>
                  </a:cubicBezTo>
                  <a:cubicBezTo>
                    <a:pt x="0" y="269"/>
                    <a:pt x="152" y="573"/>
                    <a:pt x="395" y="573"/>
                  </a:cubicBezTo>
                  <a:cubicBezTo>
                    <a:pt x="547" y="573"/>
                    <a:pt x="699" y="452"/>
                    <a:pt x="699" y="300"/>
                  </a:cubicBezTo>
                  <a:cubicBezTo>
                    <a:pt x="699" y="115"/>
                    <a:pt x="548" y="0"/>
                    <a:pt x="393"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0"/>
            <p:cNvSpPr/>
            <p:nvPr/>
          </p:nvSpPr>
          <p:spPr>
            <a:xfrm>
              <a:off x="4514800" y="3280425"/>
              <a:ext cx="54725" cy="46675"/>
            </a:xfrm>
            <a:custGeom>
              <a:avLst/>
              <a:gdLst/>
              <a:ahLst/>
              <a:cxnLst/>
              <a:rect l="l" t="t" r="r" b="b"/>
              <a:pathLst>
                <a:path w="2189" h="1867" extrusionOk="0">
                  <a:moveTo>
                    <a:pt x="1248" y="0"/>
                  </a:moveTo>
                  <a:cubicBezTo>
                    <a:pt x="1015" y="0"/>
                    <a:pt x="775" y="89"/>
                    <a:pt x="578" y="286"/>
                  </a:cubicBezTo>
                  <a:cubicBezTo>
                    <a:pt x="0" y="864"/>
                    <a:pt x="426" y="1867"/>
                    <a:pt x="1246" y="1867"/>
                  </a:cubicBezTo>
                  <a:cubicBezTo>
                    <a:pt x="1763" y="1867"/>
                    <a:pt x="2189" y="1472"/>
                    <a:pt x="2189" y="955"/>
                  </a:cubicBezTo>
                  <a:cubicBezTo>
                    <a:pt x="2189" y="381"/>
                    <a:pt x="1732" y="0"/>
                    <a:pt x="1248" y="0"/>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0"/>
            <p:cNvSpPr/>
            <p:nvPr/>
          </p:nvSpPr>
          <p:spPr>
            <a:xfrm>
              <a:off x="4504150" y="4326175"/>
              <a:ext cx="63100" cy="175725"/>
            </a:xfrm>
            <a:custGeom>
              <a:avLst/>
              <a:gdLst/>
              <a:ahLst/>
              <a:cxnLst/>
              <a:rect l="l" t="t" r="r" b="b"/>
              <a:pathLst>
                <a:path w="2524" h="7029" extrusionOk="0">
                  <a:moveTo>
                    <a:pt x="1260" y="0"/>
                  </a:moveTo>
                  <a:cubicBezTo>
                    <a:pt x="1179" y="0"/>
                    <a:pt x="1125" y="190"/>
                    <a:pt x="1125" y="190"/>
                  </a:cubicBezTo>
                  <a:cubicBezTo>
                    <a:pt x="1125" y="190"/>
                    <a:pt x="92" y="2469"/>
                    <a:pt x="31" y="4536"/>
                  </a:cubicBezTo>
                  <a:cubicBezTo>
                    <a:pt x="0" y="5478"/>
                    <a:pt x="274" y="6360"/>
                    <a:pt x="760" y="6785"/>
                  </a:cubicBezTo>
                  <a:cubicBezTo>
                    <a:pt x="882" y="6937"/>
                    <a:pt x="1064" y="6998"/>
                    <a:pt x="1277" y="7029"/>
                  </a:cubicBezTo>
                  <a:cubicBezTo>
                    <a:pt x="1459" y="6998"/>
                    <a:pt x="1642" y="6937"/>
                    <a:pt x="1763" y="6785"/>
                  </a:cubicBezTo>
                  <a:cubicBezTo>
                    <a:pt x="2250" y="6360"/>
                    <a:pt x="2523" y="5478"/>
                    <a:pt x="2523" y="4536"/>
                  </a:cubicBezTo>
                  <a:cubicBezTo>
                    <a:pt x="2463" y="2469"/>
                    <a:pt x="1399" y="190"/>
                    <a:pt x="1399" y="190"/>
                  </a:cubicBezTo>
                  <a:cubicBezTo>
                    <a:pt x="1348" y="48"/>
                    <a:pt x="1301" y="0"/>
                    <a:pt x="1260"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0"/>
            <p:cNvSpPr/>
            <p:nvPr/>
          </p:nvSpPr>
          <p:spPr>
            <a:xfrm>
              <a:off x="4521625" y="4424625"/>
              <a:ext cx="28900" cy="76525"/>
            </a:xfrm>
            <a:custGeom>
              <a:avLst/>
              <a:gdLst/>
              <a:ahLst/>
              <a:cxnLst/>
              <a:rect l="l" t="t" r="r" b="b"/>
              <a:pathLst>
                <a:path w="1156" h="3061" extrusionOk="0">
                  <a:moveTo>
                    <a:pt x="580" y="0"/>
                  </a:moveTo>
                  <a:cubicBezTo>
                    <a:pt x="544" y="0"/>
                    <a:pt x="517" y="81"/>
                    <a:pt x="517" y="81"/>
                  </a:cubicBezTo>
                  <a:cubicBezTo>
                    <a:pt x="244" y="689"/>
                    <a:pt x="92" y="1328"/>
                    <a:pt x="31" y="1996"/>
                  </a:cubicBezTo>
                  <a:cubicBezTo>
                    <a:pt x="1" y="2331"/>
                    <a:pt x="122" y="2695"/>
                    <a:pt x="365" y="2969"/>
                  </a:cubicBezTo>
                  <a:cubicBezTo>
                    <a:pt x="426" y="3030"/>
                    <a:pt x="487" y="3060"/>
                    <a:pt x="578" y="3060"/>
                  </a:cubicBezTo>
                  <a:cubicBezTo>
                    <a:pt x="669" y="3060"/>
                    <a:pt x="730" y="3030"/>
                    <a:pt x="791" y="2969"/>
                  </a:cubicBezTo>
                  <a:cubicBezTo>
                    <a:pt x="1034" y="2695"/>
                    <a:pt x="1156" y="2331"/>
                    <a:pt x="1125" y="1996"/>
                  </a:cubicBezTo>
                  <a:cubicBezTo>
                    <a:pt x="1064" y="1328"/>
                    <a:pt x="912" y="689"/>
                    <a:pt x="639" y="81"/>
                  </a:cubicBezTo>
                  <a:cubicBezTo>
                    <a:pt x="619" y="21"/>
                    <a:pt x="598" y="0"/>
                    <a:pt x="580"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0"/>
            <p:cNvSpPr/>
            <p:nvPr/>
          </p:nvSpPr>
          <p:spPr>
            <a:xfrm>
              <a:off x="4394725" y="4536825"/>
              <a:ext cx="281950" cy="50175"/>
            </a:xfrm>
            <a:custGeom>
              <a:avLst/>
              <a:gdLst/>
              <a:ahLst/>
              <a:cxnLst/>
              <a:rect l="l" t="t" r="r" b="b"/>
              <a:pathLst>
                <a:path w="11278" h="2007" extrusionOk="0">
                  <a:moveTo>
                    <a:pt x="1" y="1"/>
                  </a:moveTo>
                  <a:lnTo>
                    <a:pt x="1" y="2007"/>
                  </a:lnTo>
                  <a:lnTo>
                    <a:pt x="11277" y="2007"/>
                  </a:lnTo>
                  <a:lnTo>
                    <a:pt x="112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0"/>
            <p:cNvSpPr/>
            <p:nvPr/>
          </p:nvSpPr>
          <p:spPr>
            <a:xfrm>
              <a:off x="4499600" y="4512525"/>
              <a:ext cx="72200" cy="24325"/>
            </a:xfrm>
            <a:custGeom>
              <a:avLst/>
              <a:gdLst/>
              <a:ahLst/>
              <a:cxnLst/>
              <a:rect l="l" t="t" r="r" b="b"/>
              <a:pathLst>
                <a:path w="2888" h="973" extrusionOk="0">
                  <a:moveTo>
                    <a:pt x="0" y="0"/>
                  </a:moveTo>
                  <a:lnTo>
                    <a:pt x="0" y="973"/>
                  </a:lnTo>
                  <a:lnTo>
                    <a:pt x="2888" y="973"/>
                  </a:lnTo>
                  <a:lnTo>
                    <a:pt x="2888" y="0"/>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0"/>
            <p:cNvSpPr/>
            <p:nvPr/>
          </p:nvSpPr>
          <p:spPr>
            <a:xfrm>
              <a:off x="4061900" y="3920550"/>
              <a:ext cx="946850" cy="658100"/>
            </a:xfrm>
            <a:custGeom>
              <a:avLst/>
              <a:gdLst/>
              <a:ahLst/>
              <a:cxnLst/>
              <a:rect l="l" t="t" r="r" b="b"/>
              <a:pathLst>
                <a:path w="37874" h="26324" fill="none" extrusionOk="0">
                  <a:moveTo>
                    <a:pt x="31824" y="1"/>
                  </a:moveTo>
                  <a:lnTo>
                    <a:pt x="6049" y="1"/>
                  </a:lnTo>
                  <a:cubicBezTo>
                    <a:pt x="4468" y="1"/>
                    <a:pt x="3131" y="1186"/>
                    <a:pt x="2949" y="2767"/>
                  </a:cubicBezTo>
                  <a:lnTo>
                    <a:pt x="0" y="26323"/>
                  </a:lnTo>
                  <a:lnTo>
                    <a:pt x="37873" y="26323"/>
                  </a:lnTo>
                  <a:lnTo>
                    <a:pt x="34955" y="2767"/>
                  </a:lnTo>
                  <a:cubicBezTo>
                    <a:pt x="34773" y="1186"/>
                    <a:pt x="33435" y="1"/>
                    <a:pt x="31824" y="1"/>
                  </a:cubicBezTo>
                  <a:close/>
                </a:path>
              </a:pathLst>
            </a:custGeom>
            <a:noFill/>
            <a:ln w="19000"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0"/>
            <p:cNvSpPr/>
            <p:nvPr/>
          </p:nvSpPr>
          <p:spPr>
            <a:xfrm>
              <a:off x="4108250" y="4578625"/>
              <a:ext cx="158075" cy="47125"/>
            </a:xfrm>
            <a:custGeom>
              <a:avLst/>
              <a:gdLst/>
              <a:ahLst/>
              <a:cxnLst/>
              <a:rect l="l" t="t" r="r" b="b"/>
              <a:pathLst>
                <a:path w="6323" h="1885" extrusionOk="0">
                  <a:moveTo>
                    <a:pt x="0" y="0"/>
                  </a:moveTo>
                  <a:lnTo>
                    <a:pt x="0" y="1885"/>
                  </a:lnTo>
                  <a:lnTo>
                    <a:pt x="6323" y="1885"/>
                  </a:lnTo>
                  <a:lnTo>
                    <a:pt x="6323"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0"/>
            <p:cNvSpPr/>
            <p:nvPr/>
          </p:nvSpPr>
          <p:spPr>
            <a:xfrm>
              <a:off x="4795950" y="4578625"/>
              <a:ext cx="158850" cy="47125"/>
            </a:xfrm>
            <a:custGeom>
              <a:avLst/>
              <a:gdLst/>
              <a:ahLst/>
              <a:cxnLst/>
              <a:rect l="l" t="t" r="r" b="b"/>
              <a:pathLst>
                <a:path w="6354" h="1885" extrusionOk="0">
                  <a:moveTo>
                    <a:pt x="0" y="0"/>
                  </a:moveTo>
                  <a:lnTo>
                    <a:pt x="0" y="1885"/>
                  </a:lnTo>
                  <a:lnTo>
                    <a:pt x="6353" y="1885"/>
                  </a:lnTo>
                  <a:lnTo>
                    <a:pt x="6353"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0"/>
            <p:cNvSpPr/>
            <p:nvPr/>
          </p:nvSpPr>
          <p:spPr>
            <a:xfrm>
              <a:off x="4102175" y="3566050"/>
              <a:ext cx="91975" cy="79450"/>
            </a:xfrm>
            <a:custGeom>
              <a:avLst/>
              <a:gdLst/>
              <a:ahLst/>
              <a:cxnLst/>
              <a:rect l="l" t="t" r="r" b="b"/>
              <a:pathLst>
                <a:path w="3679" h="3178" extrusionOk="0">
                  <a:moveTo>
                    <a:pt x="2089" y="1"/>
                  </a:moveTo>
                  <a:cubicBezTo>
                    <a:pt x="1698" y="1"/>
                    <a:pt x="1299" y="147"/>
                    <a:pt x="973" y="473"/>
                  </a:cubicBezTo>
                  <a:cubicBezTo>
                    <a:pt x="0" y="1476"/>
                    <a:pt x="699" y="3178"/>
                    <a:pt x="2097" y="3178"/>
                  </a:cubicBezTo>
                  <a:cubicBezTo>
                    <a:pt x="2979" y="3178"/>
                    <a:pt x="3678" y="2448"/>
                    <a:pt x="3678" y="1597"/>
                  </a:cubicBezTo>
                  <a:cubicBezTo>
                    <a:pt x="3678" y="633"/>
                    <a:pt x="2902" y="1"/>
                    <a:pt x="2089"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0"/>
            <p:cNvSpPr/>
            <p:nvPr/>
          </p:nvSpPr>
          <p:spPr>
            <a:xfrm>
              <a:off x="4794425" y="3439150"/>
              <a:ext cx="91975" cy="79450"/>
            </a:xfrm>
            <a:custGeom>
              <a:avLst/>
              <a:gdLst/>
              <a:ahLst/>
              <a:cxnLst/>
              <a:rect l="l" t="t" r="r" b="b"/>
              <a:pathLst>
                <a:path w="3679" h="3178" extrusionOk="0">
                  <a:moveTo>
                    <a:pt x="2090" y="0"/>
                  </a:moveTo>
                  <a:cubicBezTo>
                    <a:pt x="1699" y="0"/>
                    <a:pt x="1299" y="147"/>
                    <a:pt x="973" y="472"/>
                  </a:cubicBezTo>
                  <a:cubicBezTo>
                    <a:pt x="1" y="1476"/>
                    <a:pt x="700" y="3178"/>
                    <a:pt x="2098" y="3178"/>
                  </a:cubicBezTo>
                  <a:cubicBezTo>
                    <a:pt x="2979" y="3178"/>
                    <a:pt x="3679" y="2448"/>
                    <a:pt x="3679" y="1597"/>
                  </a:cubicBezTo>
                  <a:cubicBezTo>
                    <a:pt x="3679" y="632"/>
                    <a:pt x="2902" y="0"/>
                    <a:pt x="2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04"/>
        <p:cNvGrpSpPr/>
        <p:nvPr/>
      </p:nvGrpSpPr>
      <p:grpSpPr>
        <a:xfrm>
          <a:off x="0" y="0"/>
          <a:ext cx="0" cy="0"/>
          <a:chOff x="0" y="0"/>
          <a:chExt cx="0" cy="0"/>
        </a:xfrm>
      </p:grpSpPr>
      <p:sp>
        <p:nvSpPr>
          <p:cNvPr id="705" name="Google Shape;705;p41"/>
          <p:cNvSpPr txBox="1">
            <a:spLocks noGrp="1"/>
          </p:cNvSpPr>
          <p:nvPr>
            <p:ph type="title"/>
          </p:nvPr>
        </p:nvSpPr>
        <p:spPr>
          <a:xfrm>
            <a:off x="2861525" y="3106319"/>
            <a:ext cx="3420900" cy="460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—SOMEONE FAMOUS</a:t>
            </a:r>
            <a:endParaRPr/>
          </a:p>
        </p:txBody>
      </p:sp>
      <p:sp>
        <p:nvSpPr>
          <p:cNvPr id="706" name="Google Shape;706;p41"/>
          <p:cNvSpPr txBox="1">
            <a:spLocks noGrp="1"/>
          </p:cNvSpPr>
          <p:nvPr>
            <p:ph type="subTitle" idx="1"/>
          </p:nvPr>
        </p:nvSpPr>
        <p:spPr>
          <a:xfrm>
            <a:off x="2656225" y="1537244"/>
            <a:ext cx="3831600" cy="142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10"/>
        <p:cNvGrpSpPr/>
        <p:nvPr/>
      </p:nvGrpSpPr>
      <p:grpSpPr>
        <a:xfrm>
          <a:off x="0" y="0"/>
          <a:ext cx="0" cy="0"/>
          <a:chOff x="0" y="0"/>
          <a:chExt cx="0" cy="0"/>
        </a:xfrm>
      </p:grpSpPr>
      <p:sp>
        <p:nvSpPr>
          <p:cNvPr id="711" name="Google Shape;711;p42"/>
          <p:cNvSpPr/>
          <p:nvPr/>
        </p:nvSpPr>
        <p:spPr>
          <a:xfrm>
            <a:off x="1905350" y="2571500"/>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2"/>
          <p:cNvSpPr txBox="1">
            <a:spLocks noGrp="1"/>
          </p:cNvSpPr>
          <p:nvPr>
            <p:ph type="title"/>
          </p:nvPr>
        </p:nvSpPr>
        <p:spPr>
          <a:xfrm>
            <a:off x="713225" y="536825"/>
            <a:ext cx="7726800" cy="61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WHAT IS THIS TOPIC ABOUT?</a:t>
            </a:r>
            <a:endParaRPr/>
          </a:p>
        </p:txBody>
      </p:sp>
      <p:sp>
        <p:nvSpPr>
          <p:cNvPr id="713" name="Google Shape;713;p42"/>
          <p:cNvSpPr/>
          <p:nvPr/>
        </p:nvSpPr>
        <p:spPr>
          <a:xfrm>
            <a:off x="4824288" y="2292600"/>
            <a:ext cx="98050" cy="618575"/>
          </a:xfrm>
          <a:custGeom>
            <a:avLst/>
            <a:gdLst/>
            <a:ahLst/>
            <a:cxnLst/>
            <a:rect l="l" t="t" r="r" b="b"/>
            <a:pathLst>
              <a:path w="3922" h="24743" extrusionOk="0">
                <a:moveTo>
                  <a:pt x="0" y="1"/>
                </a:moveTo>
                <a:lnTo>
                  <a:pt x="0" y="22797"/>
                </a:lnTo>
                <a:cubicBezTo>
                  <a:pt x="0" y="23861"/>
                  <a:pt x="882" y="24743"/>
                  <a:pt x="1976" y="24743"/>
                </a:cubicBezTo>
                <a:cubicBezTo>
                  <a:pt x="3040" y="24743"/>
                  <a:pt x="3921" y="23861"/>
                  <a:pt x="3921" y="22797"/>
                </a:cubicBezTo>
                <a:lnTo>
                  <a:pt x="39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2"/>
          <p:cNvSpPr/>
          <p:nvPr/>
        </p:nvSpPr>
        <p:spPr>
          <a:xfrm>
            <a:off x="4809088" y="2252325"/>
            <a:ext cx="131475" cy="40300"/>
          </a:xfrm>
          <a:custGeom>
            <a:avLst/>
            <a:gdLst/>
            <a:ahLst/>
            <a:cxnLst/>
            <a:rect l="l" t="t" r="r" b="b"/>
            <a:pathLst>
              <a:path w="5259" h="1612" extrusionOk="0">
                <a:moveTo>
                  <a:pt x="0" y="1"/>
                </a:moveTo>
                <a:lnTo>
                  <a:pt x="608" y="1612"/>
                </a:lnTo>
                <a:lnTo>
                  <a:pt x="4529" y="1612"/>
                </a:lnTo>
                <a:lnTo>
                  <a:pt x="52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2"/>
          <p:cNvSpPr/>
          <p:nvPr/>
        </p:nvSpPr>
        <p:spPr>
          <a:xfrm>
            <a:off x="4840988" y="2531200"/>
            <a:ext cx="64625" cy="363250"/>
          </a:xfrm>
          <a:custGeom>
            <a:avLst/>
            <a:gdLst/>
            <a:ahLst/>
            <a:cxnLst/>
            <a:rect l="l" t="t" r="r" b="b"/>
            <a:pathLst>
              <a:path w="2585" h="14530" extrusionOk="0">
                <a:moveTo>
                  <a:pt x="1" y="1"/>
                </a:moveTo>
                <a:lnTo>
                  <a:pt x="1" y="13223"/>
                </a:lnTo>
                <a:cubicBezTo>
                  <a:pt x="1" y="13922"/>
                  <a:pt x="578" y="14530"/>
                  <a:pt x="1308" y="14530"/>
                </a:cubicBezTo>
                <a:cubicBezTo>
                  <a:pt x="2007" y="14530"/>
                  <a:pt x="2584" y="13922"/>
                  <a:pt x="2584" y="13223"/>
                </a:cubicBezTo>
                <a:lnTo>
                  <a:pt x="2584"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2"/>
          <p:cNvSpPr/>
          <p:nvPr/>
        </p:nvSpPr>
        <p:spPr>
          <a:xfrm>
            <a:off x="4844788" y="2740950"/>
            <a:ext cx="57775" cy="25"/>
          </a:xfrm>
          <a:custGeom>
            <a:avLst/>
            <a:gdLst/>
            <a:ahLst/>
            <a:cxnLst/>
            <a:rect l="l" t="t" r="r" b="b"/>
            <a:pathLst>
              <a:path w="2311" h="1" fill="none" extrusionOk="0">
                <a:moveTo>
                  <a:pt x="231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2"/>
          <p:cNvSpPr/>
          <p:nvPr/>
        </p:nvSpPr>
        <p:spPr>
          <a:xfrm>
            <a:off x="4844788" y="2684700"/>
            <a:ext cx="57775" cy="25"/>
          </a:xfrm>
          <a:custGeom>
            <a:avLst/>
            <a:gdLst/>
            <a:ahLst/>
            <a:cxnLst/>
            <a:rect l="l" t="t" r="r" b="b"/>
            <a:pathLst>
              <a:path w="2311" h="1" fill="none" extrusionOk="0">
                <a:moveTo>
                  <a:pt x="231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a:off x="4844788" y="2628475"/>
            <a:ext cx="57775" cy="25"/>
          </a:xfrm>
          <a:custGeom>
            <a:avLst/>
            <a:gdLst/>
            <a:ahLst/>
            <a:cxnLst/>
            <a:rect l="l" t="t" r="r" b="b"/>
            <a:pathLst>
              <a:path w="2311" h="1" fill="none" extrusionOk="0">
                <a:moveTo>
                  <a:pt x="231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a:off x="4844788" y="2572250"/>
            <a:ext cx="57775" cy="25"/>
          </a:xfrm>
          <a:custGeom>
            <a:avLst/>
            <a:gdLst/>
            <a:ahLst/>
            <a:cxnLst/>
            <a:rect l="l" t="t" r="r" b="b"/>
            <a:pathLst>
              <a:path w="2311" h="1" fill="none" extrusionOk="0">
                <a:moveTo>
                  <a:pt x="231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a:off x="4844788" y="2516000"/>
            <a:ext cx="57775" cy="25"/>
          </a:xfrm>
          <a:custGeom>
            <a:avLst/>
            <a:gdLst/>
            <a:ahLst/>
            <a:cxnLst/>
            <a:rect l="l" t="t" r="r" b="b"/>
            <a:pathLst>
              <a:path w="2311" h="1" fill="none" extrusionOk="0">
                <a:moveTo>
                  <a:pt x="231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p:nvPr/>
        </p:nvSpPr>
        <p:spPr>
          <a:xfrm>
            <a:off x="4844788" y="2459775"/>
            <a:ext cx="57775" cy="25"/>
          </a:xfrm>
          <a:custGeom>
            <a:avLst/>
            <a:gdLst/>
            <a:ahLst/>
            <a:cxnLst/>
            <a:rect l="l" t="t" r="r" b="b"/>
            <a:pathLst>
              <a:path w="2311" h="1" fill="none" extrusionOk="0">
                <a:moveTo>
                  <a:pt x="231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2"/>
          <p:cNvSpPr/>
          <p:nvPr/>
        </p:nvSpPr>
        <p:spPr>
          <a:xfrm>
            <a:off x="4844788" y="2402800"/>
            <a:ext cx="57775" cy="25"/>
          </a:xfrm>
          <a:custGeom>
            <a:avLst/>
            <a:gdLst/>
            <a:ahLst/>
            <a:cxnLst/>
            <a:rect l="l" t="t" r="r" b="b"/>
            <a:pathLst>
              <a:path w="2311" h="1" fill="none" extrusionOk="0">
                <a:moveTo>
                  <a:pt x="231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2"/>
          <p:cNvSpPr/>
          <p:nvPr/>
        </p:nvSpPr>
        <p:spPr>
          <a:xfrm>
            <a:off x="4622138" y="2292600"/>
            <a:ext cx="98825" cy="618575"/>
          </a:xfrm>
          <a:custGeom>
            <a:avLst/>
            <a:gdLst/>
            <a:ahLst/>
            <a:cxnLst/>
            <a:rect l="l" t="t" r="r" b="b"/>
            <a:pathLst>
              <a:path w="3953" h="24743" extrusionOk="0">
                <a:moveTo>
                  <a:pt x="1" y="1"/>
                </a:moveTo>
                <a:lnTo>
                  <a:pt x="1" y="22797"/>
                </a:lnTo>
                <a:cubicBezTo>
                  <a:pt x="1" y="23861"/>
                  <a:pt x="882" y="24743"/>
                  <a:pt x="1977" y="24743"/>
                </a:cubicBezTo>
                <a:cubicBezTo>
                  <a:pt x="3071" y="24743"/>
                  <a:pt x="3952" y="23861"/>
                  <a:pt x="3952" y="22797"/>
                </a:cubicBezTo>
                <a:lnTo>
                  <a:pt x="39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2"/>
          <p:cNvSpPr/>
          <p:nvPr/>
        </p:nvSpPr>
        <p:spPr>
          <a:xfrm>
            <a:off x="4606938" y="2252325"/>
            <a:ext cx="131500" cy="40300"/>
          </a:xfrm>
          <a:custGeom>
            <a:avLst/>
            <a:gdLst/>
            <a:ahLst/>
            <a:cxnLst/>
            <a:rect l="l" t="t" r="r" b="b"/>
            <a:pathLst>
              <a:path w="5260" h="1612" extrusionOk="0">
                <a:moveTo>
                  <a:pt x="1" y="1"/>
                </a:moveTo>
                <a:lnTo>
                  <a:pt x="609" y="1612"/>
                </a:lnTo>
                <a:lnTo>
                  <a:pt x="4560" y="1612"/>
                </a:lnTo>
                <a:lnTo>
                  <a:pt x="52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2"/>
          <p:cNvSpPr/>
          <p:nvPr/>
        </p:nvSpPr>
        <p:spPr>
          <a:xfrm>
            <a:off x="4638863" y="2649750"/>
            <a:ext cx="64625" cy="244700"/>
          </a:xfrm>
          <a:custGeom>
            <a:avLst/>
            <a:gdLst/>
            <a:ahLst/>
            <a:cxnLst/>
            <a:rect l="l" t="t" r="r" b="b"/>
            <a:pathLst>
              <a:path w="2585" h="9788" extrusionOk="0">
                <a:moveTo>
                  <a:pt x="31" y="1"/>
                </a:moveTo>
                <a:lnTo>
                  <a:pt x="31" y="8481"/>
                </a:lnTo>
                <a:cubicBezTo>
                  <a:pt x="0" y="9180"/>
                  <a:pt x="608" y="9788"/>
                  <a:pt x="1308" y="9788"/>
                </a:cubicBezTo>
                <a:cubicBezTo>
                  <a:pt x="2007" y="9758"/>
                  <a:pt x="2584" y="9210"/>
                  <a:pt x="2584" y="8481"/>
                </a:cubicBezTo>
                <a:lnTo>
                  <a:pt x="2584"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2"/>
          <p:cNvSpPr/>
          <p:nvPr/>
        </p:nvSpPr>
        <p:spPr>
          <a:xfrm>
            <a:off x="4642663" y="2740950"/>
            <a:ext cx="57775" cy="25"/>
          </a:xfrm>
          <a:custGeom>
            <a:avLst/>
            <a:gdLst/>
            <a:ahLst/>
            <a:cxnLst/>
            <a:rect l="l" t="t" r="r" b="b"/>
            <a:pathLst>
              <a:path w="2311" h="1" fill="none" extrusionOk="0">
                <a:moveTo>
                  <a:pt x="2311"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2"/>
          <p:cNvSpPr/>
          <p:nvPr/>
        </p:nvSpPr>
        <p:spPr>
          <a:xfrm>
            <a:off x="4642663" y="2684700"/>
            <a:ext cx="57775" cy="25"/>
          </a:xfrm>
          <a:custGeom>
            <a:avLst/>
            <a:gdLst/>
            <a:ahLst/>
            <a:cxnLst/>
            <a:rect l="l" t="t" r="r" b="b"/>
            <a:pathLst>
              <a:path w="2311" h="1" fill="none" extrusionOk="0">
                <a:moveTo>
                  <a:pt x="2311"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2"/>
          <p:cNvSpPr/>
          <p:nvPr/>
        </p:nvSpPr>
        <p:spPr>
          <a:xfrm>
            <a:off x="4642663" y="2628475"/>
            <a:ext cx="57775" cy="25"/>
          </a:xfrm>
          <a:custGeom>
            <a:avLst/>
            <a:gdLst/>
            <a:ahLst/>
            <a:cxnLst/>
            <a:rect l="l" t="t" r="r" b="b"/>
            <a:pathLst>
              <a:path w="2311" h="1" fill="none" extrusionOk="0">
                <a:moveTo>
                  <a:pt x="2311"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2"/>
          <p:cNvSpPr/>
          <p:nvPr/>
        </p:nvSpPr>
        <p:spPr>
          <a:xfrm>
            <a:off x="4642663" y="2572250"/>
            <a:ext cx="57775" cy="25"/>
          </a:xfrm>
          <a:custGeom>
            <a:avLst/>
            <a:gdLst/>
            <a:ahLst/>
            <a:cxnLst/>
            <a:rect l="l" t="t" r="r" b="b"/>
            <a:pathLst>
              <a:path w="2311" h="1" fill="none" extrusionOk="0">
                <a:moveTo>
                  <a:pt x="2311"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2"/>
          <p:cNvSpPr/>
          <p:nvPr/>
        </p:nvSpPr>
        <p:spPr>
          <a:xfrm>
            <a:off x="4642663" y="2516000"/>
            <a:ext cx="57775" cy="25"/>
          </a:xfrm>
          <a:custGeom>
            <a:avLst/>
            <a:gdLst/>
            <a:ahLst/>
            <a:cxnLst/>
            <a:rect l="l" t="t" r="r" b="b"/>
            <a:pathLst>
              <a:path w="2311" h="1" fill="none" extrusionOk="0">
                <a:moveTo>
                  <a:pt x="2311"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2"/>
          <p:cNvSpPr/>
          <p:nvPr/>
        </p:nvSpPr>
        <p:spPr>
          <a:xfrm>
            <a:off x="4642663" y="2459775"/>
            <a:ext cx="57775" cy="25"/>
          </a:xfrm>
          <a:custGeom>
            <a:avLst/>
            <a:gdLst/>
            <a:ahLst/>
            <a:cxnLst/>
            <a:rect l="l" t="t" r="r" b="b"/>
            <a:pathLst>
              <a:path w="2311" h="1" fill="none" extrusionOk="0">
                <a:moveTo>
                  <a:pt x="2311"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2"/>
          <p:cNvSpPr/>
          <p:nvPr/>
        </p:nvSpPr>
        <p:spPr>
          <a:xfrm>
            <a:off x="4642663" y="2402800"/>
            <a:ext cx="57775" cy="25"/>
          </a:xfrm>
          <a:custGeom>
            <a:avLst/>
            <a:gdLst/>
            <a:ahLst/>
            <a:cxnLst/>
            <a:rect l="l" t="t" r="r" b="b"/>
            <a:pathLst>
              <a:path w="2311" h="1" fill="none" extrusionOk="0">
                <a:moveTo>
                  <a:pt x="2311"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2"/>
          <p:cNvSpPr/>
          <p:nvPr/>
        </p:nvSpPr>
        <p:spPr>
          <a:xfrm>
            <a:off x="4420763" y="2292600"/>
            <a:ext cx="98050" cy="618575"/>
          </a:xfrm>
          <a:custGeom>
            <a:avLst/>
            <a:gdLst/>
            <a:ahLst/>
            <a:cxnLst/>
            <a:rect l="l" t="t" r="r" b="b"/>
            <a:pathLst>
              <a:path w="3922" h="24743" extrusionOk="0">
                <a:moveTo>
                  <a:pt x="1" y="1"/>
                </a:moveTo>
                <a:lnTo>
                  <a:pt x="1" y="22797"/>
                </a:lnTo>
                <a:cubicBezTo>
                  <a:pt x="1" y="23861"/>
                  <a:pt x="882" y="24743"/>
                  <a:pt x="1946" y="24743"/>
                </a:cubicBezTo>
                <a:cubicBezTo>
                  <a:pt x="3040" y="24743"/>
                  <a:pt x="3922" y="23861"/>
                  <a:pt x="3922" y="22797"/>
                </a:cubicBezTo>
                <a:lnTo>
                  <a:pt x="39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2"/>
          <p:cNvSpPr/>
          <p:nvPr/>
        </p:nvSpPr>
        <p:spPr>
          <a:xfrm>
            <a:off x="4404813" y="2252325"/>
            <a:ext cx="131500" cy="40300"/>
          </a:xfrm>
          <a:custGeom>
            <a:avLst/>
            <a:gdLst/>
            <a:ahLst/>
            <a:cxnLst/>
            <a:rect l="l" t="t" r="r" b="b"/>
            <a:pathLst>
              <a:path w="5260" h="1612" extrusionOk="0">
                <a:moveTo>
                  <a:pt x="1" y="1"/>
                </a:moveTo>
                <a:lnTo>
                  <a:pt x="639" y="1612"/>
                </a:lnTo>
                <a:lnTo>
                  <a:pt x="4560" y="1612"/>
                </a:lnTo>
                <a:lnTo>
                  <a:pt x="52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2"/>
          <p:cNvSpPr/>
          <p:nvPr/>
        </p:nvSpPr>
        <p:spPr>
          <a:xfrm>
            <a:off x="4437488" y="2601125"/>
            <a:ext cx="64625" cy="293325"/>
          </a:xfrm>
          <a:custGeom>
            <a:avLst/>
            <a:gdLst/>
            <a:ahLst/>
            <a:cxnLst/>
            <a:rect l="l" t="t" r="r" b="b"/>
            <a:pathLst>
              <a:path w="2585" h="11733" extrusionOk="0">
                <a:moveTo>
                  <a:pt x="1" y="0"/>
                </a:moveTo>
                <a:lnTo>
                  <a:pt x="1" y="10426"/>
                </a:lnTo>
                <a:cubicBezTo>
                  <a:pt x="1" y="11125"/>
                  <a:pt x="578" y="11703"/>
                  <a:pt x="1277" y="11733"/>
                </a:cubicBezTo>
                <a:cubicBezTo>
                  <a:pt x="2007" y="11733"/>
                  <a:pt x="2584" y="11125"/>
                  <a:pt x="2584" y="10426"/>
                </a:cubicBezTo>
                <a:lnTo>
                  <a:pt x="2584" y="0"/>
                </a:lnTo>
                <a:close/>
              </a:path>
            </a:pathLst>
          </a:custGeom>
          <a:solidFill>
            <a:srgbClr val="403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4440538" y="2740950"/>
            <a:ext cx="57775" cy="25"/>
          </a:xfrm>
          <a:custGeom>
            <a:avLst/>
            <a:gdLst/>
            <a:ahLst/>
            <a:cxnLst/>
            <a:rect l="l" t="t" r="r" b="b"/>
            <a:pathLst>
              <a:path w="2311" h="1" fill="none" extrusionOk="0">
                <a:moveTo>
                  <a:pt x="2310"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4440538" y="2684700"/>
            <a:ext cx="57775" cy="25"/>
          </a:xfrm>
          <a:custGeom>
            <a:avLst/>
            <a:gdLst/>
            <a:ahLst/>
            <a:cxnLst/>
            <a:rect l="l" t="t" r="r" b="b"/>
            <a:pathLst>
              <a:path w="2311" h="1" fill="none" extrusionOk="0">
                <a:moveTo>
                  <a:pt x="2310"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4440538" y="2628475"/>
            <a:ext cx="57775" cy="25"/>
          </a:xfrm>
          <a:custGeom>
            <a:avLst/>
            <a:gdLst/>
            <a:ahLst/>
            <a:cxnLst/>
            <a:rect l="l" t="t" r="r" b="b"/>
            <a:pathLst>
              <a:path w="2311" h="1" fill="none" extrusionOk="0">
                <a:moveTo>
                  <a:pt x="2310"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4440538" y="2572250"/>
            <a:ext cx="57775" cy="25"/>
          </a:xfrm>
          <a:custGeom>
            <a:avLst/>
            <a:gdLst/>
            <a:ahLst/>
            <a:cxnLst/>
            <a:rect l="l" t="t" r="r" b="b"/>
            <a:pathLst>
              <a:path w="2311" h="1" fill="none" extrusionOk="0">
                <a:moveTo>
                  <a:pt x="2310"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4440538" y="2516000"/>
            <a:ext cx="57775" cy="25"/>
          </a:xfrm>
          <a:custGeom>
            <a:avLst/>
            <a:gdLst/>
            <a:ahLst/>
            <a:cxnLst/>
            <a:rect l="l" t="t" r="r" b="b"/>
            <a:pathLst>
              <a:path w="2311" h="1" fill="none" extrusionOk="0">
                <a:moveTo>
                  <a:pt x="2310"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4440538" y="2459775"/>
            <a:ext cx="57775" cy="25"/>
          </a:xfrm>
          <a:custGeom>
            <a:avLst/>
            <a:gdLst/>
            <a:ahLst/>
            <a:cxnLst/>
            <a:rect l="l" t="t" r="r" b="b"/>
            <a:pathLst>
              <a:path w="2311" h="1" fill="none" extrusionOk="0">
                <a:moveTo>
                  <a:pt x="2310"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4440538" y="2402800"/>
            <a:ext cx="57775" cy="25"/>
          </a:xfrm>
          <a:custGeom>
            <a:avLst/>
            <a:gdLst/>
            <a:ahLst/>
            <a:cxnLst/>
            <a:rect l="l" t="t" r="r" b="b"/>
            <a:pathLst>
              <a:path w="2311" h="1" fill="none" extrusionOk="0">
                <a:moveTo>
                  <a:pt x="2310"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2"/>
          <p:cNvSpPr/>
          <p:nvPr/>
        </p:nvSpPr>
        <p:spPr>
          <a:xfrm>
            <a:off x="4218638" y="2292600"/>
            <a:ext cx="98050" cy="618575"/>
          </a:xfrm>
          <a:custGeom>
            <a:avLst/>
            <a:gdLst/>
            <a:ahLst/>
            <a:cxnLst/>
            <a:rect l="l" t="t" r="r" b="b"/>
            <a:pathLst>
              <a:path w="3922" h="24743" extrusionOk="0">
                <a:moveTo>
                  <a:pt x="1" y="1"/>
                </a:moveTo>
                <a:lnTo>
                  <a:pt x="1" y="22797"/>
                </a:lnTo>
                <a:cubicBezTo>
                  <a:pt x="1" y="23861"/>
                  <a:pt x="882" y="24743"/>
                  <a:pt x="1946" y="24743"/>
                </a:cubicBezTo>
                <a:cubicBezTo>
                  <a:pt x="3040" y="24743"/>
                  <a:pt x="3922" y="23861"/>
                  <a:pt x="3922" y="22797"/>
                </a:cubicBezTo>
                <a:lnTo>
                  <a:pt x="39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2"/>
          <p:cNvSpPr/>
          <p:nvPr/>
        </p:nvSpPr>
        <p:spPr>
          <a:xfrm>
            <a:off x="4202688" y="2252325"/>
            <a:ext cx="132250" cy="40300"/>
          </a:xfrm>
          <a:custGeom>
            <a:avLst/>
            <a:gdLst/>
            <a:ahLst/>
            <a:cxnLst/>
            <a:rect l="l" t="t" r="r" b="b"/>
            <a:pathLst>
              <a:path w="5290" h="1612" extrusionOk="0">
                <a:moveTo>
                  <a:pt x="0" y="1"/>
                </a:moveTo>
                <a:lnTo>
                  <a:pt x="639" y="1612"/>
                </a:lnTo>
                <a:lnTo>
                  <a:pt x="4560" y="1612"/>
                </a:lnTo>
                <a:lnTo>
                  <a:pt x="52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4235363" y="2421775"/>
            <a:ext cx="64625" cy="472675"/>
          </a:xfrm>
          <a:custGeom>
            <a:avLst/>
            <a:gdLst/>
            <a:ahLst/>
            <a:cxnLst/>
            <a:rect l="l" t="t" r="r" b="b"/>
            <a:pathLst>
              <a:path w="2585" h="18907" extrusionOk="0">
                <a:moveTo>
                  <a:pt x="0" y="1"/>
                </a:moveTo>
                <a:lnTo>
                  <a:pt x="0" y="17600"/>
                </a:lnTo>
                <a:cubicBezTo>
                  <a:pt x="0" y="18299"/>
                  <a:pt x="578" y="18877"/>
                  <a:pt x="1277" y="18907"/>
                </a:cubicBezTo>
                <a:cubicBezTo>
                  <a:pt x="2006" y="18877"/>
                  <a:pt x="2584" y="18299"/>
                  <a:pt x="2584" y="17600"/>
                </a:cubicBezTo>
                <a:lnTo>
                  <a:pt x="2584"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2"/>
          <p:cNvSpPr/>
          <p:nvPr/>
        </p:nvSpPr>
        <p:spPr>
          <a:xfrm>
            <a:off x="4238388" y="2740950"/>
            <a:ext cx="58550" cy="25"/>
          </a:xfrm>
          <a:custGeom>
            <a:avLst/>
            <a:gdLst/>
            <a:ahLst/>
            <a:cxnLst/>
            <a:rect l="l" t="t" r="r" b="b"/>
            <a:pathLst>
              <a:path w="2342" h="1" fill="none" extrusionOk="0">
                <a:moveTo>
                  <a:pt x="234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4238388" y="2684700"/>
            <a:ext cx="58550" cy="25"/>
          </a:xfrm>
          <a:custGeom>
            <a:avLst/>
            <a:gdLst/>
            <a:ahLst/>
            <a:cxnLst/>
            <a:rect l="l" t="t" r="r" b="b"/>
            <a:pathLst>
              <a:path w="2342" h="1" fill="none" extrusionOk="0">
                <a:moveTo>
                  <a:pt x="234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4238388" y="2628475"/>
            <a:ext cx="58550" cy="25"/>
          </a:xfrm>
          <a:custGeom>
            <a:avLst/>
            <a:gdLst/>
            <a:ahLst/>
            <a:cxnLst/>
            <a:rect l="l" t="t" r="r" b="b"/>
            <a:pathLst>
              <a:path w="2342" h="1" fill="none" extrusionOk="0">
                <a:moveTo>
                  <a:pt x="234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4238388" y="2572250"/>
            <a:ext cx="58550" cy="25"/>
          </a:xfrm>
          <a:custGeom>
            <a:avLst/>
            <a:gdLst/>
            <a:ahLst/>
            <a:cxnLst/>
            <a:rect l="l" t="t" r="r" b="b"/>
            <a:pathLst>
              <a:path w="2342" h="1" fill="none" extrusionOk="0">
                <a:moveTo>
                  <a:pt x="234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2"/>
          <p:cNvSpPr/>
          <p:nvPr/>
        </p:nvSpPr>
        <p:spPr>
          <a:xfrm>
            <a:off x="4238388" y="2516000"/>
            <a:ext cx="58550" cy="25"/>
          </a:xfrm>
          <a:custGeom>
            <a:avLst/>
            <a:gdLst/>
            <a:ahLst/>
            <a:cxnLst/>
            <a:rect l="l" t="t" r="r" b="b"/>
            <a:pathLst>
              <a:path w="2342" h="1" fill="none" extrusionOk="0">
                <a:moveTo>
                  <a:pt x="234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4238388" y="2459775"/>
            <a:ext cx="58550" cy="25"/>
          </a:xfrm>
          <a:custGeom>
            <a:avLst/>
            <a:gdLst/>
            <a:ahLst/>
            <a:cxnLst/>
            <a:rect l="l" t="t" r="r" b="b"/>
            <a:pathLst>
              <a:path w="2342" h="1" fill="none" extrusionOk="0">
                <a:moveTo>
                  <a:pt x="2341" y="1"/>
                </a:moveTo>
                <a:lnTo>
                  <a:pt x="1"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4238388" y="2402800"/>
            <a:ext cx="58550" cy="25"/>
          </a:xfrm>
          <a:custGeom>
            <a:avLst/>
            <a:gdLst/>
            <a:ahLst/>
            <a:cxnLst/>
            <a:rect l="l" t="t" r="r" b="b"/>
            <a:pathLst>
              <a:path w="2342" h="1" fill="none" extrusionOk="0">
                <a:moveTo>
                  <a:pt x="2341" y="0"/>
                </a:moveTo>
                <a:lnTo>
                  <a:pt x="1"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4128200" y="2359838"/>
            <a:ext cx="887575" cy="596550"/>
          </a:xfrm>
          <a:custGeom>
            <a:avLst/>
            <a:gdLst/>
            <a:ahLst/>
            <a:cxnLst/>
            <a:rect l="l" t="t" r="r" b="b"/>
            <a:pathLst>
              <a:path w="35503" h="23862" fill="none" extrusionOk="0">
                <a:moveTo>
                  <a:pt x="2341" y="31"/>
                </a:moveTo>
                <a:lnTo>
                  <a:pt x="33162" y="31"/>
                </a:lnTo>
                <a:cubicBezTo>
                  <a:pt x="34439" y="31"/>
                  <a:pt x="35503" y="1064"/>
                  <a:pt x="35503" y="2341"/>
                </a:cubicBezTo>
                <a:lnTo>
                  <a:pt x="35503" y="23861"/>
                </a:lnTo>
                <a:lnTo>
                  <a:pt x="1" y="23861"/>
                </a:lnTo>
                <a:lnTo>
                  <a:pt x="1" y="2341"/>
                </a:lnTo>
                <a:cubicBezTo>
                  <a:pt x="1" y="1064"/>
                  <a:pt x="1034" y="1"/>
                  <a:pt x="2341" y="31"/>
                </a:cubicBezTo>
                <a:close/>
              </a:path>
            </a:pathLst>
          </a:custGeom>
          <a:noFill/>
          <a:ln w="19000" cap="flat" cmpd="sng">
            <a:solidFill>
              <a:srgbClr val="84B6B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p:nvPr/>
        </p:nvSpPr>
        <p:spPr>
          <a:xfrm>
            <a:off x="4188238" y="2962075"/>
            <a:ext cx="151250" cy="44850"/>
          </a:xfrm>
          <a:custGeom>
            <a:avLst/>
            <a:gdLst/>
            <a:ahLst/>
            <a:cxnLst/>
            <a:rect l="l" t="t" r="r" b="b"/>
            <a:pathLst>
              <a:path w="6050" h="1794" extrusionOk="0">
                <a:moveTo>
                  <a:pt x="1" y="0"/>
                </a:moveTo>
                <a:lnTo>
                  <a:pt x="1" y="1794"/>
                </a:lnTo>
                <a:lnTo>
                  <a:pt x="6050" y="1794"/>
                </a:lnTo>
                <a:lnTo>
                  <a:pt x="6050"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2"/>
          <p:cNvSpPr/>
          <p:nvPr/>
        </p:nvSpPr>
        <p:spPr>
          <a:xfrm>
            <a:off x="4803763" y="2962075"/>
            <a:ext cx="151250" cy="44850"/>
          </a:xfrm>
          <a:custGeom>
            <a:avLst/>
            <a:gdLst/>
            <a:ahLst/>
            <a:cxnLst/>
            <a:rect l="l" t="t" r="r" b="b"/>
            <a:pathLst>
              <a:path w="6050" h="1794" extrusionOk="0">
                <a:moveTo>
                  <a:pt x="0" y="0"/>
                </a:moveTo>
                <a:lnTo>
                  <a:pt x="0" y="1794"/>
                </a:lnTo>
                <a:lnTo>
                  <a:pt x="6049" y="1794"/>
                </a:lnTo>
                <a:lnTo>
                  <a:pt x="6049"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2"/>
          <p:cNvSpPr/>
          <p:nvPr/>
        </p:nvSpPr>
        <p:spPr>
          <a:xfrm rot="-4813481">
            <a:off x="5440732" y="2626949"/>
            <a:ext cx="318585" cy="290298"/>
          </a:xfrm>
          <a:custGeom>
            <a:avLst/>
            <a:gdLst/>
            <a:ahLst/>
            <a:cxnLst/>
            <a:rect l="l" t="t" r="r" b="b"/>
            <a:pathLst>
              <a:path w="18572" h="16923" extrusionOk="0">
                <a:moveTo>
                  <a:pt x="9282" y="0"/>
                </a:moveTo>
                <a:cubicBezTo>
                  <a:pt x="7113" y="0"/>
                  <a:pt x="4939" y="821"/>
                  <a:pt x="3283" y="2462"/>
                </a:cubicBezTo>
                <a:cubicBezTo>
                  <a:pt x="0" y="5775"/>
                  <a:pt x="0" y="11155"/>
                  <a:pt x="3283" y="14438"/>
                </a:cubicBezTo>
                <a:cubicBezTo>
                  <a:pt x="4939" y="16095"/>
                  <a:pt x="7113" y="16923"/>
                  <a:pt x="9282" y="16923"/>
                </a:cubicBezTo>
                <a:cubicBezTo>
                  <a:pt x="11452" y="16923"/>
                  <a:pt x="13617" y="16095"/>
                  <a:pt x="15259" y="14438"/>
                </a:cubicBezTo>
                <a:cubicBezTo>
                  <a:pt x="18572" y="11155"/>
                  <a:pt x="18572" y="5775"/>
                  <a:pt x="15259" y="2462"/>
                </a:cubicBezTo>
                <a:cubicBezTo>
                  <a:pt x="13617" y="821"/>
                  <a:pt x="11452" y="0"/>
                  <a:pt x="9282"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2"/>
          <p:cNvSpPr/>
          <p:nvPr/>
        </p:nvSpPr>
        <p:spPr>
          <a:xfrm rot="-4813481">
            <a:off x="5485642" y="2657651"/>
            <a:ext cx="228904" cy="228921"/>
          </a:xfrm>
          <a:custGeom>
            <a:avLst/>
            <a:gdLst/>
            <a:ahLst/>
            <a:cxnLst/>
            <a:rect l="l" t="t" r="r" b="b"/>
            <a:pathLst>
              <a:path w="13344" h="13345" extrusionOk="0">
                <a:moveTo>
                  <a:pt x="6657" y="1"/>
                </a:moveTo>
                <a:cubicBezTo>
                  <a:pt x="2979" y="1"/>
                  <a:pt x="0" y="2979"/>
                  <a:pt x="0" y="6657"/>
                </a:cubicBezTo>
                <a:cubicBezTo>
                  <a:pt x="0" y="10365"/>
                  <a:pt x="2979" y="13344"/>
                  <a:pt x="6657" y="13344"/>
                </a:cubicBezTo>
                <a:cubicBezTo>
                  <a:pt x="10335" y="13344"/>
                  <a:pt x="13344" y="10365"/>
                  <a:pt x="13344" y="6657"/>
                </a:cubicBezTo>
                <a:cubicBezTo>
                  <a:pt x="13344" y="2979"/>
                  <a:pt x="10335" y="1"/>
                  <a:pt x="6657"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2"/>
          <p:cNvSpPr/>
          <p:nvPr/>
        </p:nvSpPr>
        <p:spPr>
          <a:xfrm rot="-4813481">
            <a:off x="5565040" y="2635550"/>
            <a:ext cx="117334" cy="195556"/>
          </a:xfrm>
          <a:custGeom>
            <a:avLst/>
            <a:gdLst/>
            <a:ahLst/>
            <a:cxnLst/>
            <a:rect l="l" t="t" r="r" b="b"/>
            <a:pathLst>
              <a:path w="6840" h="11400" extrusionOk="0">
                <a:moveTo>
                  <a:pt x="5654" y="1"/>
                </a:moveTo>
                <a:lnTo>
                  <a:pt x="0" y="11308"/>
                </a:lnTo>
                <a:cubicBezTo>
                  <a:pt x="320" y="11369"/>
                  <a:pt x="654" y="11399"/>
                  <a:pt x="988" y="11399"/>
                </a:cubicBezTo>
                <a:cubicBezTo>
                  <a:pt x="1323" y="11399"/>
                  <a:pt x="1657" y="11369"/>
                  <a:pt x="1976" y="11308"/>
                </a:cubicBezTo>
                <a:lnTo>
                  <a:pt x="6839" y="1612"/>
                </a:lnTo>
                <a:cubicBezTo>
                  <a:pt x="6535" y="1004"/>
                  <a:pt x="6140" y="457"/>
                  <a:pt x="5654" y="1"/>
                </a:cubicBez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2"/>
          <p:cNvSpPr/>
          <p:nvPr/>
        </p:nvSpPr>
        <p:spPr>
          <a:xfrm rot="-4813481">
            <a:off x="5740127" y="2784560"/>
            <a:ext cx="33896" cy="29213"/>
          </a:xfrm>
          <a:custGeom>
            <a:avLst/>
            <a:gdLst/>
            <a:ahLst/>
            <a:cxnLst/>
            <a:rect l="l" t="t" r="r" b="b"/>
            <a:pathLst>
              <a:path w="1976" h="1703" extrusionOk="0">
                <a:moveTo>
                  <a:pt x="0" y="0"/>
                </a:moveTo>
                <a:lnTo>
                  <a:pt x="0" y="1702"/>
                </a:lnTo>
                <a:lnTo>
                  <a:pt x="1976" y="1702"/>
                </a:lnTo>
                <a:lnTo>
                  <a:pt x="1976" y="0"/>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2"/>
          <p:cNvSpPr/>
          <p:nvPr/>
        </p:nvSpPr>
        <p:spPr>
          <a:xfrm rot="-4813481">
            <a:off x="5905409" y="2664847"/>
            <a:ext cx="56849" cy="329547"/>
          </a:xfrm>
          <a:custGeom>
            <a:avLst/>
            <a:gdLst/>
            <a:ahLst/>
            <a:cxnLst/>
            <a:rect l="l" t="t" r="r" b="b"/>
            <a:pathLst>
              <a:path w="3314" h="19211" extrusionOk="0">
                <a:moveTo>
                  <a:pt x="0" y="0"/>
                </a:moveTo>
                <a:lnTo>
                  <a:pt x="0" y="19210"/>
                </a:lnTo>
                <a:lnTo>
                  <a:pt x="3313" y="19210"/>
                </a:lnTo>
                <a:lnTo>
                  <a:pt x="3313" y="0"/>
                </a:lnTo>
                <a:close/>
              </a:path>
            </a:pathLst>
          </a:custGeom>
          <a:solidFill>
            <a:srgbClr val="383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2487950" y="1521675"/>
            <a:ext cx="1339700" cy="683925"/>
          </a:xfrm>
          <a:custGeom>
            <a:avLst/>
            <a:gdLst/>
            <a:ahLst/>
            <a:cxnLst/>
            <a:rect l="l" t="t" r="r" b="b"/>
            <a:pathLst>
              <a:path w="53588" h="27357" fill="none" extrusionOk="0">
                <a:moveTo>
                  <a:pt x="0" y="0"/>
                </a:moveTo>
                <a:lnTo>
                  <a:pt x="0" y="27357"/>
                </a:lnTo>
                <a:lnTo>
                  <a:pt x="53588" y="27357"/>
                </a:lnTo>
                <a:close/>
              </a:path>
            </a:pathLst>
          </a:custGeom>
          <a:noFill/>
          <a:ln w="28875"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2"/>
          <p:cNvSpPr/>
          <p:nvPr/>
        </p:nvSpPr>
        <p:spPr>
          <a:xfrm>
            <a:off x="2492500" y="1593875"/>
            <a:ext cx="120100" cy="77525"/>
          </a:xfrm>
          <a:custGeom>
            <a:avLst/>
            <a:gdLst/>
            <a:ahLst/>
            <a:cxnLst/>
            <a:rect l="l" t="t" r="r" b="b"/>
            <a:pathLst>
              <a:path w="4804" h="3101" fill="none" extrusionOk="0">
                <a:moveTo>
                  <a:pt x="1" y="3100"/>
                </a:moveTo>
                <a:cubicBezTo>
                  <a:pt x="2067" y="3100"/>
                  <a:pt x="3952" y="1885"/>
                  <a:pt x="4803" y="0"/>
                </a:cubicBezTo>
              </a:path>
            </a:pathLst>
          </a:custGeom>
          <a:noFill/>
          <a:ln w="28875"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3472000" y="2055875"/>
            <a:ext cx="48650" cy="140600"/>
          </a:xfrm>
          <a:custGeom>
            <a:avLst/>
            <a:gdLst/>
            <a:ahLst/>
            <a:cxnLst/>
            <a:rect l="l" t="t" r="r" b="b"/>
            <a:pathLst>
              <a:path w="1946" h="5624" fill="none" extrusionOk="0">
                <a:moveTo>
                  <a:pt x="1946" y="1"/>
                </a:moveTo>
                <a:cubicBezTo>
                  <a:pt x="457" y="1460"/>
                  <a:pt x="1" y="3678"/>
                  <a:pt x="730" y="5624"/>
                </a:cubicBezTo>
              </a:path>
            </a:pathLst>
          </a:custGeom>
          <a:noFill/>
          <a:ln w="28875"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p:cNvSpPr/>
          <p:nvPr/>
        </p:nvSpPr>
        <p:spPr>
          <a:xfrm>
            <a:off x="2489450" y="2049800"/>
            <a:ext cx="152775" cy="152000"/>
          </a:xfrm>
          <a:custGeom>
            <a:avLst/>
            <a:gdLst/>
            <a:ahLst/>
            <a:cxnLst/>
            <a:rect l="l" t="t" r="r" b="b"/>
            <a:pathLst>
              <a:path w="6111" h="6080" fill="none" extrusionOk="0">
                <a:moveTo>
                  <a:pt x="6111" y="6080"/>
                </a:moveTo>
                <a:cubicBezTo>
                  <a:pt x="6111" y="2706"/>
                  <a:pt x="3375" y="0"/>
                  <a:pt x="1" y="0"/>
                </a:cubicBezTo>
              </a:path>
            </a:pathLst>
          </a:custGeom>
          <a:noFill/>
          <a:ln w="28875" cap="rnd" cmpd="sng">
            <a:solidFill>
              <a:srgbClr val="F7E2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2999350" y="2267125"/>
            <a:ext cx="100325" cy="92725"/>
          </a:xfrm>
          <a:custGeom>
            <a:avLst/>
            <a:gdLst/>
            <a:ahLst/>
            <a:cxnLst/>
            <a:rect l="l" t="t" r="r" b="b"/>
            <a:pathLst>
              <a:path w="4013" h="3709" extrusionOk="0">
                <a:moveTo>
                  <a:pt x="2098" y="791"/>
                </a:moveTo>
                <a:cubicBezTo>
                  <a:pt x="2250" y="791"/>
                  <a:pt x="2402" y="852"/>
                  <a:pt x="2554" y="973"/>
                </a:cubicBezTo>
                <a:cubicBezTo>
                  <a:pt x="2675" y="1125"/>
                  <a:pt x="2767" y="1277"/>
                  <a:pt x="2797" y="1490"/>
                </a:cubicBezTo>
                <a:lnTo>
                  <a:pt x="2615" y="2341"/>
                </a:lnTo>
                <a:cubicBezTo>
                  <a:pt x="2554" y="2432"/>
                  <a:pt x="2493" y="2493"/>
                  <a:pt x="2432" y="2584"/>
                </a:cubicBezTo>
                <a:cubicBezTo>
                  <a:pt x="2341" y="2645"/>
                  <a:pt x="2280" y="2706"/>
                  <a:pt x="2189" y="2767"/>
                </a:cubicBezTo>
                <a:cubicBezTo>
                  <a:pt x="2098" y="2827"/>
                  <a:pt x="2037" y="2858"/>
                  <a:pt x="1946" y="2888"/>
                </a:cubicBezTo>
                <a:cubicBezTo>
                  <a:pt x="1855" y="2919"/>
                  <a:pt x="1763" y="2949"/>
                  <a:pt x="1672" y="2949"/>
                </a:cubicBezTo>
                <a:cubicBezTo>
                  <a:pt x="1460" y="2949"/>
                  <a:pt x="1277" y="2858"/>
                  <a:pt x="1156" y="2706"/>
                </a:cubicBezTo>
                <a:cubicBezTo>
                  <a:pt x="1034" y="2554"/>
                  <a:pt x="973" y="2341"/>
                  <a:pt x="973" y="2098"/>
                </a:cubicBezTo>
                <a:cubicBezTo>
                  <a:pt x="973" y="1946"/>
                  <a:pt x="1004" y="1794"/>
                  <a:pt x="1064" y="1642"/>
                </a:cubicBezTo>
                <a:cubicBezTo>
                  <a:pt x="1125" y="1460"/>
                  <a:pt x="1216" y="1338"/>
                  <a:pt x="1308" y="1216"/>
                </a:cubicBezTo>
                <a:cubicBezTo>
                  <a:pt x="1399" y="1064"/>
                  <a:pt x="1520" y="973"/>
                  <a:pt x="1672" y="912"/>
                </a:cubicBezTo>
                <a:cubicBezTo>
                  <a:pt x="1794" y="821"/>
                  <a:pt x="1946" y="791"/>
                  <a:pt x="2098" y="791"/>
                </a:cubicBezTo>
                <a:close/>
                <a:moveTo>
                  <a:pt x="1976" y="1"/>
                </a:moveTo>
                <a:cubicBezTo>
                  <a:pt x="1703" y="1"/>
                  <a:pt x="1460" y="61"/>
                  <a:pt x="1216" y="183"/>
                </a:cubicBezTo>
                <a:cubicBezTo>
                  <a:pt x="973" y="305"/>
                  <a:pt x="760" y="487"/>
                  <a:pt x="578" y="669"/>
                </a:cubicBezTo>
                <a:cubicBezTo>
                  <a:pt x="426" y="882"/>
                  <a:pt x="274" y="1125"/>
                  <a:pt x="152" y="1399"/>
                </a:cubicBezTo>
                <a:cubicBezTo>
                  <a:pt x="61" y="1672"/>
                  <a:pt x="1" y="1946"/>
                  <a:pt x="1" y="2250"/>
                </a:cubicBezTo>
                <a:cubicBezTo>
                  <a:pt x="1" y="2463"/>
                  <a:pt x="31" y="2645"/>
                  <a:pt x="92" y="2827"/>
                </a:cubicBezTo>
                <a:cubicBezTo>
                  <a:pt x="152" y="3010"/>
                  <a:pt x="244" y="3162"/>
                  <a:pt x="335" y="3283"/>
                </a:cubicBezTo>
                <a:cubicBezTo>
                  <a:pt x="456" y="3435"/>
                  <a:pt x="578" y="3526"/>
                  <a:pt x="730" y="3618"/>
                </a:cubicBezTo>
                <a:cubicBezTo>
                  <a:pt x="882" y="3678"/>
                  <a:pt x="1064" y="3709"/>
                  <a:pt x="1277" y="3709"/>
                </a:cubicBezTo>
                <a:cubicBezTo>
                  <a:pt x="1520" y="3709"/>
                  <a:pt x="1733" y="3678"/>
                  <a:pt x="1976" y="3557"/>
                </a:cubicBezTo>
                <a:cubicBezTo>
                  <a:pt x="2219" y="3435"/>
                  <a:pt x="2432" y="3253"/>
                  <a:pt x="2584" y="3040"/>
                </a:cubicBezTo>
                <a:lnTo>
                  <a:pt x="2584" y="3040"/>
                </a:lnTo>
                <a:cubicBezTo>
                  <a:pt x="2584" y="3162"/>
                  <a:pt x="2554" y="3222"/>
                  <a:pt x="2554" y="3283"/>
                </a:cubicBezTo>
                <a:cubicBezTo>
                  <a:pt x="2554" y="3435"/>
                  <a:pt x="2615" y="3526"/>
                  <a:pt x="2706" y="3587"/>
                </a:cubicBezTo>
                <a:cubicBezTo>
                  <a:pt x="2797" y="3678"/>
                  <a:pt x="2919" y="3709"/>
                  <a:pt x="3070" y="3709"/>
                </a:cubicBezTo>
                <a:cubicBezTo>
                  <a:pt x="3131" y="3709"/>
                  <a:pt x="3162" y="3709"/>
                  <a:pt x="3222" y="3678"/>
                </a:cubicBezTo>
                <a:cubicBezTo>
                  <a:pt x="3283" y="3678"/>
                  <a:pt x="3374" y="3678"/>
                  <a:pt x="3466" y="3648"/>
                </a:cubicBezTo>
                <a:lnTo>
                  <a:pt x="3618" y="2858"/>
                </a:lnTo>
                <a:cubicBezTo>
                  <a:pt x="3496" y="2858"/>
                  <a:pt x="3466" y="2827"/>
                  <a:pt x="3466" y="2736"/>
                </a:cubicBezTo>
                <a:cubicBezTo>
                  <a:pt x="3466" y="2675"/>
                  <a:pt x="3466" y="2645"/>
                  <a:pt x="3466" y="2584"/>
                </a:cubicBezTo>
                <a:lnTo>
                  <a:pt x="4013" y="92"/>
                </a:lnTo>
                <a:lnTo>
                  <a:pt x="3101" y="92"/>
                </a:lnTo>
                <a:lnTo>
                  <a:pt x="2949" y="700"/>
                </a:lnTo>
                <a:cubicBezTo>
                  <a:pt x="2888" y="487"/>
                  <a:pt x="2767" y="335"/>
                  <a:pt x="2584" y="213"/>
                </a:cubicBezTo>
                <a:cubicBezTo>
                  <a:pt x="2432" y="61"/>
                  <a:pt x="2219" y="1"/>
                  <a:pt x="1976" y="1"/>
                </a:cubicBezTo>
                <a:close/>
              </a:path>
            </a:pathLst>
          </a:custGeom>
          <a:solidFill>
            <a:srgbClr val="F7E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p:cNvSpPr/>
          <p:nvPr/>
        </p:nvSpPr>
        <p:spPr>
          <a:xfrm>
            <a:off x="2306325" y="1770150"/>
            <a:ext cx="100325" cy="126925"/>
          </a:xfrm>
          <a:custGeom>
            <a:avLst/>
            <a:gdLst/>
            <a:ahLst/>
            <a:cxnLst/>
            <a:rect l="l" t="t" r="r" b="b"/>
            <a:pathLst>
              <a:path w="4013" h="5077" extrusionOk="0">
                <a:moveTo>
                  <a:pt x="2371" y="2129"/>
                </a:moveTo>
                <a:cubicBezTo>
                  <a:pt x="2493" y="2129"/>
                  <a:pt x="2584" y="2159"/>
                  <a:pt x="2645" y="2189"/>
                </a:cubicBezTo>
                <a:cubicBezTo>
                  <a:pt x="2736" y="2250"/>
                  <a:pt x="2797" y="2311"/>
                  <a:pt x="2858" y="2372"/>
                </a:cubicBezTo>
                <a:cubicBezTo>
                  <a:pt x="2919" y="2463"/>
                  <a:pt x="2949" y="2554"/>
                  <a:pt x="2979" y="2645"/>
                </a:cubicBezTo>
                <a:cubicBezTo>
                  <a:pt x="3010" y="2767"/>
                  <a:pt x="3040" y="2858"/>
                  <a:pt x="3040" y="2980"/>
                </a:cubicBezTo>
                <a:cubicBezTo>
                  <a:pt x="3040" y="3162"/>
                  <a:pt x="3010" y="3314"/>
                  <a:pt x="2949" y="3466"/>
                </a:cubicBezTo>
                <a:cubicBezTo>
                  <a:pt x="2888" y="3648"/>
                  <a:pt x="2797" y="3770"/>
                  <a:pt x="2675" y="3891"/>
                </a:cubicBezTo>
                <a:cubicBezTo>
                  <a:pt x="2584" y="4013"/>
                  <a:pt x="2463" y="4104"/>
                  <a:pt x="2311" y="4195"/>
                </a:cubicBezTo>
                <a:cubicBezTo>
                  <a:pt x="2189" y="4256"/>
                  <a:pt x="2037" y="4287"/>
                  <a:pt x="1885" y="4287"/>
                </a:cubicBezTo>
                <a:cubicBezTo>
                  <a:pt x="1703" y="4287"/>
                  <a:pt x="1551" y="4226"/>
                  <a:pt x="1429" y="4104"/>
                </a:cubicBezTo>
                <a:cubicBezTo>
                  <a:pt x="1308" y="4013"/>
                  <a:pt x="1216" y="3861"/>
                  <a:pt x="1186" y="3679"/>
                </a:cubicBezTo>
                <a:lnTo>
                  <a:pt x="1368" y="2828"/>
                </a:lnTo>
                <a:cubicBezTo>
                  <a:pt x="1490" y="2645"/>
                  <a:pt x="1642" y="2463"/>
                  <a:pt x="1824" y="2341"/>
                </a:cubicBezTo>
                <a:cubicBezTo>
                  <a:pt x="2007" y="2189"/>
                  <a:pt x="2189" y="2129"/>
                  <a:pt x="2371" y="2129"/>
                </a:cubicBezTo>
                <a:close/>
                <a:moveTo>
                  <a:pt x="1064" y="1"/>
                </a:moveTo>
                <a:lnTo>
                  <a:pt x="1" y="4986"/>
                </a:lnTo>
                <a:lnTo>
                  <a:pt x="791" y="4986"/>
                </a:lnTo>
                <a:lnTo>
                  <a:pt x="943" y="4378"/>
                </a:lnTo>
                <a:cubicBezTo>
                  <a:pt x="1004" y="4591"/>
                  <a:pt x="1125" y="4773"/>
                  <a:pt x="1308" y="4895"/>
                </a:cubicBezTo>
                <a:cubicBezTo>
                  <a:pt x="1460" y="5016"/>
                  <a:pt x="1703" y="5077"/>
                  <a:pt x="1946" y="5077"/>
                </a:cubicBezTo>
                <a:cubicBezTo>
                  <a:pt x="2220" y="5077"/>
                  <a:pt x="2463" y="5016"/>
                  <a:pt x="2706" y="4895"/>
                </a:cubicBezTo>
                <a:cubicBezTo>
                  <a:pt x="2979" y="4773"/>
                  <a:pt x="3192" y="4591"/>
                  <a:pt x="3375" y="4408"/>
                </a:cubicBezTo>
                <a:cubicBezTo>
                  <a:pt x="3557" y="4195"/>
                  <a:pt x="3709" y="3952"/>
                  <a:pt x="3830" y="3679"/>
                </a:cubicBezTo>
                <a:cubicBezTo>
                  <a:pt x="3952" y="3405"/>
                  <a:pt x="4013" y="3101"/>
                  <a:pt x="4013" y="2797"/>
                </a:cubicBezTo>
                <a:cubicBezTo>
                  <a:pt x="3982" y="2615"/>
                  <a:pt x="3982" y="2402"/>
                  <a:pt x="3922" y="2250"/>
                </a:cubicBezTo>
                <a:cubicBezTo>
                  <a:pt x="3861" y="2068"/>
                  <a:pt x="3800" y="1916"/>
                  <a:pt x="3709" y="1764"/>
                </a:cubicBezTo>
                <a:cubicBezTo>
                  <a:pt x="3587" y="1642"/>
                  <a:pt x="3466" y="1551"/>
                  <a:pt x="3314" y="1460"/>
                </a:cubicBezTo>
                <a:cubicBezTo>
                  <a:pt x="3192" y="1399"/>
                  <a:pt x="3010" y="1338"/>
                  <a:pt x="2827" y="1338"/>
                </a:cubicBezTo>
                <a:cubicBezTo>
                  <a:pt x="2584" y="1338"/>
                  <a:pt x="2341" y="1429"/>
                  <a:pt x="2128" y="1551"/>
                </a:cubicBezTo>
                <a:cubicBezTo>
                  <a:pt x="1885" y="1673"/>
                  <a:pt x="1703" y="1825"/>
                  <a:pt x="1551" y="2037"/>
                </a:cubicBezTo>
                <a:lnTo>
                  <a:pt x="1976" y="1"/>
                </a:lnTo>
                <a:close/>
              </a:path>
            </a:pathLst>
          </a:custGeom>
          <a:solidFill>
            <a:srgbClr val="F7E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p:cNvSpPr/>
          <p:nvPr/>
        </p:nvSpPr>
        <p:spPr>
          <a:xfrm>
            <a:off x="3144500" y="1690375"/>
            <a:ext cx="90450" cy="92725"/>
          </a:xfrm>
          <a:custGeom>
            <a:avLst/>
            <a:gdLst/>
            <a:ahLst/>
            <a:cxnLst/>
            <a:rect l="l" t="t" r="r" b="b"/>
            <a:pathLst>
              <a:path w="3618" h="3709" extrusionOk="0">
                <a:moveTo>
                  <a:pt x="2249" y="0"/>
                </a:moveTo>
                <a:cubicBezTo>
                  <a:pt x="1915" y="0"/>
                  <a:pt x="1641" y="61"/>
                  <a:pt x="1338" y="183"/>
                </a:cubicBezTo>
                <a:cubicBezTo>
                  <a:pt x="1064" y="304"/>
                  <a:pt x="851" y="456"/>
                  <a:pt x="638" y="669"/>
                </a:cubicBezTo>
                <a:cubicBezTo>
                  <a:pt x="456" y="882"/>
                  <a:pt x="274" y="1125"/>
                  <a:pt x="182" y="1368"/>
                </a:cubicBezTo>
                <a:cubicBezTo>
                  <a:pt x="61" y="1642"/>
                  <a:pt x="0" y="1915"/>
                  <a:pt x="0" y="2189"/>
                </a:cubicBezTo>
                <a:cubicBezTo>
                  <a:pt x="0" y="2402"/>
                  <a:pt x="30" y="2614"/>
                  <a:pt x="91" y="2797"/>
                </a:cubicBezTo>
                <a:cubicBezTo>
                  <a:pt x="152" y="2979"/>
                  <a:pt x="243" y="3131"/>
                  <a:pt x="365" y="3253"/>
                </a:cubicBezTo>
                <a:cubicBezTo>
                  <a:pt x="486" y="3405"/>
                  <a:pt x="638" y="3496"/>
                  <a:pt x="821" y="3587"/>
                </a:cubicBezTo>
                <a:cubicBezTo>
                  <a:pt x="1003" y="3678"/>
                  <a:pt x="1216" y="3709"/>
                  <a:pt x="1459" y="3709"/>
                </a:cubicBezTo>
                <a:cubicBezTo>
                  <a:pt x="1854" y="3709"/>
                  <a:pt x="2189" y="3617"/>
                  <a:pt x="2493" y="3435"/>
                </a:cubicBezTo>
                <a:cubicBezTo>
                  <a:pt x="2796" y="3283"/>
                  <a:pt x="3040" y="3040"/>
                  <a:pt x="3222" y="2766"/>
                </a:cubicBezTo>
                <a:lnTo>
                  <a:pt x="2401" y="2493"/>
                </a:lnTo>
                <a:cubicBezTo>
                  <a:pt x="2310" y="2614"/>
                  <a:pt x="2189" y="2706"/>
                  <a:pt x="2067" y="2797"/>
                </a:cubicBezTo>
                <a:cubicBezTo>
                  <a:pt x="1915" y="2888"/>
                  <a:pt x="1763" y="2918"/>
                  <a:pt x="1611" y="2918"/>
                </a:cubicBezTo>
                <a:cubicBezTo>
                  <a:pt x="1429" y="2918"/>
                  <a:pt x="1246" y="2857"/>
                  <a:pt x="1125" y="2706"/>
                </a:cubicBezTo>
                <a:cubicBezTo>
                  <a:pt x="1003" y="2523"/>
                  <a:pt x="973" y="2341"/>
                  <a:pt x="973" y="2098"/>
                </a:cubicBezTo>
                <a:cubicBezTo>
                  <a:pt x="973" y="1915"/>
                  <a:pt x="1003" y="1733"/>
                  <a:pt x="1064" y="1581"/>
                </a:cubicBezTo>
                <a:cubicBezTo>
                  <a:pt x="1125" y="1399"/>
                  <a:pt x="1186" y="1277"/>
                  <a:pt x="1307" y="1155"/>
                </a:cubicBezTo>
                <a:cubicBezTo>
                  <a:pt x="1398" y="1034"/>
                  <a:pt x="1520" y="943"/>
                  <a:pt x="1641" y="882"/>
                </a:cubicBezTo>
                <a:cubicBezTo>
                  <a:pt x="1793" y="791"/>
                  <a:pt x="1945" y="760"/>
                  <a:pt x="2067" y="760"/>
                </a:cubicBezTo>
                <a:cubicBezTo>
                  <a:pt x="2219" y="760"/>
                  <a:pt x="2341" y="821"/>
                  <a:pt x="2432" y="882"/>
                </a:cubicBezTo>
                <a:cubicBezTo>
                  <a:pt x="2553" y="943"/>
                  <a:pt x="2614" y="1064"/>
                  <a:pt x="2675" y="1186"/>
                </a:cubicBezTo>
                <a:lnTo>
                  <a:pt x="3617" y="912"/>
                </a:lnTo>
                <a:cubicBezTo>
                  <a:pt x="3526" y="639"/>
                  <a:pt x="3374" y="426"/>
                  <a:pt x="3161" y="243"/>
                </a:cubicBezTo>
                <a:cubicBezTo>
                  <a:pt x="2918" y="61"/>
                  <a:pt x="2645" y="0"/>
                  <a:pt x="2249" y="0"/>
                </a:cubicBezTo>
                <a:close/>
              </a:path>
            </a:pathLst>
          </a:custGeom>
          <a:solidFill>
            <a:srgbClr val="F7E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2"/>
          <p:cNvSpPr txBox="1">
            <a:spLocks noGrp="1"/>
          </p:cNvSpPr>
          <p:nvPr>
            <p:ph type="subTitle" idx="1"/>
          </p:nvPr>
        </p:nvSpPr>
        <p:spPr>
          <a:xfrm>
            <a:off x="2198300" y="3504547"/>
            <a:ext cx="4747200" cy="107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give a brief description of the topic you want to talk about. For example, if you want to talk about Mercury, you could say that it’s the smallest planet in the Solar System</a:t>
            </a:r>
            <a:endParaRPr/>
          </a:p>
          <a:p>
            <a:pPr marL="0" lvl="0" indent="0" algn="l" rtl="0">
              <a:spcBef>
                <a:spcPts val="1600"/>
              </a:spcBef>
              <a:spcAft>
                <a:spcPts val="160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sp>
        <p:nvSpPr>
          <p:cNvPr id="773" name="Google Shape;773;p43"/>
          <p:cNvSpPr txBox="1">
            <a:spLocks noGrp="1"/>
          </p:cNvSpPr>
          <p:nvPr>
            <p:ph type="title"/>
          </p:nvPr>
        </p:nvSpPr>
        <p:spPr>
          <a:xfrm>
            <a:off x="708600" y="539500"/>
            <a:ext cx="772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sp>
        <p:nvSpPr>
          <p:cNvPr id="774" name="Google Shape;774;p43"/>
          <p:cNvSpPr txBox="1">
            <a:spLocks noGrp="1"/>
          </p:cNvSpPr>
          <p:nvPr>
            <p:ph type="subTitle" idx="1"/>
          </p:nvPr>
        </p:nvSpPr>
        <p:spPr>
          <a:xfrm>
            <a:off x="711875" y="3452377"/>
            <a:ext cx="1725600" cy="118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a:t>
            </a:r>
            <a:endParaRPr/>
          </a:p>
        </p:txBody>
      </p:sp>
      <p:sp>
        <p:nvSpPr>
          <p:cNvPr id="775" name="Google Shape;775;p43"/>
          <p:cNvSpPr txBox="1">
            <a:spLocks noGrp="1"/>
          </p:cNvSpPr>
          <p:nvPr>
            <p:ph type="subTitle" idx="2"/>
          </p:nvPr>
        </p:nvSpPr>
        <p:spPr>
          <a:xfrm>
            <a:off x="710525" y="2984028"/>
            <a:ext cx="1728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776" name="Google Shape;776;p43"/>
          <p:cNvSpPr txBox="1">
            <a:spLocks noGrp="1"/>
          </p:cNvSpPr>
          <p:nvPr>
            <p:ph type="subTitle" idx="3"/>
          </p:nvPr>
        </p:nvSpPr>
        <p:spPr>
          <a:xfrm>
            <a:off x="2712275" y="3452377"/>
            <a:ext cx="1725600" cy="118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very cold place</a:t>
            </a:r>
            <a:endParaRPr/>
          </a:p>
        </p:txBody>
      </p:sp>
      <p:sp>
        <p:nvSpPr>
          <p:cNvPr id="777" name="Google Shape;777;p43"/>
          <p:cNvSpPr txBox="1">
            <a:spLocks noGrp="1"/>
          </p:cNvSpPr>
          <p:nvPr>
            <p:ph type="subTitle" idx="4"/>
          </p:nvPr>
        </p:nvSpPr>
        <p:spPr>
          <a:xfrm>
            <a:off x="2710925" y="2984028"/>
            <a:ext cx="1728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778" name="Google Shape;778;p43"/>
          <p:cNvSpPr txBox="1">
            <a:spLocks noGrp="1"/>
          </p:cNvSpPr>
          <p:nvPr>
            <p:ph type="subTitle" idx="5"/>
          </p:nvPr>
        </p:nvSpPr>
        <p:spPr>
          <a:xfrm>
            <a:off x="4712675" y="3452377"/>
            <a:ext cx="1725600" cy="118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also helium</a:t>
            </a:r>
            <a:endParaRPr/>
          </a:p>
        </p:txBody>
      </p:sp>
      <p:sp>
        <p:nvSpPr>
          <p:cNvPr id="779" name="Google Shape;779;p43"/>
          <p:cNvSpPr txBox="1">
            <a:spLocks noGrp="1"/>
          </p:cNvSpPr>
          <p:nvPr>
            <p:ph type="subTitle" idx="6"/>
          </p:nvPr>
        </p:nvSpPr>
        <p:spPr>
          <a:xfrm>
            <a:off x="4711325" y="2984028"/>
            <a:ext cx="1728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780" name="Google Shape;780;p43"/>
          <p:cNvSpPr txBox="1">
            <a:spLocks noGrp="1"/>
          </p:cNvSpPr>
          <p:nvPr>
            <p:ph type="subTitle" idx="7"/>
          </p:nvPr>
        </p:nvSpPr>
        <p:spPr>
          <a:xfrm>
            <a:off x="6713075" y="3452377"/>
            <a:ext cx="1725600" cy="118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a:t>
            </a:r>
            <a:endParaRPr/>
          </a:p>
        </p:txBody>
      </p:sp>
      <p:sp>
        <p:nvSpPr>
          <p:cNvPr id="781" name="Google Shape;781;p43"/>
          <p:cNvSpPr txBox="1">
            <a:spLocks noGrp="1"/>
          </p:cNvSpPr>
          <p:nvPr>
            <p:ph type="subTitle" idx="8"/>
          </p:nvPr>
        </p:nvSpPr>
        <p:spPr>
          <a:xfrm>
            <a:off x="6711725" y="2984028"/>
            <a:ext cx="1728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782" name="Google Shape;782;p43"/>
          <p:cNvSpPr/>
          <p:nvPr/>
        </p:nvSpPr>
        <p:spPr>
          <a:xfrm>
            <a:off x="710525" y="2473195"/>
            <a:ext cx="7726873" cy="304973"/>
          </a:xfrm>
          <a:custGeom>
            <a:avLst/>
            <a:gdLst/>
            <a:ahLst/>
            <a:cxnLst/>
            <a:rect l="l" t="t" r="r" b="b"/>
            <a:pathLst>
              <a:path w="272073" h="179396" extrusionOk="0">
                <a:moveTo>
                  <a:pt x="1" y="1"/>
                </a:moveTo>
                <a:lnTo>
                  <a:pt x="1" y="179396"/>
                </a:lnTo>
                <a:lnTo>
                  <a:pt x="272073" y="179396"/>
                </a:lnTo>
                <a:lnTo>
                  <a:pt x="272073" y="1"/>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1355813" y="1469275"/>
            <a:ext cx="437725" cy="1071475"/>
          </a:xfrm>
          <a:custGeom>
            <a:avLst/>
            <a:gdLst/>
            <a:ahLst/>
            <a:cxnLst/>
            <a:rect l="l" t="t" r="r" b="b"/>
            <a:pathLst>
              <a:path w="17509" h="42859" extrusionOk="0">
                <a:moveTo>
                  <a:pt x="5867" y="0"/>
                </a:moveTo>
                <a:lnTo>
                  <a:pt x="6202" y="1398"/>
                </a:lnTo>
                <a:lnTo>
                  <a:pt x="6202" y="26809"/>
                </a:lnTo>
                <a:cubicBezTo>
                  <a:pt x="2372" y="28055"/>
                  <a:pt x="1" y="31916"/>
                  <a:pt x="609" y="35928"/>
                </a:cubicBezTo>
                <a:cubicBezTo>
                  <a:pt x="1247" y="39910"/>
                  <a:pt x="4682" y="42858"/>
                  <a:pt x="8755" y="42858"/>
                </a:cubicBezTo>
                <a:cubicBezTo>
                  <a:pt x="12797" y="42858"/>
                  <a:pt x="16232" y="39910"/>
                  <a:pt x="16871" y="35928"/>
                </a:cubicBezTo>
                <a:cubicBezTo>
                  <a:pt x="17509" y="31916"/>
                  <a:pt x="15138" y="28055"/>
                  <a:pt x="11278" y="26809"/>
                </a:cubicBezTo>
                <a:lnTo>
                  <a:pt x="11278" y="1398"/>
                </a:lnTo>
                <a:lnTo>
                  <a:pt x="11612" y="0"/>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1533638" y="1927475"/>
            <a:ext cx="81325" cy="25"/>
          </a:xfrm>
          <a:custGeom>
            <a:avLst/>
            <a:gdLst/>
            <a:ahLst/>
            <a:cxnLst/>
            <a:rect l="l" t="t" r="r" b="b"/>
            <a:pathLst>
              <a:path w="3253" h="1" fill="none" extrusionOk="0">
                <a:moveTo>
                  <a:pt x="3253"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1533638" y="1986750"/>
            <a:ext cx="81325" cy="25"/>
          </a:xfrm>
          <a:custGeom>
            <a:avLst/>
            <a:gdLst/>
            <a:ahLst/>
            <a:cxnLst/>
            <a:rect l="l" t="t" r="r" b="b"/>
            <a:pathLst>
              <a:path w="3253" h="1" fill="none" extrusionOk="0">
                <a:moveTo>
                  <a:pt x="3253"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1533638" y="2046025"/>
            <a:ext cx="81325" cy="25"/>
          </a:xfrm>
          <a:custGeom>
            <a:avLst/>
            <a:gdLst/>
            <a:ahLst/>
            <a:cxnLst/>
            <a:rect l="l" t="t" r="r" b="b"/>
            <a:pathLst>
              <a:path w="3253" h="1" fill="none" extrusionOk="0">
                <a:moveTo>
                  <a:pt x="3253" y="1"/>
                </a:moveTo>
                <a:lnTo>
                  <a:pt x="0" y="1"/>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1533638" y="2105300"/>
            <a:ext cx="81325" cy="25"/>
          </a:xfrm>
          <a:custGeom>
            <a:avLst/>
            <a:gdLst/>
            <a:ahLst/>
            <a:cxnLst/>
            <a:rect l="l" t="t" r="r" b="b"/>
            <a:pathLst>
              <a:path w="3253" h="1" fill="none" extrusionOk="0">
                <a:moveTo>
                  <a:pt x="3253" y="0"/>
                </a:moveTo>
                <a:lnTo>
                  <a:pt x="0" y="0"/>
                </a:lnTo>
              </a:path>
            </a:pathLst>
          </a:custGeom>
          <a:noFill/>
          <a:ln w="6850" cap="flat" cmpd="sng">
            <a:solidFill>
              <a:srgbClr val="403D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1405213" y="2380375"/>
            <a:ext cx="338175" cy="129975"/>
          </a:xfrm>
          <a:custGeom>
            <a:avLst/>
            <a:gdLst/>
            <a:ahLst/>
            <a:cxnLst/>
            <a:rect l="l" t="t" r="r" b="b"/>
            <a:pathLst>
              <a:path w="13527" h="5199" extrusionOk="0">
                <a:moveTo>
                  <a:pt x="1" y="1"/>
                </a:moveTo>
                <a:cubicBezTo>
                  <a:pt x="821" y="3071"/>
                  <a:pt x="3587" y="5198"/>
                  <a:pt x="6779" y="5198"/>
                </a:cubicBezTo>
                <a:cubicBezTo>
                  <a:pt x="9940" y="5198"/>
                  <a:pt x="12706" y="3071"/>
                  <a:pt x="13527"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1586838" y="2322625"/>
            <a:ext cx="95000" cy="94250"/>
          </a:xfrm>
          <a:custGeom>
            <a:avLst/>
            <a:gdLst/>
            <a:ahLst/>
            <a:cxnLst/>
            <a:rect l="l" t="t" r="r" b="b"/>
            <a:pathLst>
              <a:path w="3800" h="3770" extrusionOk="0">
                <a:moveTo>
                  <a:pt x="1885" y="1"/>
                </a:moveTo>
                <a:cubicBezTo>
                  <a:pt x="851" y="1"/>
                  <a:pt x="0" y="821"/>
                  <a:pt x="0" y="1885"/>
                </a:cubicBezTo>
                <a:cubicBezTo>
                  <a:pt x="0" y="2918"/>
                  <a:pt x="851" y="3770"/>
                  <a:pt x="1885" y="3770"/>
                </a:cubicBezTo>
                <a:cubicBezTo>
                  <a:pt x="2949" y="3770"/>
                  <a:pt x="3800" y="2918"/>
                  <a:pt x="3800" y="1885"/>
                </a:cubicBezTo>
                <a:cubicBezTo>
                  <a:pt x="3800" y="821"/>
                  <a:pt x="2949" y="1"/>
                  <a:pt x="1885"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1558713" y="2260325"/>
            <a:ext cx="43350" cy="42575"/>
          </a:xfrm>
          <a:custGeom>
            <a:avLst/>
            <a:gdLst/>
            <a:ahLst/>
            <a:cxnLst/>
            <a:rect l="l" t="t" r="r" b="b"/>
            <a:pathLst>
              <a:path w="1734" h="1703" extrusionOk="0">
                <a:moveTo>
                  <a:pt x="882" y="0"/>
                </a:moveTo>
                <a:cubicBezTo>
                  <a:pt x="396" y="0"/>
                  <a:pt x="1" y="365"/>
                  <a:pt x="1" y="851"/>
                </a:cubicBezTo>
                <a:cubicBezTo>
                  <a:pt x="1" y="1307"/>
                  <a:pt x="396" y="1702"/>
                  <a:pt x="882" y="1702"/>
                </a:cubicBezTo>
                <a:cubicBezTo>
                  <a:pt x="1338" y="1702"/>
                  <a:pt x="1733" y="1307"/>
                  <a:pt x="1733" y="851"/>
                </a:cubicBezTo>
                <a:cubicBezTo>
                  <a:pt x="1733" y="365"/>
                  <a:pt x="1338" y="0"/>
                  <a:pt x="882" y="0"/>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3476288" y="1858350"/>
            <a:ext cx="198350" cy="51700"/>
          </a:xfrm>
          <a:custGeom>
            <a:avLst/>
            <a:gdLst/>
            <a:ahLst/>
            <a:cxnLst/>
            <a:rect l="l" t="t" r="r" b="b"/>
            <a:pathLst>
              <a:path w="7934" h="2068" extrusionOk="0">
                <a:moveTo>
                  <a:pt x="0" y="0"/>
                </a:moveTo>
                <a:lnTo>
                  <a:pt x="304" y="2067"/>
                </a:lnTo>
                <a:lnTo>
                  <a:pt x="7599" y="2067"/>
                </a:lnTo>
                <a:lnTo>
                  <a:pt x="7933" y="0"/>
                </a:lnTo>
                <a:close/>
              </a:path>
            </a:pathLst>
          </a:custGeom>
          <a:solidFill>
            <a:srgbClr val="84B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3397238" y="1910025"/>
            <a:ext cx="355675" cy="630725"/>
          </a:xfrm>
          <a:custGeom>
            <a:avLst/>
            <a:gdLst/>
            <a:ahLst/>
            <a:cxnLst/>
            <a:rect l="l" t="t" r="r" b="b"/>
            <a:pathLst>
              <a:path w="14227" h="25229" extrusionOk="0">
                <a:moveTo>
                  <a:pt x="3162" y="0"/>
                </a:moveTo>
                <a:cubicBezTo>
                  <a:pt x="2524" y="0"/>
                  <a:pt x="2007" y="517"/>
                  <a:pt x="2007" y="1155"/>
                </a:cubicBezTo>
                <a:lnTo>
                  <a:pt x="2007" y="1459"/>
                </a:lnTo>
                <a:lnTo>
                  <a:pt x="1" y="1459"/>
                </a:lnTo>
                <a:lnTo>
                  <a:pt x="1" y="25228"/>
                </a:lnTo>
                <a:lnTo>
                  <a:pt x="14226" y="25228"/>
                </a:lnTo>
                <a:lnTo>
                  <a:pt x="14226" y="1459"/>
                </a:lnTo>
                <a:lnTo>
                  <a:pt x="12250" y="1459"/>
                </a:lnTo>
                <a:lnTo>
                  <a:pt x="12250" y="1155"/>
                </a:lnTo>
                <a:cubicBezTo>
                  <a:pt x="12250" y="517"/>
                  <a:pt x="11734" y="0"/>
                  <a:pt x="11095"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3423088" y="2160025"/>
            <a:ext cx="304725" cy="355650"/>
          </a:xfrm>
          <a:custGeom>
            <a:avLst/>
            <a:gdLst/>
            <a:ahLst/>
            <a:cxnLst/>
            <a:rect l="l" t="t" r="r" b="b"/>
            <a:pathLst>
              <a:path w="12189" h="14226" extrusionOk="0">
                <a:moveTo>
                  <a:pt x="0" y="0"/>
                </a:moveTo>
                <a:lnTo>
                  <a:pt x="0" y="14225"/>
                </a:lnTo>
                <a:lnTo>
                  <a:pt x="12189" y="14225"/>
                </a:lnTo>
                <a:lnTo>
                  <a:pt x="12189" y="0"/>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3572788" y="2404275"/>
            <a:ext cx="38775" cy="33125"/>
          </a:xfrm>
          <a:custGeom>
            <a:avLst/>
            <a:gdLst/>
            <a:ahLst/>
            <a:cxnLst/>
            <a:rect l="l" t="t" r="r" b="b"/>
            <a:pathLst>
              <a:path w="1551" h="1325" extrusionOk="0">
                <a:moveTo>
                  <a:pt x="864" y="1"/>
                </a:moveTo>
                <a:cubicBezTo>
                  <a:pt x="700" y="1"/>
                  <a:pt x="534" y="62"/>
                  <a:pt x="395" y="200"/>
                </a:cubicBezTo>
                <a:cubicBezTo>
                  <a:pt x="0" y="625"/>
                  <a:pt x="274" y="1325"/>
                  <a:pt x="882" y="1325"/>
                </a:cubicBezTo>
                <a:cubicBezTo>
                  <a:pt x="1246" y="1325"/>
                  <a:pt x="1550" y="1021"/>
                  <a:pt x="1550" y="656"/>
                </a:cubicBezTo>
                <a:cubicBezTo>
                  <a:pt x="1530" y="266"/>
                  <a:pt x="1204" y="1"/>
                  <a:pt x="864"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3621413" y="2435600"/>
            <a:ext cx="51700" cy="43600"/>
          </a:xfrm>
          <a:custGeom>
            <a:avLst/>
            <a:gdLst/>
            <a:ahLst/>
            <a:cxnLst/>
            <a:rect l="l" t="t" r="r" b="b"/>
            <a:pathLst>
              <a:path w="2068" h="1744" extrusionOk="0">
                <a:moveTo>
                  <a:pt x="1171" y="0"/>
                </a:moveTo>
                <a:cubicBezTo>
                  <a:pt x="955" y="0"/>
                  <a:pt x="733" y="79"/>
                  <a:pt x="548" y="254"/>
                </a:cubicBezTo>
                <a:cubicBezTo>
                  <a:pt x="1" y="801"/>
                  <a:pt x="396" y="1743"/>
                  <a:pt x="1186" y="1743"/>
                </a:cubicBezTo>
                <a:cubicBezTo>
                  <a:pt x="1672" y="1743"/>
                  <a:pt x="2067" y="1348"/>
                  <a:pt x="2067" y="892"/>
                </a:cubicBezTo>
                <a:cubicBezTo>
                  <a:pt x="2067" y="355"/>
                  <a:pt x="1632" y="0"/>
                  <a:pt x="1171"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3526438" y="2366900"/>
            <a:ext cx="26600" cy="22625"/>
          </a:xfrm>
          <a:custGeom>
            <a:avLst/>
            <a:gdLst/>
            <a:ahLst/>
            <a:cxnLst/>
            <a:rect l="l" t="t" r="r" b="b"/>
            <a:pathLst>
              <a:path w="1064" h="905" extrusionOk="0">
                <a:moveTo>
                  <a:pt x="609" y="1"/>
                </a:moveTo>
                <a:cubicBezTo>
                  <a:pt x="494" y="1"/>
                  <a:pt x="374" y="45"/>
                  <a:pt x="274" y="145"/>
                </a:cubicBezTo>
                <a:cubicBezTo>
                  <a:pt x="0" y="418"/>
                  <a:pt x="213" y="905"/>
                  <a:pt x="608" y="905"/>
                </a:cubicBezTo>
                <a:cubicBezTo>
                  <a:pt x="851" y="905"/>
                  <a:pt x="1064" y="692"/>
                  <a:pt x="1064" y="449"/>
                </a:cubicBezTo>
                <a:cubicBezTo>
                  <a:pt x="1064" y="184"/>
                  <a:pt x="845" y="1"/>
                  <a:pt x="609"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3585688" y="2337825"/>
            <a:ext cx="10675" cy="11425"/>
          </a:xfrm>
          <a:custGeom>
            <a:avLst/>
            <a:gdLst/>
            <a:ahLst/>
            <a:cxnLst/>
            <a:rect l="l" t="t" r="r" b="b"/>
            <a:pathLst>
              <a:path w="427" h="457" extrusionOk="0">
                <a:moveTo>
                  <a:pt x="214" y="1"/>
                </a:moveTo>
                <a:cubicBezTo>
                  <a:pt x="92" y="1"/>
                  <a:pt x="1" y="122"/>
                  <a:pt x="1" y="244"/>
                </a:cubicBezTo>
                <a:cubicBezTo>
                  <a:pt x="1" y="366"/>
                  <a:pt x="92" y="457"/>
                  <a:pt x="214" y="457"/>
                </a:cubicBezTo>
                <a:cubicBezTo>
                  <a:pt x="335" y="457"/>
                  <a:pt x="427" y="366"/>
                  <a:pt x="427" y="244"/>
                </a:cubicBezTo>
                <a:cubicBezTo>
                  <a:pt x="427" y="122"/>
                  <a:pt x="335" y="1"/>
                  <a:pt x="214"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3545438" y="2248525"/>
            <a:ext cx="38775" cy="33100"/>
          </a:xfrm>
          <a:custGeom>
            <a:avLst/>
            <a:gdLst/>
            <a:ahLst/>
            <a:cxnLst/>
            <a:rect l="l" t="t" r="r" b="b"/>
            <a:pathLst>
              <a:path w="1551" h="1324" extrusionOk="0">
                <a:moveTo>
                  <a:pt x="889" y="0"/>
                </a:moveTo>
                <a:cubicBezTo>
                  <a:pt x="728" y="0"/>
                  <a:pt x="563" y="62"/>
                  <a:pt x="426" y="199"/>
                </a:cubicBezTo>
                <a:cubicBezTo>
                  <a:pt x="0" y="594"/>
                  <a:pt x="274" y="1323"/>
                  <a:pt x="881" y="1323"/>
                </a:cubicBezTo>
                <a:cubicBezTo>
                  <a:pt x="1246" y="1323"/>
                  <a:pt x="1550" y="1020"/>
                  <a:pt x="1550" y="685"/>
                </a:cubicBezTo>
                <a:cubicBezTo>
                  <a:pt x="1550" y="273"/>
                  <a:pt x="1229" y="0"/>
                  <a:pt x="889"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3471713" y="2293500"/>
            <a:ext cx="50950" cy="44350"/>
          </a:xfrm>
          <a:custGeom>
            <a:avLst/>
            <a:gdLst/>
            <a:ahLst/>
            <a:cxnLst/>
            <a:rect l="l" t="t" r="r" b="b"/>
            <a:pathLst>
              <a:path w="2038" h="1774" extrusionOk="0">
                <a:moveTo>
                  <a:pt x="1151" y="0"/>
                </a:moveTo>
                <a:cubicBezTo>
                  <a:pt x="938" y="0"/>
                  <a:pt x="723" y="79"/>
                  <a:pt x="548" y="254"/>
                </a:cubicBezTo>
                <a:cubicBezTo>
                  <a:pt x="1" y="831"/>
                  <a:pt x="365" y="1774"/>
                  <a:pt x="1156" y="1774"/>
                </a:cubicBezTo>
                <a:cubicBezTo>
                  <a:pt x="1642" y="1774"/>
                  <a:pt x="2037" y="1379"/>
                  <a:pt x="2037" y="892"/>
                </a:cubicBezTo>
                <a:cubicBezTo>
                  <a:pt x="2037" y="355"/>
                  <a:pt x="1602" y="0"/>
                  <a:pt x="1151"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3508188" y="2223800"/>
            <a:ext cx="26625" cy="22875"/>
          </a:xfrm>
          <a:custGeom>
            <a:avLst/>
            <a:gdLst/>
            <a:ahLst/>
            <a:cxnLst/>
            <a:rect l="l" t="t" r="r" b="b"/>
            <a:pathLst>
              <a:path w="1065" h="915" extrusionOk="0">
                <a:moveTo>
                  <a:pt x="578" y="1"/>
                </a:moveTo>
                <a:cubicBezTo>
                  <a:pt x="468" y="1"/>
                  <a:pt x="359" y="39"/>
                  <a:pt x="274" y="124"/>
                </a:cubicBezTo>
                <a:cubicBezTo>
                  <a:pt x="1" y="428"/>
                  <a:pt x="183" y="914"/>
                  <a:pt x="609" y="914"/>
                </a:cubicBezTo>
                <a:cubicBezTo>
                  <a:pt x="852" y="914"/>
                  <a:pt x="1064" y="702"/>
                  <a:pt x="1064" y="458"/>
                </a:cubicBezTo>
                <a:cubicBezTo>
                  <a:pt x="1064" y="186"/>
                  <a:pt x="820" y="1"/>
                  <a:pt x="578"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3658263" y="2220800"/>
            <a:ext cx="12200" cy="9725"/>
          </a:xfrm>
          <a:custGeom>
            <a:avLst/>
            <a:gdLst/>
            <a:ahLst/>
            <a:cxnLst/>
            <a:rect l="l" t="t" r="r" b="b"/>
            <a:pathLst>
              <a:path w="488" h="389" extrusionOk="0">
                <a:moveTo>
                  <a:pt x="233" y="1"/>
                </a:moveTo>
                <a:cubicBezTo>
                  <a:pt x="130" y="1"/>
                  <a:pt x="31" y="62"/>
                  <a:pt x="16" y="183"/>
                </a:cubicBezTo>
                <a:cubicBezTo>
                  <a:pt x="1" y="320"/>
                  <a:pt x="122" y="388"/>
                  <a:pt x="244" y="388"/>
                </a:cubicBezTo>
                <a:cubicBezTo>
                  <a:pt x="366" y="388"/>
                  <a:pt x="487" y="320"/>
                  <a:pt x="472" y="183"/>
                </a:cubicBezTo>
                <a:cubicBezTo>
                  <a:pt x="442" y="62"/>
                  <a:pt x="335" y="1"/>
                  <a:pt x="233"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3657888" y="2338175"/>
            <a:ext cx="38775" cy="33125"/>
          </a:xfrm>
          <a:custGeom>
            <a:avLst/>
            <a:gdLst/>
            <a:ahLst/>
            <a:cxnLst/>
            <a:rect l="l" t="t" r="r" b="b"/>
            <a:pathLst>
              <a:path w="1551" h="1325" extrusionOk="0">
                <a:moveTo>
                  <a:pt x="894" y="0"/>
                </a:moveTo>
                <a:cubicBezTo>
                  <a:pt x="731" y="0"/>
                  <a:pt x="564" y="61"/>
                  <a:pt x="426" y="200"/>
                </a:cubicBezTo>
                <a:cubicBezTo>
                  <a:pt x="1" y="595"/>
                  <a:pt x="305" y="1324"/>
                  <a:pt x="882" y="1324"/>
                </a:cubicBezTo>
                <a:cubicBezTo>
                  <a:pt x="1247" y="1324"/>
                  <a:pt x="1551" y="1020"/>
                  <a:pt x="1551" y="655"/>
                </a:cubicBezTo>
                <a:cubicBezTo>
                  <a:pt x="1551" y="265"/>
                  <a:pt x="1232" y="0"/>
                  <a:pt x="894"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3451963" y="2381350"/>
            <a:ext cx="26625" cy="22625"/>
          </a:xfrm>
          <a:custGeom>
            <a:avLst/>
            <a:gdLst/>
            <a:ahLst/>
            <a:cxnLst/>
            <a:rect l="l" t="t" r="r" b="b"/>
            <a:pathLst>
              <a:path w="1065" h="905" extrusionOk="0">
                <a:moveTo>
                  <a:pt x="619" y="0"/>
                </a:moveTo>
                <a:cubicBezTo>
                  <a:pt x="507" y="0"/>
                  <a:pt x="394" y="44"/>
                  <a:pt x="304" y="144"/>
                </a:cubicBezTo>
                <a:cubicBezTo>
                  <a:pt x="0" y="418"/>
                  <a:pt x="213" y="904"/>
                  <a:pt x="608" y="904"/>
                </a:cubicBezTo>
                <a:cubicBezTo>
                  <a:pt x="882" y="904"/>
                  <a:pt x="1064" y="722"/>
                  <a:pt x="1064" y="448"/>
                </a:cubicBezTo>
                <a:cubicBezTo>
                  <a:pt x="1064" y="183"/>
                  <a:pt x="845" y="0"/>
                  <a:pt x="619"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3471713" y="2432550"/>
            <a:ext cx="51700" cy="44375"/>
          </a:xfrm>
          <a:custGeom>
            <a:avLst/>
            <a:gdLst/>
            <a:ahLst/>
            <a:cxnLst/>
            <a:rect l="l" t="t" r="r" b="b"/>
            <a:pathLst>
              <a:path w="2068" h="1775" extrusionOk="0">
                <a:moveTo>
                  <a:pt x="1172" y="1"/>
                </a:moveTo>
                <a:cubicBezTo>
                  <a:pt x="955" y="1"/>
                  <a:pt x="733" y="79"/>
                  <a:pt x="548" y="254"/>
                </a:cubicBezTo>
                <a:cubicBezTo>
                  <a:pt x="1" y="832"/>
                  <a:pt x="396" y="1774"/>
                  <a:pt x="1186" y="1774"/>
                </a:cubicBezTo>
                <a:cubicBezTo>
                  <a:pt x="1672" y="1774"/>
                  <a:pt x="2068" y="1379"/>
                  <a:pt x="2068" y="893"/>
                </a:cubicBezTo>
                <a:cubicBezTo>
                  <a:pt x="2068" y="355"/>
                  <a:pt x="1632" y="1"/>
                  <a:pt x="1172"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3456513" y="2270575"/>
            <a:ext cx="10675" cy="11425"/>
          </a:xfrm>
          <a:custGeom>
            <a:avLst/>
            <a:gdLst/>
            <a:ahLst/>
            <a:cxnLst/>
            <a:rect l="l" t="t" r="r" b="b"/>
            <a:pathLst>
              <a:path w="427" h="457" extrusionOk="0">
                <a:moveTo>
                  <a:pt x="213" y="1"/>
                </a:moveTo>
                <a:cubicBezTo>
                  <a:pt x="107" y="1"/>
                  <a:pt x="1" y="77"/>
                  <a:pt x="1" y="229"/>
                </a:cubicBezTo>
                <a:cubicBezTo>
                  <a:pt x="1" y="381"/>
                  <a:pt x="107" y="457"/>
                  <a:pt x="213" y="457"/>
                </a:cubicBezTo>
                <a:cubicBezTo>
                  <a:pt x="320" y="457"/>
                  <a:pt x="426" y="381"/>
                  <a:pt x="426" y="229"/>
                </a:cubicBezTo>
                <a:cubicBezTo>
                  <a:pt x="426" y="77"/>
                  <a:pt x="320" y="1"/>
                  <a:pt x="213"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3600138" y="2451700"/>
            <a:ext cx="11425" cy="10775"/>
          </a:xfrm>
          <a:custGeom>
            <a:avLst/>
            <a:gdLst/>
            <a:ahLst/>
            <a:cxnLst/>
            <a:rect l="l" t="t" r="r" b="b"/>
            <a:pathLst>
              <a:path w="457" h="431" extrusionOk="0">
                <a:moveTo>
                  <a:pt x="176" y="0"/>
                </a:moveTo>
                <a:cubicBezTo>
                  <a:pt x="73" y="0"/>
                  <a:pt x="1" y="109"/>
                  <a:pt x="1" y="218"/>
                </a:cubicBezTo>
                <a:cubicBezTo>
                  <a:pt x="1" y="339"/>
                  <a:pt x="92" y="431"/>
                  <a:pt x="213" y="431"/>
                </a:cubicBezTo>
                <a:cubicBezTo>
                  <a:pt x="335" y="431"/>
                  <a:pt x="456" y="339"/>
                  <a:pt x="456" y="218"/>
                </a:cubicBezTo>
                <a:cubicBezTo>
                  <a:pt x="456" y="109"/>
                  <a:pt x="359" y="0"/>
                  <a:pt x="252" y="0"/>
                </a:cubicBezTo>
                <a:cubicBezTo>
                  <a:pt x="239" y="0"/>
                  <a:pt x="226" y="2"/>
                  <a:pt x="213" y="5"/>
                </a:cubicBezTo>
                <a:cubicBezTo>
                  <a:pt x="200" y="2"/>
                  <a:pt x="188" y="0"/>
                  <a:pt x="176"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3629013" y="2286925"/>
            <a:ext cx="22075" cy="22050"/>
          </a:xfrm>
          <a:custGeom>
            <a:avLst/>
            <a:gdLst/>
            <a:ahLst/>
            <a:cxnLst/>
            <a:rect l="l" t="t" r="r" b="b"/>
            <a:pathLst>
              <a:path w="883" h="882" extrusionOk="0">
                <a:moveTo>
                  <a:pt x="456" y="0"/>
                </a:moveTo>
                <a:cubicBezTo>
                  <a:pt x="213" y="0"/>
                  <a:pt x="1" y="213"/>
                  <a:pt x="1" y="456"/>
                </a:cubicBezTo>
                <a:cubicBezTo>
                  <a:pt x="1" y="699"/>
                  <a:pt x="213" y="882"/>
                  <a:pt x="456" y="882"/>
                </a:cubicBezTo>
                <a:cubicBezTo>
                  <a:pt x="700" y="882"/>
                  <a:pt x="882" y="699"/>
                  <a:pt x="882" y="456"/>
                </a:cubicBezTo>
                <a:cubicBezTo>
                  <a:pt x="882" y="213"/>
                  <a:pt x="700" y="0"/>
                  <a:pt x="456" y="0"/>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3634338" y="2199525"/>
            <a:ext cx="11425" cy="11425"/>
          </a:xfrm>
          <a:custGeom>
            <a:avLst/>
            <a:gdLst/>
            <a:ahLst/>
            <a:cxnLst/>
            <a:rect l="l" t="t" r="r" b="b"/>
            <a:pathLst>
              <a:path w="457" h="457" extrusionOk="0">
                <a:moveTo>
                  <a:pt x="243" y="1"/>
                </a:moveTo>
                <a:cubicBezTo>
                  <a:pt x="122" y="1"/>
                  <a:pt x="0" y="92"/>
                  <a:pt x="0" y="244"/>
                </a:cubicBezTo>
                <a:cubicBezTo>
                  <a:pt x="0" y="366"/>
                  <a:pt x="122" y="457"/>
                  <a:pt x="243" y="457"/>
                </a:cubicBezTo>
                <a:cubicBezTo>
                  <a:pt x="365" y="457"/>
                  <a:pt x="456" y="366"/>
                  <a:pt x="456" y="244"/>
                </a:cubicBezTo>
                <a:cubicBezTo>
                  <a:pt x="456" y="92"/>
                  <a:pt x="365" y="1"/>
                  <a:pt x="243" y="1"/>
                </a:cubicBez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5524550" y="2204350"/>
            <a:ext cx="58550" cy="95450"/>
          </a:xfrm>
          <a:custGeom>
            <a:avLst/>
            <a:gdLst/>
            <a:ahLst/>
            <a:cxnLst/>
            <a:rect l="l" t="t" r="r" b="b"/>
            <a:pathLst>
              <a:path w="2342" h="3818" extrusionOk="0">
                <a:moveTo>
                  <a:pt x="1183" y="1"/>
                </a:moveTo>
                <a:cubicBezTo>
                  <a:pt x="1102" y="1"/>
                  <a:pt x="1034" y="109"/>
                  <a:pt x="1034" y="109"/>
                </a:cubicBezTo>
                <a:cubicBezTo>
                  <a:pt x="1034" y="109"/>
                  <a:pt x="62" y="1355"/>
                  <a:pt x="31" y="2480"/>
                </a:cubicBezTo>
                <a:cubicBezTo>
                  <a:pt x="1" y="2966"/>
                  <a:pt x="274" y="3452"/>
                  <a:pt x="700" y="3696"/>
                </a:cubicBezTo>
                <a:cubicBezTo>
                  <a:pt x="852" y="3756"/>
                  <a:pt x="1004" y="3817"/>
                  <a:pt x="1186" y="3817"/>
                </a:cubicBezTo>
                <a:cubicBezTo>
                  <a:pt x="1338" y="3817"/>
                  <a:pt x="1490" y="3756"/>
                  <a:pt x="1642" y="3696"/>
                </a:cubicBezTo>
                <a:cubicBezTo>
                  <a:pt x="2098" y="3452"/>
                  <a:pt x="2341" y="2966"/>
                  <a:pt x="2311" y="2480"/>
                </a:cubicBezTo>
                <a:cubicBezTo>
                  <a:pt x="2281" y="1325"/>
                  <a:pt x="1308" y="109"/>
                  <a:pt x="1308" y="109"/>
                </a:cubicBezTo>
                <a:cubicBezTo>
                  <a:pt x="1267" y="28"/>
                  <a:pt x="1223" y="1"/>
                  <a:pt x="1183" y="1"/>
                </a:cubicBez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5312550" y="2363600"/>
            <a:ext cx="482550" cy="217350"/>
          </a:xfrm>
          <a:custGeom>
            <a:avLst/>
            <a:gdLst/>
            <a:ahLst/>
            <a:cxnLst/>
            <a:rect l="l" t="t" r="r" b="b"/>
            <a:pathLst>
              <a:path w="19302" h="8694" extrusionOk="0">
                <a:moveTo>
                  <a:pt x="0" y="0"/>
                </a:moveTo>
                <a:lnTo>
                  <a:pt x="0" y="6596"/>
                </a:lnTo>
                <a:cubicBezTo>
                  <a:pt x="0" y="7751"/>
                  <a:pt x="943" y="8694"/>
                  <a:pt x="2098" y="8694"/>
                </a:cubicBezTo>
                <a:lnTo>
                  <a:pt x="17204" y="8694"/>
                </a:lnTo>
                <a:cubicBezTo>
                  <a:pt x="18359" y="8694"/>
                  <a:pt x="19302" y="7751"/>
                  <a:pt x="19302" y="6596"/>
                </a:cubicBezTo>
                <a:lnTo>
                  <a:pt x="19302" y="0"/>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5332300" y="2497350"/>
            <a:ext cx="443050" cy="63850"/>
          </a:xfrm>
          <a:custGeom>
            <a:avLst/>
            <a:gdLst/>
            <a:ahLst/>
            <a:cxnLst/>
            <a:rect l="l" t="t" r="r" b="b"/>
            <a:pathLst>
              <a:path w="17722" h="2554" extrusionOk="0">
                <a:moveTo>
                  <a:pt x="1" y="0"/>
                </a:moveTo>
                <a:lnTo>
                  <a:pt x="1" y="821"/>
                </a:lnTo>
                <a:cubicBezTo>
                  <a:pt x="1" y="1793"/>
                  <a:pt x="791" y="2553"/>
                  <a:pt x="1733" y="2553"/>
                </a:cubicBezTo>
                <a:lnTo>
                  <a:pt x="15989" y="2553"/>
                </a:lnTo>
                <a:cubicBezTo>
                  <a:pt x="16931" y="2553"/>
                  <a:pt x="17721" y="1793"/>
                  <a:pt x="17721" y="821"/>
                </a:cubicBezTo>
                <a:lnTo>
                  <a:pt x="17721" y="0"/>
                </a:lnTo>
                <a:close/>
              </a:path>
            </a:pathLst>
          </a:custGeom>
          <a:solidFill>
            <a:srgbClr val="464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5332300" y="2432000"/>
            <a:ext cx="443050" cy="65375"/>
          </a:xfrm>
          <a:custGeom>
            <a:avLst/>
            <a:gdLst/>
            <a:ahLst/>
            <a:cxnLst/>
            <a:rect l="l" t="t" r="r" b="b"/>
            <a:pathLst>
              <a:path w="17722" h="2615" extrusionOk="0">
                <a:moveTo>
                  <a:pt x="1" y="0"/>
                </a:moveTo>
                <a:lnTo>
                  <a:pt x="1" y="2614"/>
                </a:lnTo>
                <a:lnTo>
                  <a:pt x="17721" y="2614"/>
                </a:lnTo>
                <a:lnTo>
                  <a:pt x="17721" y="0"/>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 name="Google Shape;813;p43"/>
          <p:cNvGrpSpPr/>
          <p:nvPr/>
        </p:nvGrpSpPr>
        <p:grpSpPr>
          <a:xfrm>
            <a:off x="7354725" y="2055775"/>
            <a:ext cx="401225" cy="519800"/>
            <a:chOff x="3130275" y="787525"/>
            <a:chExt cx="401225" cy="519800"/>
          </a:xfrm>
        </p:grpSpPr>
        <p:sp>
          <p:nvSpPr>
            <p:cNvPr id="814" name="Google Shape;814;p43"/>
            <p:cNvSpPr/>
            <p:nvPr/>
          </p:nvSpPr>
          <p:spPr>
            <a:xfrm>
              <a:off x="3132550" y="787525"/>
              <a:ext cx="101850" cy="153525"/>
            </a:xfrm>
            <a:custGeom>
              <a:avLst/>
              <a:gdLst/>
              <a:ahLst/>
              <a:cxnLst/>
              <a:rect l="l" t="t" r="r" b="b"/>
              <a:pathLst>
                <a:path w="4074" h="6141" extrusionOk="0">
                  <a:moveTo>
                    <a:pt x="0" y="1"/>
                  </a:moveTo>
                  <a:lnTo>
                    <a:pt x="0" y="6141"/>
                  </a:lnTo>
                  <a:lnTo>
                    <a:pt x="4073" y="6141"/>
                  </a:lnTo>
                  <a:lnTo>
                    <a:pt x="4073" y="1"/>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3427375" y="787525"/>
              <a:ext cx="101850" cy="153525"/>
            </a:xfrm>
            <a:custGeom>
              <a:avLst/>
              <a:gdLst/>
              <a:ahLst/>
              <a:cxnLst/>
              <a:rect l="l" t="t" r="r" b="b"/>
              <a:pathLst>
                <a:path w="4074" h="6141" extrusionOk="0">
                  <a:moveTo>
                    <a:pt x="1" y="1"/>
                  </a:moveTo>
                  <a:lnTo>
                    <a:pt x="1" y="6141"/>
                  </a:lnTo>
                  <a:lnTo>
                    <a:pt x="4074" y="6141"/>
                  </a:lnTo>
                  <a:lnTo>
                    <a:pt x="4074" y="1"/>
                  </a:lnTo>
                  <a:close/>
                </a:path>
              </a:pathLst>
            </a:custGeom>
            <a:solidFill>
              <a:srgbClr val="E8E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p:nvPr/>
          </p:nvSpPr>
          <p:spPr>
            <a:xfrm>
              <a:off x="3130275" y="941025"/>
              <a:ext cx="401225" cy="366300"/>
            </a:xfrm>
            <a:custGeom>
              <a:avLst/>
              <a:gdLst/>
              <a:ahLst/>
              <a:cxnLst/>
              <a:rect l="l" t="t" r="r" b="b"/>
              <a:pathLst>
                <a:path w="16049" h="14652" extrusionOk="0">
                  <a:moveTo>
                    <a:pt x="91" y="1"/>
                  </a:moveTo>
                  <a:lnTo>
                    <a:pt x="91" y="6536"/>
                  </a:lnTo>
                  <a:cubicBezTo>
                    <a:pt x="0" y="10974"/>
                    <a:pt x="3587" y="14652"/>
                    <a:pt x="8025" y="14652"/>
                  </a:cubicBezTo>
                  <a:cubicBezTo>
                    <a:pt x="12493" y="14652"/>
                    <a:pt x="16049" y="10974"/>
                    <a:pt x="15958" y="6536"/>
                  </a:cubicBezTo>
                  <a:lnTo>
                    <a:pt x="15958" y="1"/>
                  </a:lnTo>
                  <a:lnTo>
                    <a:pt x="11915" y="1"/>
                  </a:lnTo>
                  <a:lnTo>
                    <a:pt x="11915" y="6536"/>
                  </a:lnTo>
                  <a:cubicBezTo>
                    <a:pt x="11976" y="8724"/>
                    <a:pt x="10213" y="10518"/>
                    <a:pt x="8025" y="10518"/>
                  </a:cubicBezTo>
                  <a:cubicBezTo>
                    <a:pt x="5836" y="10518"/>
                    <a:pt x="4103" y="8724"/>
                    <a:pt x="4164" y="6536"/>
                  </a:cubicBezTo>
                  <a:lnTo>
                    <a:pt x="4164" y="1"/>
                  </a:lnTo>
                  <a:close/>
                </a:path>
              </a:pathLst>
            </a:custGeom>
            <a:solidFill>
              <a:srgbClr val="DE8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sp>
        <p:nvSpPr>
          <p:cNvPr id="821" name="Google Shape;821;p44"/>
          <p:cNvSpPr txBox="1">
            <a:spLocks noGrp="1"/>
          </p:cNvSpPr>
          <p:nvPr>
            <p:ph type="title" idx="2"/>
          </p:nvPr>
        </p:nvSpPr>
        <p:spPr>
          <a:xfrm>
            <a:off x="1705496" y="932133"/>
            <a:ext cx="24357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a:t>02</a:t>
            </a:r>
            <a:endParaRPr/>
          </a:p>
        </p:txBody>
      </p:sp>
      <p:sp>
        <p:nvSpPr>
          <p:cNvPr id="822" name="Google Shape;822;p44"/>
          <p:cNvSpPr txBox="1">
            <a:spLocks noGrp="1"/>
          </p:cNvSpPr>
          <p:nvPr>
            <p:ph type="title"/>
          </p:nvPr>
        </p:nvSpPr>
        <p:spPr>
          <a:xfrm>
            <a:off x="4034416" y="1573876"/>
            <a:ext cx="33384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OF THE TOPIC</a:t>
            </a:r>
            <a:endParaRPr/>
          </a:p>
        </p:txBody>
      </p:sp>
      <p:sp>
        <p:nvSpPr>
          <p:cNvPr id="823" name="Google Shape;823;p44"/>
          <p:cNvSpPr txBox="1">
            <a:spLocks noGrp="1"/>
          </p:cNvSpPr>
          <p:nvPr>
            <p:ph type="subTitle" idx="1"/>
          </p:nvPr>
        </p:nvSpPr>
        <p:spPr>
          <a:xfrm>
            <a:off x="4034399" y="2631150"/>
            <a:ext cx="2633700" cy="145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can include a few words about this section</a:t>
            </a:r>
            <a:endParaRPr/>
          </a:p>
          <a:p>
            <a:pPr marL="0" lvl="0" indent="0" algn="l" rtl="0">
              <a:spcBef>
                <a:spcPts val="1600"/>
              </a:spcBef>
              <a:spcAft>
                <a:spcPts val="1600"/>
              </a:spcAft>
              <a:buNone/>
            </a:pPr>
            <a:endParaRPr/>
          </a:p>
        </p:txBody>
      </p:sp>
      <p:sp>
        <p:nvSpPr>
          <p:cNvPr id="824" name="Google Shape;824;p44"/>
          <p:cNvSpPr/>
          <p:nvPr/>
        </p:nvSpPr>
        <p:spPr>
          <a:xfrm>
            <a:off x="1905350" y="3396875"/>
            <a:ext cx="5333311" cy="826119"/>
          </a:xfrm>
          <a:custGeom>
            <a:avLst/>
            <a:gdLst/>
            <a:ahLst/>
            <a:cxnLst/>
            <a:rect l="l" t="t" r="r" b="b"/>
            <a:pathLst>
              <a:path w="272073" h="179396" extrusionOk="0">
                <a:moveTo>
                  <a:pt x="1" y="1"/>
                </a:moveTo>
                <a:lnTo>
                  <a:pt x="1" y="179396"/>
                </a:lnTo>
                <a:lnTo>
                  <a:pt x="272073" y="179396"/>
                </a:lnTo>
                <a:lnTo>
                  <a:pt x="2720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44"/>
          <p:cNvGrpSpPr/>
          <p:nvPr/>
        </p:nvGrpSpPr>
        <p:grpSpPr>
          <a:xfrm>
            <a:off x="2341487" y="2780770"/>
            <a:ext cx="675645" cy="878486"/>
            <a:chOff x="1225250" y="2132512"/>
            <a:chExt cx="675645" cy="878486"/>
          </a:xfrm>
        </p:grpSpPr>
        <p:sp>
          <p:nvSpPr>
            <p:cNvPr id="826" name="Google Shape;826;p44"/>
            <p:cNvSpPr/>
            <p:nvPr/>
          </p:nvSpPr>
          <p:spPr>
            <a:xfrm>
              <a:off x="1225250" y="2170019"/>
              <a:ext cx="675645" cy="840980"/>
            </a:xfrm>
            <a:custGeom>
              <a:avLst/>
              <a:gdLst/>
              <a:ahLst/>
              <a:cxnLst/>
              <a:rect l="l" t="t" r="r" b="b"/>
              <a:pathLst>
                <a:path w="15492" h="19283" extrusionOk="0">
                  <a:moveTo>
                    <a:pt x="4949" y="0"/>
                  </a:moveTo>
                  <a:lnTo>
                    <a:pt x="4949" y="9928"/>
                  </a:lnTo>
                  <a:lnTo>
                    <a:pt x="332" y="18015"/>
                  </a:lnTo>
                  <a:cubicBezTo>
                    <a:pt x="0" y="18573"/>
                    <a:pt x="408" y="19282"/>
                    <a:pt x="1072" y="19282"/>
                  </a:cubicBezTo>
                  <a:lnTo>
                    <a:pt x="14424" y="19282"/>
                  </a:lnTo>
                  <a:cubicBezTo>
                    <a:pt x="14431" y="19282"/>
                    <a:pt x="14438" y="19282"/>
                    <a:pt x="14444" y="19282"/>
                  </a:cubicBezTo>
                  <a:cubicBezTo>
                    <a:pt x="15096" y="19282"/>
                    <a:pt x="15492" y="18567"/>
                    <a:pt x="15178" y="18015"/>
                  </a:cubicBezTo>
                  <a:lnTo>
                    <a:pt x="10531" y="9671"/>
                  </a:lnTo>
                  <a:lnTo>
                    <a:pt x="105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4"/>
            <p:cNvSpPr/>
            <p:nvPr/>
          </p:nvSpPr>
          <p:spPr>
            <a:xfrm>
              <a:off x="1413438" y="2132512"/>
              <a:ext cx="298789" cy="75057"/>
            </a:xfrm>
            <a:custGeom>
              <a:avLst/>
              <a:gdLst/>
              <a:ahLst/>
              <a:cxnLst/>
              <a:rect l="l" t="t" r="r" b="b"/>
              <a:pathLst>
                <a:path w="6851" h="1721" extrusionOk="0">
                  <a:moveTo>
                    <a:pt x="634" y="0"/>
                  </a:moveTo>
                  <a:cubicBezTo>
                    <a:pt x="272" y="0"/>
                    <a:pt x="0" y="287"/>
                    <a:pt x="0" y="634"/>
                  </a:cubicBezTo>
                  <a:lnTo>
                    <a:pt x="0" y="1071"/>
                  </a:lnTo>
                  <a:cubicBezTo>
                    <a:pt x="0" y="1434"/>
                    <a:pt x="272" y="1720"/>
                    <a:pt x="634" y="1720"/>
                  </a:cubicBezTo>
                  <a:lnTo>
                    <a:pt x="6216" y="1720"/>
                  </a:lnTo>
                  <a:cubicBezTo>
                    <a:pt x="6563" y="1720"/>
                    <a:pt x="6850" y="1434"/>
                    <a:pt x="6850" y="1071"/>
                  </a:cubicBezTo>
                  <a:lnTo>
                    <a:pt x="6850" y="634"/>
                  </a:lnTo>
                  <a:cubicBezTo>
                    <a:pt x="6850" y="287"/>
                    <a:pt x="6563" y="0"/>
                    <a:pt x="6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4"/>
            <p:cNvSpPr/>
            <p:nvPr/>
          </p:nvSpPr>
          <p:spPr>
            <a:xfrm>
              <a:off x="1274576" y="2697727"/>
              <a:ext cx="576470" cy="280341"/>
            </a:xfrm>
            <a:custGeom>
              <a:avLst/>
              <a:gdLst/>
              <a:ahLst/>
              <a:cxnLst/>
              <a:rect l="l" t="t" r="r" b="b"/>
              <a:pathLst>
                <a:path w="13218" h="6428" extrusionOk="0">
                  <a:moveTo>
                    <a:pt x="3260" y="0"/>
                  </a:moveTo>
                  <a:lnTo>
                    <a:pt x="288" y="5341"/>
                  </a:lnTo>
                  <a:cubicBezTo>
                    <a:pt x="1" y="5824"/>
                    <a:pt x="363" y="6428"/>
                    <a:pt x="921" y="6428"/>
                  </a:cubicBezTo>
                  <a:lnTo>
                    <a:pt x="12312" y="6428"/>
                  </a:lnTo>
                  <a:cubicBezTo>
                    <a:pt x="12871" y="6428"/>
                    <a:pt x="13218" y="5839"/>
                    <a:pt x="12961" y="5356"/>
                  </a:cubicBezTo>
                  <a:lnTo>
                    <a:pt x="997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4"/>
            <p:cNvSpPr/>
            <p:nvPr/>
          </p:nvSpPr>
          <p:spPr>
            <a:xfrm>
              <a:off x="1502276" y="2618746"/>
              <a:ext cx="44" cy="327094"/>
            </a:xfrm>
            <a:custGeom>
              <a:avLst/>
              <a:gdLst/>
              <a:ahLst/>
              <a:cxnLst/>
              <a:rect l="l" t="t" r="r" b="b"/>
              <a:pathLst>
                <a:path w="1" h="7500" fill="none" extrusionOk="0">
                  <a:moveTo>
                    <a:pt x="0" y="1"/>
                  </a:moveTo>
                  <a:lnTo>
                    <a:pt x="0" y="7499"/>
                  </a:lnTo>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4"/>
            <p:cNvSpPr/>
            <p:nvPr/>
          </p:nvSpPr>
          <p:spPr>
            <a:xfrm>
              <a:off x="1394336" y="2894462"/>
              <a:ext cx="102707" cy="44"/>
            </a:xfrm>
            <a:custGeom>
              <a:avLst/>
              <a:gdLst/>
              <a:ahLst/>
              <a:cxnLst/>
              <a:rect l="l" t="t" r="r" b="b"/>
              <a:pathLst>
                <a:path w="2355" h="1" fill="none" extrusionOk="0">
                  <a:moveTo>
                    <a:pt x="1" y="1"/>
                  </a:moveTo>
                  <a:lnTo>
                    <a:pt x="2354" y="1"/>
                  </a:lnTo>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4"/>
            <p:cNvSpPr/>
            <p:nvPr/>
          </p:nvSpPr>
          <p:spPr>
            <a:xfrm>
              <a:off x="1398959" y="2828651"/>
              <a:ext cx="103362" cy="44"/>
            </a:xfrm>
            <a:custGeom>
              <a:avLst/>
              <a:gdLst/>
              <a:ahLst/>
              <a:cxnLst/>
              <a:rect l="l" t="t" r="r" b="b"/>
              <a:pathLst>
                <a:path w="2370" h="1" fill="none" extrusionOk="0">
                  <a:moveTo>
                    <a:pt x="0" y="1"/>
                  </a:moveTo>
                  <a:lnTo>
                    <a:pt x="2369" y="1"/>
                  </a:lnTo>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4"/>
            <p:cNvSpPr/>
            <p:nvPr/>
          </p:nvSpPr>
          <p:spPr>
            <a:xfrm>
              <a:off x="1403582" y="2763538"/>
              <a:ext cx="103318" cy="44"/>
            </a:xfrm>
            <a:custGeom>
              <a:avLst/>
              <a:gdLst/>
              <a:ahLst/>
              <a:cxnLst/>
              <a:rect l="l" t="t" r="r" b="b"/>
              <a:pathLst>
                <a:path w="2369" h="1" fill="none" extrusionOk="0">
                  <a:moveTo>
                    <a:pt x="0" y="0"/>
                  </a:moveTo>
                  <a:lnTo>
                    <a:pt x="2369" y="0"/>
                  </a:lnTo>
                </a:path>
              </a:pathLst>
            </a:custGeom>
            <a:noFill/>
            <a:ln w="9525" cap="flat" cmpd="sng">
              <a:solidFill>
                <a:schemeClr val="dk2"/>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4"/>
            <p:cNvSpPr/>
            <p:nvPr/>
          </p:nvSpPr>
          <p:spPr>
            <a:xfrm>
              <a:off x="1532543" y="2496369"/>
              <a:ext cx="87530" cy="75057"/>
            </a:xfrm>
            <a:custGeom>
              <a:avLst/>
              <a:gdLst/>
              <a:ahLst/>
              <a:cxnLst/>
              <a:rect l="l" t="t" r="r" b="b"/>
              <a:pathLst>
                <a:path w="2007" h="1721" extrusionOk="0">
                  <a:moveTo>
                    <a:pt x="1147" y="1"/>
                  </a:moveTo>
                  <a:cubicBezTo>
                    <a:pt x="377" y="1"/>
                    <a:pt x="0" y="936"/>
                    <a:pt x="543" y="1464"/>
                  </a:cubicBezTo>
                  <a:cubicBezTo>
                    <a:pt x="720" y="1641"/>
                    <a:pt x="937" y="1720"/>
                    <a:pt x="1149" y="1720"/>
                  </a:cubicBezTo>
                  <a:cubicBezTo>
                    <a:pt x="1588" y="1720"/>
                    <a:pt x="2007" y="1380"/>
                    <a:pt x="2007" y="861"/>
                  </a:cubicBezTo>
                  <a:cubicBezTo>
                    <a:pt x="2007" y="393"/>
                    <a:pt x="1615" y="1"/>
                    <a:pt x="1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1600317" y="2729957"/>
              <a:ext cx="87530" cy="75057"/>
            </a:xfrm>
            <a:custGeom>
              <a:avLst/>
              <a:gdLst/>
              <a:ahLst/>
              <a:cxnLst/>
              <a:rect l="l" t="t" r="r" b="b"/>
              <a:pathLst>
                <a:path w="2007" h="1721" extrusionOk="0">
                  <a:moveTo>
                    <a:pt x="860" y="1"/>
                  </a:moveTo>
                  <a:cubicBezTo>
                    <a:pt x="393" y="1"/>
                    <a:pt x="0" y="393"/>
                    <a:pt x="0" y="861"/>
                  </a:cubicBezTo>
                  <a:cubicBezTo>
                    <a:pt x="0" y="1380"/>
                    <a:pt x="426" y="1720"/>
                    <a:pt x="865" y="1720"/>
                  </a:cubicBezTo>
                  <a:cubicBezTo>
                    <a:pt x="1077" y="1720"/>
                    <a:pt x="1292" y="1641"/>
                    <a:pt x="1464" y="1464"/>
                  </a:cubicBezTo>
                  <a:cubicBezTo>
                    <a:pt x="2007" y="921"/>
                    <a:pt x="1630" y="1"/>
                    <a:pt x="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1535160" y="2867466"/>
              <a:ext cx="63892" cy="63892"/>
            </a:xfrm>
            <a:custGeom>
              <a:avLst/>
              <a:gdLst/>
              <a:ahLst/>
              <a:cxnLst/>
              <a:rect l="l" t="t" r="r" b="b"/>
              <a:pathLst>
                <a:path w="1465" h="1465" extrusionOk="0">
                  <a:moveTo>
                    <a:pt x="725" y="1"/>
                  </a:moveTo>
                  <a:cubicBezTo>
                    <a:pt x="332" y="1"/>
                    <a:pt x="1" y="333"/>
                    <a:pt x="1" y="740"/>
                  </a:cubicBezTo>
                  <a:cubicBezTo>
                    <a:pt x="1" y="1148"/>
                    <a:pt x="332" y="1464"/>
                    <a:pt x="725" y="1464"/>
                  </a:cubicBezTo>
                  <a:cubicBezTo>
                    <a:pt x="1132" y="1464"/>
                    <a:pt x="1464" y="1148"/>
                    <a:pt x="1464" y="740"/>
                  </a:cubicBezTo>
                  <a:cubicBezTo>
                    <a:pt x="1464" y="333"/>
                    <a:pt x="1132"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1535160" y="2308182"/>
              <a:ext cx="65855" cy="55780"/>
            </a:xfrm>
            <a:custGeom>
              <a:avLst/>
              <a:gdLst/>
              <a:ahLst/>
              <a:cxnLst/>
              <a:rect l="l" t="t" r="r" b="b"/>
              <a:pathLst>
                <a:path w="1510" h="1279" extrusionOk="0">
                  <a:moveTo>
                    <a:pt x="861" y="1"/>
                  </a:moveTo>
                  <a:cubicBezTo>
                    <a:pt x="287" y="1"/>
                    <a:pt x="1" y="695"/>
                    <a:pt x="408" y="1087"/>
                  </a:cubicBezTo>
                  <a:cubicBezTo>
                    <a:pt x="540" y="1219"/>
                    <a:pt x="702" y="1278"/>
                    <a:pt x="861" y="1278"/>
                  </a:cubicBezTo>
                  <a:cubicBezTo>
                    <a:pt x="1193" y="1278"/>
                    <a:pt x="1509" y="1022"/>
                    <a:pt x="1509" y="634"/>
                  </a:cubicBezTo>
                  <a:cubicBezTo>
                    <a:pt x="1509" y="287"/>
                    <a:pt x="1223" y="1"/>
                    <a:pt x="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1526612" y="2632571"/>
              <a:ext cx="55955" cy="47843"/>
            </a:xfrm>
            <a:custGeom>
              <a:avLst/>
              <a:gdLst/>
              <a:ahLst/>
              <a:cxnLst/>
              <a:rect l="l" t="t" r="r" b="b"/>
              <a:pathLst>
                <a:path w="1283" h="1097" extrusionOk="0">
                  <a:moveTo>
                    <a:pt x="740" y="1"/>
                  </a:moveTo>
                  <a:cubicBezTo>
                    <a:pt x="242" y="1"/>
                    <a:pt x="0" y="589"/>
                    <a:pt x="347" y="936"/>
                  </a:cubicBezTo>
                  <a:cubicBezTo>
                    <a:pt x="458" y="1047"/>
                    <a:pt x="594" y="1096"/>
                    <a:pt x="727" y="1096"/>
                  </a:cubicBezTo>
                  <a:cubicBezTo>
                    <a:pt x="1010" y="1096"/>
                    <a:pt x="1283" y="873"/>
                    <a:pt x="1283" y="544"/>
                  </a:cubicBezTo>
                  <a:cubicBezTo>
                    <a:pt x="1283" y="242"/>
                    <a:pt x="1041" y="1"/>
                    <a:pt x="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1667437" y="2870127"/>
              <a:ext cx="55955" cy="47974"/>
            </a:xfrm>
            <a:custGeom>
              <a:avLst/>
              <a:gdLst/>
              <a:ahLst/>
              <a:cxnLst/>
              <a:rect l="l" t="t" r="r" b="b"/>
              <a:pathLst>
                <a:path w="1283" h="1100" extrusionOk="0">
                  <a:moveTo>
                    <a:pt x="724" y="0"/>
                  </a:moveTo>
                  <a:cubicBezTo>
                    <a:pt x="242" y="0"/>
                    <a:pt x="0" y="589"/>
                    <a:pt x="347" y="936"/>
                  </a:cubicBezTo>
                  <a:cubicBezTo>
                    <a:pt x="460" y="1049"/>
                    <a:pt x="599" y="1100"/>
                    <a:pt x="735" y="1100"/>
                  </a:cubicBezTo>
                  <a:cubicBezTo>
                    <a:pt x="1015" y="1100"/>
                    <a:pt x="1283" y="884"/>
                    <a:pt x="1283" y="559"/>
                  </a:cubicBezTo>
                  <a:cubicBezTo>
                    <a:pt x="1283" y="257"/>
                    <a:pt x="1026" y="0"/>
                    <a:pt x="7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 name="Google Shape;839;p44"/>
          <p:cNvSpPr/>
          <p:nvPr/>
        </p:nvSpPr>
        <p:spPr>
          <a:xfrm>
            <a:off x="3130317" y="3297698"/>
            <a:ext cx="166757" cy="192954"/>
          </a:xfrm>
          <a:custGeom>
            <a:avLst/>
            <a:gdLst/>
            <a:ahLst/>
            <a:cxnLst/>
            <a:rect l="l" t="t" r="r" b="b"/>
            <a:pathLst>
              <a:path w="5086" h="5885" extrusionOk="0">
                <a:moveTo>
                  <a:pt x="2536" y="1"/>
                </a:moveTo>
                <a:lnTo>
                  <a:pt x="1" y="1464"/>
                </a:lnTo>
                <a:lnTo>
                  <a:pt x="1" y="4406"/>
                </a:lnTo>
                <a:lnTo>
                  <a:pt x="2536" y="5885"/>
                </a:lnTo>
                <a:lnTo>
                  <a:pt x="5085" y="4406"/>
                </a:lnTo>
                <a:lnTo>
                  <a:pt x="5085" y="1464"/>
                </a:lnTo>
                <a:lnTo>
                  <a:pt x="2536" y="1"/>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3297040" y="3297698"/>
            <a:ext cx="167216" cy="192954"/>
          </a:xfrm>
          <a:custGeom>
            <a:avLst/>
            <a:gdLst/>
            <a:ahLst/>
            <a:cxnLst/>
            <a:rect l="l" t="t" r="r" b="b"/>
            <a:pathLst>
              <a:path w="5100" h="5885" extrusionOk="0">
                <a:moveTo>
                  <a:pt x="2550" y="1"/>
                </a:moveTo>
                <a:lnTo>
                  <a:pt x="0" y="1464"/>
                </a:lnTo>
                <a:lnTo>
                  <a:pt x="0" y="4406"/>
                </a:lnTo>
                <a:lnTo>
                  <a:pt x="2550" y="5885"/>
                </a:lnTo>
                <a:lnTo>
                  <a:pt x="5100" y="4406"/>
                </a:lnTo>
                <a:lnTo>
                  <a:pt x="5100" y="1464"/>
                </a:lnTo>
                <a:lnTo>
                  <a:pt x="2550" y="1"/>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4"/>
          <p:cNvSpPr/>
          <p:nvPr/>
        </p:nvSpPr>
        <p:spPr>
          <a:xfrm>
            <a:off x="3213432" y="3152778"/>
            <a:ext cx="167249" cy="192954"/>
          </a:xfrm>
          <a:custGeom>
            <a:avLst/>
            <a:gdLst/>
            <a:ahLst/>
            <a:cxnLst/>
            <a:rect l="l" t="t" r="r" b="b"/>
            <a:pathLst>
              <a:path w="5101" h="5885" extrusionOk="0">
                <a:moveTo>
                  <a:pt x="2550" y="0"/>
                </a:moveTo>
                <a:lnTo>
                  <a:pt x="1" y="1464"/>
                </a:lnTo>
                <a:lnTo>
                  <a:pt x="1" y="4406"/>
                </a:lnTo>
                <a:lnTo>
                  <a:pt x="2550" y="5884"/>
                </a:lnTo>
                <a:lnTo>
                  <a:pt x="5100" y="4406"/>
                </a:lnTo>
                <a:lnTo>
                  <a:pt x="5100" y="1464"/>
                </a:lnTo>
                <a:lnTo>
                  <a:pt x="2550" y="0"/>
                </a:lnTo>
                <a:close/>
              </a:path>
            </a:pathLst>
          </a:custGeom>
          <a:solidFill>
            <a:schemeClr val="accent1"/>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4"/>
          <p:cNvSpPr/>
          <p:nvPr/>
        </p:nvSpPr>
        <p:spPr>
          <a:xfrm>
            <a:off x="3129825" y="3007826"/>
            <a:ext cx="167249" cy="192954"/>
          </a:xfrm>
          <a:custGeom>
            <a:avLst/>
            <a:gdLst/>
            <a:ahLst/>
            <a:cxnLst/>
            <a:rect l="l" t="t" r="r" b="b"/>
            <a:pathLst>
              <a:path w="5101" h="5885" extrusionOk="0">
                <a:moveTo>
                  <a:pt x="2551" y="0"/>
                </a:moveTo>
                <a:lnTo>
                  <a:pt x="1" y="1464"/>
                </a:lnTo>
                <a:lnTo>
                  <a:pt x="1" y="4406"/>
                </a:lnTo>
                <a:lnTo>
                  <a:pt x="2551" y="5885"/>
                </a:lnTo>
                <a:lnTo>
                  <a:pt x="5100" y="4406"/>
                </a:lnTo>
                <a:lnTo>
                  <a:pt x="5100" y="1464"/>
                </a:lnTo>
                <a:lnTo>
                  <a:pt x="2551" y="0"/>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4"/>
          <p:cNvSpPr/>
          <p:nvPr/>
        </p:nvSpPr>
        <p:spPr>
          <a:xfrm>
            <a:off x="3297040" y="3007826"/>
            <a:ext cx="167216" cy="192954"/>
          </a:xfrm>
          <a:custGeom>
            <a:avLst/>
            <a:gdLst/>
            <a:ahLst/>
            <a:cxnLst/>
            <a:rect l="l" t="t" r="r" b="b"/>
            <a:pathLst>
              <a:path w="5100" h="5885" extrusionOk="0">
                <a:moveTo>
                  <a:pt x="2550" y="0"/>
                </a:moveTo>
                <a:lnTo>
                  <a:pt x="0" y="1464"/>
                </a:lnTo>
                <a:lnTo>
                  <a:pt x="0" y="4406"/>
                </a:lnTo>
                <a:lnTo>
                  <a:pt x="2550" y="5885"/>
                </a:lnTo>
                <a:lnTo>
                  <a:pt x="5100" y="4406"/>
                </a:lnTo>
                <a:lnTo>
                  <a:pt x="5100" y="1464"/>
                </a:lnTo>
                <a:lnTo>
                  <a:pt x="2550" y="0"/>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4"/>
          <p:cNvSpPr/>
          <p:nvPr/>
        </p:nvSpPr>
        <p:spPr>
          <a:xfrm>
            <a:off x="3213432" y="2862874"/>
            <a:ext cx="166724" cy="192954"/>
          </a:xfrm>
          <a:custGeom>
            <a:avLst/>
            <a:gdLst/>
            <a:ahLst/>
            <a:cxnLst/>
            <a:rect l="l" t="t" r="r" b="b"/>
            <a:pathLst>
              <a:path w="5085" h="5885" extrusionOk="0">
                <a:moveTo>
                  <a:pt x="2550" y="1"/>
                </a:moveTo>
                <a:lnTo>
                  <a:pt x="1" y="1479"/>
                </a:lnTo>
                <a:lnTo>
                  <a:pt x="1" y="4406"/>
                </a:lnTo>
                <a:lnTo>
                  <a:pt x="2550" y="5885"/>
                </a:lnTo>
                <a:lnTo>
                  <a:pt x="5085" y="4406"/>
                </a:lnTo>
                <a:lnTo>
                  <a:pt x="5085" y="1479"/>
                </a:lnTo>
                <a:lnTo>
                  <a:pt x="2550" y="1"/>
                </a:lnTo>
                <a:close/>
              </a:path>
            </a:pathLst>
          </a:custGeom>
          <a:solidFill>
            <a:schemeClr val="l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4"/>
          <p:cNvSpPr/>
          <p:nvPr/>
        </p:nvSpPr>
        <p:spPr>
          <a:xfrm>
            <a:off x="3380647" y="3152778"/>
            <a:ext cx="166724" cy="192954"/>
          </a:xfrm>
          <a:custGeom>
            <a:avLst/>
            <a:gdLst/>
            <a:ahLst/>
            <a:cxnLst/>
            <a:rect l="l" t="t" r="r" b="b"/>
            <a:pathLst>
              <a:path w="5085" h="5885" extrusionOk="0">
                <a:moveTo>
                  <a:pt x="2550" y="0"/>
                </a:moveTo>
                <a:lnTo>
                  <a:pt x="0" y="1464"/>
                </a:lnTo>
                <a:lnTo>
                  <a:pt x="0" y="4406"/>
                </a:lnTo>
                <a:lnTo>
                  <a:pt x="2550" y="5884"/>
                </a:lnTo>
                <a:lnTo>
                  <a:pt x="5085" y="4406"/>
                </a:lnTo>
                <a:lnTo>
                  <a:pt x="5085" y="1464"/>
                </a:lnTo>
                <a:lnTo>
                  <a:pt x="2550" y="0"/>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4"/>
          <p:cNvSpPr/>
          <p:nvPr/>
        </p:nvSpPr>
        <p:spPr>
          <a:xfrm>
            <a:off x="3547337" y="3152778"/>
            <a:ext cx="167249" cy="192954"/>
          </a:xfrm>
          <a:custGeom>
            <a:avLst/>
            <a:gdLst/>
            <a:ahLst/>
            <a:cxnLst/>
            <a:rect l="l" t="t" r="r" b="b"/>
            <a:pathLst>
              <a:path w="5101" h="5885" extrusionOk="0">
                <a:moveTo>
                  <a:pt x="2550" y="0"/>
                </a:moveTo>
                <a:lnTo>
                  <a:pt x="1" y="1464"/>
                </a:lnTo>
                <a:lnTo>
                  <a:pt x="1" y="4406"/>
                </a:lnTo>
                <a:lnTo>
                  <a:pt x="2550" y="5884"/>
                </a:lnTo>
                <a:lnTo>
                  <a:pt x="5100" y="4406"/>
                </a:lnTo>
                <a:lnTo>
                  <a:pt x="5100" y="1464"/>
                </a:lnTo>
                <a:lnTo>
                  <a:pt x="2550" y="0"/>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p:cNvSpPr/>
          <p:nvPr/>
        </p:nvSpPr>
        <p:spPr>
          <a:xfrm>
            <a:off x="3463730" y="3007826"/>
            <a:ext cx="167249" cy="192954"/>
          </a:xfrm>
          <a:custGeom>
            <a:avLst/>
            <a:gdLst/>
            <a:ahLst/>
            <a:cxnLst/>
            <a:rect l="l" t="t" r="r" b="b"/>
            <a:pathLst>
              <a:path w="5101" h="5885" extrusionOk="0">
                <a:moveTo>
                  <a:pt x="2551" y="0"/>
                </a:moveTo>
                <a:lnTo>
                  <a:pt x="1" y="1464"/>
                </a:lnTo>
                <a:lnTo>
                  <a:pt x="1" y="4406"/>
                </a:lnTo>
                <a:lnTo>
                  <a:pt x="2551" y="5885"/>
                </a:lnTo>
                <a:lnTo>
                  <a:pt x="5100" y="4406"/>
                </a:lnTo>
                <a:lnTo>
                  <a:pt x="5100" y="1464"/>
                </a:lnTo>
                <a:lnTo>
                  <a:pt x="2551" y="0"/>
                </a:lnTo>
                <a:close/>
              </a:path>
            </a:pathLst>
          </a:custGeom>
          <a:solidFill>
            <a:schemeClr val="accent2"/>
          </a:solidFill>
          <a:ln w="9425" cap="flat" cmpd="sng">
            <a:solidFill>
              <a:srgbClr val="FFFFFF"/>
            </a:solidFill>
            <a:prstDash val="solid"/>
            <a:miter lim="150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Actity Lesson Plan by Slidesgo">
  <a:themeElements>
    <a:clrScheme name="Simple Light">
      <a:dk1>
        <a:srgbClr val="000000"/>
      </a:dk1>
      <a:lt1>
        <a:srgbClr val="FFFFFF"/>
      </a:lt1>
      <a:dk2>
        <a:srgbClr val="464342"/>
      </a:dk2>
      <a:lt2>
        <a:srgbClr val="FAF1EA"/>
      </a:lt2>
      <a:accent1>
        <a:srgbClr val="DE8B74"/>
      </a:accent1>
      <a:accent2>
        <a:srgbClr val="84B6BC"/>
      </a:accent2>
      <a:accent3>
        <a:srgbClr val="464342"/>
      </a:accent3>
      <a:accent4>
        <a:srgbClr val="DE8B74"/>
      </a:accent4>
      <a:accent5>
        <a:srgbClr val="84B6BC"/>
      </a:accent5>
      <a:accent6>
        <a:srgbClr val="DE8B74"/>
      </a:accent6>
      <a:hlink>
        <a:srgbClr val="4643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1185</Words>
  <Application>Microsoft Office PowerPoint</Application>
  <PresentationFormat>全屏显示(16:9)</PresentationFormat>
  <Paragraphs>252</Paragraphs>
  <Slides>47</Slides>
  <Notes>47</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47</vt:i4>
      </vt:variant>
    </vt:vector>
  </HeadingPairs>
  <TitlesOfParts>
    <vt:vector size="58" baseType="lpstr">
      <vt:lpstr>Amatic SC</vt:lpstr>
      <vt:lpstr>Lato</vt:lpstr>
      <vt:lpstr>Montserrat</vt:lpstr>
      <vt:lpstr>Proxima Nova</vt:lpstr>
      <vt:lpstr>Proxima Nova Semibold</vt:lpstr>
      <vt:lpstr>Righteous</vt:lpstr>
      <vt:lpstr>Roboto Medium</vt:lpstr>
      <vt:lpstr>Arial</vt:lpstr>
      <vt:lpstr>Calibri</vt:lpstr>
      <vt:lpstr>Actity Lesson Plan by Slidesgo</vt:lpstr>
      <vt:lpstr>Slidesgo Final Pages</vt:lpstr>
      <vt:lpstr>ACTITY LESSON PLAN</vt:lpstr>
      <vt:lpstr>AWESOME WORDS!</vt:lpstr>
      <vt:lpstr>01</vt:lpstr>
      <vt:lpstr>01</vt:lpstr>
      <vt:lpstr>INTRODUCTION</vt:lpstr>
      <vt:lpstr>—SOMEONE FAMOUS</vt:lpstr>
      <vt:lpstr>WHAT IS THIS TOPIC ABOUT?</vt:lpstr>
      <vt:lpstr>DEFINITION OF CONCEPTS</vt:lpstr>
      <vt:lpstr> 02</vt:lpstr>
      <vt:lpstr>FEATURES OF THE TOPIC</vt:lpstr>
      <vt:lpstr>KEY NUMBERS</vt:lpstr>
      <vt:lpstr>400,000</vt:lpstr>
      <vt:lpstr>A PICTURE IS WORTH A THOUSAND WORDS</vt:lpstr>
      <vt:lpstr>ANOTHER PICTURE IS EVEN BETTER</vt:lpstr>
      <vt:lpstr>PRACTICAL USES OF THIS SUBJECT</vt:lpstr>
      <vt:lpstr>DEMO</vt:lpstr>
      <vt:lpstr>DID YOU KNOW THIS?</vt:lpstr>
      <vt:lpstr>PROBLEM</vt:lpstr>
      <vt:lpstr>PROCESS</vt:lpstr>
      <vt:lpstr>REVIEW OF CONCEPTS</vt:lpstr>
      <vt:lpstr>OVERVIEW DIAGRAM</vt:lpstr>
      <vt:lpstr>MAP OF RESEARCH</vt:lpstr>
      <vt:lpstr>LOOK AT THIS GRAPH!</vt:lpstr>
      <vt:lpstr>SCIENCE OVER TIME</vt:lpstr>
      <vt:lpstr>EXAMS THIS MONTH</vt:lpstr>
      <vt:lpstr>EXERCISE</vt:lpstr>
      <vt:lpstr>ASSIGNMENT</vt:lpstr>
      <vt:lpstr>DESKTOP SOFTWARE</vt:lpstr>
      <vt:lpstr>TABLET APP</vt:lpstr>
      <vt:lpstr>MOBILE WEB</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ACTITY LESSON PLAN</dc:title>
  <cp:lastModifiedBy>刘 龙</cp:lastModifiedBy>
  <cp:revision>2</cp:revision>
  <dcterms:modified xsi:type="dcterms:W3CDTF">2021-01-05T12:58:29Z</dcterms:modified>
</cp:coreProperties>
</file>