
<file path=[Content_Types].xml><?xml version="1.0" encoding="utf-8"?>
<Types xmlns="http://schemas.openxmlformats.org/package/2006/content-types">
  <Default Extension="flac" ContentType="audio/unknown"/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36"/>
  </p:notesMasterIdLst>
  <p:sldIdLst>
    <p:sldId id="304" r:id="rId2"/>
    <p:sldId id="303" r:id="rId3"/>
    <p:sldId id="258" r:id="rId4"/>
    <p:sldId id="259" r:id="rId5"/>
    <p:sldId id="284" r:id="rId6"/>
    <p:sldId id="257" r:id="rId7"/>
    <p:sldId id="261" r:id="rId8"/>
    <p:sldId id="285" r:id="rId9"/>
    <p:sldId id="294" r:id="rId10"/>
    <p:sldId id="263" r:id="rId11"/>
    <p:sldId id="286" r:id="rId12"/>
    <p:sldId id="295" r:id="rId13"/>
    <p:sldId id="280" r:id="rId14"/>
    <p:sldId id="287" r:id="rId15"/>
    <p:sldId id="296" r:id="rId16"/>
    <p:sldId id="274" r:id="rId17"/>
    <p:sldId id="288" r:id="rId18"/>
    <p:sldId id="297" r:id="rId19"/>
    <p:sldId id="278" r:id="rId20"/>
    <p:sldId id="289" r:id="rId21"/>
    <p:sldId id="298" r:id="rId22"/>
    <p:sldId id="279" r:id="rId23"/>
    <p:sldId id="290" r:id="rId24"/>
    <p:sldId id="299" r:id="rId25"/>
    <p:sldId id="281" r:id="rId26"/>
    <p:sldId id="291" r:id="rId27"/>
    <p:sldId id="300" r:id="rId28"/>
    <p:sldId id="282" r:id="rId29"/>
    <p:sldId id="292" r:id="rId30"/>
    <p:sldId id="301" r:id="rId31"/>
    <p:sldId id="283" r:id="rId32"/>
    <p:sldId id="293" r:id="rId33"/>
    <p:sldId id="302" r:id="rId34"/>
    <p:sldId id="277" r:id="rId35"/>
  </p:sldIdLst>
  <p:sldSz cx="12192000" cy="6858000"/>
  <p:notesSz cx="6858000" cy="9144000"/>
  <p:embeddedFontLst>
    <p:embeddedFont>
      <p:font typeface="Barlow Condensed" panose="00000506000000000000" pitchFamily="2" charset="0"/>
      <p:regular r:id="rId37"/>
      <p:bold r:id="rId38"/>
      <p:italic r:id="rId39"/>
      <p:boldItalic r:id="rId40"/>
    </p:embeddedFont>
    <p:embeddedFont>
      <p:font typeface="BN Bilbo" panose="02000400000000000000" pitchFamily="2" charset="-79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isha" panose="020B0502040204020203" pitchFamily="34" charset="-79"/>
      <p:regular r:id="rId46"/>
      <p:bold r:id="rId47"/>
    </p:embeddedFont>
    <p:embeddedFont>
      <p:font typeface="Homemade Apple" panose="020B0604020202020204" charset="0"/>
      <p:regular r:id="rId48"/>
    </p:embeddedFont>
    <p:embeddedFont>
      <p:font typeface="Lilita One" panose="020B0604020202020204" charset="0"/>
      <p:regular r:id="rId49"/>
    </p:embeddedFont>
    <p:embeddedFont>
      <p:font typeface="Open Sans" panose="020B0606030504020204" pitchFamily="34" charset="0"/>
      <p:regular r:id="rId50"/>
      <p:bold r:id="rId51"/>
      <p:italic r:id="rId52"/>
      <p:boldItalic r:id="rId53"/>
    </p:embeddedFont>
    <p:embeddedFont>
      <p:font typeface="Poppins" panose="00000500000000000000" pitchFamily="2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018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346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92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af4bc0a09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9af4bc0a09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689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471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614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9af4bc0a09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9af4bc0a09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850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693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9af4bc0a09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9af4bc0a09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895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13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268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9af4bc0a09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9af4bc0a09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592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228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254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af4bf87f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9af4bf87f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2402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5162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636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af4bf87f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9af4bf87f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821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882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20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9af4bc0a09_0_1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9af4bc0a09_0_1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9af4bc0a09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9af4bc0a09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63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8866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9af4bc0a09_0_2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9af4bc0a09_0_2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9af4bf87f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9af4bf87fc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f4bc0a09_0_10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f4bc0a09_0_10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69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af4bc0a09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af4bc0a09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392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af4bc0a09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9af4bc0a09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72850" y="1602375"/>
            <a:ext cx="7416000" cy="273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2925" y="9625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22980"/>
                </a:solidFill>
              </a:rPr>
              <a:t>‹#›</a:t>
            </a:fld>
            <a:endParaRPr sz="1300">
              <a:solidFill>
                <a:srgbClr val="022980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4" y="4828224"/>
            <a:ext cx="12200021" cy="202895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flipH="1">
            <a:off x="520125" y="11149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031875" y="2508274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0" y="5099901"/>
            <a:ext cx="12200021" cy="176431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0" y="5226518"/>
            <a:ext cx="12200021" cy="163198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39125" y="3450350"/>
            <a:ext cx="1055788" cy="2849811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0" y="5717406"/>
            <a:ext cx="12200021" cy="113945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1965558" y="4828235"/>
            <a:ext cx="2049712" cy="1899603"/>
          </a:xfrm>
          <a:custGeom>
            <a:avLst/>
            <a:gdLst/>
            <a:ahLst/>
            <a:cxnLst/>
            <a:rect l="l" t="t" r="r" b="b"/>
            <a:pathLst>
              <a:path w="2049712" h="1899603" extrusionOk="0">
                <a:moveTo>
                  <a:pt x="1137101" y="1406149"/>
                </a:moveTo>
                <a:cubicBezTo>
                  <a:pt x="1178019" y="1408486"/>
                  <a:pt x="1215429" y="1443557"/>
                  <a:pt x="1206076" y="1509024"/>
                </a:cubicBezTo>
                <a:cubicBezTo>
                  <a:pt x="1187371" y="1621254"/>
                  <a:pt x="1075142" y="1611906"/>
                  <a:pt x="1187371" y="1686726"/>
                </a:cubicBezTo>
                <a:cubicBezTo>
                  <a:pt x="1215424" y="1705431"/>
                  <a:pt x="1271539" y="1883123"/>
                  <a:pt x="1280896" y="1883123"/>
                </a:cubicBezTo>
                <a:cubicBezTo>
                  <a:pt x="1308949" y="1873776"/>
                  <a:pt x="1374421" y="1705431"/>
                  <a:pt x="1355716" y="1668021"/>
                </a:cubicBezTo>
                <a:cubicBezTo>
                  <a:pt x="1327654" y="1611906"/>
                  <a:pt x="1224781" y="1546434"/>
                  <a:pt x="1308949" y="1480971"/>
                </a:cubicBezTo>
                <a:cubicBezTo>
                  <a:pt x="1524061" y="1303269"/>
                  <a:pt x="1477293" y="1892481"/>
                  <a:pt x="1458588" y="1892481"/>
                </a:cubicBezTo>
                <a:cubicBezTo>
                  <a:pt x="1495998" y="1901828"/>
                  <a:pt x="1505356" y="1789598"/>
                  <a:pt x="1552113" y="1789598"/>
                </a:cubicBezTo>
                <a:cubicBezTo>
                  <a:pt x="1608228" y="1789598"/>
                  <a:pt x="1610568" y="1834024"/>
                  <a:pt x="1596540" y="1881956"/>
                </a:cubicBezTo>
                <a:lnTo>
                  <a:pt x="1589259" y="1899603"/>
                </a:lnTo>
                <a:lnTo>
                  <a:pt x="985988" y="1899603"/>
                </a:lnTo>
                <a:lnTo>
                  <a:pt x="974162" y="1862957"/>
                </a:lnTo>
                <a:cubicBezTo>
                  <a:pt x="966417" y="1849220"/>
                  <a:pt x="955897" y="1836361"/>
                  <a:pt x="944207" y="1827008"/>
                </a:cubicBezTo>
                <a:cubicBezTo>
                  <a:pt x="850682" y="1742841"/>
                  <a:pt x="766505" y="1686726"/>
                  <a:pt x="878735" y="1546434"/>
                </a:cubicBezTo>
                <a:cubicBezTo>
                  <a:pt x="925502" y="1490319"/>
                  <a:pt x="1047079" y="1537086"/>
                  <a:pt x="1047079" y="1499676"/>
                </a:cubicBezTo>
                <a:cubicBezTo>
                  <a:pt x="1051758" y="1434209"/>
                  <a:pt x="1096184" y="1403812"/>
                  <a:pt x="1137101" y="1406149"/>
                </a:cubicBezTo>
                <a:close/>
                <a:moveTo>
                  <a:pt x="2049712" y="1220521"/>
                </a:moveTo>
                <a:lnTo>
                  <a:pt x="2049712" y="1255997"/>
                </a:lnTo>
                <a:lnTo>
                  <a:pt x="2047800" y="1247155"/>
                </a:lnTo>
                <a:close/>
                <a:moveTo>
                  <a:pt x="164147" y="331198"/>
                </a:moveTo>
                <a:cubicBezTo>
                  <a:pt x="177299" y="331782"/>
                  <a:pt x="191328" y="342303"/>
                  <a:pt x="205356" y="368021"/>
                </a:cubicBezTo>
                <a:cubicBezTo>
                  <a:pt x="214713" y="386726"/>
                  <a:pt x="186651" y="695363"/>
                  <a:pt x="242766" y="667301"/>
                </a:cubicBezTo>
                <a:cubicBezTo>
                  <a:pt x="252123" y="667301"/>
                  <a:pt x="214713" y="386726"/>
                  <a:pt x="317586" y="536366"/>
                </a:cubicBezTo>
                <a:cubicBezTo>
                  <a:pt x="392406" y="639248"/>
                  <a:pt x="270828" y="798236"/>
                  <a:pt x="280176" y="910465"/>
                </a:cubicBezTo>
                <a:cubicBezTo>
                  <a:pt x="280176" y="938528"/>
                  <a:pt x="289533" y="938528"/>
                  <a:pt x="317586" y="929170"/>
                </a:cubicBezTo>
                <a:cubicBezTo>
                  <a:pt x="326943" y="901118"/>
                  <a:pt x="308238" y="816940"/>
                  <a:pt x="345648" y="798236"/>
                </a:cubicBezTo>
                <a:cubicBezTo>
                  <a:pt x="420468" y="770183"/>
                  <a:pt x="401763" y="910465"/>
                  <a:pt x="392406" y="938528"/>
                </a:cubicBezTo>
                <a:cubicBezTo>
                  <a:pt x="364353" y="1032052"/>
                  <a:pt x="252123" y="1219102"/>
                  <a:pt x="336291" y="1312627"/>
                </a:cubicBezTo>
                <a:cubicBezTo>
                  <a:pt x="336291" y="1312627"/>
                  <a:pt x="429816" y="1209745"/>
                  <a:pt x="439173" y="1209745"/>
                </a:cubicBezTo>
                <a:cubicBezTo>
                  <a:pt x="532698" y="1191040"/>
                  <a:pt x="467225" y="1275217"/>
                  <a:pt x="448521" y="1293922"/>
                </a:cubicBezTo>
                <a:cubicBezTo>
                  <a:pt x="420468" y="1359384"/>
                  <a:pt x="457878" y="1443562"/>
                  <a:pt x="448521" y="1518381"/>
                </a:cubicBezTo>
                <a:cubicBezTo>
                  <a:pt x="429816" y="1621254"/>
                  <a:pt x="298881" y="1696074"/>
                  <a:pt x="345648" y="1798956"/>
                </a:cubicBezTo>
                <a:cubicBezTo>
                  <a:pt x="352662" y="1812984"/>
                  <a:pt x="361429" y="1834612"/>
                  <a:pt x="371949" y="1858139"/>
                </a:cubicBezTo>
                <a:lnTo>
                  <a:pt x="393583" y="1899603"/>
                </a:lnTo>
                <a:lnTo>
                  <a:pt x="196413" y="1899603"/>
                </a:lnTo>
                <a:lnTo>
                  <a:pt x="160086" y="1872561"/>
                </a:lnTo>
                <a:lnTo>
                  <a:pt x="172773" y="1862194"/>
                </a:lnTo>
                <a:cubicBezTo>
                  <a:pt x="198343" y="1817949"/>
                  <a:pt x="173796" y="1664513"/>
                  <a:pt x="149241" y="1639959"/>
                </a:cubicBezTo>
                <a:cubicBezTo>
                  <a:pt x="121189" y="1611906"/>
                  <a:pt x="-75218" y="1424857"/>
                  <a:pt x="65074" y="1387447"/>
                </a:cubicBezTo>
                <a:cubicBezTo>
                  <a:pt x="167946" y="1359384"/>
                  <a:pt x="121189" y="1630611"/>
                  <a:pt x="270828" y="1583844"/>
                </a:cubicBezTo>
                <a:cubicBezTo>
                  <a:pt x="401763" y="1480971"/>
                  <a:pt x="298881" y="1434204"/>
                  <a:pt x="224061" y="1340679"/>
                </a:cubicBezTo>
                <a:cubicBezTo>
                  <a:pt x="186651" y="1293922"/>
                  <a:pt x="186651" y="1228450"/>
                  <a:pt x="205356" y="1172335"/>
                </a:cubicBezTo>
                <a:cubicBezTo>
                  <a:pt x="224061" y="1106872"/>
                  <a:pt x="139894" y="1078810"/>
                  <a:pt x="111831" y="1041400"/>
                </a:cubicBezTo>
                <a:cubicBezTo>
                  <a:pt x="74421" y="994643"/>
                  <a:pt x="-65861" y="760826"/>
                  <a:pt x="37011" y="714068"/>
                </a:cubicBezTo>
                <a:cubicBezTo>
                  <a:pt x="149241" y="667301"/>
                  <a:pt x="121189" y="1013347"/>
                  <a:pt x="186651" y="1013347"/>
                </a:cubicBezTo>
                <a:cubicBezTo>
                  <a:pt x="177303" y="1013347"/>
                  <a:pt x="167946" y="751478"/>
                  <a:pt x="158599" y="723416"/>
                </a:cubicBezTo>
                <a:cubicBezTo>
                  <a:pt x="121189" y="629891"/>
                  <a:pt x="93126" y="545723"/>
                  <a:pt x="93126" y="452199"/>
                </a:cubicBezTo>
                <a:cubicBezTo>
                  <a:pt x="93126" y="417123"/>
                  <a:pt x="124691" y="329446"/>
                  <a:pt x="164147" y="331198"/>
                </a:cubicBezTo>
                <a:close/>
                <a:moveTo>
                  <a:pt x="569832" y="15769"/>
                </a:moveTo>
                <a:cubicBezTo>
                  <a:pt x="577852" y="14819"/>
                  <a:pt x="589981" y="19642"/>
                  <a:pt x="607518" y="31332"/>
                </a:cubicBezTo>
                <a:cubicBezTo>
                  <a:pt x="710390" y="96804"/>
                  <a:pt x="654275" y="255792"/>
                  <a:pt x="654275" y="349316"/>
                </a:cubicBezTo>
                <a:cubicBezTo>
                  <a:pt x="644927" y="414789"/>
                  <a:pt x="672980" y="536366"/>
                  <a:pt x="607518" y="592481"/>
                </a:cubicBezTo>
                <a:cubicBezTo>
                  <a:pt x="598160" y="648596"/>
                  <a:pt x="701042" y="835645"/>
                  <a:pt x="729095" y="882413"/>
                </a:cubicBezTo>
                <a:cubicBezTo>
                  <a:pt x="813272" y="760826"/>
                  <a:pt x="822620" y="779531"/>
                  <a:pt x="738452" y="639248"/>
                </a:cubicBezTo>
                <a:cubicBezTo>
                  <a:pt x="710390" y="592481"/>
                  <a:pt x="691685" y="321264"/>
                  <a:pt x="813272" y="414789"/>
                </a:cubicBezTo>
                <a:cubicBezTo>
                  <a:pt x="888092" y="470904"/>
                  <a:pt x="831977" y="583133"/>
                  <a:pt x="916144" y="648596"/>
                </a:cubicBezTo>
                <a:cubicBezTo>
                  <a:pt x="1000322" y="714068"/>
                  <a:pt x="1056437" y="863708"/>
                  <a:pt x="916144" y="901118"/>
                </a:cubicBezTo>
                <a:cubicBezTo>
                  <a:pt x="813272" y="929170"/>
                  <a:pt x="775862" y="1069462"/>
                  <a:pt x="766505" y="1162987"/>
                </a:cubicBezTo>
                <a:cubicBezTo>
                  <a:pt x="757157" y="1284564"/>
                  <a:pt x="850682" y="1350037"/>
                  <a:pt x="888092" y="1209745"/>
                </a:cubicBezTo>
                <a:cubicBezTo>
                  <a:pt x="925502" y="1097515"/>
                  <a:pt x="1000322" y="1191040"/>
                  <a:pt x="1009669" y="1275217"/>
                </a:cubicBezTo>
                <a:cubicBezTo>
                  <a:pt x="1019027" y="1396794"/>
                  <a:pt x="813272" y="1424857"/>
                  <a:pt x="747800" y="1499676"/>
                </a:cubicBezTo>
                <a:cubicBezTo>
                  <a:pt x="663632" y="1611906"/>
                  <a:pt x="747800" y="1639959"/>
                  <a:pt x="766505" y="1742841"/>
                </a:cubicBezTo>
                <a:cubicBezTo>
                  <a:pt x="775862" y="1770893"/>
                  <a:pt x="729095" y="1883123"/>
                  <a:pt x="757157" y="1892481"/>
                </a:cubicBezTo>
                <a:lnTo>
                  <a:pt x="782801" y="1899603"/>
                </a:lnTo>
                <a:lnTo>
                  <a:pt x="580197" y="1899603"/>
                </a:lnTo>
                <a:lnTo>
                  <a:pt x="604006" y="1869099"/>
                </a:lnTo>
                <a:cubicBezTo>
                  <a:pt x="626218" y="1831689"/>
                  <a:pt x="635570" y="1789603"/>
                  <a:pt x="616865" y="1742841"/>
                </a:cubicBezTo>
                <a:cubicBezTo>
                  <a:pt x="560750" y="1621254"/>
                  <a:pt x="551403" y="1555791"/>
                  <a:pt x="654275" y="1462267"/>
                </a:cubicBezTo>
                <a:cubicBezTo>
                  <a:pt x="766505" y="1350037"/>
                  <a:pt x="635570" y="1265860"/>
                  <a:pt x="551403" y="1200397"/>
                </a:cubicBezTo>
                <a:cubicBezTo>
                  <a:pt x="495288" y="1144282"/>
                  <a:pt x="429816" y="1060105"/>
                  <a:pt x="439173" y="975938"/>
                </a:cubicBezTo>
                <a:cubicBezTo>
                  <a:pt x="457878" y="788888"/>
                  <a:pt x="579455" y="1032052"/>
                  <a:pt x="598160" y="1060105"/>
                </a:cubicBezTo>
                <a:cubicBezTo>
                  <a:pt x="635570" y="1069462"/>
                  <a:pt x="663632" y="1069462"/>
                  <a:pt x="672980" y="1060105"/>
                </a:cubicBezTo>
                <a:cubicBezTo>
                  <a:pt x="672980" y="1022695"/>
                  <a:pt x="635570" y="994643"/>
                  <a:pt x="616865" y="966580"/>
                </a:cubicBezTo>
                <a:cubicBezTo>
                  <a:pt x="598160" y="901118"/>
                  <a:pt x="579455" y="845003"/>
                  <a:pt x="570108" y="779531"/>
                </a:cubicBezTo>
                <a:cubicBezTo>
                  <a:pt x="532698" y="536366"/>
                  <a:pt x="429816" y="620543"/>
                  <a:pt x="392406" y="527019"/>
                </a:cubicBezTo>
                <a:cubicBezTo>
                  <a:pt x="364353" y="452199"/>
                  <a:pt x="326943" y="311907"/>
                  <a:pt x="420468" y="265149"/>
                </a:cubicBezTo>
                <a:cubicBezTo>
                  <a:pt x="542045" y="209034"/>
                  <a:pt x="429816" y="396084"/>
                  <a:pt x="439173" y="433494"/>
                </a:cubicBezTo>
                <a:cubicBezTo>
                  <a:pt x="439173" y="480251"/>
                  <a:pt x="513993" y="527019"/>
                  <a:pt x="560750" y="508314"/>
                </a:cubicBezTo>
                <a:cubicBezTo>
                  <a:pt x="658952" y="311912"/>
                  <a:pt x="513696" y="22419"/>
                  <a:pt x="569832" y="15769"/>
                </a:cubicBezTo>
                <a:close/>
                <a:moveTo>
                  <a:pt x="1617162" y="517"/>
                </a:moveTo>
                <a:cubicBezTo>
                  <a:pt x="1672531" y="-8562"/>
                  <a:pt x="1664348" y="104984"/>
                  <a:pt x="1598880" y="96804"/>
                </a:cubicBezTo>
                <a:cubicBezTo>
                  <a:pt x="1570818" y="143562"/>
                  <a:pt x="1561471" y="209034"/>
                  <a:pt x="1561471" y="265149"/>
                </a:cubicBezTo>
                <a:cubicBezTo>
                  <a:pt x="1608228" y="433494"/>
                  <a:pt x="1711110" y="330612"/>
                  <a:pt x="1785930" y="246444"/>
                </a:cubicBezTo>
                <a:cubicBezTo>
                  <a:pt x="1795278" y="237087"/>
                  <a:pt x="1860750" y="171624"/>
                  <a:pt x="1870097" y="237087"/>
                </a:cubicBezTo>
                <a:cubicBezTo>
                  <a:pt x="1879455" y="321264"/>
                  <a:pt x="1804635" y="368021"/>
                  <a:pt x="1748520" y="424136"/>
                </a:cubicBezTo>
                <a:cubicBezTo>
                  <a:pt x="1673700" y="498956"/>
                  <a:pt x="1608228" y="573776"/>
                  <a:pt x="1524061" y="639248"/>
                </a:cubicBezTo>
                <a:cubicBezTo>
                  <a:pt x="1355716" y="770183"/>
                  <a:pt x="1449241" y="873055"/>
                  <a:pt x="1514703" y="1041400"/>
                </a:cubicBezTo>
                <a:cubicBezTo>
                  <a:pt x="1533408" y="1060105"/>
                  <a:pt x="1552113" y="1060105"/>
                  <a:pt x="1570818" y="1050757"/>
                </a:cubicBezTo>
                <a:cubicBezTo>
                  <a:pt x="1580175" y="1032052"/>
                  <a:pt x="1654995" y="676658"/>
                  <a:pt x="1739163" y="807593"/>
                </a:cubicBezTo>
                <a:cubicBezTo>
                  <a:pt x="1776573" y="854350"/>
                  <a:pt x="1673700" y="929170"/>
                  <a:pt x="1664343" y="966580"/>
                </a:cubicBezTo>
                <a:cubicBezTo>
                  <a:pt x="1626933" y="1050757"/>
                  <a:pt x="1636290" y="1116220"/>
                  <a:pt x="1589523" y="1200397"/>
                </a:cubicBezTo>
                <a:cubicBezTo>
                  <a:pt x="1580175" y="1265860"/>
                  <a:pt x="1598880" y="1293922"/>
                  <a:pt x="1645638" y="1284564"/>
                </a:cubicBezTo>
                <a:cubicBezTo>
                  <a:pt x="1673700" y="1219102"/>
                  <a:pt x="1683048" y="1003990"/>
                  <a:pt x="1813983" y="1069462"/>
                </a:cubicBezTo>
                <a:cubicBezTo>
                  <a:pt x="1954275" y="1144282"/>
                  <a:pt x="1785930" y="1237807"/>
                  <a:pt x="1757868" y="1312627"/>
                </a:cubicBezTo>
                <a:cubicBezTo>
                  <a:pt x="1729815" y="1378089"/>
                  <a:pt x="1729815" y="1555791"/>
                  <a:pt x="1739163" y="1621254"/>
                </a:cubicBezTo>
                <a:cubicBezTo>
                  <a:pt x="1748516" y="1672695"/>
                  <a:pt x="1764884" y="1724134"/>
                  <a:pt x="1791772" y="1766220"/>
                </a:cubicBezTo>
                <a:lnTo>
                  <a:pt x="1837610" y="1817977"/>
                </a:lnTo>
                <a:lnTo>
                  <a:pt x="1837610" y="1899603"/>
                </a:lnTo>
                <a:lnTo>
                  <a:pt x="1759754" y="1899603"/>
                </a:lnTo>
                <a:lnTo>
                  <a:pt x="1709941" y="1863252"/>
                </a:lnTo>
                <a:cubicBezTo>
                  <a:pt x="1657332" y="1822335"/>
                  <a:pt x="1612907" y="1775572"/>
                  <a:pt x="1608228" y="1705431"/>
                </a:cubicBezTo>
                <a:cubicBezTo>
                  <a:pt x="1608228" y="1583844"/>
                  <a:pt x="1570818" y="1387447"/>
                  <a:pt x="1449241" y="1312627"/>
                </a:cubicBezTo>
                <a:cubicBezTo>
                  <a:pt x="1299601" y="1331332"/>
                  <a:pt x="1178014" y="1293922"/>
                  <a:pt x="1093847" y="1172335"/>
                </a:cubicBezTo>
                <a:cubicBezTo>
                  <a:pt x="1037732" y="1106872"/>
                  <a:pt x="1112551" y="1060105"/>
                  <a:pt x="1178014" y="1088167"/>
                </a:cubicBezTo>
                <a:cubicBezTo>
                  <a:pt x="1252834" y="1116220"/>
                  <a:pt x="1290244" y="1200397"/>
                  <a:pt x="1365064" y="1228450"/>
                </a:cubicBezTo>
                <a:cubicBezTo>
                  <a:pt x="1337011" y="1162987"/>
                  <a:pt x="1327654" y="1069462"/>
                  <a:pt x="1262191" y="1022695"/>
                </a:cubicBezTo>
                <a:cubicBezTo>
                  <a:pt x="1206076" y="985285"/>
                  <a:pt x="1131256" y="966580"/>
                  <a:pt x="1093847" y="901118"/>
                </a:cubicBezTo>
                <a:cubicBezTo>
                  <a:pt x="1056437" y="826298"/>
                  <a:pt x="1103194" y="760826"/>
                  <a:pt x="1103194" y="686006"/>
                </a:cubicBezTo>
                <a:cubicBezTo>
                  <a:pt x="1093847" y="620543"/>
                  <a:pt x="1037732" y="564428"/>
                  <a:pt x="1028374" y="498956"/>
                </a:cubicBezTo>
                <a:cubicBezTo>
                  <a:pt x="1019027" y="433494"/>
                  <a:pt x="1131256" y="489609"/>
                  <a:pt x="1149961" y="508314"/>
                </a:cubicBezTo>
                <a:cubicBezTo>
                  <a:pt x="1206076" y="564428"/>
                  <a:pt x="1206076" y="648596"/>
                  <a:pt x="1206076" y="723416"/>
                </a:cubicBezTo>
                <a:cubicBezTo>
                  <a:pt x="1206076" y="779531"/>
                  <a:pt x="1196719" y="854350"/>
                  <a:pt x="1243486" y="901118"/>
                </a:cubicBezTo>
                <a:cubicBezTo>
                  <a:pt x="1299601" y="975938"/>
                  <a:pt x="1346359" y="1032052"/>
                  <a:pt x="1402473" y="1106872"/>
                </a:cubicBezTo>
                <a:cubicBezTo>
                  <a:pt x="1421178" y="994643"/>
                  <a:pt x="1318306" y="891760"/>
                  <a:pt x="1318306" y="770183"/>
                </a:cubicBezTo>
                <a:cubicBezTo>
                  <a:pt x="1318306" y="686006"/>
                  <a:pt x="1290244" y="639248"/>
                  <a:pt x="1262191" y="564428"/>
                </a:cubicBezTo>
                <a:cubicBezTo>
                  <a:pt x="1234129" y="498956"/>
                  <a:pt x="1262191" y="396084"/>
                  <a:pt x="1252834" y="330612"/>
                </a:cubicBezTo>
                <a:cubicBezTo>
                  <a:pt x="1215424" y="227739"/>
                  <a:pt x="1084489" y="190329"/>
                  <a:pt x="1112551" y="59395"/>
                </a:cubicBezTo>
                <a:cubicBezTo>
                  <a:pt x="1149961" y="-108950"/>
                  <a:pt x="1234129" y="143562"/>
                  <a:pt x="1243486" y="152919"/>
                </a:cubicBezTo>
                <a:cubicBezTo>
                  <a:pt x="1262191" y="171624"/>
                  <a:pt x="1299601" y="31332"/>
                  <a:pt x="1355716" y="50037"/>
                </a:cubicBezTo>
                <a:cubicBezTo>
                  <a:pt x="1402473" y="68742"/>
                  <a:pt x="1346359" y="209034"/>
                  <a:pt x="1337011" y="237087"/>
                </a:cubicBezTo>
                <a:cubicBezTo>
                  <a:pt x="1299601" y="339969"/>
                  <a:pt x="1308949" y="573776"/>
                  <a:pt x="1458588" y="592481"/>
                </a:cubicBezTo>
                <a:cubicBezTo>
                  <a:pt x="1608228" y="480251"/>
                  <a:pt x="1467946" y="339969"/>
                  <a:pt x="1495998" y="190329"/>
                </a:cubicBezTo>
                <a:cubicBezTo>
                  <a:pt x="1505356" y="124857"/>
                  <a:pt x="1533408" y="50037"/>
                  <a:pt x="1589523" y="12627"/>
                </a:cubicBezTo>
                <a:cubicBezTo>
                  <a:pt x="1600045" y="5613"/>
                  <a:pt x="1609252" y="1813"/>
                  <a:pt x="1617162" y="51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0" y="6054290"/>
            <a:ext cx="12200021" cy="80129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0311846" y="4767846"/>
            <a:ext cx="2153379" cy="1761738"/>
          </a:xfrm>
          <a:custGeom>
            <a:avLst/>
            <a:gdLst/>
            <a:ahLst/>
            <a:cxnLst/>
            <a:rect l="l" t="t" r="r" b="b"/>
            <a:pathLst>
              <a:path w="775294" h="634289" extrusionOk="0">
                <a:moveTo>
                  <a:pt x="772173" y="375992"/>
                </a:moveTo>
                <a:cubicBezTo>
                  <a:pt x="770268" y="373134"/>
                  <a:pt x="765505" y="370277"/>
                  <a:pt x="761695" y="368372"/>
                </a:cubicBezTo>
                <a:cubicBezTo>
                  <a:pt x="757885" y="367419"/>
                  <a:pt x="754075" y="366467"/>
                  <a:pt x="749313" y="367419"/>
                </a:cubicBezTo>
                <a:cubicBezTo>
                  <a:pt x="745503" y="367419"/>
                  <a:pt x="741693" y="368372"/>
                  <a:pt x="737883" y="366467"/>
                </a:cubicBezTo>
                <a:cubicBezTo>
                  <a:pt x="730263" y="362657"/>
                  <a:pt x="739788" y="351227"/>
                  <a:pt x="743598" y="344559"/>
                </a:cubicBezTo>
                <a:cubicBezTo>
                  <a:pt x="743598" y="343607"/>
                  <a:pt x="744550" y="342654"/>
                  <a:pt x="744550" y="341702"/>
                </a:cubicBezTo>
                <a:cubicBezTo>
                  <a:pt x="749313" y="328367"/>
                  <a:pt x="732168" y="327414"/>
                  <a:pt x="724548" y="334082"/>
                </a:cubicBezTo>
                <a:cubicBezTo>
                  <a:pt x="717880" y="339797"/>
                  <a:pt x="718833" y="351227"/>
                  <a:pt x="717880" y="357894"/>
                </a:cubicBezTo>
                <a:cubicBezTo>
                  <a:pt x="715975" y="365514"/>
                  <a:pt x="715023" y="373134"/>
                  <a:pt x="712165" y="380754"/>
                </a:cubicBezTo>
                <a:cubicBezTo>
                  <a:pt x="701688" y="395042"/>
                  <a:pt x="688353" y="398852"/>
                  <a:pt x="672160" y="401709"/>
                </a:cubicBezTo>
                <a:cubicBezTo>
                  <a:pt x="665493" y="403614"/>
                  <a:pt x="659778" y="405519"/>
                  <a:pt x="653110" y="407424"/>
                </a:cubicBezTo>
                <a:cubicBezTo>
                  <a:pt x="651205" y="408377"/>
                  <a:pt x="649300" y="409329"/>
                  <a:pt x="647395" y="409329"/>
                </a:cubicBezTo>
                <a:lnTo>
                  <a:pt x="647395" y="409329"/>
                </a:lnTo>
                <a:cubicBezTo>
                  <a:pt x="647395" y="409329"/>
                  <a:pt x="647395" y="409329"/>
                  <a:pt x="647395" y="409329"/>
                </a:cubicBezTo>
                <a:cubicBezTo>
                  <a:pt x="646443" y="409329"/>
                  <a:pt x="645490" y="409329"/>
                  <a:pt x="644538" y="409329"/>
                </a:cubicBezTo>
                <a:cubicBezTo>
                  <a:pt x="637870" y="408377"/>
                  <a:pt x="642633" y="398852"/>
                  <a:pt x="644538" y="396947"/>
                </a:cubicBezTo>
                <a:cubicBezTo>
                  <a:pt x="647395" y="393137"/>
                  <a:pt x="651205" y="388374"/>
                  <a:pt x="655015" y="385517"/>
                </a:cubicBezTo>
                <a:cubicBezTo>
                  <a:pt x="660730" y="380754"/>
                  <a:pt x="673113" y="382659"/>
                  <a:pt x="679780" y="381707"/>
                </a:cubicBezTo>
                <a:cubicBezTo>
                  <a:pt x="683590" y="381707"/>
                  <a:pt x="686448" y="378849"/>
                  <a:pt x="689305" y="375992"/>
                </a:cubicBezTo>
                <a:cubicBezTo>
                  <a:pt x="692163" y="373134"/>
                  <a:pt x="695020" y="363609"/>
                  <a:pt x="689305" y="360752"/>
                </a:cubicBezTo>
                <a:cubicBezTo>
                  <a:pt x="685495" y="358847"/>
                  <a:pt x="683590" y="359799"/>
                  <a:pt x="679780" y="360752"/>
                </a:cubicBezTo>
                <a:cubicBezTo>
                  <a:pt x="675970" y="361704"/>
                  <a:pt x="673113" y="364562"/>
                  <a:pt x="670255" y="365514"/>
                </a:cubicBezTo>
                <a:cubicBezTo>
                  <a:pt x="673113" y="364562"/>
                  <a:pt x="661683" y="371229"/>
                  <a:pt x="663588" y="365514"/>
                </a:cubicBezTo>
                <a:cubicBezTo>
                  <a:pt x="670255" y="350274"/>
                  <a:pt x="683590" y="335034"/>
                  <a:pt x="698830" y="328367"/>
                </a:cubicBezTo>
                <a:cubicBezTo>
                  <a:pt x="707403" y="325509"/>
                  <a:pt x="713118" y="321699"/>
                  <a:pt x="716928" y="314079"/>
                </a:cubicBezTo>
                <a:cubicBezTo>
                  <a:pt x="720738" y="304554"/>
                  <a:pt x="715975" y="295029"/>
                  <a:pt x="706450" y="291219"/>
                </a:cubicBezTo>
                <a:cubicBezTo>
                  <a:pt x="699783" y="288362"/>
                  <a:pt x="693115" y="295982"/>
                  <a:pt x="690258" y="299792"/>
                </a:cubicBezTo>
                <a:cubicBezTo>
                  <a:pt x="689305" y="301697"/>
                  <a:pt x="688353" y="301697"/>
                  <a:pt x="688353" y="302649"/>
                </a:cubicBezTo>
                <a:cubicBezTo>
                  <a:pt x="686448" y="307412"/>
                  <a:pt x="685495" y="313127"/>
                  <a:pt x="681685" y="316937"/>
                </a:cubicBezTo>
                <a:cubicBezTo>
                  <a:pt x="679780" y="318842"/>
                  <a:pt x="676923" y="319794"/>
                  <a:pt x="674065" y="318842"/>
                </a:cubicBezTo>
                <a:cubicBezTo>
                  <a:pt x="671208" y="317889"/>
                  <a:pt x="670255" y="315032"/>
                  <a:pt x="670255" y="312174"/>
                </a:cubicBezTo>
                <a:cubicBezTo>
                  <a:pt x="669303" y="306459"/>
                  <a:pt x="671208" y="300744"/>
                  <a:pt x="669303" y="295982"/>
                </a:cubicBezTo>
                <a:cubicBezTo>
                  <a:pt x="666445" y="290267"/>
                  <a:pt x="662635" y="289314"/>
                  <a:pt x="657873" y="294077"/>
                </a:cubicBezTo>
                <a:cubicBezTo>
                  <a:pt x="651205" y="299792"/>
                  <a:pt x="653110" y="307412"/>
                  <a:pt x="654063" y="314079"/>
                </a:cubicBezTo>
                <a:cubicBezTo>
                  <a:pt x="655968" y="321699"/>
                  <a:pt x="659778" y="330272"/>
                  <a:pt x="655015" y="337892"/>
                </a:cubicBezTo>
                <a:cubicBezTo>
                  <a:pt x="652158" y="343607"/>
                  <a:pt x="649300" y="348369"/>
                  <a:pt x="646443" y="354084"/>
                </a:cubicBezTo>
                <a:cubicBezTo>
                  <a:pt x="644538" y="356942"/>
                  <a:pt x="638823" y="369324"/>
                  <a:pt x="632155" y="359799"/>
                </a:cubicBezTo>
                <a:cubicBezTo>
                  <a:pt x="630250" y="356942"/>
                  <a:pt x="629298" y="354084"/>
                  <a:pt x="627393" y="351227"/>
                </a:cubicBezTo>
                <a:cubicBezTo>
                  <a:pt x="626440" y="348369"/>
                  <a:pt x="623583" y="343607"/>
                  <a:pt x="619773" y="343607"/>
                </a:cubicBezTo>
                <a:cubicBezTo>
                  <a:pt x="613105" y="342654"/>
                  <a:pt x="611200" y="345512"/>
                  <a:pt x="610248" y="351227"/>
                </a:cubicBezTo>
                <a:cubicBezTo>
                  <a:pt x="609295" y="355037"/>
                  <a:pt x="611200" y="358847"/>
                  <a:pt x="613105" y="361704"/>
                </a:cubicBezTo>
                <a:cubicBezTo>
                  <a:pt x="617868" y="370277"/>
                  <a:pt x="622630" y="375992"/>
                  <a:pt x="618820" y="385517"/>
                </a:cubicBezTo>
                <a:cubicBezTo>
                  <a:pt x="618820" y="385517"/>
                  <a:pt x="618820" y="385517"/>
                  <a:pt x="618820" y="385517"/>
                </a:cubicBezTo>
                <a:cubicBezTo>
                  <a:pt x="612153" y="395994"/>
                  <a:pt x="605485" y="417902"/>
                  <a:pt x="591198" y="421712"/>
                </a:cubicBezTo>
                <a:cubicBezTo>
                  <a:pt x="583578" y="423617"/>
                  <a:pt x="575958" y="424569"/>
                  <a:pt x="568338" y="425522"/>
                </a:cubicBezTo>
                <a:cubicBezTo>
                  <a:pt x="565480" y="425522"/>
                  <a:pt x="562623" y="426474"/>
                  <a:pt x="559765" y="427427"/>
                </a:cubicBezTo>
                <a:cubicBezTo>
                  <a:pt x="558813" y="427427"/>
                  <a:pt x="557860" y="428379"/>
                  <a:pt x="556908" y="428379"/>
                </a:cubicBezTo>
                <a:cubicBezTo>
                  <a:pt x="556908" y="428379"/>
                  <a:pt x="556908" y="428379"/>
                  <a:pt x="556908" y="428379"/>
                </a:cubicBezTo>
                <a:cubicBezTo>
                  <a:pt x="555955" y="428379"/>
                  <a:pt x="555003" y="429332"/>
                  <a:pt x="554050" y="429332"/>
                </a:cubicBezTo>
                <a:cubicBezTo>
                  <a:pt x="551193" y="430284"/>
                  <a:pt x="549288" y="430284"/>
                  <a:pt x="546430" y="428379"/>
                </a:cubicBezTo>
                <a:cubicBezTo>
                  <a:pt x="543573" y="426474"/>
                  <a:pt x="545478" y="423617"/>
                  <a:pt x="548335" y="421712"/>
                </a:cubicBezTo>
                <a:cubicBezTo>
                  <a:pt x="550240" y="418854"/>
                  <a:pt x="552145" y="416949"/>
                  <a:pt x="555003" y="415044"/>
                </a:cubicBezTo>
                <a:cubicBezTo>
                  <a:pt x="563575" y="408377"/>
                  <a:pt x="577863" y="414092"/>
                  <a:pt x="586435" y="405519"/>
                </a:cubicBezTo>
                <a:cubicBezTo>
                  <a:pt x="591198" y="400757"/>
                  <a:pt x="591198" y="394089"/>
                  <a:pt x="585483" y="390279"/>
                </a:cubicBezTo>
                <a:cubicBezTo>
                  <a:pt x="578815" y="386469"/>
                  <a:pt x="568338" y="392184"/>
                  <a:pt x="561670" y="395994"/>
                </a:cubicBezTo>
                <a:cubicBezTo>
                  <a:pt x="558813" y="397899"/>
                  <a:pt x="555003" y="399804"/>
                  <a:pt x="552145" y="399804"/>
                </a:cubicBezTo>
                <a:cubicBezTo>
                  <a:pt x="551193" y="399804"/>
                  <a:pt x="550240" y="399804"/>
                  <a:pt x="550240" y="398852"/>
                </a:cubicBezTo>
                <a:cubicBezTo>
                  <a:pt x="550240" y="398852"/>
                  <a:pt x="550240" y="397899"/>
                  <a:pt x="550240" y="396947"/>
                </a:cubicBezTo>
                <a:cubicBezTo>
                  <a:pt x="550240" y="396947"/>
                  <a:pt x="550240" y="396947"/>
                  <a:pt x="550240" y="396947"/>
                </a:cubicBezTo>
                <a:cubicBezTo>
                  <a:pt x="550240" y="396947"/>
                  <a:pt x="550240" y="395994"/>
                  <a:pt x="551193" y="395994"/>
                </a:cubicBezTo>
                <a:lnTo>
                  <a:pt x="551193" y="395994"/>
                </a:lnTo>
                <a:cubicBezTo>
                  <a:pt x="552145" y="395042"/>
                  <a:pt x="553098" y="393137"/>
                  <a:pt x="554050" y="392184"/>
                </a:cubicBezTo>
                <a:cubicBezTo>
                  <a:pt x="555003" y="390279"/>
                  <a:pt x="555955" y="389327"/>
                  <a:pt x="556908" y="387422"/>
                </a:cubicBezTo>
                <a:cubicBezTo>
                  <a:pt x="556908" y="387422"/>
                  <a:pt x="556908" y="386469"/>
                  <a:pt x="557860" y="386469"/>
                </a:cubicBezTo>
                <a:cubicBezTo>
                  <a:pt x="561670" y="379802"/>
                  <a:pt x="564528" y="372182"/>
                  <a:pt x="567385" y="365514"/>
                </a:cubicBezTo>
                <a:cubicBezTo>
                  <a:pt x="572148" y="355037"/>
                  <a:pt x="576910" y="346464"/>
                  <a:pt x="587388" y="341702"/>
                </a:cubicBezTo>
                <a:cubicBezTo>
                  <a:pt x="592150" y="338844"/>
                  <a:pt x="596913" y="336939"/>
                  <a:pt x="601675" y="333129"/>
                </a:cubicBezTo>
                <a:cubicBezTo>
                  <a:pt x="610248" y="327414"/>
                  <a:pt x="612153" y="320747"/>
                  <a:pt x="606438" y="311222"/>
                </a:cubicBezTo>
                <a:cubicBezTo>
                  <a:pt x="603580" y="305507"/>
                  <a:pt x="593103" y="304554"/>
                  <a:pt x="588340" y="307412"/>
                </a:cubicBezTo>
                <a:cubicBezTo>
                  <a:pt x="583578" y="310269"/>
                  <a:pt x="581673" y="313127"/>
                  <a:pt x="579768" y="317889"/>
                </a:cubicBezTo>
                <a:cubicBezTo>
                  <a:pt x="578815" y="319794"/>
                  <a:pt x="577863" y="321699"/>
                  <a:pt x="576910" y="323604"/>
                </a:cubicBezTo>
                <a:cubicBezTo>
                  <a:pt x="576910" y="323604"/>
                  <a:pt x="576910" y="324557"/>
                  <a:pt x="575958" y="324557"/>
                </a:cubicBezTo>
                <a:cubicBezTo>
                  <a:pt x="575958" y="325509"/>
                  <a:pt x="575005" y="326462"/>
                  <a:pt x="575005" y="326462"/>
                </a:cubicBezTo>
                <a:cubicBezTo>
                  <a:pt x="575005" y="326462"/>
                  <a:pt x="575005" y="326462"/>
                  <a:pt x="574053" y="326462"/>
                </a:cubicBezTo>
                <a:cubicBezTo>
                  <a:pt x="573100" y="327414"/>
                  <a:pt x="572148" y="328367"/>
                  <a:pt x="571195" y="329319"/>
                </a:cubicBezTo>
                <a:cubicBezTo>
                  <a:pt x="571195" y="329319"/>
                  <a:pt x="571195" y="329319"/>
                  <a:pt x="570243" y="330272"/>
                </a:cubicBezTo>
                <a:cubicBezTo>
                  <a:pt x="566433" y="332177"/>
                  <a:pt x="564528" y="331224"/>
                  <a:pt x="562623" y="329319"/>
                </a:cubicBezTo>
                <a:cubicBezTo>
                  <a:pt x="561670" y="328367"/>
                  <a:pt x="560718" y="326462"/>
                  <a:pt x="560718" y="322652"/>
                </a:cubicBezTo>
                <a:cubicBezTo>
                  <a:pt x="560718" y="320747"/>
                  <a:pt x="560718" y="318842"/>
                  <a:pt x="559765" y="317889"/>
                </a:cubicBezTo>
                <a:cubicBezTo>
                  <a:pt x="558813" y="312174"/>
                  <a:pt x="552145" y="309317"/>
                  <a:pt x="547383" y="313127"/>
                </a:cubicBezTo>
                <a:cubicBezTo>
                  <a:pt x="538810" y="318842"/>
                  <a:pt x="543573" y="328367"/>
                  <a:pt x="547383" y="335034"/>
                </a:cubicBezTo>
                <a:cubicBezTo>
                  <a:pt x="548335" y="335987"/>
                  <a:pt x="550240" y="339797"/>
                  <a:pt x="551193" y="340749"/>
                </a:cubicBezTo>
                <a:cubicBezTo>
                  <a:pt x="556908" y="347417"/>
                  <a:pt x="554050" y="355037"/>
                  <a:pt x="551193" y="361704"/>
                </a:cubicBezTo>
                <a:cubicBezTo>
                  <a:pt x="550240" y="362657"/>
                  <a:pt x="549288" y="365514"/>
                  <a:pt x="547383" y="367419"/>
                </a:cubicBezTo>
                <a:cubicBezTo>
                  <a:pt x="545478" y="371229"/>
                  <a:pt x="542620" y="375039"/>
                  <a:pt x="536905" y="374087"/>
                </a:cubicBezTo>
                <a:cubicBezTo>
                  <a:pt x="531190" y="374087"/>
                  <a:pt x="529285" y="366467"/>
                  <a:pt x="529285" y="362657"/>
                </a:cubicBezTo>
                <a:cubicBezTo>
                  <a:pt x="529285" y="355989"/>
                  <a:pt x="530238" y="348369"/>
                  <a:pt x="530238" y="341702"/>
                </a:cubicBezTo>
                <a:cubicBezTo>
                  <a:pt x="529285" y="336939"/>
                  <a:pt x="526428" y="332177"/>
                  <a:pt x="521665" y="333129"/>
                </a:cubicBezTo>
                <a:cubicBezTo>
                  <a:pt x="514998" y="334082"/>
                  <a:pt x="512140" y="338844"/>
                  <a:pt x="510235" y="344559"/>
                </a:cubicBezTo>
                <a:cubicBezTo>
                  <a:pt x="508330" y="351227"/>
                  <a:pt x="508330" y="356942"/>
                  <a:pt x="510235" y="363609"/>
                </a:cubicBezTo>
                <a:cubicBezTo>
                  <a:pt x="511188" y="369324"/>
                  <a:pt x="512140" y="376944"/>
                  <a:pt x="514998" y="382659"/>
                </a:cubicBezTo>
                <a:cubicBezTo>
                  <a:pt x="520713" y="395042"/>
                  <a:pt x="508330" y="410282"/>
                  <a:pt x="503568" y="423617"/>
                </a:cubicBezTo>
                <a:cubicBezTo>
                  <a:pt x="498805" y="435999"/>
                  <a:pt x="492138" y="442667"/>
                  <a:pt x="478803" y="445524"/>
                </a:cubicBezTo>
                <a:cubicBezTo>
                  <a:pt x="477850" y="445524"/>
                  <a:pt x="464515" y="446477"/>
                  <a:pt x="463563" y="446477"/>
                </a:cubicBezTo>
                <a:cubicBezTo>
                  <a:pt x="462610" y="446477"/>
                  <a:pt x="460705" y="446477"/>
                  <a:pt x="459753" y="446477"/>
                </a:cubicBezTo>
                <a:cubicBezTo>
                  <a:pt x="457848" y="446477"/>
                  <a:pt x="456895" y="446477"/>
                  <a:pt x="455943" y="445524"/>
                </a:cubicBezTo>
                <a:cubicBezTo>
                  <a:pt x="454038" y="445524"/>
                  <a:pt x="452133" y="444572"/>
                  <a:pt x="452133" y="442667"/>
                </a:cubicBezTo>
                <a:cubicBezTo>
                  <a:pt x="449275" y="436952"/>
                  <a:pt x="456895" y="434094"/>
                  <a:pt x="456895" y="429332"/>
                </a:cubicBezTo>
                <a:cubicBezTo>
                  <a:pt x="456895" y="427427"/>
                  <a:pt x="455943" y="427427"/>
                  <a:pt x="454038" y="425522"/>
                </a:cubicBezTo>
                <a:cubicBezTo>
                  <a:pt x="449275" y="419807"/>
                  <a:pt x="459753" y="417902"/>
                  <a:pt x="462610" y="415997"/>
                </a:cubicBezTo>
                <a:cubicBezTo>
                  <a:pt x="471183" y="411234"/>
                  <a:pt x="474040" y="401709"/>
                  <a:pt x="477850" y="393137"/>
                </a:cubicBezTo>
                <a:cubicBezTo>
                  <a:pt x="487375" y="368372"/>
                  <a:pt x="494043" y="341702"/>
                  <a:pt x="509283" y="319794"/>
                </a:cubicBezTo>
                <a:cubicBezTo>
                  <a:pt x="518808" y="305507"/>
                  <a:pt x="533095" y="295982"/>
                  <a:pt x="549288" y="289314"/>
                </a:cubicBezTo>
                <a:cubicBezTo>
                  <a:pt x="561670" y="283599"/>
                  <a:pt x="575005" y="277884"/>
                  <a:pt x="589293" y="276932"/>
                </a:cubicBezTo>
                <a:cubicBezTo>
                  <a:pt x="595008" y="276932"/>
                  <a:pt x="601675" y="277884"/>
                  <a:pt x="607390" y="278837"/>
                </a:cubicBezTo>
                <a:cubicBezTo>
                  <a:pt x="615963" y="280742"/>
                  <a:pt x="617868" y="286457"/>
                  <a:pt x="624535" y="290267"/>
                </a:cubicBezTo>
                <a:cubicBezTo>
                  <a:pt x="630250" y="294077"/>
                  <a:pt x="640728" y="294077"/>
                  <a:pt x="644538" y="288362"/>
                </a:cubicBezTo>
                <a:cubicBezTo>
                  <a:pt x="647395" y="283599"/>
                  <a:pt x="650253" y="274074"/>
                  <a:pt x="643585" y="271217"/>
                </a:cubicBezTo>
                <a:cubicBezTo>
                  <a:pt x="637870" y="269312"/>
                  <a:pt x="632155" y="265502"/>
                  <a:pt x="626440" y="264549"/>
                </a:cubicBezTo>
                <a:cubicBezTo>
                  <a:pt x="615010" y="262644"/>
                  <a:pt x="626440" y="258834"/>
                  <a:pt x="627393" y="257882"/>
                </a:cubicBezTo>
                <a:cubicBezTo>
                  <a:pt x="632155" y="255977"/>
                  <a:pt x="635965" y="255024"/>
                  <a:pt x="640728" y="253119"/>
                </a:cubicBezTo>
                <a:cubicBezTo>
                  <a:pt x="649300" y="250262"/>
                  <a:pt x="657873" y="248357"/>
                  <a:pt x="666445" y="248357"/>
                </a:cubicBezTo>
                <a:cubicBezTo>
                  <a:pt x="675970" y="248357"/>
                  <a:pt x="681685" y="254072"/>
                  <a:pt x="688353" y="259787"/>
                </a:cubicBezTo>
                <a:cubicBezTo>
                  <a:pt x="695020" y="264549"/>
                  <a:pt x="705498" y="264549"/>
                  <a:pt x="711213" y="257882"/>
                </a:cubicBezTo>
                <a:cubicBezTo>
                  <a:pt x="715975" y="252167"/>
                  <a:pt x="715023" y="248357"/>
                  <a:pt x="710260" y="242642"/>
                </a:cubicBezTo>
                <a:cubicBezTo>
                  <a:pt x="707403" y="239784"/>
                  <a:pt x="703593" y="237879"/>
                  <a:pt x="698830" y="236927"/>
                </a:cubicBezTo>
                <a:cubicBezTo>
                  <a:pt x="695973" y="236927"/>
                  <a:pt x="672160" y="235022"/>
                  <a:pt x="680733" y="229307"/>
                </a:cubicBezTo>
                <a:cubicBezTo>
                  <a:pt x="694068" y="219782"/>
                  <a:pt x="711213" y="218829"/>
                  <a:pt x="726453" y="216924"/>
                </a:cubicBezTo>
                <a:cubicBezTo>
                  <a:pt x="735978" y="215972"/>
                  <a:pt x="744550" y="212162"/>
                  <a:pt x="749313" y="203589"/>
                </a:cubicBezTo>
                <a:cubicBezTo>
                  <a:pt x="753123" y="197874"/>
                  <a:pt x="752170" y="190254"/>
                  <a:pt x="747408" y="185492"/>
                </a:cubicBezTo>
                <a:cubicBezTo>
                  <a:pt x="740740" y="178824"/>
                  <a:pt x="728358" y="183587"/>
                  <a:pt x="721690" y="187397"/>
                </a:cubicBezTo>
                <a:cubicBezTo>
                  <a:pt x="715023" y="191207"/>
                  <a:pt x="710260" y="196922"/>
                  <a:pt x="703593" y="200732"/>
                </a:cubicBezTo>
                <a:cubicBezTo>
                  <a:pt x="701688" y="202637"/>
                  <a:pt x="698830" y="203589"/>
                  <a:pt x="695973" y="204542"/>
                </a:cubicBezTo>
                <a:cubicBezTo>
                  <a:pt x="689305" y="208352"/>
                  <a:pt x="681685" y="211209"/>
                  <a:pt x="675018" y="212162"/>
                </a:cubicBezTo>
                <a:cubicBezTo>
                  <a:pt x="670255" y="213114"/>
                  <a:pt x="665493" y="211209"/>
                  <a:pt x="665493" y="206447"/>
                </a:cubicBezTo>
                <a:cubicBezTo>
                  <a:pt x="665493" y="199779"/>
                  <a:pt x="670255" y="195017"/>
                  <a:pt x="673113" y="189302"/>
                </a:cubicBezTo>
                <a:cubicBezTo>
                  <a:pt x="674065" y="188349"/>
                  <a:pt x="674065" y="186444"/>
                  <a:pt x="674065" y="186444"/>
                </a:cubicBezTo>
                <a:cubicBezTo>
                  <a:pt x="675018" y="182634"/>
                  <a:pt x="675018" y="178824"/>
                  <a:pt x="673113" y="175014"/>
                </a:cubicBezTo>
                <a:cubicBezTo>
                  <a:pt x="671208" y="169299"/>
                  <a:pt x="661683" y="173109"/>
                  <a:pt x="659778" y="175967"/>
                </a:cubicBezTo>
                <a:cubicBezTo>
                  <a:pt x="650253" y="185492"/>
                  <a:pt x="650253" y="195969"/>
                  <a:pt x="649300" y="208352"/>
                </a:cubicBezTo>
                <a:cubicBezTo>
                  <a:pt x="649300" y="213114"/>
                  <a:pt x="648348" y="216924"/>
                  <a:pt x="645490" y="220734"/>
                </a:cubicBezTo>
                <a:cubicBezTo>
                  <a:pt x="638823" y="225497"/>
                  <a:pt x="622630" y="234069"/>
                  <a:pt x="620725" y="223592"/>
                </a:cubicBezTo>
                <a:cubicBezTo>
                  <a:pt x="619773" y="215972"/>
                  <a:pt x="625488" y="209304"/>
                  <a:pt x="625488" y="202637"/>
                </a:cubicBezTo>
                <a:cubicBezTo>
                  <a:pt x="625488" y="196922"/>
                  <a:pt x="620725" y="192159"/>
                  <a:pt x="614058" y="195969"/>
                </a:cubicBezTo>
                <a:cubicBezTo>
                  <a:pt x="604533" y="201684"/>
                  <a:pt x="600723" y="211209"/>
                  <a:pt x="598818" y="221687"/>
                </a:cubicBezTo>
                <a:cubicBezTo>
                  <a:pt x="596913" y="231212"/>
                  <a:pt x="595008" y="240737"/>
                  <a:pt x="585483" y="247404"/>
                </a:cubicBezTo>
                <a:cubicBezTo>
                  <a:pt x="578815" y="252167"/>
                  <a:pt x="568338" y="255977"/>
                  <a:pt x="560718" y="257882"/>
                </a:cubicBezTo>
                <a:cubicBezTo>
                  <a:pt x="555955" y="258834"/>
                  <a:pt x="552145" y="261692"/>
                  <a:pt x="548335" y="263597"/>
                </a:cubicBezTo>
                <a:cubicBezTo>
                  <a:pt x="545478" y="265502"/>
                  <a:pt x="531190" y="275027"/>
                  <a:pt x="529285" y="265502"/>
                </a:cubicBezTo>
                <a:cubicBezTo>
                  <a:pt x="528333" y="257882"/>
                  <a:pt x="534048" y="250262"/>
                  <a:pt x="537858" y="244547"/>
                </a:cubicBezTo>
                <a:cubicBezTo>
                  <a:pt x="541668" y="237879"/>
                  <a:pt x="550240" y="237879"/>
                  <a:pt x="556908" y="235022"/>
                </a:cubicBezTo>
                <a:cubicBezTo>
                  <a:pt x="562623" y="233117"/>
                  <a:pt x="567385" y="230259"/>
                  <a:pt x="571195" y="226449"/>
                </a:cubicBezTo>
                <a:cubicBezTo>
                  <a:pt x="574053" y="223592"/>
                  <a:pt x="575958" y="213114"/>
                  <a:pt x="570243" y="212162"/>
                </a:cubicBezTo>
                <a:cubicBezTo>
                  <a:pt x="565480" y="211209"/>
                  <a:pt x="562623" y="213114"/>
                  <a:pt x="557860" y="215019"/>
                </a:cubicBezTo>
                <a:cubicBezTo>
                  <a:pt x="554050" y="216924"/>
                  <a:pt x="542620" y="225497"/>
                  <a:pt x="538810" y="220734"/>
                </a:cubicBezTo>
                <a:cubicBezTo>
                  <a:pt x="539763" y="213114"/>
                  <a:pt x="545478" y="190254"/>
                  <a:pt x="546430" y="186444"/>
                </a:cubicBezTo>
                <a:cubicBezTo>
                  <a:pt x="550240" y="166442"/>
                  <a:pt x="566433" y="155964"/>
                  <a:pt x="581673" y="143582"/>
                </a:cubicBezTo>
                <a:cubicBezTo>
                  <a:pt x="590245" y="136914"/>
                  <a:pt x="600723" y="134057"/>
                  <a:pt x="611200" y="135962"/>
                </a:cubicBezTo>
                <a:cubicBezTo>
                  <a:pt x="615963" y="136914"/>
                  <a:pt x="620725" y="139772"/>
                  <a:pt x="626440" y="138819"/>
                </a:cubicBezTo>
                <a:cubicBezTo>
                  <a:pt x="631203" y="137867"/>
                  <a:pt x="638823" y="135009"/>
                  <a:pt x="639775" y="129294"/>
                </a:cubicBezTo>
                <a:cubicBezTo>
                  <a:pt x="639775" y="124532"/>
                  <a:pt x="635965" y="119769"/>
                  <a:pt x="629298" y="117864"/>
                </a:cubicBezTo>
                <a:cubicBezTo>
                  <a:pt x="624535" y="116912"/>
                  <a:pt x="619773" y="115959"/>
                  <a:pt x="615010" y="115959"/>
                </a:cubicBezTo>
                <a:cubicBezTo>
                  <a:pt x="613105" y="115959"/>
                  <a:pt x="611200" y="115959"/>
                  <a:pt x="609295" y="114054"/>
                </a:cubicBezTo>
                <a:cubicBezTo>
                  <a:pt x="606438" y="111197"/>
                  <a:pt x="607390" y="105482"/>
                  <a:pt x="609295" y="102624"/>
                </a:cubicBezTo>
                <a:cubicBezTo>
                  <a:pt x="611200" y="98814"/>
                  <a:pt x="613105" y="95004"/>
                  <a:pt x="615010" y="92147"/>
                </a:cubicBezTo>
                <a:cubicBezTo>
                  <a:pt x="616915" y="87384"/>
                  <a:pt x="617868" y="82622"/>
                  <a:pt x="616915" y="79764"/>
                </a:cubicBezTo>
                <a:cubicBezTo>
                  <a:pt x="614058" y="75002"/>
                  <a:pt x="604533" y="77859"/>
                  <a:pt x="601675" y="80717"/>
                </a:cubicBezTo>
                <a:cubicBezTo>
                  <a:pt x="591198" y="89289"/>
                  <a:pt x="595008" y="101672"/>
                  <a:pt x="591198" y="113102"/>
                </a:cubicBezTo>
                <a:cubicBezTo>
                  <a:pt x="589293" y="118817"/>
                  <a:pt x="578815" y="125484"/>
                  <a:pt x="574053" y="129294"/>
                </a:cubicBezTo>
                <a:cubicBezTo>
                  <a:pt x="569290" y="133104"/>
                  <a:pt x="564528" y="136914"/>
                  <a:pt x="560718" y="140724"/>
                </a:cubicBezTo>
                <a:cubicBezTo>
                  <a:pt x="557860" y="142629"/>
                  <a:pt x="555955" y="145487"/>
                  <a:pt x="553098" y="147392"/>
                </a:cubicBezTo>
                <a:cubicBezTo>
                  <a:pt x="545478" y="153107"/>
                  <a:pt x="547383" y="145487"/>
                  <a:pt x="548335" y="140724"/>
                </a:cubicBezTo>
                <a:cubicBezTo>
                  <a:pt x="550240" y="134057"/>
                  <a:pt x="552145" y="127389"/>
                  <a:pt x="554050" y="120722"/>
                </a:cubicBezTo>
                <a:cubicBezTo>
                  <a:pt x="559765" y="106434"/>
                  <a:pt x="563575" y="90242"/>
                  <a:pt x="575958" y="79764"/>
                </a:cubicBezTo>
                <a:cubicBezTo>
                  <a:pt x="582625" y="74049"/>
                  <a:pt x="587388" y="69287"/>
                  <a:pt x="586435" y="60714"/>
                </a:cubicBezTo>
                <a:cubicBezTo>
                  <a:pt x="586435" y="54999"/>
                  <a:pt x="580720" y="48332"/>
                  <a:pt x="574053" y="50237"/>
                </a:cubicBezTo>
                <a:cubicBezTo>
                  <a:pt x="573100" y="50237"/>
                  <a:pt x="572148" y="51189"/>
                  <a:pt x="571195" y="51189"/>
                </a:cubicBezTo>
                <a:cubicBezTo>
                  <a:pt x="566433" y="54047"/>
                  <a:pt x="563575" y="58809"/>
                  <a:pt x="560718" y="64524"/>
                </a:cubicBezTo>
                <a:cubicBezTo>
                  <a:pt x="559765" y="65477"/>
                  <a:pt x="558813" y="67382"/>
                  <a:pt x="557860" y="69287"/>
                </a:cubicBezTo>
                <a:cubicBezTo>
                  <a:pt x="556908" y="70239"/>
                  <a:pt x="555955" y="72144"/>
                  <a:pt x="555003" y="73097"/>
                </a:cubicBezTo>
                <a:cubicBezTo>
                  <a:pt x="551193" y="75954"/>
                  <a:pt x="548335" y="74049"/>
                  <a:pt x="546430" y="70239"/>
                </a:cubicBezTo>
                <a:cubicBezTo>
                  <a:pt x="544525" y="68334"/>
                  <a:pt x="543573" y="65477"/>
                  <a:pt x="543573" y="62619"/>
                </a:cubicBezTo>
                <a:cubicBezTo>
                  <a:pt x="542620" y="55952"/>
                  <a:pt x="544525" y="50237"/>
                  <a:pt x="543573" y="43569"/>
                </a:cubicBezTo>
                <a:cubicBezTo>
                  <a:pt x="542620" y="40712"/>
                  <a:pt x="541668" y="38807"/>
                  <a:pt x="539763" y="37854"/>
                </a:cubicBezTo>
                <a:cubicBezTo>
                  <a:pt x="534048" y="34997"/>
                  <a:pt x="528333" y="39759"/>
                  <a:pt x="526428" y="44522"/>
                </a:cubicBezTo>
                <a:cubicBezTo>
                  <a:pt x="523570" y="54047"/>
                  <a:pt x="525475" y="61667"/>
                  <a:pt x="527380" y="71192"/>
                </a:cubicBezTo>
                <a:cubicBezTo>
                  <a:pt x="530238" y="82622"/>
                  <a:pt x="537858" y="92147"/>
                  <a:pt x="535953" y="104529"/>
                </a:cubicBezTo>
                <a:cubicBezTo>
                  <a:pt x="535000" y="111197"/>
                  <a:pt x="532143" y="117864"/>
                  <a:pt x="530238" y="124532"/>
                </a:cubicBezTo>
                <a:cubicBezTo>
                  <a:pt x="527380" y="132152"/>
                  <a:pt x="520713" y="147392"/>
                  <a:pt x="511188" y="135009"/>
                </a:cubicBezTo>
                <a:cubicBezTo>
                  <a:pt x="501663" y="122627"/>
                  <a:pt x="497853" y="103577"/>
                  <a:pt x="498805" y="88337"/>
                </a:cubicBezTo>
                <a:cubicBezTo>
                  <a:pt x="499758" y="79764"/>
                  <a:pt x="503568" y="69287"/>
                  <a:pt x="497853" y="61667"/>
                </a:cubicBezTo>
                <a:cubicBezTo>
                  <a:pt x="494043" y="55952"/>
                  <a:pt x="483565" y="56904"/>
                  <a:pt x="477850" y="58809"/>
                </a:cubicBezTo>
                <a:cubicBezTo>
                  <a:pt x="472135" y="60714"/>
                  <a:pt x="470230" y="69287"/>
                  <a:pt x="471183" y="74049"/>
                </a:cubicBezTo>
                <a:cubicBezTo>
                  <a:pt x="471183" y="79764"/>
                  <a:pt x="473088" y="85479"/>
                  <a:pt x="474993" y="91194"/>
                </a:cubicBezTo>
                <a:cubicBezTo>
                  <a:pt x="474993" y="91194"/>
                  <a:pt x="479755" y="104529"/>
                  <a:pt x="479755" y="108339"/>
                </a:cubicBezTo>
                <a:cubicBezTo>
                  <a:pt x="474993" y="109292"/>
                  <a:pt x="467373" y="105482"/>
                  <a:pt x="464515" y="104529"/>
                </a:cubicBezTo>
                <a:cubicBezTo>
                  <a:pt x="461658" y="103577"/>
                  <a:pt x="459753" y="104529"/>
                  <a:pt x="456895" y="105482"/>
                </a:cubicBezTo>
                <a:cubicBezTo>
                  <a:pt x="453085" y="106434"/>
                  <a:pt x="452133" y="112149"/>
                  <a:pt x="452133" y="115007"/>
                </a:cubicBezTo>
                <a:cubicBezTo>
                  <a:pt x="452133" y="119769"/>
                  <a:pt x="457848" y="122627"/>
                  <a:pt x="461658" y="124532"/>
                </a:cubicBezTo>
                <a:cubicBezTo>
                  <a:pt x="466420" y="126437"/>
                  <a:pt x="471183" y="127389"/>
                  <a:pt x="475945" y="128342"/>
                </a:cubicBezTo>
                <a:cubicBezTo>
                  <a:pt x="482613" y="131199"/>
                  <a:pt x="487375" y="135009"/>
                  <a:pt x="492138" y="139772"/>
                </a:cubicBezTo>
                <a:cubicBezTo>
                  <a:pt x="508330" y="156917"/>
                  <a:pt x="512140" y="183587"/>
                  <a:pt x="506425" y="205494"/>
                </a:cubicBezTo>
                <a:cubicBezTo>
                  <a:pt x="503568" y="215972"/>
                  <a:pt x="499758" y="226449"/>
                  <a:pt x="494995" y="235974"/>
                </a:cubicBezTo>
                <a:cubicBezTo>
                  <a:pt x="494043" y="238832"/>
                  <a:pt x="489280" y="254072"/>
                  <a:pt x="484518" y="256929"/>
                </a:cubicBezTo>
                <a:cubicBezTo>
                  <a:pt x="483565" y="257882"/>
                  <a:pt x="482613" y="258834"/>
                  <a:pt x="481660" y="257882"/>
                </a:cubicBezTo>
                <a:cubicBezTo>
                  <a:pt x="478803" y="256929"/>
                  <a:pt x="478803" y="251214"/>
                  <a:pt x="478803" y="249309"/>
                </a:cubicBezTo>
                <a:cubicBezTo>
                  <a:pt x="478803" y="243594"/>
                  <a:pt x="479755" y="238832"/>
                  <a:pt x="479755" y="233117"/>
                </a:cubicBezTo>
                <a:cubicBezTo>
                  <a:pt x="478803" y="231212"/>
                  <a:pt x="477850" y="229307"/>
                  <a:pt x="475945" y="228354"/>
                </a:cubicBezTo>
                <a:cubicBezTo>
                  <a:pt x="469278" y="224544"/>
                  <a:pt x="463563" y="228354"/>
                  <a:pt x="460705" y="235022"/>
                </a:cubicBezTo>
                <a:cubicBezTo>
                  <a:pt x="459753" y="238832"/>
                  <a:pt x="460705" y="242642"/>
                  <a:pt x="462610" y="246452"/>
                </a:cubicBezTo>
                <a:cubicBezTo>
                  <a:pt x="464515" y="251214"/>
                  <a:pt x="464515" y="255977"/>
                  <a:pt x="464515" y="261692"/>
                </a:cubicBezTo>
                <a:cubicBezTo>
                  <a:pt x="464515" y="269312"/>
                  <a:pt x="453085" y="262644"/>
                  <a:pt x="451180" y="261692"/>
                </a:cubicBezTo>
                <a:cubicBezTo>
                  <a:pt x="445465" y="258834"/>
                  <a:pt x="436893" y="261692"/>
                  <a:pt x="435940" y="268359"/>
                </a:cubicBezTo>
                <a:cubicBezTo>
                  <a:pt x="434035" y="280742"/>
                  <a:pt x="456895" y="273122"/>
                  <a:pt x="462610" y="282647"/>
                </a:cubicBezTo>
                <a:cubicBezTo>
                  <a:pt x="471183" y="295029"/>
                  <a:pt x="461658" y="319794"/>
                  <a:pt x="454990" y="331224"/>
                </a:cubicBezTo>
                <a:cubicBezTo>
                  <a:pt x="448323" y="343607"/>
                  <a:pt x="437845" y="318842"/>
                  <a:pt x="434988" y="315984"/>
                </a:cubicBezTo>
                <a:cubicBezTo>
                  <a:pt x="432130" y="312174"/>
                  <a:pt x="428320" y="310269"/>
                  <a:pt x="423558" y="309317"/>
                </a:cubicBezTo>
                <a:cubicBezTo>
                  <a:pt x="422605" y="309317"/>
                  <a:pt x="421653" y="309317"/>
                  <a:pt x="420700" y="309317"/>
                </a:cubicBezTo>
                <a:cubicBezTo>
                  <a:pt x="417843" y="309317"/>
                  <a:pt x="414985" y="311222"/>
                  <a:pt x="413080" y="315032"/>
                </a:cubicBezTo>
                <a:cubicBezTo>
                  <a:pt x="408318" y="326462"/>
                  <a:pt x="425463" y="336939"/>
                  <a:pt x="430225" y="344559"/>
                </a:cubicBezTo>
                <a:cubicBezTo>
                  <a:pt x="442608" y="364562"/>
                  <a:pt x="433083" y="383612"/>
                  <a:pt x="423558" y="401709"/>
                </a:cubicBezTo>
                <a:cubicBezTo>
                  <a:pt x="415938" y="416949"/>
                  <a:pt x="408318" y="431237"/>
                  <a:pt x="397840" y="444572"/>
                </a:cubicBezTo>
                <a:cubicBezTo>
                  <a:pt x="394030" y="446477"/>
                  <a:pt x="391173" y="447429"/>
                  <a:pt x="386410" y="441714"/>
                </a:cubicBezTo>
                <a:cubicBezTo>
                  <a:pt x="381648" y="435999"/>
                  <a:pt x="382600" y="425522"/>
                  <a:pt x="383553" y="418854"/>
                </a:cubicBezTo>
                <a:cubicBezTo>
                  <a:pt x="384505" y="408377"/>
                  <a:pt x="389268" y="398852"/>
                  <a:pt x="394983" y="390279"/>
                </a:cubicBezTo>
                <a:cubicBezTo>
                  <a:pt x="397840" y="386469"/>
                  <a:pt x="400698" y="383612"/>
                  <a:pt x="405460" y="381707"/>
                </a:cubicBezTo>
                <a:cubicBezTo>
                  <a:pt x="410223" y="379802"/>
                  <a:pt x="414985" y="379802"/>
                  <a:pt x="419748" y="377897"/>
                </a:cubicBezTo>
                <a:cubicBezTo>
                  <a:pt x="423558" y="375992"/>
                  <a:pt x="425463" y="372182"/>
                  <a:pt x="427368" y="368372"/>
                </a:cubicBezTo>
                <a:cubicBezTo>
                  <a:pt x="430225" y="360752"/>
                  <a:pt x="428320" y="344559"/>
                  <a:pt x="419748" y="339797"/>
                </a:cubicBezTo>
                <a:cubicBezTo>
                  <a:pt x="411175" y="335987"/>
                  <a:pt x="405460" y="340749"/>
                  <a:pt x="401650" y="347417"/>
                </a:cubicBezTo>
                <a:cubicBezTo>
                  <a:pt x="399745" y="352179"/>
                  <a:pt x="397840" y="357894"/>
                  <a:pt x="395935" y="361704"/>
                </a:cubicBezTo>
                <a:cubicBezTo>
                  <a:pt x="393078" y="366467"/>
                  <a:pt x="389268" y="373134"/>
                  <a:pt x="382600" y="375039"/>
                </a:cubicBezTo>
                <a:cubicBezTo>
                  <a:pt x="374028" y="376944"/>
                  <a:pt x="370218" y="367419"/>
                  <a:pt x="369265" y="361704"/>
                </a:cubicBezTo>
                <a:cubicBezTo>
                  <a:pt x="369265" y="358847"/>
                  <a:pt x="368313" y="355037"/>
                  <a:pt x="367360" y="351227"/>
                </a:cubicBezTo>
                <a:cubicBezTo>
                  <a:pt x="364503" y="326462"/>
                  <a:pt x="370218" y="300744"/>
                  <a:pt x="386410" y="280742"/>
                </a:cubicBezTo>
                <a:cubicBezTo>
                  <a:pt x="394983" y="269312"/>
                  <a:pt x="404508" y="263597"/>
                  <a:pt x="418795" y="262644"/>
                </a:cubicBezTo>
                <a:cubicBezTo>
                  <a:pt x="423558" y="262644"/>
                  <a:pt x="431178" y="261692"/>
                  <a:pt x="434988" y="257882"/>
                </a:cubicBezTo>
                <a:cubicBezTo>
                  <a:pt x="441655" y="252167"/>
                  <a:pt x="440703" y="243594"/>
                  <a:pt x="433083" y="239784"/>
                </a:cubicBezTo>
                <a:cubicBezTo>
                  <a:pt x="429273" y="237879"/>
                  <a:pt x="424510" y="238832"/>
                  <a:pt x="420700" y="240737"/>
                </a:cubicBezTo>
                <a:cubicBezTo>
                  <a:pt x="417843" y="241689"/>
                  <a:pt x="415938" y="243594"/>
                  <a:pt x="413080" y="245499"/>
                </a:cubicBezTo>
                <a:cubicBezTo>
                  <a:pt x="410223" y="247404"/>
                  <a:pt x="404508" y="252167"/>
                  <a:pt x="400698" y="249309"/>
                </a:cubicBezTo>
                <a:cubicBezTo>
                  <a:pt x="397840" y="247404"/>
                  <a:pt x="399745" y="242642"/>
                  <a:pt x="401650" y="239784"/>
                </a:cubicBezTo>
                <a:cubicBezTo>
                  <a:pt x="404508" y="234069"/>
                  <a:pt x="410223" y="226449"/>
                  <a:pt x="410223" y="225497"/>
                </a:cubicBezTo>
                <a:cubicBezTo>
                  <a:pt x="414033" y="219782"/>
                  <a:pt x="417843" y="214067"/>
                  <a:pt x="421653" y="208352"/>
                </a:cubicBezTo>
                <a:cubicBezTo>
                  <a:pt x="429273" y="196922"/>
                  <a:pt x="438798" y="177872"/>
                  <a:pt x="452133" y="172157"/>
                </a:cubicBezTo>
                <a:cubicBezTo>
                  <a:pt x="465468" y="166442"/>
                  <a:pt x="488328" y="142629"/>
                  <a:pt x="468325" y="131199"/>
                </a:cubicBezTo>
                <a:cubicBezTo>
                  <a:pt x="461658" y="127389"/>
                  <a:pt x="450228" y="134057"/>
                  <a:pt x="445465" y="137867"/>
                </a:cubicBezTo>
                <a:cubicBezTo>
                  <a:pt x="444513" y="138819"/>
                  <a:pt x="443560" y="139772"/>
                  <a:pt x="441655" y="140724"/>
                </a:cubicBezTo>
                <a:cubicBezTo>
                  <a:pt x="439750" y="143582"/>
                  <a:pt x="436893" y="146439"/>
                  <a:pt x="434988" y="149297"/>
                </a:cubicBezTo>
                <a:cubicBezTo>
                  <a:pt x="433083" y="152154"/>
                  <a:pt x="431178" y="156917"/>
                  <a:pt x="428320" y="158822"/>
                </a:cubicBezTo>
                <a:cubicBezTo>
                  <a:pt x="420700" y="162632"/>
                  <a:pt x="424510" y="150249"/>
                  <a:pt x="425463" y="144534"/>
                </a:cubicBezTo>
                <a:cubicBezTo>
                  <a:pt x="425463" y="144534"/>
                  <a:pt x="425463" y="144534"/>
                  <a:pt x="425463" y="143582"/>
                </a:cubicBezTo>
                <a:cubicBezTo>
                  <a:pt x="423558" y="135962"/>
                  <a:pt x="417843" y="135009"/>
                  <a:pt x="410223" y="137867"/>
                </a:cubicBezTo>
                <a:cubicBezTo>
                  <a:pt x="403555" y="140724"/>
                  <a:pt x="401650" y="150249"/>
                  <a:pt x="404508" y="156917"/>
                </a:cubicBezTo>
                <a:cubicBezTo>
                  <a:pt x="406413" y="160727"/>
                  <a:pt x="408318" y="164537"/>
                  <a:pt x="409270" y="168347"/>
                </a:cubicBezTo>
                <a:cubicBezTo>
                  <a:pt x="410223" y="172157"/>
                  <a:pt x="407365" y="179777"/>
                  <a:pt x="405460" y="183587"/>
                </a:cubicBezTo>
                <a:cubicBezTo>
                  <a:pt x="402603" y="188349"/>
                  <a:pt x="400698" y="193112"/>
                  <a:pt x="398793" y="197874"/>
                </a:cubicBezTo>
                <a:cubicBezTo>
                  <a:pt x="396888" y="201684"/>
                  <a:pt x="394983" y="204542"/>
                  <a:pt x="393078" y="208352"/>
                </a:cubicBezTo>
                <a:cubicBezTo>
                  <a:pt x="392125" y="210257"/>
                  <a:pt x="382600" y="224544"/>
                  <a:pt x="379743" y="212162"/>
                </a:cubicBezTo>
                <a:cubicBezTo>
                  <a:pt x="378790" y="207399"/>
                  <a:pt x="377838" y="203589"/>
                  <a:pt x="373075" y="200732"/>
                </a:cubicBezTo>
                <a:cubicBezTo>
                  <a:pt x="369265" y="197874"/>
                  <a:pt x="362598" y="199779"/>
                  <a:pt x="360693" y="203589"/>
                </a:cubicBezTo>
                <a:cubicBezTo>
                  <a:pt x="354025" y="217877"/>
                  <a:pt x="379743" y="223592"/>
                  <a:pt x="371170" y="235974"/>
                </a:cubicBezTo>
                <a:cubicBezTo>
                  <a:pt x="368313" y="240737"/>
                  <a:pt x="366408" y="246452"/>
                  <a:pt x="362598" y="251214"/>
                </a:cubicBezTo>
                <a:cubicBezTo>
                  <a:pt x="354978" y="262644"/>
                  <a:pt x="353073" y="243594"/>
                  <a:pt x="353073" y="238832"/>
                </a:cubicBezTo>
                <a:cubicBezTo>
                  <a:pt x="352120" y="226449"/>
                  <a:pt x="348310" y="213114"/>
                  <a:pt x="344500" y="200732"/>
                </a:cubicBezTo>
                <a:cubicBezTo>
                  <a:pt x="342595" y="195017"/>
                  <a:pt x="351168" y="172157"/>
                  <a:pt x="360693" y="177872"/>
                </a:cubicBezTo>
                <a:cubicBezTo>
                  <a:pt x="363550" y="179777"/>
                  <a:pt x="367360" y="182634"/>
                  <a:pt x="371170" y="181682"/>
                </a:cubicBezTo>
                <a:cubicBezTo>
                  <a:pt x="378790" y="179777"/>
                  <a:pt x="382600" y="173109"/>
                  <a:pt x="381648" y="166442"/>
                </a:cubicBezTo>
                <a:cubicBezTo>
                  <a:pt x="380695" y="160727"/>
                  <a:pt x="359740" y="156917"/>
                  <a:pt x="367360" y="150249"/>
                </a:cubicBezTo>
                <a:cubicBezTo>
                  <a:pt x="375933" y="143582"/>
                  <a:pt x="386410" y="137867"/>
                  <a:pt x="395935" y="130247"/>
                </a:cubicBezTo>
                <a:cubicBezTo>
                  <a:pt x="399745" y="127389"/>
                  <a:pt x="404508" y="124532"/>
                  <a:pt x="408318" y="120722"/>
                </a:cubicBezTo>
                <a:cubicBezTo>
                  <a:pt x="415938" y="115007"/>
                  <a:pt x="420700" y="112149"/>
                  <a:pt x="430225" y="110244"/>
                </a:cubicBezTo>
                <a:cubicBezTo>
                  <a:pt x="435940" y="109292"/>
                  <a:pt x="444513" y="106434"/>
                  <a:pt x="447370" y="100719"/>
                </a:cubicBezTo>
                <a:cubicBezTo>
                  <a:pt x="450228" y="93099"/>
                  <a:pt x="444513" y="73097"/>
                  <a:pt x="433083" y="81669"/>
                </a:cubicBezTo>
                <a:cubicBezTo>
                  <a:pt x="430225" y="83574"/>
                  <a:pt x="428320" y="85479"/>
                  <a:pt x="426415" y="88337"/>
                </a:cubicBezTo>
                <a:cubicBezTo>
                  <a:pt x="421653" y="94052"/>
                  <a:pt x="418795" y="97862"/>
                  <a:pt x="411175" y="100719"/>
                </a:cubicBezTo>
                <a:cubicBezTo>
                  <a:pt x="406413" y="102624"/>
                  <a:pt x="401650" y="104529"/>
                  <a:pt x="397840" y="107387"/>
                </a:cubicBezTo>
                <a:cubicBezTo>
                  <a:pt x="394983" y="108339"/>
                  <a:pt x="390220" y="112149"/>
                  <a:pt x="385458" y="113102"/>
                </a:cubicBezTo>
                <a:cubicBezTo>
                  <a:pt x="382600" y="115007"/>
                  <a:pt x="380695" y="115959"/>
                  <a:pt x="378790" y="113102"/>
                </a:cubicBezTo>
                <a:cubicBezTo>
                  <a:pt x="375933" y="109292"/>
                  <a:pt x="378790" y="102624"/>
                  <a:pt x="380695" y="98814"/>
                </a:cubicBezTo>
                <a:cubicBezTo>
                  <a:pt x="382600" y="95957"/>
                  <a:pt x="383553" y="93099"/>
                  <a:pt x="385458" y="90242"/>
                </a:cubicBezTo>
                <a:cubicBezTo>
                  <a:pt x="389268" y="82622"/>
                  <a:pt x="393078" y="75002"/>
                  <a:pt x="394983" y="73097"/>
                </a:cubicBezTo>
                <a:cubicBezTo>
                  <a:pt x="401650" y="63572"/>
                  <a:pt x="409270" y="59762"/>
                  <a:pt x="421653" y="58809"/>
                </a:cubicBezTo>
                <a:cubicBezTo>
                  <a:pt x="426415" y="57857"/>
                  <a:pt x="430225" y="55952"/>
                  <a:pt x="433083" y="52142"/>
                </a:cubicBezTo>
                <a:cubicBezTo>
                  <a:pt x="436893" y="47379"/>
                  <a:pt x="434988" y="37854"/>
                  <a:pt x="432130" y="34044"/>
                </a:cubicBezTo>
                <a:cubicBezTo>
                  <a:pt x="430225" y="31187"/>
                  <a:pt x="427368" y="30234"/>
                  <a:pt x="424510" y="30234"/>
                </a:cubicBezTo>
                <a:cubicBezTo>
                  <a:pt x="422605" y="30234"/>
                  <a:pt x="419748" y="33092"/>
                  <a:pt x="416890" y="34997"/>
                </a:cubicBezTo>
                <a:cubicBezTo>
                  <a:pt x="415938" y="35949"/>
                  <a:pt x="414985" y="36902"/>
                  <a:pt x="414033" y="37854"/>
                </a:cubicBezTo>
                <a:cubicBezTo>
                  <a:pt x="413080" y="39759"/>
                  <a:pt x="409270" y="40712"/>
                  <a:pt x="407365" y="38807"/>
                </a:cubicBezTo>
                <a:cubicBezTo>
                  <a:pt x="401650" y="34044"/>
                  <a:pt x="405460" y="24519"/>
                  <a:pt x="407365" y="17852"/>
                </a:cubicBezTo>
                <a:cubicBezTo>
                  <a:pt x="408318" y="12137"/>
                  <a:pt x="407365" y="6422"/>
                  <a:pt x="402603" y="2612"/>
                </a:cubicBezTo>
                <a:cubicBezTo>
                  <a:pt x="395935" y="-3103"/>
                  <a:pt x="390220" y="1659"/>
                  <a:pt x="385458" y="6422"/>
                </a:cubicBezTo>
                <a:cubicBezTo>
                  <a:pt x="379743" y="13089"/>
                  <a:pt x="379743" y="22614"/>
                  <a:pt x="379743" y="30234"/>
                </a:cubicBezTo>
                <a:cubicBezTo>
                  <a:pt x="379743" y="39759"/>
                  <a:pt x="383553" y="49284"/>
                  <a:pt x="380695" y="58809"/>
                </a:cubicBezTo>
                <a:cubicBezTo>
                  <a:pt x="377838" y="68334"/>
                  <a:pt x="371170" y="75954"/>
                  <a:pt x="367360" y="84527"/>
                </a:cubicBezTo>
                <a:cubicBezTo>
                  <a:pt x="361645" y="95004"/>
                  <a:pt x="357835" y="106434"/>
                  <a:pt x="352120" y="116912"/>
                </a:cubicBezTo>
                <a:cubicBezTo>
                  <a:pt x="348310" y="124532"/>
                  <a:pt x="345453" y="132152"/>
                  <a:pt x="340690" y="139772"/>
                </a:cubicBezTo>
                <a:cubicBezTo>
                  <a:pt x="332118" y="153107"/>
                  <a:pt x="328308" y="135962"/>
                  <a:pt x="327355" y="134057"/>
                </a:cubicBezTo>
                <a:cubicBezTo>
                  <a:pt x="326403" y="132152"/>
                  <a:pt x="326403" y="130247"/>
                  <a:pt x="325450" y="127389"/>
                </a:cubicBezTo>
                <a:cubicBezTo>
                  <a:pt x="321640" y="116912"/>
                  <a:pt x="318783" y="104529"/>
                  <a:pt x="320688" y="94052"/>
                </a:cubicBezTo>
                <a:cubicBezTo>
                  <a:pt x="320688" y="90242"/>
                  <a:pt x="322593" y="87384"/>
                  <a:pt x="326403" y="85479"/>
                </a:cubicBezTo>
                <a:cubicBezTo>
                  <a:pt x="332118" y="82622"/>
                  <a:pt x="337833" y="81669"/>
                  <a:pt x="342595" y="77859"/>
                </a:cubicBezTo>
                <a:cubicBezTo>
                  <a:pt x="346405" y="73097"/>
                  <a:pt x="346405" y="66429"/>
                  <a:pt x="344500" y="60714"/>
                </a:cubicBezTo>
                <a:cubicBezTo>
                  <a:pt x="341643" y="53094"/>
                  <a:pt x="333070" y="55952"/>
                  <a:pt x="327355" y="58809"/>
                </a:cubicBezTo>
                <a:cubicBezTo>
                  <a:pt x="323545" y="60714"/>
                  <a:pt x="314020" y="69287"/>
                  <a:pt x="314020" y="54999"/>
                </a:cubicBezTo>
                <a:cubicBezTo>
                  <a:pt x="314020" y="51189"/>
                  <a:pt x="314973" y="46427"/>
                  <a:pt x="316878" y="42617"/>
                </a:cubicBezTo>
                <a:cubicBezTo>
                  <a:pt x="319735" y="35949"/>
                  <a:pt x="323545" y="29282"/>
                  <a:pt x="326403" y="22614"/>
                </a:cubicBezTo>
                <a:cubicBezTo>
                  <a:pt x="333070" y="5469"/>
                  <a:pt x="306400" y="1659"/>
                  <a:pt x="298780" y="15947"/>
                </a:cubicBezTo>
                <a:cubicBezTo>
                  <a:pt x="297828" y="18804"/>
                  <a:pt x="296875" y="21662"/>
                  <a:pt x="295923" y="24519"/>
                </a:cubicBezTo>
                <a:cubicBezTo>
                  <a:pt x="295923" y="25472"/>
                  <a:pt x="295923" y="26424"/>
                  <a:pt x="295923" y="27377"/>
                </a:cubicBezTo>
                <a:cubicBezTo>
                  <a:pt x="297828" y="33092"/>
                  <a:pt x="294970" y="36902"/>
                  <a:pt x="289255" y="38807"/>
                </a:cubicBezTo>
                <a:cubicBezTo>
                  <a:pt x="279730" y="37854"/>
                  <a:pt x="274968" y="18804"/>
                  <a:pt x="265443" y="18804"/>
                </a:cubicBezTo>
                <a:cubicBezTo>
                  <a:pt x="257823" y="18804"/>
                  <a:pt x="251155" y="22614"/>
                  <a:pt x="251155" y="30234"/>
                </a:cubicBezTo>
                <a:cubicBezTo>
                  <a:pt x="249250" y="43569"/>
                  <a:pt x="259728" y="49284"/>
                  <a:pt x="270205" y="55952"/>
                </a:cubicBezTo>
                <a:cubicBezTo>
                  <a:pt x="274015" y="57857"/>
                  <a:pt x="276873" y="60714"/>
                  <a:pt x="279730" y="62619"/>
                </a:cubicBezTo>
                <a:cubicBezTo>
                  <a:pt x="279730" y="62619"/>
                  <a:pt x="279730" y="62619"/>
                  <a:pt x="279730" y="62619"/>
                </a:cubicBezTo>
                <a:cubicBezTo>
                  <a:pt x="286398" y="69287"/>
                  <a:pt x="292113" y="75002"/>
                  <a:pt x="294018" y="83574"/>
                </a:cubicBezTo>
                <a:cubicBezTo>
                  <a:pt x="295923" y="91194"/>
                  <a:pt x="296875" y="99767"/>
                  <a:pt x="297828" y="107387"/>
                </a:cubicBezTo>
                <a:cubicBezTo>
                  <a:pt x="298780" y="115959"/>
                  <a:pt x="299733" y="124532"/>
                  <a:pt x="300685" y="134057"/>
                </a:cubicBezTo>
                <a:cubicBezTo>
                  <a:pt x="300685" y="135009"/>
                  <a:pt x="302590" y="152154"/>
                  <a:pt x="293065" y="146439"/>
                </a:cubicBezTo>
                <a:cubicBezTo>
                  <a:pt x="288303" y="142629"/>
                  <a:pt x="287350" y="137867"/>
                  <a:pt x="289255" y="133104"/>
                </a:cubicBezTo>
                <a:cubicBezTo>
                  <a:pt x="292113" y="125484"/>
                  <a:pt x="296875" y="112149"/>
                  <a:pt x="282588" y="113102"/>
                </a:cubicBezTo>
                <a:cubicBezTo>
                  <a:pt x="274015" y="113102"/>
                  <a:pt x="276873" y="140724"/>
                  <a:pt x="266395" y="134057"/>
                </a:cubicBezTo>
                <a:cubicBezTo>
                  <a:pt x="254013" y="125484"/>
                  <a:pt x="243535" y="114054"/>
                  <a:pt x="233058" y="103577"/>
                </a:cubicBezTo>
                <a:cubicBezTo>
                  <a:pt x="225438" y="95957"/>
                  <a:pt x="221628" y="86432"/>
                  <a:pt x="223533" y="76907"/>
                </a:cubicBezTo>
                <a:cubicBezTo>
                  <a:pt x="224485" y="71192"/>
                  <a:pt x="225438" y="66429"/>
                  <a:pt x="224485" y="60714"/>
                </a:cubicBezTo>
                <a:cubicBezTo>
                  <a:pt x="222580" y="52142"/>
                  <a:pt x="215913" y="49284"/>
                  <a:pt x="207340" y="53094"/>
                </a:cubicBezTo>
                <a:cubicBezTo>
                  <a:pt x="202578" y="54999"/>
                  <a:pt x="201625" y="60714"/>
                  <a:pt x="201625" y="66429"/>
                </a:cubicBezTo>
                <a:cubicBezTo>
                  <a:pt x="201625" y="68334"/>
                  <a:pt x="200673" y="71192"/>
                  <a:pt x="200673" y="73097"/>
                </a:cubicBezTo>
                <a:cubicBezTo>
                  <a:pt x="200673" y="82622"/>
                  <a:pt x="187338" y="80717"/>
                  <a:pt x="181623" y="78812"/>
                </a:cubicBezTo>
                <a:cubicBezTo>
                  <a:pt x="172098" y="76907"/>
                  <a:pt x="157810" y="77859"/>
                  <a:pt x="152095" y="86432"/>
                </a:cubicBezTo>
                <a:cubicBezTo>
                  <a:pt x="147333" y="93099"/>
                  <a:pt x="157810" y="101672"/>
                  <a:pt x="164478" y="102624"/>
                </a:cubicBezTo>
                <a:cubicBezTo>
                  <a:pt x="172098" y="103577"/>
                  <a:pt x="179718" y="99767"/>
                  <a:pt x="187338" y="98814"/>
                </a:cubicBezTo>
                <a:cubicBezTo>
                  <a:pt x="195910" y="98814"/>
                  <a:pt x="205435" y="103577"/>
                  <a:pt x="211150" y="108339"/>
                </a:cubicBezTo>
                <a:cubicBezTo>
                  <a:pt x="213055" y="110244"/>
                  <a:pt x="234010" y="124532"/>
                  <a:pt x="227343" y="127389"/>
                </a:cubicBezTo>
                <a:cubicBezTo>
                  <a:pt x="220675" y="130247"/>
                  <a:pt x="213055" y="131199"/>
                  <a:pt x="206388" y="134057"/>
                </a:cubicBezTo>
                <a:cubicBezTo>
                  <a:pt x="200673" y="135962"/>
                  <a:pt x="190195" y="141677"/>
                  <a:pt x="194958" y="149297"/>
                </a:cubicBezTo>
                <a:cubicBezTo>
                  <a:pt x="201625" y="158822"/>
                  <a:pt x="212103" y="154059"/>
                  <a:pt x="219723" y="149297"/>
                </a:cubicBezTo>
                <a:cubicBezTo>
                  <a:pt x="227343" y="144534"/>
                  <a:pt x="234963" y="141677"/>
                  <a:pt x="244488" y="141677"/>
                </a:cubicBezTo>
                <a:cubicBezTo>
                  <a:pt x="248298" y="141677"/>
                  <a:pt x="252108" y="143582"/>
                  <a:pt x="255918" y="145487"/>
                </a:cubicBezTo>
                <a:cubicBezTo>
                  <a:pt x="259728" y="148344"/>
                  <a:pt x="262585" y="152154"/>
                  <a:pt x="266395" y="155964"/>
                </a:cubicBezTo>
                <a:cubicBezTo>
                  <a:pt x="276873" y="167394"/>
                  <a:pt x="256870" y="167394"/>
                  <a:pt x="250203" y="170252"/>
                </a:cubicBezTo>
                <a:cubicBezTo>
                  <a:pt x="238773" y="174062"/>
                  <a:pt x="229248" y="178824"/>
                  <a:pt x="228295" y="191207"/>
                </a:cubicBezTo>
                <a:cubicBezTo>
                  <a:pt x="227343" y="202637"/>
                  <a:pt x="241630" y="199779"/>
                  <a:pt x="248298" y="195017"/>
                </a:cubicBezTo>
                <a:cubicBezTo>
                  <a:pt x="262585" y="185492"/>
                  <a:pt x="282588" y="175014"/>
                  <a:pt x="296875" y="185492"/>
                </a:cubicBezTo>
                <a:cubicBezTo>
                  <a:pt x="302590" y="191207"/>
                  <a:pt x="306400" y="200732"/>
                  <a:pt x="308305" y="209304"/>
                </a:cubicBezTo>
                <a:cubicBezTo>
                  <a:pt x="308305" y="210257"/>
                  <a:pt x="308305" y="210257"/>
                  <a:pt x="308305" y="211209"/>
                </a:cubicBezTo>
                <a:cubicBezTo>
                  <a:pt x="312115" y="224544"/>
                  <a:pt x="315925" y="237879"/>
                  <a:pt x="317830" y="251214"/>
                </a:cubicBezTo>
                <a:cubicBezTo>
                  <a:pt x="318783" y="255024"/>
                  <a:pt x="321640" y="267407"/>
                  <a:pt x="315925" y="268359"/>
                </a:cubicBezTo>
                <a:cubicBezTo>
                  <a:pt x="314973" y="269312"/>
                  <a:pt x="314020" y="269312"/>
                  <a:pt x="312115" y="268359"/>
                </a:cubicBezTo>
                <a:cubicBezTo>
                  <a:pt x="306400" y="265502"/>
                  <a:pt x="300685" y="259787"/>
                  <a:pt x="295923" y="255977"/>
                </a:cubicBezTo>
                <a:cubicBezTo>
                  <a:pt x="291160" y="252167"/>
                  <a:pt x="286398" y="248357"/>
                  <a:pt x="285445" y="242642"/>
                </a:cubicBezTo>
                <a:cubicBezTo>
                  <a:pt x="285445" y="242642"/>
                  <a:pt x="285445" y="242642"/>
                  <a:pt x="285445" y="242642"/>
                </a:cubicBezTo>
                <a:cubicBezTo>
                  <a:pt x="284493" y="236927"/>
                  <a:pt x="288303" y="227402"/>
                  <a:pt x="288303" y="221687"/>
                </a:cubicBezTo>
                <a:cubicBezTo>
                  <a:pt x="289255" y="214067"/>
                  <a:pt x="287350" y="207399"/>
                  <a:pt x="280683" y="201684"/>
                </a:cubicBezTo>
                <a:cubicBezTo>
                  <a:pt x="275920" y="198827"/>
                  <a:pt x="267348" y="197874"/>
                  <a:pt x="262585" y="201684"/>
                </a:cubicBezTo>
                <a:cubicBezTo>
                  <a:pt x="258775" y="204542"/>
                  <a:pt x="254965" y="209304"/>
                  <a:pt x="254965" y="214067"/>
                </a:cubicBezTo>
                <a:cubicBezTo>
                  <a:pt x="254965" y="223592"/>
                  <a:pt x="264490" y="230259"/>
                  <a:pt x="266395" y="238832"/>
                </a:cubicBezTo>
                <a:cubicBezTo>
                  <a:pt x="266395" y="242642"/>
                  <a:pt x="263538" y="244547"/>
                  <a:pt x="257823" y="244547"/>
                </a:cubicBezTo>
                <a:cubicBezTo>
                  <a:pt x="252108" y="244547"/>
                  <a:pt x="246393" y="240737"/>
                  <a:pt x="240678" y="239784"/>
                </a:cubicBezTo>
                <a:cubicBezTo>
                  <a:pt x="236868" y="238832"/>
                  <a:pt x="232105" y="241689"/>
                  <a:pt x="230200" y="244547"/>
                </a:cubicBezTo>
                <a:cubicBezTo>
                  <a:pt x="221628" y="253119"/>
                  <a:pt x="234010" y="265502"/>
                  <a:pt x="243535" y="265502"/>
                </a:cubicBezTo>
                <a:cubicBezTo>
                  <a:pt x="253060" y="265502"/>
                  <a:pt x="259728" y="262644"/>
                  <a:pt x="269253" y="264549"/>
                </a:cubicBezTo>
                <a:cubicBezTo>
                  <a:pt x="281635" y="267407"/>
                  <a:pt x="292113" y="277884"/>
                  <a:pt x="300685" y="285504"/>
                </a:cubicBezTo>
                <a:cubicBezTo>
                  <a:pt x="307353" y="291219"/>
                  <a:pt x="315925" y="297887"/>
                  <a:pt x="320688" y="305507"/>
                </a:cubicBezTo>
                <a:cubicBezTo>
                  <a:pt x="323545" y="310269"/>
                  <a:pt x="325450" y="315032"/>
                  <a:pt x="327355" y="319794"/>
                </a:cubicBezTo>
                <a:cubicBezTo>
                  <a:pt x="328308" y="322652"/>
                  <a:pt x="328308" y="330272"/>
                  <a:pt x="326403" y="335034"/>
                </a:cubicBezTo>
                <a:cubicBezTo>
                  <a:pt x="325450" y="336939"/>
                  <a:pt x="324498" y="338844"/>
                  <a:pt x="321640" y="337892"/>
                </a:cubicBezTo>
                <a:cubicBezTo>
                  <a:pt x="316878" y="335987"/>
                  <a:pt x="314973" y="331224"/>
                  <a:pt x="313068" y="327414"/>
                </a:cubicBezTo>
                <a:cubicBezTo>
                  <a:pt x="312115" y="324557"/>
                  <a:pt x="311163" y="321699"/>
                  <a:pt x="309258" y="319794"/>
                </a:cubicBezTo>
                <a:cubicBezTo>
                  <a:pt x="307353" y="316937"/>
                  <a:pt x="304495" y="315032"/>
                  <a:pt x="301638" y="312174"/>
                </a:cubicBezTo>
                <a:cubicBezTo>
                  <a:pt x="295923" y="307412"/>
                  <a:pt x="287350" y="306459"/>
                  <a:pt x="282588" y="313127"/>
                </a:cubicBezTo>
                <a:cubicBezTo>
                  <a:pt x="276873" y="321699"/>
                  <a:pt x="278778" y="332177"/>
                  <a:pt x="284493" y="340749"/>
                </a:cubicBezTo>
                <a:cubicBezTo>
                  <a:pt x="287350" y="344559"/>
                  <a:pt x="292113" y="346464"/>
                  <a:pt x="295923" y="347417"/>
                </a:cubicBezTo>
                <a:cubicBezTo>
                  <a:pt x="301638" y="349322"/>
                  <a:pt x="307353" y="352179"/>
                  <a:pt x="311163" y="355989"/>
                </a:cubicBezTo>
                <a:cubicBezTo>
                  <a:pt x="328308" y="373134"/>
                  <a:pt x="330213" y="395994"/>
                  <a:pt x="331165" y="417902"/>
                </a:cubicBezTo>
                <a:cubicBezTo>
                  <a:pt x="334023" y="462669"/>
                  <a:pt x="293065" y="411234"/>
                  <a:pt x="285445" y="396947"/>
                </a:cubicBezTo>
                <a:cubicBezTo>
                  <a:pt x="285445" y="393137"/>
                  <a:pt x="289255" y="393137"/>
                  <a:pt x="293065" y="391232"/>
                </a:cubicBezTo>
                <a:cubicBezTo>
                  <a:pt x="295923" y="390279"/>
                  <a:pt x="297828" y="387422"/>
                  <a:pt x="298780" y="385517"/>
                </a:cubicBezTo>
                <a:cubicBezTo>
                  <a:pt x="303543" y="378849"/>
                  <a:pt x="301638" y="371229"/>
                  <a:pt x="295923" y="365514"/>
                </a:cubicBezTo>
                <a:cubicBezTo>
                  <a:pt x="291160" y="361704"/>
                  <a:pt x="283540" y="364562"/>
                  <a:pt x="280683" y="368372"/>
                </a:cubicBezTo>
                <a:cubicBezTo>
                  <a:pt x="278778" y="371229"/>
                  <a:pt x="277825" y="378849"/>
                  <a:pt x="271158" y="376944"/>
                </a:cubicBezTo>
                <a:cubicBezTo>
                  <a:pt x="268300" y="375992"/>
                  <a:pt x="265443" y="372182"/>
                  <a:pt x="262585" y="370277"/>
                </a:cubicBezTo>
                <a:cubicBezTo>
                  <a:pt x="256870" y="364562"/>
                  <a:pt x="252108" y="357894"/>
                  <a:pt x="248298" y="351227"/>
                </a:cubicBezTo>
                <a:cubicBezTo>
                  <a:pt x="239725" y="335987"/>
                  <a:pt x="233058" y="323604"/>
                  <a:pt x="244488" y="307412"/>
                </a:cubicBezTo>
                <a:cubicBezTo>
                  <a:pt x="251155" y="298839"/>
                  <a:pt x="252108" y="291219"/>
                  <a:pt x="247345" y="281694"/>
                </a:cubicBezTo>
                <a:cubicBezTo>
                  <a:pt x="245440" y="277884"/>
                  <a:pt x="236868" y="268359"/>
                  <a:pt x="231153" y="272169"/>
                </a:cubicBezTo>
                <a:cubicBezTo>
                  <a:pt x="228295" y="274074"/>
                  <a:pt x="227343" y="275979"/>
                  <a:pt x="226390" y="279789"/>
                </a:cubicBezTo>
                <a:cubicBezTo>
                  <a:pt x="225438" y="281694"/>
                  <a:pt x="225438" y="283599"/>
                  <a:pt x="225438" y="286457"/>
                </a:cubicBezTo>
                <a:cubicBezTo>
                  <a:pt x="225438" y="288362"/>
                  <a:pt x="225438" y="291219"/>
                  <a:pt x="225438" y="293124"/>
                </a:cubicBezTo>
                <a:cubicBezTo>
                  <a:pt x="225438" y="298839"/>
                  <a:pt x="222580" y="301697"/>
                  <a:pt x="214960" y="302649"/>
                </a:cubicBezTo>
                <a:cubicBezTo>
                  <a:pt x="209245" y="300744"/>
                  <a:pt x="202578" y="293124"/>
                  <a:pt x="199720" y="290267"/>
                </a:cubicBezTo>
                <a:cubicBezTo>
                  <a:pt x="189243" y="278837"/>
                  <a:pt x="184480" y="269312"/>
                  <a:pt x="185433" y="255024"/>
                </a:cubicBezTo>
                <a:cubicBezTo>
                  <a:pt x="186385" y="243594"/>
                  <a:pt x="189243" y="231212"/>
                  <a:pt x="193053" y="219782"/>
                </a:cubicBezTo>
                <a:cubicBezTo>
                  <a:pt x="194958" y="215019"/>
                  <a:pt x="195910" y="208352"/>
                  <a:pt x="199720" y="204542"/>
                </a:cubicBezTo>
                <a:cubicBezTo>
                  <a:pt x="202578" y="200732"/>
                  <a:pt x="207340" y="197874"/>
                  <a:pt x="210198" y="194064"/>
                </a:cubicBezTo>
                <a:cubicBezTo>
                  <a:pt x="213055" y="190254"/>
                  <a:pt x="214960" y="187397"/>
                  <a:pt x="213055" y="182634"/>
                </a:cubicBezTo>
                <a:cubicBezTo>
                  <a:pt x="212103" y="179777"/>
                  <a:pt x="208293" y="174062"/>
                  <a:pt x="204483" y="175967"/>
                </a:cubicBezTo>
                <a:cubicBezTo>
                  <a:pt x="200673" y="176919"/>
                  <a:pt x="196863" y="181682"/>
                  <a:pt x="193053" y="185492"/>
                </a:cubicBezTo>
                <a:cubicBezTo>
                  <a:pt x="192100" y="187397"/>
                  <a:pt x="190195" y="189302"/>
                  <a:pt x="188290" y="189302"/>
                </a:cubicBezTo>
                <a:cubicBezTo>
                  <a:pt x="185433" y="190254"/>
                  <a:pt x="182575" y="188349"/>
                  <a:pt x="180670" y="186444"/>
                </a:cubicBezTo>
                <a:cubicBezTo>
                  <a:pt x="179718" y="185492"/>
                  <a:pt x="179718" y="185492"/>
                  <a:pt x="178765" y="184539"/>
                </a:cubicBezTo>
                <a:cubicBezTo>
                  <a:pt x="175908" y="180729"/>
                  <a:pt x="174003" y="175967"/>
                  <a:pt x="172098" y="172157"/>
                </a:cubicBezTo>
                <a:cubicBezTo>
                  <a:pt x="170193" y="166442"/>
                  <a:pt x="168288" y="161679"/>
                  <a:pt x="162573" y="159774"/>
                </a:cubicBezTo>
                <a:cubicBezTo>
                  <a:pt x="156858" y="157869"/>
                  <a:pt x="151143" y="166442"/>
                  <a:pt x="150190" y="170252"/>
                </a:cubicBezTo>
                <a:cubicBezTo>
                  <a:pt x="148285" y="181682"/>
                  <a:pt x="154000" y="187397"/>
                  <a:pt x="162573" y="194064"/>
                </a:cubicBezTo>
                <a:cubicBezTo>
                  <a:pt x="171145" y="200732"/>
                  <a:pt x="170193" y="211209"/>
                  <a:pt x="169240" y="220734"/>
                </a:cubicBezTo>
                <a:cubicBezTo>
                  <a:pt x="169240" y="224544"/>
                  <a:pt x="168288" y="227402"/>
                  <a:pt x="167335" y="231212"/>
                </a:cubicBezTo>
                <a:cubicBezTo>
                  <a:pt x="167335" y="232164"/>
                  <a:pt x="164478" y="252167"/>
                  <a:pt x="155905" y="241689"/>
                </a:cubicBezTo>
                <a:cubicBezTo>
                  <a:pt x="147333" y="230259"/>
                  <a:pt x="135903" y="220734"/>
                  <a:pt x="127330" y="209304"/>
                </a:cubicBezTo>
                <a:cubicBezTo>
                  <a:pt x="123520" y="204542"/>
                  <a:pt x="120663" y="198827"/>
                  <a:pt x="117805" y="193112"/>
                </a:cubicBezTo>
                <a:cubicBezTo>
                  <a:pt x="113995" y="184539"/>
                  <a:pt x="118758" y="178824"/>
                  <a:pt x="118758" y="171204"/>
                </a:cubicBezTo>
                <a:cubicBezTo>
                  <a:pt x="118758" y="160727"/>
                  <a:pt x="115900" y="152154"/>
                  <a:pt x="105423" y="147392"/>
                </a:cubicBezTo>
                <a:cubicBezTo>
                  <a:pt x="100660" y="144534"/>
                  <a:pt x="91135" y="147392"/>
                  <a:pt x="89230" y="152154"/>
                </a:cubicBezTo>
                <a:cubicBezTo>
                  <a:pt x="84468" y="161679"/>
                  <a:pt x="89230" y="169299"/>
                  <a:pt x="93040" y="177872"/>
                </a:cubicBezTo>
                <a:cubicBezTo>
                  <a:pt x="93993" y="180729"/>
                  <a:pt x="98755" y="189302"/>
                  <a:pt x="91135" y="189302"/>
                </a:cubicBezTo>
                <a:cubicBezTo>
                  <a:pt x="90183" y="189302"/>
                  <a:pt x="77800" y="186444"/>
                  <a:pt x="78753" y="186444"/>
                </a:cubicBezTo>
                <a:cubicBezTo>
                  <a:pt x="72085" y="184539"/>
                  <a:pt x="65418" y="185492"/>
                  <a:pt x="58750" y="186444"/>
                </a:cubicBezTo>
                <a:cubicBezTo>
                  <a:pt x="52083" y="187397"/>
                  <a:pt x="48273" y="194064"/>
                  <a:pt x="46368" y="199779"/>
                </a:cubicBezTo>
                <a:cubicBezTo>
                  <a:pt x="44463" y="209304"/>
                  <a:pt x="53988" y="214067"/>
                  <a:pt x="62560" y="215019"/>
                </a:cubicBezTo>
                <a:cubicBezTo>
                  <a:pt x="76848" y="215972"/>
                  <a:pt x="91135" y="210257"/>
                  <a:pt x="103518" y="219782"/>
                </a:cubicBezTo>
                <a:cubicBezTo>
                  <a:pt x="109233" y="223592"/>
                  <a:pt x="113995" y="231212"/>
                  <a:pt x="117805" y="235974"/>
                </a:cubicBezTo>
                <a:cubicBezTo>
                  <a:pt x="124473" y="244547"/>
                  <a:pt x="98755" y="240737"/>
                  <a:pt x="94945" y="240737"/>
                </a:cubicBezTo>
                <a:cubicBezTo>
                  <a:pt x="89230" y="241689"/>
                  <a:pt x="78753" y="242642"/>
                  <a:pt x="77800" y="249309"/>
                </a:cubicBezTo>
                <a:cubicBezTo>
                  <a:pt x="76848" y="256929"/>
                  <a:pt x="84468" y="262644"/>
                  <a:pt x="92088" y="261692"/>
                </a:cubicBezTo>
                <a:cubicBezTo>
                  <a:pt x="107328" y="259787"/>
                  <a:pt x="122568" y="254072"/>
                  <a:pt x="134950" y="260739"/>
                </a:cubicBezTo>
                <a:cubicBezTo>
                  <a:pt x="134950" y="260739"/>
                  <a:pt x="134950" y="260739"/>
                  <a:pt x="135903" y="260739"/>
                </a:cubicBezTo>
                <a:cubicBezTo>
                  <a:pt x="143523" y="264549"/>
                  <a:pt x="150190" y="273122"/>
                  <a:pt x="155905" y="279789"/>
                </a:cubicBezTo>
                <a:cubicBezTo>
                  <a:pt x="162573" y="287409"/>
                  <a:pt x="169240" y="295982"/>
                  <a:pt x="174955" y="304554"/>
                </a:cubicBezTo>
                <a:cubicBezTo>
                  <a:pt x="177813" y="308364"/>
                  <a:pt x="179718" y="315032"/>
                  <a:pt x="173050" y="315984"/>
                </a:cubicBezTo>
                <a:cubicBezTo>
                  <a:pt x="168288" y="316937"/>
                  <a:pt x="164478" y="316937"/>
                  <a:pt x="160668" y="315984"/>
                </a:cubicBezTo>
                <a:cubicBezTo>
                  <a:pt x="156858" y="315984"/>
                  <a:pt x="154000" y="315032"/>
                  <a:pt x="150190" y="315032"/>
                </a:cubicBezTo>
                <a:cubicBezTo>
                  <a:pt x="146380" y="315032"/>
                  <a:pt x="142570" y="314079"/>
                  <a:pt x="139713" y="312174"/>
                </a:cubicBezTo>
                <a:cubicBezTo>
                  <a:pt x="137808" y="312174"/>
                  <a:pt x="136855" y="311222"/>
                  <a:pt x="134950" y="310269"/>
                </a:cubicBezTo>
                <a:cubicBezTo>
                  <a:pt x="133998" y="310269"/>
                  <a:pt x="133998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28283" y="304554"/>
                  <a:pt x="130188" y="297887"/>
                  <a:pt x="130188" y="291219"/>
                </a:cubicBezTo>
                <a:cubicBezTo>
                  <a:pt x="130188" y="289314"/>
                  <a:pt x="129235" y="286457"/>
                  <a:pt x="128283" y="284552"/>
                </a:cubicBezTo>
                <a:cubicBezTo>
                  <a:pt x="126378" y="277884"/>
                  <a:pt x="115900" y="273122"/>
                  <a:pt x="109233" y="276932"/>
                </a:cubicBezTo>
                <a:cubicBezTo>
                  <a:pt x="104470" y="279789"/>
                  <a:pt x="109233" y="289314"/>
                  <a:pt x="110185" y="292172"/>
                </a:cubicBezTo>
                <a:cubicBezTo>
                  <a:pt x="112090" y="297887"/>
                  <a:pt x="113043" y="302649"/>
                  <a:pt x="105423" y="301697"/>
                </a:cubicBezTo>
                <a:cubicBezTo>
                  <a:pt x="101613" y="300744"/>
                  <a:pt x="97803" y="301697"/>
                  <a:pt x="93993" y="299792"/>
                </a:cubicBezTo>
                <a:cubicBezTo>
                  <a:pt x="84468" y="296934"/>
                  <a:pt x="73990" y="288362"/>
                  <a:pt x="72085" y="279789"/>
                </a:cubicBezTo>
                <a:cubicBezTo>
                  <a:pt x="69228" y="268359"/>
                  <a:pt x="66370" y="256929"/>
                  <a:pt x="57798" y="248357"/>
                </a:cubicBezTo>
                <a:cubicBezTo>
                  <a:pt x="53035" y="243594"/>
                  <a:pt x="42558" y="235974"/>
                  <a:pt x="34938" y="240737"/>
                </a:cubicBezTo>
                <a:cubicBezTo>
                  <a:pt x="29223" y="244547"/>
                  <a:pt x="24460" y="249309"/>
                  <a:pt x="27318" y="255977"/>
                </a:cubicBezTo>
                <a:cubicBezTo>
                  <a:pt x="30175" y="261692"/>
                  <a:pt x="33985" y="265502"/>
                  <a:pt x="38748" y="270264"/>
                </a:cubicBezTo>
                <a:cubicBezTo>
                  <a:pt x="46368" y="276932"/>
                  <a:pt x="50178" y="285504"/>
                  <a:pt x="54940" y="294077"/>
                </a:cubicBezTo>
                <a:cubicBezTo>
                  <a:pt x="55893" y="295029"/>
                  <a:pt x="55893" y="295982"/>
                  <a:pt x="55893" y="296934"/>
                </a:cubicBezTo>
                <a:cubicBezTo>
                  <a:pt x="55893" y="296934"/>
                  <a:pt x="55893" y="296934"/>
                  <a:pt x="55893" y="296934"/>
                </a:cubicBezTo>
                <a:cubicBezTo>
                  <a:pt x="57798" y="298839"/>
                  <a:pt x="58750" y="302649"/>
                  <a:pt x="54940" y="303602"/>
                </a:cubicBezTo>
                <a:cubicBezTo>
                  <a:pt x="53035" y="304554"/>
                  <a:pt x="51130" y="304554"/>
                  <a:pt x="49225" y="303602"/>
                </a:cubicBezTo>
                <a:lnTo>
                  <a:pt x="49225" y="303602"/>
                </a:lnTo>
                <a:cubicBezTo>
                  <a:pt x="46368" y="301697"/>
                  <a:pt x="43510" y="300744"/>
                  <a:pt x="40653" y="298839"/>
                </a:cubicBezTo>
                <a:cubicBezTo>
                  <a:pt x="34938" y="295029"/>
                  <a:pt x="31128" y="293124"/>
                  <a:pt x="24460" y="292172"/>
                </a:cubicBezTo>
                <a:cubicBezTo>
                  <a:pt x="16840" y="290267"/>
                  <a:pt x="9220" y="290267"/>
                  <a:pt x="4458" y="296934"/>
                </a:cubicBezTo>
                <a:cubicBezTo>
                  <a:pt x="-6020" y="311222"/>
                  <a:pt x="5410" y="330272"/>
                  <a:pt x="23508" y="318842"/>
                </a:cubicBezTo>
                <a:cubicBezTo>
                  <a:pt x="31128" y="314079"/>
                  <a:pt x="36843" y="317889"/>
                  <a:pt x="43510" y="318842"/>
                </a:cubicBezTo>
                <a:cubicBezTo>
                  <a:pt x="50178" y="319794"/>
                  <a:pt x="48273" y="319794"/>
                  <a:pt x="52083" y="319794"/>
                </a:cubicBezTo>
                <a:cubicBezTo>
                  <a:pt x="52083" y="319794"/>
                  <a:pt x="46368" y="325509"/>
                  <a:pt x="45415" y="325509"/>
                </a:cubicBezTo>
                <a:cubicBezTo>
                  <a:pt x="38748" y="331224"/>
                  <a:pt x="33033" y="341702"/>
                  <a:pt x="33985" y="350274"/>
                </a:cubicBezTo>
                <a:cubicBezTo>
                  <a:pt x="34938" y="361704"/>
                  <a:pt x="46368" y="365514"/>
                  <a:pt x="54940" y="356942"/>
                </a:cubicBezTo>
                <a:cubicBezTo>
                  <a:pt x="62560" y="349322"/>
                  <a:pt x="58750" y="339797"/>
                  <a:pt x="68275" y="332177"/>
                </a:cubicBezTo>
                <a:cubicBezTo>
                  <a:pt x="74943" y="327414"/>
                  <a:pt x="85420" y="324557"/>
                  <a:pt x="93993" y="326462"/>
                </a:cubicBezTo>
                <a:cubicBezTo>
                  <a:pt x="93993" y="326462"/>
                  <a:pt x="93993" y="326462"/>
                  <a:pt x="93993" y="326462"/>
                </a:cubicBezTo>
                <a:cubicBezTo>
                  <a:pt x="98755" y="327414"/>
                  <a:pt x="102565" y="328367"/>
                  <a:pt x="101613" y="334082"/>
                </a:cubicBezTo>
                <a:cubicBezTo>
                  <a:pt x="101613" y="336939"/>
                  <a:pt x="98755" y="339797"/>
                  <a:pt x="97803" y="341702"/>
                </a:cubicBezTo>
                <a:cubicBezTo>
                  <a:pt x="95898" y="346464"/>
                  <a:pt x="93993" y="351227"/>
                  <a:pt x="93993" y="356942"/>
                </a:cubicBezTo>
                <a:cubicBezTo>
                  <a:pt x="93993" y="356942"/>
                  <a:pt x="93993" y="357894"/>
                  <a:pt x="93993" y="357894"/>
                </a:cubicBezTo>
                <a:cubicBezTo>
                  <a:pt x="93993" y="366467"/>
                  <a:pt x="95898" y="375039"/>
                  <a:pt x="106375" y="373134"/>
                </a:cubicBezTo>
                <a:cubicBezTo>
                  <a:pt x="120663" y="371229"/>
                  <a:pt x="120663" y="353132"/>
                  <a:pt x="122568" y="342654"/>
                </a:cubicBezTo>
                <a:cubicBezTo>
                  <a:pt x="124473" y="326462"/>
                  <a:pt x="155905" y="333129"/>
                  <a:pt x="166383" y="335034"/>
                </a:cubicBezTo>
                <a:cubicBezTo>
                  <a:pt x="178765" y="335987"/>
                  <a:pt x="186385" y="338844"/>
                  <a:pt x="195910" y="346464"/>
                </a:cubicBezTo>
                <a:cubicBezTo>
                  <a:pt x="198768" y="348369"/>
                  <a:pt x="211150" y="360752"/>
                  <a:pt x="202578" y="364562"/>
                </a:cubicBezTo>
                <a:cubicBezTo>
                  <a:pt x="196863" y="367419"/>
                  <a:pt x="191148" y="369324"/>
                  <a:pt x="185433" y="368372"/>
                </a:cubicBezTo>
                <a:cubicBezTo>
                  <a:pt x="179718" y="367419"/>
                  <a:pt x="174003" y="367419"/>
                  <a:pt x="169240" y="365514"/>
                </a:cubicBezTo>
                <a:cubicBezTo>
                  <a:pt x="163525" y="363609"/>
                  <a:pt x="159715" y="358847"/>
                  <a:pt x="154953" y="355989"/>
                </a:cubicBezTo>
                <a:cubicBezTo>
                  <a:pt x="147333" y="351227"/>
                  <a:pt x="133045" y="354084"/>
                  <a:pt x="132093" y="364562"/>
                </a:cubicBezTo>
                <a:cubicBezTo>
                  <a:pt x="132093" y="371229"/>
                  <a:pt x="135903" y="375039"/>
                  <a:pt x="142570" y="376944"/>
                </a:cubicBezTo>
                <a:cubicBezTo>
                  <a:pt x="146380" y="378849"/>
                  <a:pt x="152095" y="378849"/>
                  <a:pt x="155905" y="378849"/>
                </a:cubicBezTo>
                <a:cubicBezTo>
                  <a:pt x="157810" y="378849"/>
                  <a:pt x="176860" y="379802"/>
                  <a:pt x="174955" y="383612"/>
                </a:cubicBezTo>
                <a:cubicBezTo>
                  <a:pt x="174955" y="383612"/>
                  <a:pt x="174955" y="384564"/>
                  <a:pt x="174955" y="384564"/>
                </a:cubicBezTo>
                <a:cubicBezTo>
                  <a:pt x="171145" y="390279"/>
                  <a:pt x="162573" y="395042"/>
                  <a:pt x="160668" y="400757"/>
                </a:cubicBezTo>
                <a:cubicBezTo>
                  <a:pt x="158763" y="407424"/>
                  <a:pt x="164478" y="415997"/>
                  <a:pt x="173050" y="414092"/>
                </a:cubicBezTo>
                <a:cubicBezTo>
                  <a:pt x="182575" y="412187"/>
                  <a:pt x="184480" y="401709"/>
                  <a:pt x="187338" y="395042"/>
                </a:cubicBezTo>
                <a:cubicBezTo>
                  <a:pt x="194005" y="384564"/>
                  <a:pt x="210198" y="384564"/>
                  <a:pt x="220675" y="388374"/>
                </a:cubicBezTo>
                <a:cubicBezTo>
                  <a:pt x="221628" y="388374"/>
                  <a:pt x="234010" y="395994"/>
                  <a:pt x="237820" y="401709"/>
                </a:cubicBezTo>
                <a:cubicBezTo>
                  <a:pt x="237820" y="402662"/>
                  <a:pt x="237820" y="402662"/>
                  <a:pt x="237820" y="402662"/>
                </a:cubicBezTo>
                <a:cubicBezTo>
                  <a:pt x="237820" y="402662"/>
                  <a:pt x="237820" y="402662"/>
                  <a:pt x="237820" y="403614"/>
                </a:cubicBezTo>
                <a:cubicBezTo>
                  <a:pt x="237820" y="404567"/>
                  <a:pt x="237820" y="405519"/>
                  <a:pt x="236868" y="406472"/>
                </a:cubicBezTo>
                <a:cubicBezTo>
                  <a:pt x="236868" y="406472"/>
                  <a:pt x="236868" y="407424"/>
                  <a:pt x="236868" y="407424"/>
                </a:cubicBezTo>
                <a:cubicBezTo>
                  <a:pt x="233058" y="411234"/>
                  <a:pt x="221628" y="409329"/>
                  <a:pt x="216865" y="409329"/>
                </a:cubicBezTo>
                <a:cubicBezTo>
                  <a:pt x="211150" y="409329"/>
                  <a:pt x="205435" y="410282"/>
                  <a:pt x="200673" y="413139"/>
                </a:cubicBezTo>
                <a:cubicBezTo>
                  <a:pt x="193053" y="417902"/>
                  <a:pt x="198768" y="426474"/>
                  <a:pt x="204483" y="430284"/>
                </a:cubicBezTo>
                <a:cubicBezTo>
                  <a:pt x="213055" y="435999"/>
                  <a:pt x="226390" y="430284"/>
                  <a:pt x="234010" y="426474"/>
                </a:cubicBezTo>
                <a:cubicBezTo>
                  <a:pt x="245440" y="421712"/>
                  <a:pt x="257823" y="430284"/>
                  <a:pt x="265443" y="435999"/>
                </a:cubicBezTo>
                <a:cubicBezTo>
                  <a:pt x="273063" y="441714"/>
                  <a:pt x="283540" y="454097"/>
                  <a:pt x="267348" y="457907"/>
                </a:cubicBezTo>
                <a:cubicBezTo>
                  <a:pt x="258775" y="459812"/>
                  <a:pt x="247345" y="455049"/>
                  <a:pt x="238773" y="453144"/>
                </a:cubicBezTo>
                <a:cubicBezTo>
                  <a:pt x="232105" y="451239"/>
                  <a:pt x="224485" y="451239"/>
                  <a:pt x="216865" y="450287"/>
                </a:cubicBezTo>
                <a:cubicBezTo>
                  <a:pt x="210198" y="450287"/>
                  <a:pt x="203530" y="451239"/>
                  <a:pt x="197815" y="452192"/>
                </a:cubicBezTo>
                <a:cubicBezTo>
                  <a:pt x="182575" y="455049"/>
                  <a:pt x="171145" y="449334"/>
                  <a:pt x="173050" y="434094"/>
                </a:cubicBezTo>
                <a:cubicBezTo>
                  <a:pt x="174003" y="430284"/>
                  <a:pt x="174003" y="426474"/>
                  <a:pt x="173050" y="423617"/>
                </a:cubicBezTo>
                <a:cubicBezTo>
                  <a:pt x="173050" y="423617"/>
                  <a:pt x="173050" y="422664"/>
                  <a:pt x="173050" y="422664"/>
                </a:cubicBezTo>
                <a:cubicBezTo>
                  <a:pt x="171145" y="418854"/>
                  <a:pt x="167335" y="416949"/>
                  <a:pt x="163525" y="416949"/>
                </a:cubicBezTo>
                <a:cubicBezTo>
                  <a:pt x="162573" y="416949"/>
                  <a:pt x="162573" y="416949"/>
                  <a:pt x="161620" y="416949"/>
                </a:cubicBezTo>
                <a:cubicBezTo>
                  <a:pt x="160668" y="416949"/>
                  <a:pt x="159715" y="416949"/>
                  <a:pt x="158763" y="417902"/>
                </a:cubicBezTo>
                <a:cubicBezTo>
                  <a:pt x="158763" y="417902"/>
                  <a:pt x="158763" y="417902"/>
                  <a:pt x="157810" y="417902"/>
                </a:cubicBezTo>
                <a:cubicBezTo>
                  <a:pt x="156858" y="418854"/>
                  <a:pt x="155905" y="419807"/>
                  <a:pt x="154953" y="421712"/>
                </a:cubicBezTo>
                <a:cubicBezTo>
                  <a:pt x="154000" y="424569"/>
                  <a:pt x="154000" y="428379"/>
                  <a:pt x="153048" y="432189"/>
                </a:cubicBezTo>
                <a:cubicBezTo>
                  <a:pt x="152095" y="435047"/>
                  <a:pt x="150190" y="434094"/>
                  <a:pt x="149238" y="433142"/>
                </a:cubicBezTo>
                <a:cubicBezTo>
                  <a:pt x="148285" y="433142"/>
                  <a:pt x="148285" y="432189"/>
                  <a:pt x="147333" y="431237"/>
                </a:cubicBezTo>
                <a:cubicBezTo>
                  <a:pt x="142570" y="424569"/>
                  <a:pt x="137808" y="418854"/>
                  <a:pt x="130188" y="415044"/>
                </a:cubicBezTo>
                <a:cubicBezTo>
                  <a:pt x="119710" y="410282"/>
                  <a:pt x="107328" y="411234"/>
                  <a:pt x="97803" y="403614"/>
                </a:cubicBezTo>
                <a:cubicBezTo>
                  <a:pt x="87325" y="395042"/>
                  <a:pt x="88278" y="380754"/>
                  <a:pt x="82563" y="369324"/>
                </a:cubicBezTo>
                <a:cubicBezTo>
                  <a:pt x="80658" y="364562"/>
                  <a:pt x="73038" y="359799"/>
                  <a:pt x="66370" y="362657"/>
                </a:cubicBezTo>
                <a:cubicBezTo>
                  <a:pt x="50178" y="369324"/>
                  <a:pt x="65418" y="385517"/>
                  <a:pt x="70180" y="395042"/>
                </a:cubicBezTo>
                <a:cubicBezTo>
                  <a:pt x="71133" y="396947"/>
                  <a:pt x="72085" y="398852"/>
                  <a:pt x="72085" y="399804"/>
                </a:cubicBezTo>
                <a:cubicBezTo>
                  <a:pt x="71133" y="401709"/>
                  <a:pt x="68275" y="402662"/>
                  <a:pt x="66370" y="402662"/>
                </a:cubicBezTo>
                <a:cubicBezTo>
                  <a:pt x="66370" y="402662"/>
                  <a:pt x="66370" y="402662"/>
                  <a:pt x="66370" y="402662"/>
                </a:cubicBezTo>
                <a:cubicBezTo>
                  <a:pt x="64465" y="401709"/>
                  <a:pt x="61608" y="400757"/>
                  <a:pt x="59703" y="399804"/>
                </a:cubicBezTo>
                <a:cubicBezTo>
                  <a:pt x="56845" y="398852"/>
                  <a:pt x="53035" y="395994"/>
                  <a:pt x="49225" y="395994"/>
                </a:cubicBezTo>
                <a:cubicBezTo>
                  <a:pt x="44463" y="395994"/>
                  <a:pt x="40653" y="396947"/>
                  <a:pt x="36843" y="399804"/>
                </a:cubicBezTo>
                <a:cubicBezTo>
                  <a:pt x="29223" y="406472"/>
                  <a:pt x="42558" y="416949"/>
                  <a:pt x="48273" y="418854"/>
                </a:cubicBezTo>
                <a:cubicBezTo>
                  <a:pt x="63513" y="425522"/>
                  <a:pt x="84468" y="423617"/>
                  <a:pt x="100660" y="424569"/>
                </a:cubicBezTo>
                <a:cubicBezTo>
                  <a:pt x="112090" y="425522"/>
                  <a:pt x="119710" y="430284"/>
                  <a:pt x="125425" y="438857"/>
                </a:cubicBezTo>
                <a:cubicBezTo>
                  <a:pt x="128283" y="442667"/>
                  <a:pt x="133998" y="444572"/>
                  <a:pt x="137808" y="448382"/>
                </a:cubicBezTo>
                <a:cubicBezTo>
                  <a:pt x="143523" y="457907"/>
                  <a:pt x="133998" y="462669"/>
                  <a:pt x="124473" y="463622"/>
                </a:cubicBezTo>
                <a:cubicBezTo>
                  <a:pt x="117805" y="463622"/>
                  <a:pt x="112090" y="460764"/>
                  <a:pt x="107328" y="456954"/>
                </a:cubicBezTo>
                <a:cubicBezTo>
                  <a:pt x="101613" y="452192"/>
                  <a:pt x="97803" y="444572"/>
                  <a:pt x="90183" y="440762"/>
                </a:cubicBezTo>
                <a:cubicBezTo>
                  <a:pt x="84468" y="437904"/>
                  <a:pt x="77800" y="437904"/>
                  <a:pt x="73990" y="441714"/>
                </a:cubicBezTo>
                <a:cubicBezTo>
                  <a:pt x="63513" y="448382"/>
                  <a:pt x="73990" y="45695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84468" y="472194"/>
                  <a:pt x="69228" y="476957"/>
                  <a:pt x="63513" y="471242"/>
                </a:cubicBezTo>
                <a:cubicBezTo>
                  <a:pt x="60655" y="469337"/>
                  <a:pt x="58750" y="467432"/>
                  <a:pt x="56845" y="464574"/>
                </a:cubicBezTo>
                <a:cubicBezTo>
                  <a:pt x="53988" y="460764"/>
                  <a:pt x="52083" y="456954"/>
                  <a:pt x="49225" y="453144"/>
                </a:cubicBezTo>
                <a:cubicBezTo>
                  <a:pt x="44463" y="446477"/>
                  <a:pt x="40653" y="439809"/>
                  <a:pt x="33985" y="435999"/>
                </a:cubicBezTo>
                <a:cubicBezTo>
                  <a:pt x="25413" y="432189"/>
                  <a:pt x="7315" y="433142"/>
                  <a:pt x="8268" y="445524"/>
                </a:cubicBezTo>
                <a:cubicBezTo>
                  <a:pt x="8268" y="453144"/>
                  <a:pt x="12078" y="457907"/>
                  <a:pt x="17793" y="462669"/>
                </a:cubicBezTo>
                <a:cubicBezTo>
                  <a:pt x="23508" y="467432"/>
                  <a:pt x="42558" y="476957"/>
                  <a:pt x="39700" y="486482"/>
                </a:cubicBezTo>
                <a:cubicBezTo>
                  <a:pt x="35890" y="491244"/>
                  <a:pt x="25413" y="487434"/>
                  <a:pt x="18745" y="486482"/>
                </a:cubicBezTo>
                <a:cubicBezTo>
                  <a:pt x="13030" y="485529"/>
                  <a:pt x="9220" y="486482"/>
                  <a:pt x="5410" y="489339"/>
                </a:cubicBezTo>
                <a:cubicBezTo>
                  <a:pt x="-3162" y="495054"/>
                  <a:pt x="-305" y="507437"/>
                  <a:pt x="5410" y="513152"/>
                </a:cubicBezTo>
                <a:cubicBezTo>
                  <a:pt x="9220" y="516962"/>
                  <a:pt x="14935" y="517914"/>
                  <a:pt x="20650" y="516962"/>
                </a:cubicBezTo>
                <a:cubicBezTo>
                  <a:pt x="23508" y="516962"/>
                  <a:pt x="27318" y="515057"/>
                  <a:pt x="29223" y="513152"/>
                </a:cubicBezTo>
                <a:cubicBezTo>
                  <a:pt x="30175" y="512199"/>
                  <a:pt x="31128" y="512199"/>
                  <a:pt x="32080" y="512199"/>
                </a:cubicBezTo>
                <a:cubicBezTo>
                  <a:pt x="33985" y="511247"/>
                  <a:pt x="36843" y="509342"/>
                  <a:pt x="39700" y="509342"/>
                </a:cubicBezTo>
                <a:cubicBezTo>
                  <a:pt x="42558" y="509342"/>
                  <a:pt x="42558" y="512199"/>
                  <a:pt x="42558" y="514104"/>
                </a:cubicBezTo>
                <a:cubicBezTo>
                  <a:pt x="41605" y="516962"/>
                  <a:pt x="36843" y="519819"/>
                  <a:pt x="33985" y="521724"/>
                </a:cubicBezTo>
                <a:cubicBezTo>
                  <a:pt x="33033" y="522677"/>
                  <a:pt x="31128" y="523629"/>
                  <a:pt x="30175" y="524582"/>
                </a:cubicBezTo>
                <a:cubicBezTo>
                  <a:pt x="24460" y="530297"/>
                  <a:pt x="19698" y="536964"/>
                  <a:pt x="25413" y="545537"/>
                </a:cubicBezTo>
                <a:cubicBezTo>
                  <a:pt x="30175" y="552204"/>
                  <a:pt x="46368" y="548394"/>
                  <a:pt x="51130" y="543632"/>
                </a:cubicBezTo>
                <a:cubicBezTo>
                  <a:pt x="55893" y="539822"/>
                  <a:pt x="57798" y="534107"/>
                  <a:pt x="59703" y="528392"/>
                </a:cubicBezTo>
                <a:cubicBezTo>
                  <a:pt x="59703" y="528392"/>
                  <a:pt x="59703" y="528392"/>
                  <a:pt x="59703" y="527439"/>
                </a:cubicBezTo>
                <a:cubicBezTo>
                  <a:pt x="60655" y="519819"/>
                  <a:pt x="61608" y="509342"/>
                  <a:pt x="68275" y="503627"/>
                </a:cubicBezTo>
                <a:cubicBezTo>
                  <a:pt x="73990" y="498864"/>
                  <a:pt x="76848" y="507437"/>
                  <a:pt x="80658" y="508389"/>
                </a:cubicBezTo>
                <a:cubicBezTo>
                  <a:pt x="80658" y="508389"/>
                  <a:pt x="80658" y="508389"/>
                  <a:pt x="80658" y="508389"/>
                </a:cubicBezTo>
                <a:cubicBezTo>
                  <a:pt x="83515" y="509342"/>
                  <a:pt x="87325" y="507437"/>
                  <a:pt x="89230" y="506484"/>
                </a:cubicBezTo>
                <a:cubicBezTo>
                  <a:pt x="93040" y="504579"/>
                  <a:pt x="101613" y="495054"/>
                  <a:pt x="106375" y="504579"/>
                </a:cubicBezTo>
                <a:cubicBezTo>
                  <a:pt x="108280" y="507437"/>
                  <a:pt x="101613" y="515057"/>
                  <a:pt x="99708" y="516962"/>
                </a:cubicBezTo>
                <a:cubicBezTo>
                  <a:pt x="93993" y="524582"/>
                  <a:pt x="107328" y="529344"/>
                  <a:pt x="113043" y="527439"/>
                </a:cubicBezTo>
                <a:cubicBezTo>
                  <a:pt x="113043" y="527439"/>
                  <a:pt x="113043" y="527439"/>
                  <a:pt x="113043" y="527439"/>
                </a:cubicBezTo>
                <a:cubicBezTo>
                  <a:pt x="120663" y="527439"/>
                  <a:pt x="125425" y="519819"/>
                  <a:pt x="127330" y="513152"/>
                </a:cubicBezTo>
                <a:cubicBezTo>
                  <a:pt x="127330" y="511247"/>
                  <a:pt x="128283" y="509342"/>
                  <a:pt x="128283" y="507437"/>
                </a:cubicBezTo>
                <a:cubicBezTo>
                  <a:pt x="128283" y="505532"/>
                  <a:pt x="128283" y="504579"/>
                  <a:pt x="129235" y="503627"/>
                </a:cubicBezTo>
                <a:cubicBezTo>
                  <a:pt x="130188" y="500769"/>
                  <a:pt x="132093" y="497912"/>
                  <a:pt x="134950" y="498864"/>
                </a:cubicBezTo>
                <a:cubicBezTo>
                  <a:pt x="138760" y="498864"/>
                  <a:pt x="139713" y="502674"/>
                  <a:pt x="142570" y="502674"/>
                </a:cubicBezTo>
                <a:cubicBezTo>
                  <a:pt x="146380" y="503627"/>
                  <a:pt x="149238" y="502674"/>
                  <a:pt x="152095" y="501722"/>
                </a:cubicBezTo>
                <a:cubicBezTo>
                  <a:pt x="153048" y="501722"/>
                  <a:pt x="153048" y="500769"/>
                  <a:pt x="154000" y="500769"/>
                </a:cubicBezTo>
                <a:cubicBezTo>
                  <a:pt x="156858" y="498864"/>
                  <a:pt x="159715" y="496959"/>
                  <a:pt x="162573" y="497912"/>
                </a:cubicBezTo>
                <a:cubicBezTo>
                  <a:pt x="164478" y="498864"/>
                  <a:pt x="163525" y="500769"/>
                  <a:pt x="162573" y="502674"/>
                </a:cubicBezTo>
                <a:cubicBezTo>
                  <a:pt x="162573" y="502674"/>
                  <a:pt x="162573" y="502674"/>
                  <a:pt x="162573" y="502674"/>
                </a:cubicBezTo>
                <a:cubicBezTo>
                  <a:pt x="157810" y="508389"/>
                  <a:pt x="147333" y="517914"/>
                  <a:pt x="160668" y="522677"/>
                </a:cubicBezTo>
                <a:cubicBezTo>
                  <a:pt x="172098" y="526487"/>
                  <a:pt x="182575" y="509342"/>
                  <a:pt x="188290" y="502674"/>
                </a:cubicBezTo>
                <a:cubicBezTo>
                  <a:pt x="195910" y="493149"/>
                  <a:pt x="209245" y="489339"/>
                  <a:pt x="221628" y="490292"/>
                </a:cubicBezTo>
                <a:cubicBezTo>
                  <a:pt x="228295" y="490292"/>
                  <a:pt x="244488" y="496007"/>
                  <a:pt x="235915" y="506484"/>
                </a:cubicBezTo>
                <a:cubicBezTo>
                  <a:pt x="233058" y="510294"/>
                  <a:pt x="227343" y="513152"/>
                  <a:pt x="223533" y="516009"/>
                </a:cubicBezTo>
                <a:cubicBezTo>
                  <a:pt x="216865" y="520772"/>
                  <a:pt x="195910" y="526487"/>
                  <a:pt x="199720" y="537917"/>
                </a:cubicBezTo>
                <a:cubicBezTo>
                  <a:pt x="203530" y="547442"/>
                  <a:pt x="216865" y="546489"/>
                  <a:pt x="225438" y="541727"/>
                </a:cubicBezTo>
                <a:cubicBezTo>
                  <a:pt x="232105" y="537917"/>
                  <a:pt x="235915" y="533154"/>
                  <a:pt x="240678" y="527439"/>
                </a:cubicBezTo>
                <a:cubicBezTo>
                  <a:pt x="245440" y="521724"/>
                  <a:pt x="248298" y="511247"/>
                  <a:pt x="254965" y="507437"/>
                </a:cubicBezTo>
                <a:cubicBezTo>
                  <a:pt x="256870" y="506484"/>
                  <a:pt x="258775" y="506484"/>
                  <a:pt x="261633" y="505532"/>
                </a:cubicBezTo>
                <a:cubicBezTo>
                  <a:pt x="265443" y="504579"/>
                  <a:pt x="270205" y="504579"/>
                  <a:pt x="272110" y="507437"/>
                </a:cubicBezTo>
                <a:cubicBezTo>
                  <a:pt x="274015" y="510294"/>
                  <a:pt x="272110" y="515057"/>
                  <a:pt x="273063" y="517914"/>
                </a:cubicBezTo>
                <a:cubicBezTo>
                  <a:pt x="273063" y="520772"/>
                  <a:pt x="273063" y="525534"/>
                  <a:pt x="276873" y="527439"/>
                </a:cubicBezTo>
                <a:cubicBezTo>
                  <a:pt x="278778" y="528392"/>
                  <a:pt x="280683" y="528392"/>
                  <a:pt x="282588" y="527439"/>
                </a:cubicBezTo>
                <a:cubicBezTo>
                  <a:pt x="287350" y="525534"/>
                  <a:pt x="289255" y="522677"/>
                  <a:pt x="291160" y="517914"/>
                </a:cubicBezTo>
                <a:cubicBezTo>
                  <a:pt x="293065" y="512199"/>
                  <a:pt x="293065" y="489339"/>
                  <a:pt x="312115" y="502674"/>
                </a:cubicBezTo>
                <a:cubicBezTo>
                  <a:pt x="315925" y="504579"/>
                  <a:pt x="318783" y="508389"/>
                  <a:pt x="320688" y="511247"/>
                </a:cubicBezTo>
                <a:cubicBezTo>
                  <a:pt x="335928" y="529344"/>
                  <a:pt x="337833" y="552204"/>
                  <a:pt x="336880" y="574112"/>
                </a:cubicBezTo>
                <a:cubicBezTo>
                  <a:pt x="335928" y="589352"/>
                  <a:pt x="326403" y="606497"/>
                  <a:pt x="332118" y="620784"/>
                </a:cubicBezTo>
                <a:cubicBezTo>
                  <a:pt x="336880" y="632214"/>
                  <a:pt x="356883" y="635072"/>
                  <a:pt x="368313" y="634119"/>
                </a:cubicBezTo>
                <a:cubicBezTo>
                  <a:pt x="381648" y="633167"/>
                  <a:pt x="397840" y="629357"/>
                  <a:pt x="397840" y="614117"/>
                </a:cubicBezTo>
                <a:cubicBezTo>
                  <a:pt x="397840" y="597924"/>
                  <a:pt x="391173" y="580779"/>
                  <a:pt x="388315" y="563634"/>
                </a:cubicBezTo>
                <a:cubicBezTo>
                  <a:pt x="384505" y="539822"/>
                  <a:pt x="380695" y="496959"/>
                  <a:pt x="419748" y="500769"/>
                </a:cubicBezTo>
                <a:cubicBezTo>
                  <a:pt x="419748" y="500769"/>
                  <a:pt x="419748" y="500769"/>
                  <a:pt x="419748" y="500769"/>
                </a:cubicBezTo>
                <a:cubicBezTo>
                  <a:pt x="429273" y="503627"/>
                  <a:pt x="437845" y="506484"/>
                  <a:pt x="441655" y="516009"/>
                </a:cubicBezTo>
                <a:cubicBezTo>
                  <a:pt x="442608" y="518867"/>
                  <a:pt x="445465" y="533154"/>
                  <a:pt x="450228" y="535059"/>
                </a:cubicBezTo>
                <a:cubicBezTo>
                  <a:pt x="451180" y="536012"/>
                  <a:pt x="452133" y="536012"/>
                  <a:pt x="453085" y="536012"/>
                </a:cubicBezTo>
                <a:cubicBezTo>
                  <a:pt x="457848" y="535059"/>
                  <a:pt x="461658" y="533154"/>
                  <a:pt x="465468" y="530297"/>
                </a:cubicBezTo>
                <a:cubicBezTo>
                  <a:pt x="466420" y="528392"/>
                  <a:pt x="468325" y="527439"/>
                  <a:pt x="469278" y="525534"/>
                </a:cubicBezTo>
                <a:cubicBezTo>
                  <a:pt x="470230" y="523629"/>
                  <a:pt x="470230" y="521724"/>
                  <a:pt x="471183" y="519819"/>
                </a:cubicBezTo>
                <a:cubicBezTo>
                  <a:pt x="471183" y="517914"/>
                  <a:pt x="470230" y="516962"/>
                  <a:pt x="469278" y="515057"/>
                </a:cubicBezTo>
                <a:cubicBezTo>
                  <a:pt x="467373" y="512199"/>
                  <a:pt x="464515" y="509342"/>
                  <a:pt x="462610" y="506484"/>
                </a:cubicBezTo>
                <a:cubicBezTo>
                  <a:pt x="462610" y="505532"/>
                  <a:pt x="462610" y="504579"/>
                  <a:pt x="463563" y="503627"/>
                </a:cubicBezTo>
                <a:cubicBezTo>
                  <a:pt x="466420" y="502674"/>
                  <a:pt x="468325" y="504579"/>
                  <a:pt x="470230" y="506484"/>
                </a:cubicBezTo>
                <a:cubicBezTo>
                  <a:pt x="470230" y="506484"/>
                  <a:pt x="470230" y="506484"/>
                  <a:pt x="470230" y="506484"/>
                </a:cubicBezTo>
                <a:cubicBezTo>
                  <a:pt x="472135" y="508389"/>
                  <a:pt x="474040" y="510294"/>
                  <a:pt x="474993" y="510294"/>
                </a:cubicBezTo>
                <a:cubicBezTo>
                  <a:pt x="480708" y="513152"/>
                  <a:pt x="486423" y="512199"/>
                  <a:pt x="493090" y="512199"/>
                </a:cubicBezTo>
                <a:cubicBezTo>
                  <a:pt x="503568" y="511247"/>
                  <a:pt x="514998" y="514104"/>
                  <a:pt x="521665" y="522677"/>
                </a:cubicBezTo>
                <a:cubicBezTo>
                  <a:pt x="526428" y="529344"/>
                  <a:pt x="526428" y="540774"/>
                  <a:pt x="531190" y="548394"/>
                </a:cubicBezTo>
                <a:cubicBezTo>
                  <a:pt x="532143" y="550299"/>
                  <a:pt x="536905" y="555062"/>
                  <a:pt x="541668" y="556967"/>
                </a:cubicBezTo>
                <a:cubicBezTo>
                  <a:pt x="545478" y="556967"/>
                  <a:pt x="550240" y="555062"/>
                  <a:pt x="551193" y="551252"/>
                </a:cubicBezTo>
                <a:cubicBezTo>
                  <a:pt x="551193" y="551252"/>
                  <a:pt x="551193" y="550299"/>
                  <a:pt x="551193" y="550299"/>
                </a:cubicBezTo>
                <a:cubicBezTo>
                  <a:pt x="551193" y="550299"/>
                  <a:pt x="551193" y="550299"/>
                  <a:pt x="551193" y="549347"/>
                </a:cubicBezTo>
                <a:cubicBezTo>
                  <a:pt x="551193" y="545537"/>
                  <a:pt x="548335" y="542679"/>
                  <a:pt x="547383" y="539822"/>
                </a:cubicBezTo>
                <a:cubicBezTo>
                  <a:pt x="547383" y="538869"/>
                  <a:pt x="546430" y="538869"/>
                  <a:pt x="546430" y="537917"/>
                </a:cubicBezTo>
                <a:cubicBezTo>
                  <a:pt x="544525" y="535059"/>
                  <a:pt x="542620" y="532202"/>
                  <a:pt x="543573" y="529344"/>
                </a:cubicBezTo>
                <a:cubicBezTo>
                  <a:pt x="543573" y="527439"/>
                  <a:pt x="545478" y="525534"/>
                  <a:pt x="548335" y="525534"/>
                </a:cubicBezTo>
                <a:cubicBezTo>
                  <a:pt x="550240" y="525534"/>
                  <a:pt x="552145" y="526487"/>
                  <a:pt x="554050" y="528392"/>
                </a:cubicBezTo>
                <a:cubicBezTo>
                  <a:pt x="556908" y="530297"/>
                  <a:pt x="559765" y="532202"/>
                  <a:pt x="562623" y="533154"/>
                </a:cubicBezTo>
                <a:cubicBezTo>
                  <a:pt x="562623" y="533154"/>
                  <a:pt x="563575" y="533154"/>
                  <a:pt x="563575" y="533154"/>
                </a:cubicBezTo>
                <a:cubicBezTo>
                  <a:pt x="567385" y="536012"/>
                  <a:pt x="571195" y="537917"/>
                  <a:pt x="575958" y="538869"/>
                </a:cubicBezTo>
                <a:cubicBezTo>
                  <a:pt x="587388" y="540774"/>
                  <a:pt x="597865" y="545537"/>
                  <a:pt x="609295" y="547442"/>
                </a:cubicBezTo>
                <a:cubicBezTo>
                  <a:pt x="620725" y="550299"/>
                  <a:pt x="626440" y="553157"/>
                  <a:pt x="631203" y="563634"/>
                </a:cubicBezTo>
                <a:cubicBezTo>
                  <a:pt x="634060" y="569349"/>
                  <a:pt x="638823" y="575064"/>
                  <a:pt x="644538" y="578874"/>
                </a:cubicBezTo>
                <a:cubicBezTo>
                  <a:pt x="650253" y="582684"/>
                  <a:pt x="663588" y="581732"/>
                  <a:pt x="665493" y="574112"/>
                </a:cubicBezTo>
                <a:cubicBezTo>
                  <a:pt x="667398" y="568397"/>
                  <a:pt x="666445" y="564587"/>
                  <a:pt x="662635" y="558872"/>
                </a:cubicBezTo>
                <a:cubicBezTo>
                  <a:pt x="659778" y="555062"/>
                  <a:pt x="651205" y="551252"/>
                  <a:pt x="646443" y="546489"/>
                </a:cubicBezTo>
                <a:cubicBezTo>
                  <a:pt x="644538" y="538869"/>
                  <a:pt x="678828" y="536012"/>
                  <a:pt x="684543" y="534107"/>
                </a:cubicBezTo>
                <a:cubicBezTo>
                  <a:pt x="690258" y="532202"/>
                  <a:pt x="695020" y="526487"/>
                  <a:pt x="691210" y="520772"/>
                </a:cubicBezTo>
                <a:cubicBezTo>
                  <a:pt x="686448" y="513152"/>
                  <a:pt x="676923" y="514104"/>
                  <a:pt x="669303" y="515057"/>
                </a:cubicBezTo>
                <a:cubicBezTo>
                  <a:pt x="664540" y="516009"/>
                  <a:pt x="658825" y="517914"/>
                  <a:pt x="655015" y="520772"/>
                </a:cubicBezTo>
                <a:cubicBezTo>
                  <a:pt x="651205" y="522677"/>
                  <a:pt x="647395" y="525534"/>
                  <a:pt x="643585" y="527439"/>
                </a:cubicBezTo>
                <a:cubicBezTo>
                  <a:pt x="636918" y="530297"/>
                  <a:pt x="631203" y="529344"/>
                  <a:pt x="624535" y="527439"/>
                </a:cubicBezTo>
                <a:cubicBezTo>
                  <a:pt x="619773" y="526487"/>
                  <a:pt x="615010" y="526487"/>
                  <a:pt x="610248" y="525534"/>
                </a:cubicBezTo>
                <a:cubicBezTo>
                  <a:pt x="606438" y="524582"/>
                  <a:pt x="599770" y="523629"/>
                  <a:pt x="601675" y="518867"/>
                </a:cubicBezTo>
                <a:cubicBezTo>
                  <a:pt x="602628" y="515057"/>
                  <a:pt x="610248" y="515057"/>
                  <a:pt x="614058" y="515057"/>
                </a:cubicBezTo>
                <a:cubicBezTo>
                  <a:pt x="619773" y="515057"/>
                  <a:pt x="629298" y="515057"/>
                  <a:pt x="632155" y="509342"/>
                </a:cubicBezTo>
                <a:cubicBezTo>
                  <a:pt x="632155" y="507437"/>
                  <a:pt x="630250" y="505532"/>
                  <a:pt x="628345" y="503627"/>
                </a:cubicBezTo>
                <a:cubicBezTo>
                  <a:pt x="622630" y="499817"/>
                  <a:pt x="610248" y="503627"/>
                  <a:pt x="604533" y="505532"/>
                </a:cubicBezTo>
                <a:cubicBezTo>
                  <a:pt x="596913" y="508389"/>
                  <a:pt x="591198" y="511247"/>
                  <a:pt x="583578" y="509342"/>
                </a:cubicBezTo>
                <a:cubicBezTo>
                  <a:pt x="575958" y="507437"/>
                  <a:pt x="568338" y="504579"/>
                  <a:pt x="560718" y="501722"/>
                </a:cubicBezTo>
                <a:cubicBezTo>
                  <a:pt x="552145" y="497912"/>
                  <a:pt x="549288" y="492197"/>
                  <a:pt x="558813" y="487434"/>
                </a:cubicBezTo>
                <a:cubicBezTo>
                  <a:pt x="562623" y="485529"/>
                  <a:pt x="566433" y="485529"/>
                  <a:pt x="570243" y="484577"/>
                </a:cubicBezTo>
                <a:cubicBezTo>
                  <a:pt x="573100" y="483624"/>
                  <a:pt x="576910" y="483624"/>
                  <a:pt x="578815" y="480767"/>
                </a:cubicBezTo>
                <a:cubicBezTo>
                  <a:pt x="583578" y="476004"/>
                  <a:pt x="575958" y="471242"/>
                  <a:pt x="571195" y="471242"/>
                </a:cubicBezTo>
                <a:cubicBezTo>
                  <a:pt x="562623" y="469337"/>
                  <a:pt x="553098" y="474099"/>
                  <a:pt x="546430" y="478862"/>
                </a:cubicBezTo>
                <a:cubicBezTo>
                  <a:pt x="536905" y="485529"/>
                  <a:pt x="531190" y="490292"/>
                  <a:pt x="518808" y="490292"/>
                </a:cubicBezTo>
                <a:cubicBezTo>
                  <a:pt x="509283" y="490292"/>
                  <a:pt x="498805" y="487434"/>
                  <a:pt x="489280" y="485529"/>
                </a:cubicBezTo>
                <a:cubicBezTo>
                  <a:pt x="477850" y="482672"/>
                  <a:pt x="467373" y="478862"/>
                  <a:pt x="456895" y="474099"/>
                </a:cubicBezTo>
                <a:cubicBezTo>
                  <a:pt x="456895" y="474099"/>
                  <a:pt x="456895" y="474099"/>
                  <a:pt x="456895" y="474099"/>
                </a:cubicBezTo>
                <a:cubicBezTo>
                  <a:pt x="454990" y="473147"/>
                  <a:pt x="454038" y="472194"/>
                  <a:pt x="453085" y="471242"/>
                </a:cubicBezTo>
                <a:cubicBezTo>
                  <a:pt x="452133" y="470289"/>
                  <a:pt x="451180" y="467432"/>
                  <a:pt x="452133" y="466479"/>
                </a:cubicBezTo>
                <a:cubicBezTo>
                  <a:pt x="453085" y="465527"/>
                  <a:pt x="453085" y="464574"/>
                  <a:pt x="454038" y="464574"/>
                </a:cubicBezTo>
                <a:cubicBezTo>
                  <a:pt x="454038" y="464574"/>
                  <a:pt x="454038" y="464574"/>
                  <a:pt x="454038" y="464574"/>
                </a:cubicBezTo>
                <a:cubicBezTo>
                  <a:pt x="456895" y="463622"/>
                  <a:pt x="460705" y="462669"/>
                  <a:pt x="463563" y="461717"/>
                </a:cubicBezTo>
                <a:cubicBezTo>
                  <a:pt x="468325" y="460764"/>
                  <a:pt x="473088" y="460764"/>
                  <a:pt x="476898" y="459812"/>
                </a:cubicBezTo>
                <a:cubicBezTo>
                  <a:pt x="484518" y="459812"/>
                  <a:pt x="493090" y="457907"/>
                  <a:pt x="500710" y="456002"/>
                </a:cubicBezTo>
                <a:cubicBezTo>
                  <a:pt x="514998" y="453144"/>
                  <a:pt x="528333" y="451239"/>
                  <a:pt x="542620" y="450287"/>
                </a:cubicBezTo>
                <a:cubicBezTo>
                  <a:pt x="549288" y="449334"/>
                  <a:pt x="555955" y="449334"/>
                  <a:pt x="562623" y="447429"/>
                </a:cubicBezTo>
                <a:cubicBezTo>
                  <a:pt x="575005" y="443619"/>
                  <a:pt x="584530" y="451239"/>
                  <a:pt x="593103" y="456954"/>
                </a:cubicBezTo>
                <a:cubicBezTo>
                  <a:pt x="596913" y="458859"/>
                  <a:pt x="604533" y="463622"/>
                  <a:pt x="608343" y="468384"/>
                </a:cubicBezTo>
                <a:cubicBezTo>
                  <a:pt x="611200" y="476957"/>
                  <a:pt x="605485" y="487434"/>
                  <a:pt x="614058" y="495054"/>
                </a:cubicBezTo>
                <a:cubicBezTo>
                  <a:pt x="618820" y="498864"/>
                  <a:pt x="627393" y="502674"/>
                  <a:pt x="631203" y="496007"/>
                </a:cubicBezTo>
                <a:cubicBezTo>
                  <a:pt x="633108" y="493149"/>
                  <a:pt x="633108" y="490292"/>
                  <a:pt x="633108" y="487434"/>
                </a:cubicBezTo>
                <a:cubicBezTo>
                  <a:pt x="633108" y="484577"/>
                  <a:pt x="631203" y="480767"/>
                  <a:pt x="631203" y="477909"/>
                </a:cubicBezTo>
                <a:cubicBezTo>
                  <a:pt x="629298" y="472194"/>
                  <a:pt x="635965" y="474099"/>
                  <a:pt x="639775" y="475052"/>
                </a:cubicBezTo>
                <a:cubicBezTo>
                  <a:pt x="640728" y="475052"/>
                  <a:pt x="641680" y="475052"/>
                  <a:pt x="642633" y="474099"/>
                </a:cubicBezTo>
                <a:cubicBezTo>
                  <a:pt x="648348" y="472194"/>
                  <a:pt x="653110" y="472194"/>
                  <a:pt x="658825" y="475052"/>
                </a:cubicBezTo>
                <a:cubicBezTo>
                  <a:pt x="664540" y="478862"/>
                  <a:pt x="668350" y="481719"/>
                  <a:pt x="675970" y="484577"/>
                </a:cubicBezTo>
                <a:cubicBezTo>
                  <a:pt x="683590" y="487434"/>
                  <a:pt x="693115" y="485529"/>
                  <a:pt x="698830" y="480767"/>
                </a:cubicBezTo>
                <a:cubicBezTo>
                  <a:pt x="703593" y="476004"/>
                  <a:pt x="704545" y="463622"/>
                  <a:pt x="698830" y="459812"/>
                </a:cubicBezTo>
                <a:cubicBezTo>
                  <a:pt x="685495" y="450287"/>
                  <a:pt x="670255" y="461717"/>
                  <a:pt x="655015" y="456954"/>
                </a:cubicBezTo>
                <a:cubicBezTo>
                  <a:pt x="649300" y="455049"/>
                  <a:pt x="645490" y="452192"/>
                  <a:pt x="639775" y="451239"/>
                </a:cubicBezTo>
                <a:cubicBezTo>
                  <a:pt x="634060" y="451239"/>
                  <a:pt x="622630" y="444572"/>
                  <a:pt x="618820" y="439809"/>
                </a:cubicBezTo>
                <a:cubicBezTo>
                  <a:pt x="617868" y="435999"/>
                  <a:pt x="631203" y="433142"/>
                  <a:pt x="632155" y="433142"/>
                </a:cubicBezTo>
                <a:cubicBezTo>
                  <a:pt x="638823" y="432189"/>
                  <a:pt x="644538" y="431237"/>
                  <a:pt x="651205" y="429332"/>
                </a:cubicBezTo>
                <a:cubicBezTo>
                  <a:pt x="662635" y="426474"/>
                  <a:pt x="675018" y="421712"/>
                  <a:pt x="686448" y="420759"/>
                </a:cubicBezTo>
                <a:cubicBezTo>
                  <a:pt x="699783" y="418854"/>
                  <a:pt x="715023" y="421712"/>
                  <a:pt x="720738" y="435047"/>
                </a:cubicBezTo>
                <a:cubicBezTo>
                  <a:pt x="723595" y="440762"/>
                  <a:pt x="729310" y="443619"/>
                  <a:pt x="735978" y="442667"/>
                </a:cubicBezTo>
                <a:cubicBezTo>
                  <a:pt x="749313" y="440762"/>
                  <a:pt x="743598" y="421712"/>
                  <a:pt x="737883" y="415997"/>
                </a:cubicBezTo>
                <a:cubicBezTo>
                  <a:pt x="734073" y="412187"/>
                  <a:pt x="731215" y="409329"/>
                  <a:pt x="727405" y="406472"/>
                </a:cubicBezTo>
                <a:cubicBezTo>
                  <a:pt x="722643" y="403614"/>
                  <a:pt x="708355" y="402662"/>
                  <a:pt x="717880" y="391232"/>
                </a:cubicBezTo>
                <a:cubicBezTo>
                  <a:pt x="724548" y="383612"/>
                  <a:pt x="736930" y="378849"/>
                  <a:pt x="746455" y="385517"/>
                </a:cubicBezTo>
                <a:cubicBezTo>
                  <a:pt x="750265" y="388374"/>
                  <a:pt x="753123" y="391232"/>
                  <a:pt x="757885" y="393137"/>
                </a:cubicBezTo>
                <a:cubicBezTo>
                  <a:pt x="760743" y="394089"/>
                  <a:pt x="767410" y="391232"/>
                  <a:pt x="768363" y="388374"/>
                </a:cubicBezTo>
                <a:cubicBezTo>
                  <a:pt x="777888" y="387422"/>
                  <a:pt x="775983" y="381707"/>
                  <a:pt x="772173" y="37599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 rot="-2549757">
            <a:off x="1168802" y="5903136"/>
            <a:ext cx="646253" cy="646171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 rot="-4715850">
            <a:off x="9583276" y="5993193"/>
            <a:ext cx="646313" cy="644670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" name="Google Shape;26;p2"/>
          <p:cNvGrpSpPr/>
          <p:nvPr/>
        </p:nvGrpSpPr>
        <p:grpSpPr>
          <a:xfrm>
            <a:off x="7520790" y="171805"/>
            <a:ext cx="4679391" cy="2665258"/>
            <a:chOff x="1141049" y="1653396"/>
            <a:chExt cx="3645237" cy="2076231"/>
          </a:xfrm>
        </p:grpSpPr>
        <p:sp>
          <p:nvSpPr>
            <p:cNvPr id="27" name="Google Shape;27;p2"/>
            <p:cNvSpPr/>
            <p:nvPr/>
          </p:nvSpPr>
          <p:spPr>
            <a:xfrm>
              <a:off x="1170795" y="2869194"/>
              <a:ext cx="1168740" cy="571714"/>
            </a:xfrm>
            <a:custGeom>
              <a:avLst/>
              <a:gdLst/>
              <a:ahLst/>
              <a:cxnLst/>
              <a:rect l="l" t="t" r="r" b="b"/>
              <a:pathLst>
                <a:path w="1168740" h="510459" extrusionOk="0">
                  <a:moveTo>
                    <a:pt x="12286" y="4863"/>
                  </a:moveTo>
                  <a:cubicBezTo>
                    <a:pt x="93299" y="-33996"/>
                    <a:pt x="404989" y="173034"/>
                    <a:pt x="949054" y="165012"/>
                  </a:cubicBezTo>
                  <a:cubicBezTo>
                    <a:pt x="1157186" y="161943"/>
                    <a:pt x="1168740" y="394841"/>
                    <a:pt x="1168740" y="476501"/>
                  </a:cubicBezTo>
                  <a:cubicBezTo>
                    <a:pt x="1168740" y="558161"/>
                    <a:pt x="655720" y="476772"/>
                    <a:pt x="462978" y="398166"/>
                  </a:cubicBezTo>
                  <a:cubicBezTo>
                    <a:pt x="270236" y="319560"/>
                    <a:pt x="-68727" y="43722"/>
                    <a:pt x="12286" y="48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38100" dir="5400000" sx="94000" sy="94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99604" y="2437656"/>
              <a:ext cx="1323545" cy="952544"/>
            </a:xfrm>
            <a:custGeom>
              <a:avLst/>
              <a:gdLst/>
              <a:ahLst/>
              <a:cxnLst/>
              <a:rect l="l" t="t" r="r" b="b"/>
              <a:pathLst>
                <a:path w="1219857" h="888153" extrusionOk="0">
                  <a:moveTo>
                    <a:pt x="102336" y="873170"/>
                  </a:moveTo>
                  <a:cubicBezTo>
                    <a:pt x="1271" y="838173"/>
                    <a:pt x="-29210" y="584582"/>
                    <a:pt x="30146" y="533247"/>
                  </a:cubicBezTo>
                  <a:cubicBezTo>
                    <a:pt x="169712" y="505976"/>
                    <a:pt x="322915" y="551375"/>
                    <a:pt x="521035" y="462845"/>
                  </a:cubicBezTo>
                  <a:cubicBezTo>
                    <a:pt x="719155" y="374315"/>
                    <a:pt x="1189188" y="-32421"/>
                    <a:pt x="1218866" y="2069"/>
                  </a:cubicBezTo>
                  <a:cubicBezTo>
                    <a:pt x="1242929" y="36559"/>
                    <a:pt x="822627" y="598046"/>
                    <a:pt x="636539" y="743229"/>
                  </a:cubicBezTo>
                  <a:cubicBezTo>
                    <a:pt x="450451" y="888413"/>
                    <a:pt x="203402" y="908167"/>
                    <a:pt x="102336" y="8731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38100" dir="5400000" sx="94000" sy="94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141049" y="1653396"/>
              <a:ext cx="3645237" cy="2076231"/>
            </a:xfrm>
            <a:custGeom>
              <a:avLst/>
              <a:gdLst/>
              <a:ahLst/>
              <a:cxnLst/>
              <a:rect l="l" t="t" r="r" b="b"/>
              <a:pathLst>
                <a:path w="3645237" h="2076231" extrusionOk="0">
                  <a:moveTo>
                    <a:pt x="3252261" y="0"/>
                  </a:moveTo>
                  <a:cubicBezTo>
                    <a:pt x="3198520" y="188090"/>
                    <a:pt x="3316423" y="395253"/>
                    <a:pt x="3091040" y="564273"/>
                  </a:cubicBezTo>
                  <a:cubicBezTo>
                    <a:pt x="3320272" y="621258"/>
                    <a:pt x="3505004" y="595598"/>
                    <a:pt x="3645237" y="906868"/>
                  </a:cubicBezTo>
                  <a:cubicBezTo>
                    <a:pt x="3250477" y="915255"/>
                    <a:pt x="3171707" y="640740"/>
                    <a:pt x="2931375" y="741323"/>
                  </a:cubicBezTo>
                  <a:cubicBezTo>
                    <a:pt x="2871292" y="766468"/>
                    <a:pt x="2815155" y="820085"/>
                    <a:pt x="2759893" y="888122"/>
                  </a:cubicBezTo>
                  <a:cubicBezTo>
                    <a:pt x="2517823" y="1043045"/>
                    <a:pt x="2372006" y="1274969"/>
                    <a:pt x="2033684" y="1352890"/>
                  </a:cubicBezTo>
                  <a:cubicBezTo>
                    <a:pt x="1695362" y="1430811"/>
                    <a:pt x="1595537" y="1360096"/>
                    <a:pt x="1571672" y="1473205"/>
                  </a:cubicBezTo>
                  <a:cubicBezTo>
                    <a:pt x="1441930" y="1706630"/>
                    <a:pt x="1950239" y="1970219"/>
                    <a:pt x="1890492" y="2031546"/>
                  </a:cubicBezTo>
                  <a:cubicBezTo>
                    <a:pt x="1657195" y="2158280"/>
                    <a:pt x="1320766" y="1992340"/>
                    <a:pt x="1222818" y="1821915"/>
                  </a:cubicBezTo>
                  <a:cubicBezTo>
                    <a:pt x="1124870" y="1651490"/>
                    <a:pt x="1162324" y="1550394"/>
                    <a:pt x="962662" y="1459834"/>
                  </a:cubicBezTo>
                  <a:cubicBezTo>
                    <a:pt x="763000" y="1369274"/>
                    <a:pt x="274024" y="1572591"/>
                    <a:pt x="24844" y="1278554"/>
                  </a:cubicBezTo>
                  <a:cubicBezTo>
                    <a:pt x="-70657" y="1165860"/>
                    <a:pt x="122795" y="879936"/>
                    <a:pt x="372556" y="798542"/>
                  </a:cubicBezTo>
                  <a:cubicBezTo>
                    <a:pt x="622317" y="717148"/>
                    <a:pt x="980345" y="825947"/>
                    <a:pt x="1240612" y="705341"/>
                  </a:cubicBezTo>
                  <a:cubicBezTo>
                    <a:pt x="1500879" y="584735"/>
                    <a:pt x="1227997" y="382710"/>
                    <a:pt x="1934160" y="74908"/>
                  </a:cubicBezTo>
                  <a:cubicBezTo>
                    <a:pt x="1743932" y="432882"/>
                    <a:pt x="1714007" y="553406"/>
                    <a:pt x="1777707" y="638872"/>
                  </a:cubicBezTo>
                  <a:cubicBezTo>
                    <a:pt x="1912742" y="820048"/>
                    <a:pt x="2633679" y="549837"/>
                    <a:pt x="2879438" y="443358"/>
                  </a:cubicBezTo>
                  <a:cubicBezTo>
                    <a:pt x="3125197" y="336879"/>
                    <a:pt x="2994488" y="77858"/>
                    <a:pt x="32522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38100" dir="5400000" sx="94000" sy="94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44226" y="2679315"/>
              <a:ext cx="516300" cy="295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11000399" y="3909961"/>
            <a:ext cx="902716" cy="734571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286126" y="4367568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0627354" y="39314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736776" y="3253293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accent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415650" y="4432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7" name="Google Shape;77;p5"/>
          <p:cNvGrpSpPr/>
          <p:nvPr/>
        </p:nvGrpSpPr>
        <p:grpSpPr>
          <a:xfrm rot="699280" flipH="1">
            <a:off x="46084" y="555000"/>
            <a:ext cx="5833821" cy="3322791"/>
            <a:chOff x="1141049" y="1653396"/>
            <a:chExt cx="3645237" cy="2076231"/>
          </a:xfrm>
        </p:grpSpPr>
        <p:sp>
          <p:nvSpPr>
            <p:cNvPr id="78" name="Google Shape;78;p5"/>
            <p:cNvSpPr/>
            <p:nvPr/>
          </p:nvSpPr>
          <p:spPr>
            <a:xfrm>
              <a:off x="1170798" y="2930971"/>
              <a:ext cx="1168740" cy="510459"/>
            </a:xfrm>
            <a:custGeom>
              <a:avLst/>
              <a:gdLst/>
              <a:ahLst/>
              <a:cxnLst/>
              <a:rect l="l" t="t" r="r" b="b"/>
              <a:pathLst>
                <a:path w="1168740" h="510459" extrusionOk="0">
                  <a:moveTo>
                    <a:pt x="12286" y="4863"/>
                  </a:moveTo>
                  <a:cubicBezTo>
                    <a:pt x="93299" y="-33996"/>
                    <a:pt x="404989" y="173034"/>
                    <a:pt x="949054" y="165012"/>
                  </a:cubicBezTo>
                  <a:cubicBezTo>
                    <a:pt x="1157186" y="161943"/>
                    <a:pt x="1168740" y="394841"/>
                    <a:pt x="1168740" y="476501"/>
                  </a:cubicBezTo>
                  <a:cubicBezTo>
                    <a:pt x="1168740" y="558161"/>
                    <a:pt x="655720" y="476772"/>
                    <a:pt x="462978" y="398166"/>
                  </a:cubicBezTo>
                  <a:cubicBezTo>
                    <a:pt x="270236" y="319560"/>
                    <a:pt x="-68727" y="43722"/>
                    <a:pt x="12286" y="48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381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2599604" y="2437656"/>
              <a:ext cx="1323545" cy="952544"/>
            </a:xfrm>
            <a:custGeom>
              <a:avLst/>
              <a:gdLst/>
              <a:ahLst/>
              <a:cxnLst/>
              <a:rect l="l" t="t" r="r" b="b"/>
              <a:pathLst>
                <a:path w="1219857" h="888153" extrusionOk="0">
                  <a:moveTo>
                    <a:pt x="102336" y="873170"/>
                  </a:moveTo>
                  <a:cubicBezTo>
                    <a:pt x="1271" y="838173"/>
                    <a:pt x="-29210" y="584582"/>
                    <a:pt x="30146" y="533247"/>
                  </a:cubicBezTo>
                  <a:cubicBezTo>
                    <a:pt x="169712" y="505976"/>
                    <a:pt x="322915" y="551375"/>
                    <a:pt x="521035" y="462845"/>
                  </a:cubicBezTo>
                  <a:cubicBezTo>
                    <a:pt x="719155" y="374315"/>
                    <a:pt x="1189188" y="-32421"/>
                    <a:pt x="1218866" y="2069"/>
                  </a:cubicBezTo>
                  <a:cubicBezTo>
                    <a:pt x="1242929" y="36559"/>
                    <a:pt x="822627" y="598046"/>
                    <a:pt x="636539" y="743229"/>
                  </a:cubicBezTo>
                  <a:cubicBezTo>
                    <a:pt x="450451" y="888413"/>
                    <a:pt x="203402" y="908167"/>
                    <a:pt x="102336" y="8731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381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1141049" y="1653396"/>
              <a:ext cx="3645237" cy="2076231"/>
            </a:xfrm>
            <a:custGeom>
              <a:avLst/>
              <a:gdLst/>
              <a:ahLst/>
              <a:cxnLst/>
              <a:rect l="l" t="t" r="r" b="b"/>
              <a:pathLst>
                <a:path w="3645237" h="2076231" extrusionOk="0">
                  <a:moveTo>
                    <a:pt x="3252261" y="0"/>
                  </a:moveTo>
                  <a:cubicBezTo>
                    <a:pt x="3198520" y="188090"/>
                    <a:pt x="3316423" y="395253"/>
                    <a:pt x="3091040" y="564273"/>
                  </a:cubicBezTo>
                  <a:cubicBezTo>
                    <a:pt x="3320272" y="621258"/>
                    <a:pt x="3505004" y="595598"/>
                    <a:pt x="3645237" y="906868"/>
                  </a:cubicBezTo>
                  <a:cubicBezTo>
                    <a:pt x="3250477" y="915255"/>
                    <a:pt x="3171707" y="640740"/>
                    <a:pt x="2931375" y="741323"/>
                  </a:cubicBezTo>
                  <a:cubicBezTo>
                    <a:pt x="2871292" y="766468"/>
                    <a:pt x="2815155" y="820085"/>
                    <a:pt x="2759893" y="888122"/>
                  </a:cubicBezTo>
                  <a:cubicBezTo>
                    <a:pt x="2517823" y="1043045"/>
                    <a:pt x="2372006" y="1274969"/>
                    <a:pt x="2033684" y="1352890"/>
                  </a:cubicBezTo>
                  <a:cubicBezTo>
                    <a:pt x="1695362" y="1430811"/>
                    <a:pt x="1595537" y="1360096"/>
                    <a:pt x="1571672" y="1473205"/>
                  </a:cubicBezTo>
                  <a:cubicBezTo>
                    <a:pt x="1441930" y="1706630"/>
                    <a:pt x="1950239" y="1970219"/>
                    <a:pt x="1890492" y="2031546"/>
                  </a:cubicBezTo>
                  <a:cubicBezTo>
                    <a:pt x="1657195" y="2158280"/>
                    <a:pt x="1320766" y="1992340"/>
                    <a:pt x="1222818" y="1821915"/>
                  </a:cubicBezTo>
                  <a:cubicBezTo>
                    <a:pt x="1124870" y="1651490"/>
                    <a:pt x="1162324" y="1550394"/>
                    <a:pt x="962662" y="1459834"/>
                  </a:cubicBezTo>
                  <a:cubicBezTo>
                    <a:pt x="763000" y="1369274"/>
                    <a:pt x="274024" y="1572591"/>
                    <a:pt x="24844" y="1278554"/>
                  </a:cubicBezTo>
                  <a:cubicBezTo>
                    <a:pt x="-70657" y="1165860"/>
                    <a:pt x="122795" y="879936"/>
                    <a:pt x="372556" y="798542"/>
                  </a:cubicBezTo>
                  <a:cubicBezTo>
                    <a:pt x="622317" y="717148"/>
                    <a:pt x="980345" y="825947"/>
                    <a:pt x="1240612" y="705341"/>
                  </a:cubicBezTo>
                  <a:cubicBezTo>
                    <a:pt x="1500879" y="584735"/>
                    <a:pt x="1227997" y="382710"/>
                    <a:pt x="1934160" y="74908"/>
                  </a:cubicBezTo>
                  <a:cubicBezTo>
                    <a:pt x="1743932" y="432882"/>
                    <a:pt x="1714007" y="553406"/>
                    <a:pt x="1777707" y="638872"/>
                  </a:cubicBezTo>
                  <a:cubicBezTo>
                    <a:pt x="1912742" y="820048"/>
                    <a:pt x="2633679" y="549837"/>
                    <a:pt x="2879438" y="443358"/>
                  </a:cubicBezTo>
                  <a:cubicBezTo>
                    <a:pt x="3125197" y="336879"/>
                    <a:pt x="2994488" y="77858"/>
                    <a:pt x="32522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90500" dist="381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1544226" y="2679315"/>
              <a:ext cx="516300" cy="295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5"/>
          <p:cNvSpPr/>
          <p:nvPr/>
        </p:nvSpPr>
        <p:spPr>
          <a:xfrm>
            <a:off x="10380950" y="1215400"/>
            <a:ext cx="842091" cy="5572219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5"/>
          <p:cNvSpPr/>
          <p:nvPr/>
        </p:nvSpPr>
        <p:spPr>
          <a:xfrm flipH="1">
            <a:off x="10838159" y="1891276"/>
            <a:ext cx="842091" cy="4894969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11349900" y="3284625"/>
            <a:ext cx="842091" cy="341977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10380950" y="3936450"/>
            <a:ext cx="1055788" cy="2849811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"/>
          <p:cNvSpPr/>
          <p:nvPr/>
        </p:nvSpPr>
        <p:spPr>
          <a:xfrm flipH="1">
            <a:off x="1289133" y="4361368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 flipH="1">
            <a:off x="1223544" y="39252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5"/>
          <p:cNvSpPr/>
          <p:nvPr/>
        </p:nvSpPr>
        <p:spPr>
          <a:xfrm flipH="1">
            <a:off x="415608" y="378940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5"/>
          <p:cNvSpPr/>
          <p:nvPr/>
        </p:nvSpPr>
        <p:spPr>
          <a:xfrm flipH="1">
            <a:off x="1415663" y="3503681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5"/>
          <p:cNvSpPr/>
          <p:nvPr/>
        </p:nvSpPr>
        <p:spPr>
          <a:xfrm flipH="1">
            <a:off x="415601" y="297435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/>
          <p:nvPr/>
        </p:nvSpPr>
        <p:spPr>
          <a:xfrm>
            <a:off x="0" y="6054290"/>
            <a:ext cx="12200021" cy="80129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5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SECTION_HEADER_1"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None/>
              <a:defRPr sz="10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sldNum" idx="2"/>
          </p:nvPr>
        </p:nvSpPr>
        <p:spPr>
          <a:xfrm flipH="1">
            <a:off x="163677" y="62114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6"/>
          <p:cNvSpPr/>
          <p:nvPr/>
        </p:nvSpPr>
        <p:spPr>
          <a:xfrm flipH="1">
            <a:off x="11286971" y="9563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6"/>
          <p:cNvSpPr txBox="1"/>
          <p:nvPr/>
        </p:nvSpPr>
        <p:spPr>
          <a:xfrm flipH="1">
            <a:off x="163677" y="62114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22980"/>
                </a:solidFill>
              </a:rPr>
              <a:t>‹#›</a:t>
            </a:fld>
            <a:endParaRPr sz="1300">
              <a:solidFill>
                <a:srgbClr val="022980"/>
              </a:solidFill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-8037" y="4822024"/>
            <a:ext cx="12200021" cy="202895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10829771" y="11087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/>
          <p:nvPr/>
        </p:nvSpPr>
        <p:spPr>
          <a:xfrm flipH="1">
            <a:off x="10318021" y="2502074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 flipH="1">
            <a:off x="-8033" y="5093701"/>
            <a:ext cx="12200021" cy="176431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-8033" y="5220318"/>
            <a:ext cx="12200021" cy="163198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 flipH="1">
            <a:off x="10997075" y="3444150"/>
            <a:ext cx="1055788" cy="2849811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-8033" y="5711206"/>
            <a:ext cx="12200021" cy="113945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6"/>
          <p:cNvSpPr/>
          <p:nvPr/>
        </p:nvSpPr>
        <p:spPr>
          <a:xfrm flipH="1">
            <a:off x="8176718" y="4822035"/>
            <a:ext cx="2049712" cy="1899603"/>
          </a:xfrm>
          <a:custGeom>
            <a:avLst/>
            <a:gdLst/>
            <a:ahLst/>
            <a:cxnLst/>
            <a:rect l="l" t="t" r="r" b="b"/>
            <a:pathLst>
              <a:path w="2049712" h="1899603" extrusionOk="0">
                <a:moveTo>
                  <a:pt x="1137101" y="1406149"/>
                </a:moveTo>
                <a:cubicBezTo>
                  <a:pt x="1178019" y="1408486"/>
                  <a:pt x="1215429" y="1443557"/>
                  <a:pt x="1206076" y="1509024"/>
                </a:cubicBezTo>
                <a:cubicBezTo>
                  <a:pt x="1187371" y="1621254"/>
                  <a:pt x="1075142" y="1611906"/>
                  <a:pt x="1187371" y="1686726"/>
                </a:cubicBezTo>
                <a:cubicBezTo>
                  <a:pt x="1215424" y="1705431"/>
                  <a:pt x="1271539" y="1883123"/>
                  <a:pt x="1280896" y="1883123"/>
                </a:cubicBezTo>
                <a:cubicBezTo>
                  <a:pt x="1308949" y="1873776"/>
                  <a:pt x="1374421" y="1705431"/>
                  <a:pt x="1355716" y="1668021"/>
                </a:cubicBezTo>
                <a:cubicBezTo>
                  <a:pt x="1327654" y="1611906"/>
                  <a:pt x="1224781" y="1546434"/>
                  <a:pt x="1308949" y="1480971"/>
                </a:cubicBezTo>
                <a:cubicBezTo>
                  <a:pt x="1524061" y="1303269"/>
                  <a:pt x="1477293" y="1892481"/>
                  <a:pt x="1458588" y="1892481"/>
                </a:cubicBezTo>
                <a:cubicBezTo>
                  <a:pt x="1495998" y="1901828"/>
                  <a:pt x="1505356" y="1789598"/>
                  <a:pt x="1552113" y="1789598"/>
                </a:cubicBezTo>
                <a:cubicBezTo>
                  <a:pt x="1608228" y="1789598"/>
                  <a:pt x="1610568" y="1834024"/>
                  <a:pt x="1596540" y="1881956"/>
                </a:cubicBezTo>
                <a:lnTo>
                  <a:pt x="1589259" y="1899603"/>
                </a:lnTo>
                <a:lnTo>
                  <a:pt x="985988" y="1899603"/>
                </a:lnTo>
                <a:lnTo>
                  <a:pt x="974162" y="1862957"/>
                </a:lnTo>
                <a:cubicBezTo>
                  <a:pt x="966417" y="1849220"/>
                  <a:pt x="955897" y="1836361"/>
                  <a:pt x="944207" y="1827008"/>
                </a:cubicBezTo>
                <a:cubicBezTo>
                  <a:pt x="850682" y="1742841"/>
                  <a:pt x="766505" y="1686726"/>
                  <a:pt x="878735" y="1546434"/>
                </a:cubicBezTo>
                <a:cubicBezTo>
                  <a:pt x="925502" y="1490319"/>
                  <a:pt x="1047079" y="1537086"/>
                  <a:pt x="1047079" y="1499676"/>
                </a:cubicBezTo>
                <a:cubicBezTo>
                  <a:pt x="1051758" y="1434209"/>
                  <a:pt x="1096184" y="1403812"/>
                  <a:pt x="1137101" y="1406149"/>
                </a:cubicBezTo>
                <a:close/>
                <a:moveTo>
                  <a:pt x="2049712" y="1220521"/>
                </a:moveTo>
                <a:lnTo>
                  <a:pt x="2049712" y="1255997"/>
                </a:lnTo>
                <a:lnTo>
                  <a:pt x="2047800" y="1247155"/>
                </a:lnTo>
                <a:close/>
                <a:moveTo>
                  <a:pt x="164147" y="331198"/>
                </a:moveTo>
                <a:cubicBezTo>
                  <a:pt x="177299" y="331782"/>
                  <a:pt x="191328" y="342303"/>
                  <a:pt x="205356" y="368021"/>
                </a:cubicBezTo>
                <a:cubicBezTo>
                  <a:pt x="214713" y="386726"/>
                  <a:pt x="186651" y="695363"/>
                  <a:pt x="242766" y="667301"/>
                </a:cubicBezTo>
                <a:cubicBezTo>
                  <a:pt x="252123" y="667301"/>
                  <a:pt x="214713" y="386726"/>
                  <a:pt x="317586" y="536366"/>
                </a:cubicBezTo>
                <a:cubicBezTo>
                  <a:pt x="392406" y="639248"/>
                  <a:pt x="270828" y="798236"/>
                  <a:pt x="280176" y="910465"/>
                </a:cubicBezTo>
                <a:cubicBezTo>
                  <a:pt x="280176" y="938528"/>
                  <a:pt x="289533" y="938528"/>
                  <a:pt x="317586" y="929170"/>
                </a:cubicBezTo>
                <a:cubicBezTo>
                  <a:pt x="326943" y="901118"/>
                  <a:pt x="308238" y="816940"/>
                  <a:pt x="345648" y="798236"/>
                </a:cubicBezTo>
                <a:cubicBezTo>
                  <a:pt x="420468" y="770183"/>
                  <a:pt x="401763" y="910465"/>
                  <a:pt x="392406" y="938528"/>
                </a:cubicBezTo>
                <a:cubicBezTo>
                  <a:pt x="364353" y="1032052"/>
                  <a:pt x="252123" y="1219102"/>
                  <a:pt x="336291" y="1312627"/>
                </a:cubicBezTo>
                <a:cubicBezTo>
                  <a:pt x="336291" y="1312627"/>
                  <a:pt x="429816" y="1209745"/>
                  <a:pt x="439173" y="1209745"/>
                </a:cubicBezTo>
                <a:cubicBezTo>
                  <a:pt x="532698" y="1191040"/>
                  <a:pt x="467225" y="1275217"/>
                  <a:pt x="448521" y="1293922"/>
                </a:cubicBezTo>
                <a:cubicBezTo>
                  <a:pt x="420468" y="1359384"/>
                  <a:pt x="457878" y="1443562"/>
                  <a:pt x="448521" y="1518381"/>
                </a:cubicBezTo>
                <a:cubicBezTo>
                  <a:pt x="429816" y="1621254"/>
                  <a:pt x="298881" y="1696074"/>
                  <a:pt x="345648" y="1798956"/>
                </a:cubicBezTo>
                <a:cubicBezTo>
                  <a:pt x="352662" y="1812984"/>
                  <a:pt x="361429" y="1834612"/>
                  <a:pt x="371949" y="1858139"/>
                </a:cubicBezTo>
                <a:lnTo>
                  <a:pt x="393583" y="1899603"/>
                </a:lnTo>
                <a:lnTo>
                  <a:pt x="196413" y="1899603"/>
                </a:lnTo>
                <a:lnTo>
                  <a:pt x="160086" y="1872561"/>
                </a:lnTo>
                <a:lnTo>
                  <a:pt x="172773" y="1862194"/>
                </a:lnTo>
                <a:cubicBezTo>
                  <a:pt x="198343" y="1817949"/>
                  <a:pt x="173796" y="1664513"/>
                  <a:pt x="149241" y="1639959"/>
                </a:cubicBezTo>
                <a:cubicBezTo>
                  <a:pt x="121189" y="1611906"/>
                  <a:pt x="-75218" y="1424857"/>
                  <a:pt x="65074" y="1387447"/>
                </a:cubicBezTo>
                <a:cubicBezTo>
                  <a:pt x="167946" y="1359384"/>
                  <a:pt x="121189" y="1630611"/>
                  <a:pt x="270828" y="1583844"/>
                </a:cubicBezTo>
                <a:cubicBezTo>
                  <a:pt x="401763" y="1480971"/>
                  <a:pt x="298881" y="1434204"/>
                  <a:pt x="224061" y="1340679"/>
                </a:cubicBezTo>
                <a:cubicBezTo>
                  <a:pt x="186651" y="1293922"/>
                  <a:pt x="186651" y="1228450"/>
                  <a:pt x="205356" y="1172335"/>
                </a:cubicBezTo>
                <a:cubicBezTo>
                  <a:pt x="224061" y="1106872"/>
                  <a:pt x="139894" y="1078810"/>
                  <a:pt x="111831" y="1041400"/>
                </a:cubicBezTo>
                <a:cubicBezTo>
                  <a:pt x="74421" y="994643"/>
                  <a:pt x="-65861" y="760826"/>
                  <a:pt x="37011" y="714068"/>
                </a:cubicBezTo>
                <a:cubicBezTo>
                  <a:pt x="149241" y="667301"/>
                  <a:pt x="121189" y="1013347"/>
                  <a:pt x="186651" y="1013347"/>
                </a:cubicBezTo>
                <a:cubicBezTo>
                  <a:pt x="177303" y="1013347"/>
                  <a:pt x="167946" y="751478"/>
                  <a:pt x="158599" y="723416"/>
                </a:cubicBezTo>
                <a:cubicBezTo>
                  <a:pt x="121189" y="629891"/>
                  <a:pt x="93126" y="545723"/>
                  <a:pt x="93126" y="452199"/>
                </a:cubicBezTo>
                <a:cubicBezTo>
                  <a:pt x="93126" y="417123"/>
                  <a:pt x="124691" y="329446"/>
                  <a:pt x="164147" y="331198"/>
                </a:cubicBezTo>
                <a:close/>
                <a:moveTo>
                  <a:pt x="569832" y="15769"/>
                </a:moveTo>
                <a:cubicBezTo>
                  <a:pt x="577852" y="14819"/>
                  <a:pt x="589981" y="19642"/>
                  <a:pt x="607518" y="31332"/>
                </a:cubicBezTo>
                <a:cubicBezTo>
                  <a:pt x="710390" y="96804"/>
                  <a:pt x="654275" y="255792"/>
                  <a:pt x="654275" y="349316"/>
                </a:cubicBezTo>
                <a:cubicBezTo>
                  <a:pt x="644927" y="414789"/>
                  <a:pt x="672980" y="536366"/>
                  <a:pt x="607518" y="592481"/>
                </a:cubicBezTo>
                <a:cubicBezTo>
                  <a:pt x="598160" y="648596"/>
                  <a:pt x="701042" y="835645"/>
                  <a:pt x="729095" y="882413"/>
                </a:cubicBezTo>
                <a:cubicBezTo>
                  <a:pt x="813272" y="760826"/>
                  <a:pt x="822620" y="779531"/>
                  <a:pt x="738452" y="639248"/>
                </a:cubicBezTo>
                <a:cubicBezTo>
                  <a:pt x="710390" y="592481"/>
                  <a:pt x="691685" y="321264"/>
                  <a:pt x="813272" y="414789"/>
                </a:cubicBezTo>
                <a:cubicBezTo>
                  <a:pt x="888092" y="470904"/>
                  <a:pt x="831977" y="583133"/>
                  <a:pt x="916144" y="648596"/>
                </a:cubicBezTo>
                <a:cubicBezTo>
                  <a:pt x="1000322" y="714068"/>
                  <a:pt x="1056437" y="863708"/>
                  <a:pt x="916144" y="901118"/>
                </a:cubicBezTo>
                <a:cubicBezTo>
                  <a:pt x="813272" y="929170"/>
                  <a:pt x="775862" y="1069462"/>
                  <a:pt x="766505" y="1162987"/>
                </a:cubicBezTo>
                <a:cubicBezTo>
                  <a:pt x="757157" y="1284564"/>
                  <a:pt x="850682" y="1350037"/>
                  <a:pt x="888092" y="1209745"/>
                </a:cubicBezTo>
                <a:cubicBezTo>
                  <a:pt x="925502" y="1097515"/>
                  <a:pt x="1000322" y="1191040"/>
                  <a:pt x="1009669" y="1275217"/>
                </a:cubicBezTo>
                <a:cubicBezTo>
                  <a:pt x="1019027" y="1396794"/>
                  <a:pt x="813272" y="1424857"/>
                  <a:pt x="747800" y="1499676"/>
                </a:cubicBezTo>
                <a:cubicBezTo>
                  <a:pt x="663632" y="1611906"/>
                  <a:pt x="747800" y="1639959"/>
                  <a:pt x="766505" y="1742841"/>
                </a:cubicBezTo>
                <a:cubicBezTo>
                  <a:pt x="775862" y="1770893"/>
                  <a:pt x="729095" y="1883123"/>
                  <a:pt x="757157" y="1892481"/>
                </a:cubicBezTo>
                <a:lnTo>
                  <a:pt x="782801" y="1899603"/>
                </a:lnTo>
                <a:lnTo>
                  <a:pt x="580197" y="1899603"/>
                </a:lnTo>
                <a:lnTo>
                  <a:pt x="604006" y="1869099"/>
                </a:lnTo>
                <a:cubicBezTo>
                  <a:pt x="626218" y="1831689"/>
                  <a:pt x="635570" y="1789603"/>
                  <a:pt x="616865" y="1742841"/>
                </a:cubicBezTo>
                <a:cubicBezTo>
                  <a:pt x="560750" y="1621254"/>
                  <a:pt x="551403" y="1555791"/>
                  <a:pt x="654275" y="1462267"/>
                </a:cubicBezTo>
                <a:cubicBezTo>
                  <a:pt x="766505" y="1350037"/>
                  <a:pt x="635570" y="1265860"/>
                  <a:pt x="551403" y="1200397"/>
                </a:cubicBezTo>
                <a:cubicBezTo>
                  <a:pt x="495288" y="1144282"/>
                  <a:pt x="429816" y="1060105"/>
                  <a:pt x="439173" y="975938"/>
                </a:cubicBezTo>
                <a:cubicBezTo>
                  <a:pt x="457878" y="788888"/>
                  <a:pt x="579455" y="1032052"/>
                  <a:pt x="598160" y="1060105"/>
                </a:cubicBezTo>
                <a:cubicBezTo>
                  <a:pt x="635570" y="1069462"/>
                  <a:pt x="663632" y="1069462"/>
                  <a:pt x="672980" y="1060105"/>
                </a:cubicBezTo>
                <a:cubicBezTo>
                  <a:pt x="672980" y="1022695"/>
                  <a:pt x="635570" y="994643"/>
                  <a:pt x="616865" y="966580"/>
                </a:cubicBezTo>
                <a:cubicBezTo>
                  <a:pt x="598160" y="901118"/>
                  <a:pt x="579455" y="845003"/>
                  <a:pt x="570108" y="779531"/>
                </a:cubicBezTo>
                <a:cubicBezTo>
                  <a:pt x="532698" y="536366"/>
                  <a:pt x="429816" y="620543"/>
                  <a:pt x="392406" y="527019"/>
                </a:cubicBezTo>
                <a:cubicBezTo>
                  <a:pt x="364353" y="452199"/>
                  <a:pt x="326943" y="311907"/>
                  <a:pt x="420468" y="265149"/>
                </a:cubicBezTo>
                <a:cubicBezTo>
                  <a:pt x="542045" y="209034"/>
                  <a:pt x="429816" y="396084"/>
                  <a:pt x="439173" y="433494"/>
                </a:cubicBezTo>
                <a:cubicBezTo>
                  <a:pt x="439173" y="480251"/>
                  <a:pt x="513993" y="527019"/>
                  <a:pt x="560750" y="508314"/>
                </a:cubicBezTo>
                <a:cubicBezTo>
                  <a:pt x="658952" y="311912"/>
                  <a:pt x="513696" y="22419"/>
                  <a:pt x="569832" y="15769"/>
                </a:cubicBezTo>
                <a:close/>
                <a:moveTo>
                  <a:pt x="1617162" y="517"/>
                </a:moveTo>
                <a:cubicBezTo>
                  <a:pt x="1672531" y="-8562"/>
                  <a:pt x="1664348" y="104984"/>
                  <a:pt x="1598880" y="96804"/>
                </a:cubicBezTo>
                <a:cubicBezTo>
                  <a:pt x="1570818" y="143562"/>
                  <a:pt x="1561471" y="209034"/>
                  <a:pt x="1561471" y="265149"/>
                </a:cubicBezTo>
                <a:cubicBezTo>
                  <a:pt x="1608228" y="433494"/>
                  <a:pt x="1711110" y="330612"/>
                  <a:pt x="1785930" y="246444"/>
                </a:cubicBezTo>
                <a:cubicBezTo>
                  <a:pt x="1795278" y="237087"/>
                  <a:pt x="1860750" y="171624"/>
                  <a:pt x="1870097" y="237087"/>
                </a:cubicBezTo>
                <a:cubicBezTo>
                  <a:pt x="1879455" y="321264"/>
                  <a:pt x="1804635" y="368021"/>
                  <a:pt x="1748520" y="424136"/>
                </a:cubicBezTo>
                <a:cubicBezTo>
                  <a:pt x="1673700" y="498956"/>
                  <a:pt x="1608228" y="573776"/>
                  <a:pt x="1524061" y="639248"/>
                </a:cubicBezTo>
                <a:cubicBezTo>
                  <a:pt x="1355716" y="770183"/>
                  <a:pt x="1449241" y="873055"/>
                  <a:pt x="1514703" y="1041400"/>
                </a:cubicBezTo>
                <a:cubicBezTo>
                  <a:pt x="1533408" y="1060105"/>
                  <a:pt x="1552113" y="1060105"/>
                  <a:pt x="1570818" y="1050757"/>
                </a:cubicBezTo>
                <a:cubicBezTo>
                  <a:pt x="1580175" y="1032052"/>
                  <a:pt x="1654995" y="676658"/>
                  <a:pt x="1739163" y="807593"/>
                </a:cubicBezTo>
                <a:cubicBezTo>
                  <a:pt x="1776573" y="854350"/>
                  <a:pt x="1673700" y="929170"/>
                  <a:pt x="1664343" y="966580"/>
                </a:cubicBezTo>
                <a:cubicBezTo>
                  <a:pt x="1626933" y="1050757"/>
                  <a:pt x="1636290" y="1116220"/>
                  <a:pt x="1589523" y="1200397"/>
                </a:cubicBezTo>
                <a:cubicBezTo>
                  <a:pt x="1580175" y="1265860"/>
                  <a:pt x="1598880" y="1293922"/>
                  <a:pt x="1645638" y="1284564"/>
                </a:cubicBezTo>
                <a:cubicBezTo>
                  <a:pt x="1673700" y="1219102"/>
                  <a:pt x="1683048" y="1003990"/>
                  <a:pt x="1813983" y="1069462"/>
                </a:cubicBezTo>
                <a:cubicBezTo>
                  <a:pt x="1954275" y="1144282"/>
                  <a:pt x="1785930" y="1237807"/>
                  <a:pt x="1757868" y="1312627"/>
                </a:cubicBezTo>
                <a:cubicBezTo>
                  <a:pt x="1729815" y="1378089"/>
                  <a:pt x="1729815" y="1555791"/>
                  <a:pt x="1739163" y="1621254"/>
                </a:cubicBezTo>
                <a:cubicBezTo>
                  <a:pt x="1748516" y="1672695"/>
                  <a:pt x="1764884" y="1724134"/>
                  <a:pt x="1791772" y="1766220"/>
                </a:cubicBezTo>
                <a:lnTo>
                  <a:pt x="1837610" y="1817977"/>
                </a:lnTo>
                <a:lnTo>
                  <a:pt x="1837610" y="1899603"/>
                </a:lnTo>
                <a:lnTo>
                  <a:pt x="1759754" y="1899603"/>
                </a:lnTo>
                <a:lnTo>
                  <a:pt x="1709941" y="1863252"/>
                </a:lnTo>
                <a:cubicBezTo>
                  <a:pt x="1657332" y="1822335"/>
                  <a:pt x="1612907" y="1775572"/>
                  <a:pt x="1608228" y="1705431"/>
                </a:cubicBezTo>
                <a:cubicBezTo>
                  <a:pt x="1608228" y="1583844"/>
                  <a:pt x="1570818" y="1387447"/>
                  <a:pt x="1449241" y="1312627"/>
                </a:cubicBezTo>
                <a:cubicBezTo>
                  <a:pt x="1299601" y="1331332"/>
                  <a:pt x="1178014" y="1293922"/>
                  <a:pt x="1093847" y="1172335"/>
                </a:cubicBezTo>
                <a:cubicBezTo>
                  <a:pt x="1037732" y="1106872"/>
                  <a:pt x="1112551" y="1060105"/>
                  <a:pt x="1178014" y="1088167"/>
                </a:cubicBezTo>
                <a:cubicBezTo>
                  <a:pt x="1252834" y="1116220"/>
                  <a:pt x="1290244" y="1200397"/>
                  <a:pt x="1365064" y="1228450"/>
                </a:cubicBezTo>
                <a:cubicBezTo>
                  <a:pt x="1337011" y="1162987"/>
                  <a:pt x="1327654" y="1069462"/>
                  <a:pt x="1262191" y="1022695"/>
                </a:cubicBezTo>
                <a:cubicBezTo>
                  <a:pt x="1206076" y="985285"/>
                  <a:pt x="1131256" y="966580"/>
                  <a:pt x="1093847" y="901118"/>
                </a:cubicBezTo>
                <a:cubicBezTo>
                  <a:pt x="1056437" y="826298"/>
                  <a:pt x="1103194" y="760826"/>
                  <a:pt x="1103194" y="686006"/>
                </a:cubicBezTo>
                <a:cubicBezTo>
                  <a:pt x="1093847" y="620543"/>
                  <a:pt x="1037732" y="564428"/>
                  <a:pt x="1028374" y="498956"/>
                </a:cubicBezTo>
                <a:cubicBezTo>
                  <a:pt x="1019027" y="433494"/>
                  <a:pt x="1131256" y="489609"/>
                  <a:pt x="1149961" y="508314"/>
                </a:cubicBezTo>
                <a:cubicBezTo>
                  <a:pt x="1206076" y="564428"/>
                  <a:pt x="1206076" y="648596"/>
                  <a:pt x="1206076" y="723416"/>
                </a:cubicBezTo>
                <a:cubicBezTo>
                  <a:pt x="1206076" y="779531"/>
                  <a:pt x="1196719" y="854350"/>
                  <a:pt x="1243486" y="901118"/>
                </a:cubicBezTo>
                <a:cubicBezTo>
                  <a:pt x="1299601" y="975938"/>
                  <a:pt x="1346359" y="1032052"/>
                  <a:pt x="1402473" y="1106872"/>
                </a:cubicBezTo>
                <a:cubicBezTo>
                  <a:pt x="1421178" y="994643"/>
                  <a:pt x="1318306" y="891760"/>
                  <a:pt x="1318306" y="770183"/>
                </a:cubicBezTo>
                <a:cubicBezTo>
                  <a:pt x="1318306" y="686006"/>
                  <a:pt x="1290244" y="639248"/>
                  <a:pt x="1262191" y="564428"/>
                </a:cubicBezTo>
                <a:cubicBezTo>
                  <a:pt x="1234129" y="498956"/>
                  <a:pt x="1262191" y="396084"/>
                  <a:pt x="1252834" y="330612"/>
                </a:cubicBezTo>
                <a:cubicBezTo>
                  <a:pt x="1215424" y="227739"/>
                  <a:pt x="1084489" y="190329"/>
                  <a:pt x="1112551" y="59395"/>
                </a:cubicBezTo>
                <a:cubicBezTo>
                  <a:pt x="1149961" y="-108950"/>
                  <a:pt x="1234129" y="143562"/>
                  <a:pt x="1243486" y="152919"/>
                </a:cubicBezTo>
                <a:cubicBezTo>
                  <a:pt x="1262191" y="171624"/>
                  <a:pt x="1299601" y="31332"/>
                  <a:pt x="1355716" y="50037"/>
                </a:cubicBezTo>
                <a:cubicBezTo>
                  <a:pt x="1402473" y="68742"/>
                  <a:pt x="1346359" y="209034"/>
                  <a:pt x="1337011" y="237087"/>
                </a:cubicBezTo>
                <a:cubicBezTo>
                  <a:pt x="1299601" y="339969"/>
                  <a:pt x="1308949" y="573776"/>
                  <a:pt x="1458588" y="592481"/>
                </a:cubicBezTo>
                <a:cubicBezTo>
                  <a:pt x="1608228" y="480251"/>
                  <a:pt x="1467946" y="339969"/>
                  <a:pt x="1495998" y="190329"/>
                </a:cubicBezTo>
                <a:cubicBezTo>
                  <a:pt x="1505356" y="124857"/>
                  <a:pt x="1533408" y="50037"/>
                  <a:pt x="1589523" y="12627"/>
                </a:cubicBezTo>
                <a:cubicBezTo>
                  <a:pt x="1600045" y="5613"/>
                  <a:pt x="1609252" y="1813"/>
                  <a:pt x="1617162" y="51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/>
          <p:nvPr/>
        </p:nvSpPr>
        <p:spPr>
          <a:xfrm flipH="1">
            <a:off x="-8033" y="6048090"/>
            <a:ext cx="12200021" cy="80129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6"/>
          <p:cNvSpPr/>
          <p:nvPr/>
        </p:nvSpPr>
        <p:spPr>
          <a:xfrm flipH="1">
            <a:off x="-273237" y="4761646"/>
            <a:ext cx="2153379" cy="1761738"/>
          </a:xfrm>
          <a:custGeom>
            <a:avLst/>
            <a:gdLst/>
            <a:ahLst/>
            <a:cxnLst/>
            <a:rect l="l" t="t" r="r" b="b"/>
            <a:pathLst>
              <a:path w="775294" h="634289" extrusionOk="0">
                <a:moveTo>
                  <a:pt x="772173" y="375992"/>
                </a:moveTo>
                <a:cubicBezTo>
                  <a:pt x="770268" y="373134"/>
                  <a:pt x="765505" y="370277"/>
                  <a:pt x="761695" y="368372"/>
                </a:cubicBezTo>
                <a:cubicBezTo>
                  <a:pt x="757885" y="367419"/>
                  <a:pt x="754075" y="366467"/>
                  <a:pt x="749313" y="367419"/>
                </a:cubicBezTo>
                <a:cubicBezTo>
                  <a:pt x="745503" y="367419"/>
                  <a:pt x="741693" y="368372"/>
                  <a:pt x="737883" y="366467"/>
                </a:cubicBezTo>
                <a:cubicBezTo>
                  <a:pt x="730263" y="362657"/>
                  <a:pt x="739788" y="351227"/>
                  <a:pt x="743598" y="344559"/>
                </a:cubicBezTo>
                <a:cubicBezTo>
                  <a:pt x="743598" y="343607"/>
                  <a:pt x="744550" y="342654"/>
                  <a:pt x="744550" y="341702"/>
                </a:cubicBezTo>
                <a:cubicBezTo>
                  <a:pt x="749313" y="328367"/>
                  <a:pt x="732168" y="327414"/>
                  <a:pt x="724548" y="334082"/>
                </a:cubicBezTo>
                <a:cubicBezTo>
                  <a:pt x="717880" y="339797"/>
                  <a:pt x="718833" y="351227"/>
                  <a:pt x="717880" y="357894"/>
                </a:cubicBezTo>
                <a:cubicBezTo>
                  <a:pt x="715975" y="365514"/>
                  <a:pt x="715023" y="373134"/>
                  <a:pt x="712165" y="380754"/>
                </a:cubicBezTo>
                <a:cubicBezTo>
                  <a:pt x="701688" y="395042"/>
                  <a:pt x="688353" y="398852"/>
                  <a:pt x="672160" y="401709"/>
                </a:cubicBezTo>
                <a:cubicBezTo>
                  <a:pt x="665493" y="403614"/>
                  <a:pt x="659778" y="405519"/>
                  <a:pt x="653110" y="407424"/>
                </a:cubicBezTo>
                <a:cubicBezTo>
                  <a:pt x="651205" y="408377"/>
                  <a:pt x="649300" y="409329"/>
                  <a:pt x="647395" y="409329"/>
                </a:cubicBezTo>
                <a:lnTo>
                  <a:pt x="647395" y="409329"/>
                </a:lnTo>
                <a:cubicBezTo>
                  <a:pt x="647395" y="409329"/>
                  <a:pt x="647395" y="409329"/>
                  <a:pt x="647395" y="409329"/>
                </a:cubicBezTo>
                <a:cubicBezTo>
                  <a:pt x="646443" y="409329"/>
                  <a:pt x="645490" y="409329"/>
                  <a:pt x="644538" y="409329"/>
                </a:cubicBezTo>
                <a:cubicBezTo>
                  <a:pt x="637870" y="408377"/>
                  <a:pt x="642633" y="398852"/>
                  <a:pt x="644538" y="396947"/>
                </a:cubicBezTo>
                <a:cubicBezTo>
                  <a:pt x="647395" y="393137"/>
                  <a:pt x="651205" y="388374"/>
                  <a:pt x="655015" y="385517"/>
                </a:cubicBezTo>
                <a:cubicBezTo>
                  <a:pt x="660730" y="380754"/>
                  <a:pt x="673113" y="382659"/>
                  <a:pt x="679780" y="381707"/>
                </a:cubicBezTo>
                <a:cubicBezTo>
                  <a:pt x="683590" y="381707"/>
                  <a:pt x="686448" y="378849"/>
                  <a:pt x="689305" y="375992"/>
                </a:cubicBezTo>
                <a:cubicBezTo>
                  <a:pt x="692163" y="373134"/>
                  <a:pt x="695020" y="363609"/>
                  <a:pt x="689305" y="360752"/>
                </a:cubicBezTo>
                <a:cubicBezTo>
                  <a:pt x="685495" y="358847"/>
                  <a:pt x="683590" y="359799"/>
                  <a:pt x="679780" y="360752"/>
                </a:cubicBezTo>
                <a:cubicBezTo>
                  <a:pt x="675970" y="361704"/>
                  <a:pt x="673113" y="364562"/>
                  <a:pt x="670255" y="365514"/>
                </a:cubicBezTo>
                <a:cubicBezTo>
                  <a:pt x="673113" y="364562"/>
                  <a:pt x="661683" y="371229"/>
                  <a:pt x="663588" y="365514"/>
                </a:cubicBezTo>
                <a:cubicBezTo>
                  <a:pt x="670255" y="350274"/>
                  <a:pt x="683590" y="335034"/>
                  <a:pt x="698830" y="328367"/>
                </a:cubicBezTo>
                <a:cubicBezTo>
                  <a:pt x="707403" y="325509"/>
                  <a:pt x="713118" y="321699"/>
                  <a:pt x="716928" y="314079"/>
                </a:cubicBezTo>
                <a:cubicBezTo>
                  <a:pt x="720738" y="304554"/>
                  <a:pt x="715975" y="295029"/>
                  <a:pt x="706450" y="291219"/>
                </a:cubicBezTo>
                <a:cubicBezTo>
                  <a:pt x="699783" y="288362"/>
                  <a:pt x="693115" y="295982"/>
                  <a:pt x="690258" y="299792"/>
                </a:cubicBezTo>
                <a:cubicBezTo>
                  <a:pt x="689305" y="301697"/>
                  <a:pt x="688353" y="301697"/>
                  <a:pt x="688353" y="302649"/>
                </a:cubicBezTo>
                <a:cubicBezTo>
                  <a:pt x="686448" y="307412"/>
                  <a:pt x="685495" y="313127"/>
                  <a:pt x="681685" y="316937"/>
                </a:cubicBezTo>
                <a:cubicBezTo>
                  <a:pt x="679780" y="318842"/>
                  <a:pt x="676923" y="319794"/>
                  <a:pt x="674065" y="318842"/>
                </a:cubicBezTo>
                <a:cubicBezTo>
                  <a:pt x="671208" y="317889"/>
                  <a:pt x="670255" y="315032"/>
                  <a:pt x="670255" y="312174"/>
                </a:cubicBezTo>
                <a:cubicBezTo>
                  <a:pt x="669303" y="306459"/>
                  <a:pt x="671208" y="300744"/>
                  <a:pt x="669303" y="295982"/>
                </a:cubicBezTo>
                <a:cubicBezTo>
                  <a:pt x="666445" y="290267"/>
                  <a:pt x="662635" y="289314"/>
                  <a:pt x="657873" y="294077"/>
                </a:cubicBezTo>
                <a:cubicBezTo>
                  <a:pt x="651205" y="299792"/>
                  <a:pt x="653110" y="307412"/>
                  <a:pt x="654063" y="314079"/>
                </a:cubicBezTo>
                <a:cubicBezTo>
                  <a:pt x="655968" y="321699"/>
                  <a:pt x="659778" y="330272"/>
                  <a:pt x="655015" y="337892"/>
                </a:cubicBezTo>
                <a:cubicBezTo>
                  <a:pt x="652158" y="343607"/>
                  <a:pt x="649300" y="348369"/>
                  <a:pt x="646443" y="354084"/>
                </a:cubicBezTo>
                <a:cubicBezTo>
                  <a:pt x="644538" y="356942"/>
                  <a:pt x="638823" y="369324"/>
                  <a:pt x="632155" y="359799"/>
                </a:cubicBezTo>
                <a:cubicBezTo>
                  <a:pt x="630250" y="356942"/>
                  <a:pt x="629298" y="354084"/>
                  <a:pt x="627393" y="351227"/>
                </a:cubicBezTo>
                <a:cubicBezTo>
                  <a:pt x="626440" y="348369"/>
                  <a:pt x="623583" y="343607"/>
                  <a:pt x="619773" y="343607"/>
                </a:cubicBezTo>
                <a:cubicBezTo>
                  <a:pt x="613105" y="342654"/>
                  <a:pt x="611200" y="345512"/>
                  <a:pt x="610248" y="351227"/>
                </a:cubicBezTo>
                <a:cubicBezTo>
                  <a:pt x="609295" y="355037"/>
                  <a:pt x="611200" y="358847"/>
                  <a:pt x="613105" y="361704"/>
                </a:cubicBezTo>
                <a:cubicBezTo>
                  <a:pt x="617868" y="370277"/>
                  <a:pt x="622630" y="375992"/>
                  <a:pt x="618820" y="385517"/>
                </a:cubicBezTo>
                <a:cubicBezTo>
                  <a:pt x="618820" y="385517"/>
                  <a:pt x="618820" y="385517"/>
                  <a:pt x="618820" y="385517"/>
                </a:cubicBezTo>
                <a:cubicBezTo>
                  <a:pt x="612153" y="395994"/>
                  <a:pt x="605485" y="417902"/>
                  <a:pt x="591198" y="421712"/>
                </a:cubicBezTo>
                <a:cubicBezTo>
                  <a:pt x="583578" y="423617"/>
                  <a:pt x="575958" y="424569"/>
                  <a:pt x="568338" y="425522"/>
                </a:cubicBezTo>
                <a:cubicBezTo>
                  <a:pt x="565480" y="425522"/>
                  <a:pt x="562623" y="426474"/>
                  <a:pt x="559765" y="427427"/>
                </a:cubicBezTo>
                <a:cubicBezTo>
                  <a:pt x="558813" y="427427"/>
                  <a:pt x="557860" y="428379"/>
                  <a:pt x="556908" y="428379"/>
                </a:cubicBezTo>
                <a:cubicBezTo>
                  <a:pt x="556908" y="428379"/>
                  <a:pt x="556908" y="428379"/>
                  <a:pt x="556908" y="428379"/>
                </a:cubicBezTo>
                <a:cubicBezTo>
                  <a:pt x="555955" y="428379"/>
                  <a:pt x="555003" y="429332"/>
                  <a:pt x="554050" y="429332"/>
                </a:cubicBezTo>
                <a:cubicBezTo>
                  <a:pt x="551193" y="430284"/>
                  <a:pt x="549288" y="430284"/>
                  <a:pt x="546430" y="428379"/>
                </a:cubicBezTo>
                <a:cubicBezTo>
                  <a:pt x="543573" y="426474"/>
                  <a:pt x="545478" y="423617"/>
                  <a:pt x="548335" y="421712"/>
                </a:cubicBezTo>
                <a:cubicBezTo>
                  <a:pt x="550240" y="418854"/>
                  <a:pt x="552145" y="416949"/>
                  <a:pt x="555003" y="415044"/>
                </a:cubicBezTo>
                <a:cubicBezTo>
                  <a:pt x="563575" y="408377"/>
                  <a:pt x="577863" y="414092"/>
                  <a:pt x="586435" y="405519"/>
                </a:cubicBezTo>
                <a:cubicBezTo>
                  <a:pt x="591198" y="400757"/>
                  <a:pt x="591198" y="394089"/>
                  <a:pt x="585483" y="390279"/>
                </a:cubicBezTo>
                <a:cubicBezTo>
                  <a:pt x="578815" y="386469"/>
                  <a:pt x="568338" y="392184"/>
                  <a:pt x="561670" y="395994"/>
                </a:cubicBezTo>
                <a:cubicBezTo>
                  <a:pt x="558813" y="397899"/>
                  <a:pt x="555003" y="399804"/>
                  <a:pt x="552145" y="399804"/>
                </a:cubicBezTo>
                <a:cubicBezTo>
                  <a:pt x="551193" y="399804"/>
                  <a:pt x="550240" y="399804"/>
                  <a:pt x="550240" y="398852"/>
                </a:cubicBezTo>
                <a:cubicBezTo>
                  <a:pt x="550240" y="398852"/>
                  <a:pt x="550240" y="397899"/>
                  <a:pt x="550240" y="396947"/>
                </a:cubicBezTo>
                <a:cubicBezTo>
                  <a:pt x="550240" y="396947"/>
                  <a:pt x="550240" y="396947"/>
                  <a:pt x="550240" y="396947"/>
                </a:cubicBezTo>
                <a:cubicBezTo>
                  <a:pt x="550240" y="396947"/>
                  <a:pt x="550240" y="395994"/>
                  <a:pt x="551193" y="395994"/>
                </a:cubicBezTo>
                <a:lnTo>
                  <a:pt x="551193" y="395994"/>
                </a:lnTo>
                <a:cubicBezTo>
                  <a:pt x="552145" y="395042"/>
                  <a:pt x="553098" y="393137"/>
                  <a:pt x="554050" y="392184"/>
                </a:cubicBezTo>
                <a:cubicBezTo>
                  <a:pt x="555003" y="390279"/>
                  <a:pt x="555955" y="389327"/>
                  <a:pt x="556908" y="387422"/>
                </a:cubicBezTo>
                <a:cubicBezTo>
                  <a:pt x="556908" y="387422"/>
                  <a:pt x="556908" y="386469"/>
                  <a:pt x="557860" y="386469"/>
                </a:cubicBezTo>
                <a:cubicBezTo>
                  <a:pt x="561670" y="379802"/>
                  <a:pt x="564528" y="372182"/>
                  <a:pt x="567385" y="365514"/>
                </a:cubicBezTo>
                <a:cubicBezTo>
                  <a:pt x="572148" y="355037"/>
                  <a:pt x="576910" y="346464"/>
                  <a:pt x="587388" y="341702"/>
                </a:cubicBezTo>
                <a:cubicBezTo>
                  <a:pt x="592150" y="338844"/>
                  <a:pt x="596913" y="336939"/>
                  <a:pt x="601675" y="333129"/>
                </a:cubicBezTo>
                <a:cubicBezTo>
                  <a:pt x="610248" y="327414"/>
                  <a:pt x="612153" y="320747"/>
                  <a:pt x="606438" y="311222"/>
                </a:cubicBezTo>
                <a:cubicBezTo>
                  <a:pt x="603580" y="305507"/>
                  <a:pt x="593103" y="304554"/>
                  <a:pt x="588340" y="307412"/>
                </a:cubicBezTo>
                <a:cubicBezTo>
                  <a:pt x="583578" y="310269"/>
                  <a:pt x="581673" y="313127"/>
                  <a:pt x="579768" y="317889"/>
                </a:cubicBezTo>
                <a:cubicBezTo>
                  <a:pt x="578815" y="319794"/>
                  <a:pt x="577863" y="321699"/>
                  <a:pt x="576910" y="323604"/>
                </a:cubicBezTo>
                <a:cubicBezTo>
                  <a:pt x="576910" y="323604"/>
                  <a:pt x="576910" y="324557"/>
                  <a:pt x="575958" y="324557"/>
                </a:cubicBezTo>
                <a:cubicBezTo>
                  <a:pt x="575958" y="325509"/>
                  <a:pt x="575005" y="326462"/>
                  <a:pt x="575005" y="326462"/>
                </a:cubicBezTo>
                <a:cubicBezTo>
                  <a:pt x="575005" y="326462"/>
                  <a:pt x="575005" y="326462"/>
                  <a:pt x="574053" y="326462"/>
                </a:cubicBezTo>
                <a:cubicBezTo>
                  <a:pt x="573100" y="327414"/>
                  <a:pt x="572148" y="328367"/>
                  <a:pt x="571195" y="329319"/>
                </a:cubicBezTo>
                <a:cubicBezTo>
                  <a:pt x="571195" y="329319"/>
                  <a:pt x="571195" y="329319"/>
                  <a:pt x="570243" y="330272"/>
                </a:cubicBezTo>
                <a:cubicBezTo>
                  <a:pt x="566433" y="332177"/>
                  <a:pt x="564528" y="331224"/>
                  <a:pt x="562623" y="329319"/>
                </a:cubicBezTo>
                <a:cubicBezTo>
                  <a:pt x="561670" y="328367"/>
                  <a:pt x="560718" y="326462"/>
                  <a:pt x="560718" y="322652"/>
                </a:cubicBezTo>
                <a:cubicBezTo>
                  <a:pt x="560718" y="320747"/>
                  <a:pt x="560718" y="318842"/>
                  <a:pt x="559765" y="317889"/>
                </a:cubicBezTo>
                <a:cubicBezTo>
                  <a:pt x="558813" y="312174"/>
                  <a:pt x="552145" y="309317"/>
                  <a:pt x="547383" y="313127"/>
                </a:cubicBezTo>
                <a:cubicBezTo>
                  <a:pt x="538810" y="318842"/>
                  <a:pt x="543573" y="328367"/>
                  <a:pt x="547383" y="335034"/>
                </a:cubicBezTo>
                <a:cubicBezTo>
                  <a:pt x="548335" y="335987"/>
                  <a:pt x="550240" y="339797"/>
                  <a:pt x="551193" y="340749"/>
                </a:cubicBezTo>
                <a:cubicBezTo>
                  <a:pt x="556908" y="347417"/>
                  <a:pt x="554050" y="355037"/>
                  <a:pt x="551193" y="361704"/>
                </a:cubicBezTo>
                <a:cubicBezTo>
                  <a:pt x="550240" y="362657"/>
                  <a:pt x="549288" y="365514"/>
                  <a:pt x="547383" y="367419"/>
                </a:cubicBezTo>
                <a:cubicBezTo>
                  <a:pt x="545478" y="371229"/>
                  <a:pt x="542620" y="375039"/>
                  <a:pt x="536905" y="374087"/>
                </a:cubicBezTo>
                <a:cubicBezTo>
                  <a:pt x="531190" y="374087"/>
                  <a:pt x="529285" y="366467"/>
                  <a:pt x="529285" y="362657"/>
                </a:cubicBezTo>
                <a:cubicBezTo>
                  <a:pt x="529285" y="355989"/>
                  <a:pt x="530238" y="348369"/>
                  <a:pt x="530238" y="341702"/>
                </a:cubicBezTo>
                <a:cubicBezTo>
                  <a:pt x="529285" y="336939"/>
                  <a:pt x="526428" y="332177"/>
                  <a:pt x="521665" y="333129"/>
                </a:cubicBezTo>
                <a:cubicBezTo>
                  <a:pt x="514998" y="334082"/>
                  <a:pt x="512140" y="338844"/>
                  <a:pt x="510235" y="344559"/>
                </a:cubicBezTo>
                <a:cubicBezTo>
                  <a:pt x="508330" y="351227"/>
                  <a:pt x="508330" y="356942"/>
                  <a:pt x="510235" y="363609"/>
                </a:cubicBezTo>
                <a:cubicBezTo>
                  <a:pt x="511188" y="369324"/>
                  <a:pt x="512140" y="376944"/>
                  <a:pt x="514998" y="382659"/>
                </a:cubicBezTo>
                <a:cubicBezTo>
                  <a:pt x="520713" y="395042"/>
                  <a:pt x="508330" y="410282"/>
                  <a:pt x="503568" y="423617"/>
                </a:cubicBezTo>
                <a:cubicBezTo>
                  <a:pt x="498805" y="435999"/>
                  <a:pt x="492138" y="442667"/>
                  <a:pt x="478803" y="445524"/>
                </a:cubicBezTo>
                <a:cubicBezTo>
                  <a:pt x="477850" y="445524"/>
                  <a:pt x="464515" y="446477"/>
                  <a:pt x="463563" y="446477"/>
                </a:cubicBezTo>
                <a:cubicBezTo>
                  <a:pt x="462610" y="446477"/>
                  <a:pt x="460705" y="446477"/>
                  <a:pt x="459753" y="446477"/>
                </a:cubicBezTo>
                <a:cubicBezTo>
                  <a:pt x="457848" y="446477"/>
                  <a:pt x="456895" y="446477"/>
                  <a:pt x="455943" y="445524"/>
                </a:cubicBezTo>
                <a:cubicBezTo>
                  <a:pt x="454038" y="445524"/>
                  <a:pt x="452133" y="444572"/>
                  <a:pt x="452133" y="442667"/>
                </a:cubicBezTo>
                <a:cubicBezTo>
                  <a:pt x="449275" y="436952"/>
                  <a:pt x="456895" y="434094"/>
                  <a:pt x="456895" y="429332"/>
                </a:cubicBezTo>
                <a:cubicBezTo>
                  <a:pt x="456895" y="427427"/>
                  <a:pt x="455943" y="427427"/>
                  <a:pt x="454038" y="425522"/>
                </a:cubicBezTo>
                <a:cubicBezTo>
                  <a:pt x="449275" y="419807"/>
                  <a:pt x="459753" y="417902"/>
                  <a:pt x="462610" y="415997"/>
                </a:cubicBezTo>
                <a:cubicBezTo>
                  <a:pt x="471183" y="411234"/>
                  <a:pt x="474040" y="401709"/>
                  <a:pt x="477850" y="393137"/>
                </a:cubicBezTo>
                <a:cubicBezTo>
                  <a:pt x="487375" y="368372"/>
                  <a:pt x="494043" y="341702"/>
                  <a:pt x="509283" y="319794"/>
                </a:cubicBezTo>
                <a:cubicBezTo>
                  <a:pt x="518808" y="305507"/>
                  <a:pt x="533095" y="295982"/>
                  <a:pt x="549288" y="289314"/>
                </a:cubicBezTo>
                <a:cubicBezTo>
                  <a:pt x="561670" y="283599"/>
                  <a:pt x="575005" y="277884"/>
                  <a:pt x="589293" y="276932"/>
                </a:cubicBezTo>
                <a:cubicBezTo>
                  <a:pt x="595008" y="276932"/>
                  <a:pt x="601675" y="277884"/>
                  <a:pt x="607390" y="278837"/>
                </a:cubicBezTo>
                <a:cubicBezTo>
                  <a:pt x="615963" y="280742"/>
                  <a:pt x="617868" y="286457"/>
                  <a:pt x="624535" y="290267"/>
                </a:cubicBezTo>
                <a:cubicBezTo>
                  <a:pt x="630250" y="294077"/>
                  <a:pt x="640728" y="294077"/>
                  <a:pt x="644538" y="288362"/>
                </a:cubicBezTo>
                <a:cubicBezTo>
                  <a:pt x="647395" y="283599"/>
                  <a:pt x="650253" y="274074"/>
                  <a:pt x="643585" y="271217"/>
                </a:cubicBezTo>
                <a:cubicBezTo>
                  <a:pt x="637870" y="269312"/>
                  <a:pt x="632155" y="265502"/>
                  <a:pt x="626440" y="264549"/>
                </a:cubicBezTo>
                <a:cubicBezTo>
                  <a:pt x="615010" y="262644"/>
                  <a:pt x="626440" y="258834"/>
                  <a:pt x="627393" y="257882"/>
                </a:cubicBezTo>
                <a:cubicBezTo>
                  <a:pt x="632155" y="255977"/>
                  <a:pt x="635965" y="255024"/>
                  <a:pt x="640728" y="253119"/>
                </a:cubicBezTo>
                <a:cubicBezTo>
                  <a:pt x="649300" y="250262"/>
                  <a:pt x="657873" y="248357"/>
                  <a:pt x="666445" y="248357"/>
                </a:cubicBezTo>
                <a:cubicBezTo>
                  <a:pt x="675970" y="248357"/>
                  <a:pt x="681685" y="254072"/>
                  <a:pt x="688353" y="259787"/>
                </a:cubicBezTo>
                <a:cubicBezTo>
                  <a:pt x="695020" y="264549"/>
                  <a:pt x="705498" y="264549"/>
                  <a:pt x="711213" y="257882"/>
                </a:cubicBezTo>
                <a:cubicBezTo>
                  <a:pt x="715975" y="252167"/>
                  <a:pt x="715023" y="248357"/>
                  <a:pt x="710260" y="242642"/>
                </a:cubicBezTo>
                <a:cubicBezTo>
                  <a:pt x="707403" y="239784"/>
                  <a:pt x="703593" y="237879"/>
                  <a:pt x="698830" y="236927"/>
                </a:cubicBezTo>
                <a:cubicBezTo>
                  <a:pt x="695973" y="236927"/>
                  <a:pt x="672160" y="235022"/>
                  <a:pt x="680733" y="229307"/>
                </a:cubicBezTo>
                <a:cubicBezTo>
                  <a:pt x="694068" y="219782"/>
                  <a:pt x="711213" y="218829"/>
                  <a:pt x="726453" y="216924"/>
                </a:cubicBezTo>
                <a:cubicBezTo>
                  <a:pt x="735978" y="215972"/>
                  <a:pt x="744550" y="212162"/>
                  <a:pt x="749313" y="203589"/>
                </a:cubicBezTo>
                <a:cubicBezTo>
                  <a:pt x="753123" y="197874"/>
                  <a:pt x="752170" y="190254"/>
                  <a:pt x="747408" y="185492"/>
                </a:cubicBezTo>
                <a:cubicBezTo>
                  <a:pt x="740740" y="178824"/>
                  <a:pt x="728358" y="183587"/>
                  <a:pt x="721690" y="187397"/>
                </a:cubicBezTo>
                <a:cubicBezTo>
                  <a:pt x="715023" y="191207"/>
                  <a:pt x="710260" y="196922"/>
                  <a:pt x="703593" y="200732"/>
                </a:cubicBezTo>
                <a:cubicBezTo>
                  <a:pt x="701688" y="202637"/>
                  <a:pt x="698830" y="203589"/>
                  <a:pt x="695973" y="204542"/>
                </a:cubicBezTo>
                <a:cubicBezTo>
                  <a:pt x="689305" y="208352"/>
                  <a:pt x="681685" y="211209"/>
                  <a:pt x="675018" y="212162"/>
                </a:cubicBezTo>
                <a:cubicBezTo>
                  <a:pt x="670255" y="213114"/>
                  <a:pt x="665493" y="211209"/>
                  <a:pt x="665493" y="206447"/>
                </a:cubicBezTo>
                <a:cubicBezTo>
                  <a:pt x="665493" y="199779"/>
                  <a:pt x="670255" y="195017"/>
                  <a:pt x="673113" y="189302"/>
                </a:cubicBezTo>
                <a:cubicBezTo>
                  <a:pt x="674065" y="188349"/>
                  <a:pt x="674065" y="186444"/>
                  <a:pt x="674065" y="186444"/>
                </a:cubicBezTo>
                <a:cubicBezTo>
                  <a:pt x="675018" y="182634"/>
                  <a:pt x="675018" y="178824"/>
                  <a:pt x="673113" y="175014"/>
                </a:cubicBezTo>
                <a:cubicBezTo>
                  <a:pt x="671208" y="169299"/>
                  <a:pt x="661683" y="173109"/>
                  <a:pt x="659778" y="175967"/>
                </a:cubicBezTo>
                <a:cubicBezTo>
                  <a:pt x="650253" y="185492"/>
                  <a:pt x="650253" y="195969"/>
                  <a:pt x="649300" y="208352"/>
                </a:cubicBezTo>
                <a:cubicBezTo>
                  <a:pt x="649300" y="213114"/>
                  <a:pt x="648348" y="216924"/>
                  <a:pt x="645490" y="220734"/>
                </a:cubicBezTo>
                <a:cubicBezTo>
                  <a:pt x="638823" y="225497"/>
                  <a:pt x="622630" y="234069"/>
                  <a:pt x="620725" y="223592"/>
                </a:cubicBezTo>
                <a:cubicBezTo>
                  <a:pt x="619773" y="215972"/>
                  <a:pt x="625488" y="209304"/>
                  <a:pt x="625488" y="202637"/>
                </a:cubicBezTo>
                <a:cubicBezTo>
                  <a:pt x="625488" y="196922"/>
                  <a:pt x="620725" y="192159"/>
                  <a:pt x="614058" y="195969"/>
                </a:cubicBezTo>
                <a:cubicBezTo>
                  <a:pt x="604533" y="201684"/>
                  <a:pt x="600723" y="211209"/>
                  <a:pt x="598818" y="221687"/>
                </a:cubicBezTo>
                <a:cubicBezTo>
                  <a:pt x="596913" y="231212"/>
                  <a:pt x="595008" y="240737"/>
                  <a:pt x="585483" y="247404"/>
                </a:cubicBezTo>
                <a:cubicBezTo>
                  <a:pt x="578815" y="252167"/>
                  <a:pt x="568338" y="255977"/>
                  <a:pt x="560718" y="257882"/>
                </a:cubicBezTo>
                <a:cubicBezTo>
                  <a:pt x="555955" y="258834"/>
                  <a:pt x="552145" y="261692"/>
                  <a:pt x="548335" y="263597"/>
                </a:cubicBezTo>
                <a:cubicBezTo>
                  <a:pt x="545478" y="265502"/>
                  <a:pt x="531190" y="275027"/>
                  <a:pt x="529285" y="265502"/>
                </a:cubicBezTo>
                <a:cubicBezTo>
                  <a:pt x="528333" y="257882"/>
                  <a:pt x="534048" y="250262"/>
                  <a:pt x="537858" y="244547"/>
                </a:cubicBezTo>
                <a:cubicBezTo>
                  <a:pt x="541668" y="237879"/>
                  <a:pt x="550240" y="237879"/>
                  <a:pt x="556908" y="235022"/>
                </a:cubicBezTo>
                <a:cubicBezTo>
                  <a:pt x="562623" y="233117"/>
                  <a:pt x="567385" y="230259"/>
                  <a:pt x="571195" y="226449"/>
                </a:cubicBezTo>
                <a:cubicBezTo>
                  <a:pt x="574053" y="223592"/>
                  <a:pt x="575958" y="213114"/>
                  <a:pt x="570243" y="212162"/>
                </a:cubicBezTo>
                <a:cubicBezTo>
                  <a:pt x="565480" y="211209"/>
                  <a:pt x="562623" y="213114"/>
                  <a:pt x="557860" y="215019"/>
                </a:cubicBezTo>
                <a:cubicBezTo>
                  <a:pt x="554050" y="216924"/>
                  <a:pt x="542620" y="225497"/>
                  <a:pt x="538810" y="220734"/>
                </a:cubicBezTo>
                <a:cubicBezTo>
                  <a:pt x="539763" y="213114"/>
                  <a:pt x="545478" y="190254"/>
                  <a:pt x="546430" y="186444"/>
                </a:cubicBezTo>
                <a:cubicBezTo>
                  <a:pt x="550240" y="166442"/>
                  <a:pt x="566433" y="155964"/>
                  <a:pt x="581673" y="143582"/>
                </a:cubicBezTo>
                <a:cubicBezTo>
                  <a:pt x="590245" y="136914"/>
                  <a:pt x="600723" y="134057"/>
                  <a:pt x="611200" y="135962"/>
                </a:cubicBezTo>
                <a:cubicBezTo>
                  <a:pt x="615963" y="136914"/>
                  <a:pt x="620725" y="139772"/>
                  <a:pt x="626440" y="138819"/>
                </a:cubicBezTo>
                <a:cubicBezTo>
                  <a:pt x="631203" y="137867"/>
                  <a:pt x="638823" y="135009"/>
                  <a:pt x="639775" y="129294"/>
                </a:cubicBezTo>
                <a:cubicBezTo>
                  <a:pt x="639775" y="124532"/>
                  <a:pt x="635965" y="119769"/>
                  <a:pt x="629298" y="117864"/>
                </a:cubicBezTo>
                <a:cubicBezTo>
                  <a:pt x="624535" y="116912"/>
                  <a:pt x="619773" y="115959"/>
                  <a:pt x="615010" y="115959"/>
                </a:cubicBezTo>
                <a:cubicBezTo>
                  <a:pt x="613105" y="115959"/>
                  <a:pt x="611200" y="115959"/>
                  <a:pt x="609295" y="114054"/>
                </a:cubicBezTo>
                <a:cubicBezTo>
                  <a:pt x="606438" y="111197"/>
                  <a:pt x="607390" y="105482"/>
                  <a:pt x="609295" y="102624"/>
                </a:cubicBezTo>
                <a:cubicBezTo>
                  <a:pt x="611200" y="98814"/>
                  <a:pt x="613105" y="95004"/>
                  <a:pt x="615010" y="92147"/>
                </a:cubicBezTo>
                <a:cubicBezTo>
                  <a:pt x="616915" y="87384"/>
                  <a:pt x="617868" y="82622"/>
                  <a:pt x="616915" y="79764"/>
                </a:cubicBezTo>
                <a:cubicBezTo>
                  <a:pt x="614058" y="75002"/>
                  <a:pt x="604533" y="77859"/>
                  <a:pt x="601675" y="80717"/>
                </a:cubicBezTo>
                <a:cubicBezTo>
                  <a:pt x="591198" y="89289"/>
                  <a:pt x="595008" y="101672"/>
                  <a:pt x="591198" y="113102"/>
                </a:cubicBezTo>
                <a:cubicBezTo>
                  <a:pt x="589293" y="118817"/>
                  <a:pt x="578815" y="125484"/>
                  <a:pt x="574053" y="129294"/>
                </a:cubicBezTo>
                <a:cubicBezTo>
                  <a:pt x="569290" y="133104"/>
                  <a:pt x="564528" y="136914"/>
                  <a:pt x="560718" y="140724"/>
                </a:cubicBezTo>
                <a:cubicBezTo>
                  <a:pt x="557860" y="142629"/>
                  <a:pt x="555955" y="145487"/>
                  <a:pt x="553098" y="147392"/>
                </a:cubicBezTo>
                <a:cubicBezTo>
                  <a:pt x="545478" y="153107"/>
                  <a:pt x="547383" y="145487"/>
                  <a:pt x="548335" y="140724"/>
                </a:cubicBezTo>
                <a:cubicBezTo>
                  <a:pt x="550240" y="134057"/>
                  <a:pt x="552145" y="127389"/>
                  <a:pt x="554050" y="120722"/>
                </a:cubicBezTo>
                <a:cubicBezTo>
                  <a:pt x="559765" y="106434"/>
                  <a:pt x="563575" y="90242"/>
                  <a:pt x="575958" y="79764"/>
                </a:cubicBezTo>
                <a:cubicBezTo>
                  <a:pt x="582625" y="74049"/>
                  <a:pt x="587388" y="69287"/>
                  <a:pt x="586435" y="60714"/>
                </a:cubicBezTo>
                <a:cubicBezTo>
                  <a:pt x="586435" y="54999"/>
                  <a:pt x="580720" y="48332"/>
                  <a:pt x="574053" y="50237"/>
                </a:cubicBezTo>
                <a:cubicBezTo>
                  <a:pt x="573100" y="50237"/>
                  <a:pt x="572148" y="51189"/>
                  <a:pt x="571195" y="51189"/>
                </a:cubicBezTo>
                <a:cubicBezTo>
                  <a:pt x="566433" y="54047"/>
                  <a:pt x="563575" y="58809"/>
                  <a:pt x="560718" y="64524"/>
                </a:cubicBezTo>
                <a:cubicBezTo>
                  <a:pt x="559765" y="65477"/>
                  <a:pt x="558813" y="67382"/>
                  <a:pt x="557860" y="69287"/>
                </a:cubicBezTo>
                <a:cubicBezTo>
                  <a:pt x="556908" y="70239"/>
                  <a:pt x="555955" y="72144"/>
                  <a:pt x="555003" y="73097"/>
                </a:cubicBezTo>
                <a:cubicBezTo>
                  <a:pt x="551193" y="75954"/>
                  <a:pt x="548335" y="74049"/>
                  <a:pt x="546430" y="70239"/>
                </a:cubicBezTo>
                <a:cubicBezTo>
                  <a:pt x="544525" y="68334"/>
                  <a:pt x="543573" y="65477"/>
                  <a:pt x="543573" y="62619"/>
                </a:cubicBezTo>
                <a:cubicBezTo>
                  <a:pt x="542620" y="55952"/>
                  <a:pt x="544525" y="50237"/>
                  <a:pt x="543573" y="43569"/>
                </a:cubicBezTo>
                <a:cubicBezTo>
                  <a:pt x="542620" y="40712"/>
                  <a:pt x="541668" y="38807"/>
                  <a:pt x="539763" y="37854"/>
                </a:cubicBezTo>
                <a:cubicBezTo>
                  <a:pt x="534048" y="34997"/>
                  <a:pt x="528333" y="39759"/>
                  <a:pt x="526428" y="44522"/>
                </a:cubicBezTo>
                <a:cubicBezTo>
                  <a:pt x="523570" y="54047"/>
                  <a:pt x="525475" y="61667"/>
                  <a:pt x="527380" y="71192"/>
                </a:cubicBezTo>
                <a:cubicBezTo>
                  <a:pt x="530238" y="82622"/>
                  <a:pt x="537858" y="92147"/>
                  <a:pt x="535953" y="104529"/>
                </a:cubicBezTo>
                <a:cubicBezTo>
                  <a:pt x="535000" y="111197"/>
                  <a:pt x="532143" y="117864"/>
                  <a:pt x="530238" y="124532"/>
                </a:cubicBezTo>
                <a:cubicBezTo>
                  <a:pt x="527380" y="132152"/>
                  <a:pt x="520713" y="147392"/>
                  <a:pt x="511188" y="135009"/>
                </a:cubicBezTo>
                <a:cubicBezTo>
                  <a:pt x="501663" y="122627"/>
                  <a:pt x="497853" y="103577"/>
                  <a:pt x="498805" y="88337"/>
                </a:cubicBezTo>
                <a:cubicBezTo>
                  <a:pt x="499758" y="79764"/>
                  <a:pt x="503568" y="69287"/>
                  <a:pt x="497853" y="61667"/>
                </a:cubicBezTo>
                <a:cubicBezTo>
                  <a:pt x="494043" y="55952"/>
                  <a:pt x="483565" y="56904"/>
                  <a:pt x="477850" y="58809"/>
                </a:cubicBezTo>
                <a:cubicBezTo>
                  <a:pt x="472135" y="60714"/>
                  <a:pt x="470230" y="69287"/>
                  <a:pt x="471183" y="74049"/>
                </a:cubicBezTo>
                <a:cubicBezTo>
                  <a:pt x="471183" y="79764"/>
                  <a:pt x="473088" y="85479"/>
                  <a:pt x="474993" y="91194"/>
                </a:cubicBezTo>
                <a:cubicBezTo>
                  <a:pt x="474993" y="91194"/>
                  <a:pt x="479755" y="104529"/>
                  <a:pt x="479755" y="108339"/>
                </a:cubicBezTo>
                <a:cubicBezTo>
                  <a:pt x="474993" y="109292"/>
                  <a:pt x="467373" y="105482"/>
                  <a:pt x="464515" y="104529"/>
                </a:cubicBezTo>
                <a:cubicBezTo>
                  <a:pt x="461658" y="103577"/>
                  <a:pt x="459753" y="104529"/>
                  <a:pt x="456895" y="105482"/>
                </a:cubicBezTo>
                <a:cubicBezTo>
                  <a:pt x="453085" y="106434"/>
                  <a:pt x="452133" y="112149"/>
                  <a:pt x="452133" y="115007"/>
                </a:cubicBezTo>
                <a:cubicBezTo>
                  <a:pt x="452133" y="119769"/>
                  <a:pt x="457848" y="122627"/>
                  <a:pt x="461658" y="124532"/>
                </a:cubicBezTo>
                <a:cubicBezTo>
                  <a:pt x="466420" y="126437"/>
                  <a:pt x="471183" y="127389"/>
                  <a:pt x="475945" y="128342"/>
                </a:cubicBezTo>
                <a:cubicBezTo>
                  <a:pt x="482613" y="131199"/>
                  <a:pt x="487375" y="135009"/>
                  <a:pt x="492138" y="139772"/>
                </a:cubicBezTo>
                <a:cubicBezTo>
                  <a:pt x="508330" y="156917"/>
                  <a:pt x="512140" y="183587"/>
                  <a:pt x="506425" y="205494"/>
                </a:cubicBezTo>
                <a:cubicBezTo>
                  <a:pt x="503568" y="215972"/>
                  <a:pt x="499758" y="226449"/>
                  <a:pt x="494995" y="235974"/>
                </a:cubicBezTo>
                <a:cubicBezTo>
                  <a:pt x="494043" y="238832"/>
                  <a:pt x="489280" y="254072"/>
                  <a:pt x="484518" y="256929"/>
                </a:cubicBezTo>
                <a:cubicBezTo>
                  <a:pt x="483565" y="257882"/>
                  <a:pt x="482613" y="258834"/>
                  <a:pt x="481660" y="257882"/>
                </a:cubicBezTo>
                <a:cubicBezTo>
                  <a:pt x="478803" y="256929"/>
                  <a:pt x="478803" y="251214"/>
                  <a:pt x="478803" y="249309"/>
                </a:cubicBezTo>
                <a:cubicBezTo>
                  <a:pt x="478803" y="243594"/>
                  <a:pt x="479755" y="238832"/>
                  <a:pt x="479755" y="233117"/>
                </a:cubicBezTo>
                <a:cubicBezTo>
                  <a:pt x="478803" y="231212"/>
                  <a:pt x="477850" y="229307"/>
                  <a:pt x="475945" y="228354"/>
                </a:cubicBezTo>
                <a:cubicBezTo>
                  <a:pt x="469278" y="224544"/>
                  <a:pt x="463563" y="228354"/>
                  <a:pt x="460705" y="235022"/>
                </a:cubicBezTo>
                <a:cubicBezTo>
                  <a:pt x="459753" y="238832"/>
                  <a:pt x="460705" y="242642"/>
                  <a:pt x="462610" y="246452"/>
                </a:cubicBezTo>
                <a:cubicBezTo>
                  <a:pt x="464515" y="251214"/>
                  <a:pt x="464515" y="255977"/>
                  <a:pt x="464515" y="261692"/>
                </a:cubicBezTo>
                <a:cubicBezTo>
                  <a:pt x="464515" y="269312"/>
                  <a:pt x="453085" y="262644"/>
                  <a:pt x="451180" y="261692"/>
                </a:cubicBezTo>
                <a:cubicBezTo>
                  <a:pt x="445465" y="258834"/>
                  <a:pt x="436893" y="261692"/>
                  <a:pt x="435940" y="268359"/>
                </a:cubicBezTo>
                <a:cubicBezTo>
                  <a:pt x="434035" y="280742"/>
                  <a:pt x="456895" y="273122"/>
                  <a:pt x="462610" y="282647"/>
                </a:cubicBezTo>
                <a:cubicBezTo>
                  <a:pt x="471183" y="295029"/>
                  <a:pt x="461658" y="319794"/>
                  <a:pt x="454990" y="331224"/>
                </a:cubicBezTo>
                <a:cubicBezTo>
                  <a:pt x="448323" y="343607"/>
                  <a:pt x="437845" y="318842"/>
                  <a:pt x="434988" y="315984"/>
                </a:cubicBezTo>
                <a:cubicBezTo>
                  <a:pt x="432130" y="312174"/>
                  <a:pt x="428320" y="310269"/>
                  <a:pt x="423558" y="309317"/>
                </a:cubicBezTo>
                <a:cubicBezTo>
                  <a:pt x="422605" y="309317"/>
                  <a:pt x="421653" y="309317"/>
                  <a:pt x="420700" y="309317"/>
                </a:cubicBezTo>
                <a:cubicBezTo>
                  <a:pt x="417843" y="309317"/>
                  <a:pt x="414985" y="311222"/>
                  <a:pt x="413080" y="315032"/>
                </a:cubicBezTo>
                <a:cubicBezTo>
                  <a:pt x="408318" y="326462"/>
                  <a:pt x="425463" y="336939"/>
                  <a:pt x="430225" y="344559"/>
                </a:cubicBezTo>
                <a:cubicBezTo>
                  <a:pt x="442608" y="364562"/>
                  <a:pt x="433083" y="383612"/>
                  <a:pt x="423558" y="401709"/>
                </a:cubicBezTo>
                <a:cubicBezTo>
                  <a:pt x="415938" y="416949"/>
                  <a:pt x="408318" y="431237"/>
                  <a:pt x="397840" y="444572"/>
                </a:cubicBezTo>
                <a:cubicBezTo>
                  <a:pt x="394030" y="446477"/>
                  <a:pt x="391173" y="447429"/>
                  <a:pt x="386410" y="441714"/>
                </a:cubicBezTo>
                <a:cubicBezTo>
                  <a:pt x="381648" y="435999"/>
                  <a:pt x="382600" y="425522"/>
                  <a:pt x="383553" y="418854"/>
                </a:cubicBezTo>
                <a:cubicBezTo>
                  <a:pt x="384505" y="408377"/>
                  <a:pt x="389268" y="398852"/>
                  <a:pt x="394983" y="390279"/>
                </a:cubicBezTo>
                <a:cubicBezTo>
                  <a:pt x="397840" y="386469"/>
                  <a:pt x="400698" y="383612"/>
                  <a:pt x="405460" y="381707"/>
                </a:cubicBezTo>
                <a:cubicBezTo>
                  <a:pt x="410223" y="379802"/>
                  <a:pt x="414985" y="379802"/>
                  <a:pt x="419748" y="377897"/>
                </a:cubicBezTo>
                <a:cubicBezTo>
                  <a:pt x="423558" y="375992"/>
                  <a:pt x="425463" y="372182"/>
                  <a:pt x="427368" y="368372"/>
                </a:cubicBezTo>
                <a:cubicBezTo>
                  <a:pt x="430225" y="360752"/>
                  <a:pt x="428320" y="344559"/>
                  <a:pt x="419748" y="339797"/>
                </a:cubicBezTo>
                <a:cubicBezTo>
                  <a:pt x="411175" y="335987"/>
                  <a:pt x="405460" y="340749"/>
                  <a:pt x="401650" y="347417"/>
                </a:cubicBezTo>
                <a:cubicBezTo>
                  <a:pt x="399745" y="352179"/>
                  <a:pt x="397840" y="357894"/>
                  <a:pt x="395935" y="361704"/>
                </a:cubicBezTo>
                <a:cubicBezTo>
                  <a:pt x="393078" y="366467"/>
                  <a:pt x="389268" y="373134"/>
                  <a:pt x="382600" y="375039"/>
                </a:cubicBezTo>
                <a:cubicBezTo>
                  <a:pt x="374028" y="376944"/>
                  <a:pt x="370218" y="367419"/>
                  <a:pt x="369265" y="361704"/>
                </a:cubicBezTo>
                <a:cubicBezTo>
                  <a:pt x="369265" y="358847"/>
                  <a:pt x="368313" y="355037"/>
                  <a:pt x="367360" y="351227"/>
                </a:cubicBezTo>
                <a:cubicBezTo>
                  <a:pt x="364503" y="326462"/>
                  <a:pt x="370218" y="300744"/>
                  <a:pt x="386410" y="280742"/>
                </a:cubicBezTo>
                <a:cubicBezTo>
                  <a:pt x="394983" y="269312"/>
                  <a:pt x="404508" y="263597"/>
                  <a:pt x="418795" y="262644"/>
                </a:cubicBezTo>
                <a:cubicBezTo>
                  <a:pt x="423558" y="262644"/>
                  <a:pt x="431178" y="261692"/>
                  <a:pt x="434988" y="257882"/>
                </a:cubicBezTo>
                <a:cubicBezTo>
                  <a:pt x="441655" y="252167"/>
                  <a:pt x="440703" y="243594"/>
                  <a:pt x="433083" y="239784"/>
                </a:cubicBezTo>
                <a:cubicBezTo>
                  <a:pt x="429273" y="237879"/>
                  <a:pt x="424510" y="238832"/>
                  <a:pt x="420700" y="240737"/>
                </a:cubicBezTo>
                <a:cubicBezTo>
                  <a:pt x="417843" y="241689"/>
                  <a:pt x="415938" y="243594"/>
                  <a:pt x="413080" y="245499"/>
                </a:cubicBezTo>
                <a:cubicBezTo>
                  <a:pt x="410223" y="247404"/>
                  <a:pt x="404508" y="252167"/>
                  <a:pt x="400698" y="249309"/>
                </a:cubicBezTo>
                <a:cubicBezTo>
                  <a:pt x="397840" y="247404"/>
                  <a:pt x="399745" y="242642"/>
                  <a:pt x="401650" y="239784"/>
                </a:cubicBezTo>
                <a:cubicBezTo>
                  <a:pt x="404508" y="234069"/>
                  <a:pt x="410223" y="226449"/>
                  <a:pt x="410223" y="225497"/>
                </a:cubicBezTo>
                <a:cubicBezTo>
                  <a:pt x="414033" y="219782"/>
                  <a:pt x="417843" y="214067"/>
                  <a:pt x="421653" y="208352"/>
                </a:cubicBezTo>
                <a:cubicBezTo>
                  <a:pt x="429273" y="196922"/>
                  <a:pt x="438798" y="177872"/>
                  <a:pt x="452133" y="172157"/>
                </a:cubicBezTo>
                <a:cubicBezTo>
                  <a:pt x="465468" y="166442"/>
                  <a:pt x="488328" y="142629"/>
                  <a:pt x="468325" y="131199"/>
                </a:cubicBezTo>
                <a:cubicBezTo>
                  <a:pt x="461658" y="127389"/>
                  <a:pt x="450228" y="134057"/>
                  <a:pt x="445465" y="137867"/>
                </a:cubicBezTo>
                <a:cubicBezTo>
                  <a:pt x="444513" y="138819"/>
                  <a:pt x="443560" y="139772"/>
                  <a:pt x="441655" y="140724"/>
                </a:cubicBezTo>
                <a:cubicBezTo>
                  <a:pt x="439750" y="143582"/>
                  <a:pt x="436893" y="146439"/>
                  <a:pt x="434988" y="149297"/>
                </a:cubicBezTo>
                <a:cubicBezTo>
                  <a:pt x="433083" y="152154"/>
                  <a:pt x="431178" y="156917"/>
                  <a:pt x="428320" y="158822"/>
                </a:cubicBezTo>
                <a:cubicBezTo>
                  <a:pt x="420700" y="162632"/>
                  <a:pt x="424510" y="150249"/>
                  <a:pt x="425463" y="144534"/>
                </a:cubicBezTo>
                <a:cubicBezTo>
                  <a:pt x="425463" y="144534"/>
                  <a:pt x="425463" y="144534"/>
                  <a:pt x="425463" y="143582"/>
                </a:cubicBezTo>
                <a:cubicBezTo>
                  <a:pt x="423558" y="135962"/>
                  <a:pt x="417843" y="135009"/>
                  <a:pt x="410223" y="137867"/>
                </a:cubicBezTo>
                <a:cubicBezTo>
                  <a:pt x="403555" y="140724"/>
                  <a:pt x="401650" y="150249"/>
                  <a:pt x="404508" y="156917"/>
                </a:cubicBezTo>
                <a:cubicBezTo>
                  <a:pt x="406413" y="160727"/>
                  <a:pt x="408318" y="164537"/>
                  <a:pt x="409270" y="168347"/>
                </a:cubicBezTo>
                <a:cubicBezTo>
                  <a:pt x="410223" y="172157"/>
                  <a:pt x="407365" y="179777"/>
                  <a:pt x="405460" y="183587"/>
                </a:cubicBezTo>
                <a:cubicBezTo>
                  <a:pt x="402603" y="188349"/>
                  <a:pt x="400698" y="193112"/>
                  <a:pt x="398793" y="197874"/>
                </a:cubicBezTo>
                <a:cubicBezTo>
                  <a:pt x="396888" y="201684"/>
                  <a:pt x="394983" y="204542"/>
                  <a:pt x="393078" y="208352"/>
                </a:cubicBezTo>
                <a:cubicBezTo>
                  <a:pt x="392125" y="210257"/>
                  <a:pt x="382600" y="224544"/>
                  <a:pt x="379743" y="212162"/>
                </a:cubicBezTo>
                <a:cubicBezTo>
                  <a:pt x="378790" y="207399"/>
                  <a:pt x="377838" y="203589"/>
                  <a:pt x="373075" y="200732"/>
                </a:cubicBezTo>
                <a:cubicBezTo>
                  <a:pt x="369265" y="197874"/>
                  <a:pt x="362598" y="199779"/>
                  <a:pt x="360693" y="203589"/>
                </a:cubicBezTo>
                <a:cubicBezTo>
                  <a:pt x="354025" y="217877"/>
                  <a:pt x="379743" y="223592"/>
                  <a:pt x="371170" y="235974"/>
                </a:cubicBezTo>
                <a:cubicBezTo>
                  <a:pt x="368313" y="240737"/>
                  <a:pt x="366408" y="246452"/>
                  <a:pt x="362598" y="251214"/>
                </a:cubicBezTo>
                <a:cubicBezTo>
                  <a:pt x="354978" y="262644"/>
                  <a:pt x="353073" y="243594"/>
                  <a:pt x="353073" y="238832"/>
                </a:cubicBezTo>
                <a:cubicBezTo>
                  <a:pt x="352120" y="226449"/>
                  <a:pt x="348310" y="213114"/>
                  <a:pt x="344500" y="200732"/>
                </a:cubicBezTo>
                <a:cubicBezTo>
                  <a:pt x="342595" y="195017"/>
                  <a:pt x="351168" y="172157"/>
                  <a:pt x="360693" y="177872"/>
                </a:cubicBezTo>
                <a:cubicBezTo>
                  <a:pt x="363550" y="179777"/>
                  <a:pt x="367360" y="182634"/>
                  <a:pt x="371170" y="181682"/>
                </a:cubicBezTo>
                <a:cubicBezTo>
                  <a:pt x="378790" y="179777"/>
                  <a:pt x="382600" y="173109"/>
                  <a:pt x="381648" y="166442"/>
                </a:cubicBezTo>
                <a:cubicBezTo>
                  <a:pt x="380695" y="160727"/>
                  <a:pt x="359740" y="156917"/>
                  <a:pt x="367360" y="150249"/>
                </a:cubicBezTo>
                <a:cubicBezTo>
                  <a:pt x="375933" y="143582"/>
                  <a:pt x="386410" y="137867"/>
                  <a:pt x="395935" y="130247"/>
                </a:cubicBezTo>
                <a:cubicBezTo>
                  <a:pt x="399745" y="127389"/>
                  <a:pt x="404508" y="124532"/>
                  <a:pt x="408318" y="120722"/>
                </a:cubicBezTo>
                <a:cubicBezTo>
                  <a:pt x="415938" y="115007"/>
                  <a:pt x="420700" y="112149"/>
                  <a:pt x="430225" y="110244"/>
                </a:cubicBezTo>
                <a:cubicBezTo>
                  <a:pt x="435940" y="109292"/>
                  <a:pt x="444513" y="106434"/>
                  <a:pt x="447370" y="100719"/>
                </a:cubicBezTo>
                <a:cubicBezTo>
                  <a:pt x="450228" y="93099"/>
                  <a:pt x="444513" y="73097"/>
                  <a:pt x="433083" y="81669"/>
                </a:cubicBezTo>
                <a:cubicBezTo>
                  <a:pt x="430225" y="83574"/>
                  <a:pt x="428320" y="85479"/>
                  <a:pt x="426415" y="88337"/>
                </a:cubicBezTo>
                <a:cubicBezTo>
                  <a:pt x="421653" y="94052"/>
                  <a:pt x="418795" y="97862"/>
                  <a:pt x="411175" y="100719"/>
                </a:cubicBezTo>
                <a:cubicBezTo>
                  <a:pt x="406413" y="102624"/>
                  <a:pt x="401650" y="104529"/>
                  <a:pt x="397840" y="107387"/>
                </a:cubicBezTo>
                <a:cubicBezTo>
                  <a:pt x="394983" y="108339"/>
                  <a:pt x="390220" y="112149"/>
                  <a:pt x="385458" y="113102"/>
                </a:cubicBezTo>
                <a:cubicBezTo>
                  <a:pt x="382600" y="115007"/>
                  <a:pt x="380695" y="115959"/>
                  <a:pt x="378790" y="113102"/>
                </a:cubicBezTo>
                <a:cubicBezTo>
                  <a:pt x="375933" y="109292"/>
                  <a:pt x="378790" y="102624"/>
                  <a:pt x="380695" y="98814"/>
                </a:cubicBezTo>
                <a:cubicBezTo>
                  <a:pt x="382600" y="95957"/>
                  <a:pt x="383553" y="93099"/>
                  <a:pt x="385458" y="90242"/>
                </a:cubicBezTo>
                <a:cubicBezTo>
                  <a:pt x="389268" y="82622"/>
                  <a:pt x="393078" y="75002"/>
                  <a:pt x="394983" y="73097"/>
                </a:cubicBezTo>
                <a:cubicBezTo>
                  <a:pt x="401650" y="63572"/>
                  <a:pt x="409270" y="59762"/>
                  <a:pt x="421653" y="58809"/>
                </a:cubicBezTo>
                <a:cubicBezTo>
                  <a:pt x="426415" y="57857"/>
                  <a:pt x="430225" y="55952"/>
                  <a:pt x="433083" y="52142"/>
                </a:cubicBezTo>
                <a:cubicBezTo>
                  <a:pt x="436893" y="47379"/>
                  <a:pt x="434988" y="37854"/>
                  <a:pt x="432130" y="34044"/>
                </a:cubicBezTo>
                <a:cubicBezTo>
                  <a:pt x="430225" y="31187"/>
                  <a:pt x="427368" y="30234"/>
                  <a:pt x="424510" y="30234"/>
                </a:cubicBezTo>
                <a:cubicBezTo>
                  <a:pt x="422605" y="30234"/>
                  <a:pt x="419748" y="33092"/>
                  <a:pt x="416890" y="34997"/>
                </a:cubicBezTo>
                <a:cubicBezTo>
                  <a:pt x="415938" y="35949"/>
                  <a:pt x="414985" y="36902"/>
                  <a:pt x="414033" y="37854"/>
                </a:cubicBezTo>
                <a:cubicBezTo>
                  <a:pt x="413080" y="39759"/>
                  <a:pt x="409270" y="40712"/>
                  <a:pt x="407365" y="38807"/>
                </a:cubicBezTo>
                <a:cubicBezTo>
                  <a:pt x="401650" y="34044"/>
                  <a:pt x="405460" y="24519"/>
                  <a:pt x="407365" y="17852"/>
                </a:cubicBezTo>
                <a:cubicBezTo>
                  <a:pt x="408318" y="12137"/>
                  <a:pt x="407365" y="6422"/>
                  <a:pt x="402603" y="2612"/>
                </a:cubicBezTo>
                <a:cubicBezTo>
                  <a:pt x="395935" y="-3103"/>
                  <a:pt x="390220" y="1659"/>
                  <a:pt x="385458" y="6422"/>
                </a:cubicBezTo>
                <a:cubicBezTo>
                  <a:pt x="379743" y="13089"/>
                  <a:pt x="379743" y="22614"/>
                  <a:pt x="379743" y="30234"/>
                </a:cubicBezTo>
                <a:cubicBezTo>
                  <a:pt x="379743" y="39759"/>
                  <a:pt x="383553" y="49284"/>
                  <a:pt x="380695" y="58809"/>
                </a:cubicBezTo>
                <a:cubicBezTo>
                  <a:pt x="377838" y="68334"/>
                  <a:pt x="371170" y="75954"/>
                  <a:pt x="367360" y="84527"/>
                </a:cubicBezTo>
                <a:cubicBezTo>
                  <a:pt x="361645" y="95004"/>
                  <a:pt x="357835" y="106434"/>
                  <a:pt x="352120" y="116912"/>
                </a:cubicBezTo>
                <a:cubicBezTo>
                  <a:pt x="348310" y="124532"/>
                  <a:pt x="345453" y="132152"/>
                  <a:pt x="340690" y="139772"/>
                </a:cubicBezTo>
                <a:cubicBezTo>
                  <a:pt x="332118" y="153107"/>
                  <a:pt x="328308" y="135962"/>
                  <a:pt x="327355" y="134057"/>
                </a:cubicBezTo>
                <a:cubicBezTo>
                  <a:pt x="326403" y="132152"/>
                  <a:pt x="326403" y="130247"/>
                  <a:pt x="325450" y="127389"/>
                </a:cubicBezTo>
                <a:cubicBezTo>
                  <a:pt x="321640" y="116912"/>
                  <a:pt x="318783" y="104529"/>
                  <a:pt x="320688" y="94052"/>
                </a:cubicBezTo>
                <a:cubicBezTo>
                  <a:pt x="320688" y="90242"/>
                  <a:pt x="322593" y="87384"/>
                  <a:pt x="326403" y="85479"/>
                </a:cubicBezTo>
                <a:cubicBezTo>
                  <a:pt x="332118" y="82622"/>
                  <a:pt x="337833" y="81669"/>
                  <a:pt x="342595" y="77859"/>
                </a:cubicBezTo>
                <a:cubicBezTo>
                  <a:pt x="346405" y="73097"/>
                  <a:pt x="346405" y="66429"/>
                  <a:pt x="344500" y="60714"/>
                </a:cubicBezTo>
                <a:cubicBezTo>
                  <a:pt x="341643" y="53094"/>
                  <a:pt x="333070" y="55952"/>
                  <a:pt x="327355" y="58809"/>
                </a:cubicBezTo>
                <a:cubicBezTo>
                  <a:pt x="323545" y="60714"/>
                  <a:pt x="314020" y="69287"/>
                  <a:pt x="314020" y="54999"/>
                </a:cubicBezTo>
                <a:cubicBezTo>
                  <a:pt x="314020" y="51189"/>
                  <a:pt x="314973" y="46427"/>
                  <a:pt x="316878" y="42617"/>
                </a:cubicBezTo>
                <a:cubicBezTo>
                  <a:pt x="319735" y="35949"/>
                  <a:pt x="323545" y="29282"/>
                  <a:pt x="326403" y="22614"/>
                </a:cubicBezTo>
                <a:cubicBezTo>
                  <a:pt x="333070" y="5469"/>
                  <a:pt x="306400" y="1659"/>
                  <a:pt x="298780" y="15947"/>
                </a:cubicBezTo>
                <a:cubicBezTo>
                  <a:pt x="297828" y="18804"/>
                  <a:pt x="296875" y="21662"/>
                  <a:pt x="295923" y="24519"/>
                </a:cubicBezTo>
                <a:cubicBezTo>
                  <a:pt x="295923" y="25472"/>
                  <a:pt x="295923" y="26424"/>
                  <a:pt x="295923" y="27377"/>
                </a:cubicBezTo>
                <a:cubicBezTo>
                  <a:pt x="297828" y="33092"/>
                  <a:pt x="294970" y="36902"/>
                  <a:pt x="289255" y="38807"/>
                </a:cubicBezTo>
                <a:cubicBezTo>
                  <a:pt x="279730" y="37854"/>
                  <a:pt x="274968" y="18804"/>
                  <a:pt x="265443" y="18804"/>
                </a:cubicBezTo>
                <a:cubicBezTo>
                  <a:pt x="257823" y="18804"/>
                  <a:pt x="251155" y="22614"/>
                  <a:pt x="251155" y="30234"/>
                </a:cubicBezTo>
                <a:cubicBezTo>
                  <a:pt x="249250" y="43569"/>
                  <a:pt x="259728" y="49284"/>
                  <a:pt x="270205" y="55952"/>
                </a:cubicBezTo>
                <a:cubicBezTo>
                  <a:pt x="274015" y="57857"/>
                  <a:pt x="276873" y="60714"/>
                  <a:pt x="279730" y="62619"/>
                </a:cubicBezTo>
                <a:cubicBezTo>
                  <a:pt x="279730" y="62619"/>
                  <a:pt x="279730" y="62619"/>
                  <a:pt x="279730" y="62619"/>
                </a:cubicBezTo>
                <a:cubicBezTo>
                  <a:pt x="286398" y="69287"/>
                  <a:pt x="292113" y="75002"/>
                  <a:pt x="294018" y="83574"/>
                </a:cubicBezTo>
                <a:cubicBezTo>
                  <a:pt x="295923" y="91194"/>
                  <a:pt x="296875" y="99767"/>
                  <a:pt x="297828" y="107387"/>
                </a:cubicBezTo>
                <a:cubicBezTo>
                  <a:pt x="298780" y="115959"/>
                  <a:pt x="299733" y="124532"/>
                  <a:pt x="300685" y="134057"/>
                </a:cubicBezTo>
                <a:cubicBezTo>
                  <a:pt x="300685" y="135009"/>
                  <a:pt x="302590" y="152154"/>
                  <a:pt x="293065" y="146439"/>
                </a:cubicBezTo>
                <a:cubicBezTo>
                  <a:pt x="288303" y="142629"/>
                  <a:pt x="287350" y="137867"/>
                  <a:pt x="289255" y="133104"/>
                </a:cubicBezTo>
                <a:cubicBezTo>
                  <a:pt x="292113" y="125484"/>
                  <a:pt x="296875" y="112149"/>
                  <a:pt x="282588" y="113102"/>
                </a:cubicBezTo>
                <a:cubicBezTo>
                  <a:pt x="274015" y="113102"/>
                  <a:pt x="276873" y="140724"/>
                  <a:pt x="266395" y="134057"/>
                </a:cubicBezTo>
                <a:cubicBezTo>
                  <a:pt x="254013" y="125484"/>
                  <a:pt x="243535" y="114054"/>
                  <a:pt x="233058" y="103577"/>
                </a:cubicBezTo>
                <a:cubicBezTo>
                  <a:pt x="225438" y="95957"/>
                  <a:pt x="221628" y="86432"/>
                  <a:pt x="223533" y="76907"/>
                </a:cubicBezTo>
                <a:cubicBezTo>
                  <a:pt x="224485" y="71192"/>
                  <a:pt x="225438" y="66429"/>
                  <a:pt x="224485" y="60714"/>
                </a:cubicBezTo>
                <a:cubicBezTo>
                  <a:pt x="222580" y="52142"/>
                  <a:pt x="215913" y="49284"/>
                  <a:pt x="207340" y="53094"/>
                </a:cubicBezTo>
                <a:cubicBezTo>
                  <a:pt x="202578" y="54999"/>
                  <a:pt x="201625" y="60714"/>
                  <a:pt x="201625" y="66429"/>
                </a:cubicBezTo>
                <a:cubicBezTo>
                  <a:pt x="201625" y="68334"/>
                  <a:pt x="200673" y="71192"/>
                  <a:pt x="200673" y="73097"/>
                </a:cubicBezTo>
                <a:cubicBezTo>
                  <a:pt x="200673" y="82622"/>
                  <a:pt x="187338" y="80717"/>
                  <a:pt x="181623" y="78812"/>
                </a:cubicBezTo>
                <a:cubicBezTo>
                  <a:pt x="172098" y="76907"/>
                  <a:pt x="157810" y="77859"/>
                  <a:pt x="152095" y="86432"/>
                </a:cubicBezTo>
                <a:cubicBezTo>
                  <a:pt x="147333" y="93099"/>
                  <a:pt x="157810" y="101672"/>
                  <a:pt x="164478" y="102624"/>
                </a:cubicBezTo>
                <a:cubicBezTo>
                  <a:pt x="172098" y="103577"/>
                  <a:pt x="179718" y="99767"/>
                  <a:pt x="187338" y="98814"/>
                </a:cubicBezTo>
                <a:cubicBezTo>
                  <a:pt x="195910" y="98814"/>
                  <a:pt x="205435" y="103577"/>
                  <a:pt x="211150" y="108339"/>
                </a:cubicBezTo>
                <a:cubicBezTo>
                  <a:pt x="213055" y="110244"/>
                  <a:pt x="234010" y="124532"/>
                  <a:pt x="227343" y="127389"/>
                </a:cubicBezTo>
                <a:cubicBezTo>
                  <a:pt x="220675" y="130247"/>
                  <a:pt x="213055" y="131199"/>
                  <a:pt x="206388" y="134057"/>
                </a:cubicBezTo>
                <a:cubicBezTo>
                  <a:pt x="200673" y="135962"/>
                  <a:pt x="190195" y="141677"/>
                  <a:pt x="194958" y="149297"/>
                </a:cubicBezTo>
                <a:cubicBezTo>
                  <a:pt x="201625" y="158822"/>
                  <a:pt x="212103" y="154059"/>
                  <a:pt x="219723" y="149297"/>
                </a:cubicBezTo>
                <a:cubicBezTo>
                  <a:pt x="227343" y="144534"/>
                  <a:pt x="234963" y="141677"/>
                  <a:pt x="244488" y="141677"/>
                </a:cubicBezTo>
                <a:cubicBezTo>
                  <a:pt x="248298" y="141677"/>
                  <a:pt x="252108" y="143582"/>
                  <a:pt x="255918" y="145487"/>
                </a:cubicBezTo>
                <a:cubicBezTo>
                  <a:pt x="259728" y="148344"/>
                  <a:pt x="262585" y="152154"/>
                  <a:pt x="266395" y="155964"/>
                </a:cubicBezTo>
                <a:cubicBezTo>
                  <a:pt x="276873" y="167394"/>
                  <a:pt x="256870" y="167394"/>
                  <a:pt x="250203" y="170252"/>
                </a:cubicBezTo>
                <a:cubicBezTo>
                  <a:pt x="238773" y="174062"/>
                  <a:pt x="229248" y="178824"/>
                  <a:pt x="228295" y="191207"/>
                </a:cubicBezTo>
                <a:cubicBezTo>
                  <a:pt x="227343" y="202637"/>
                  <a:pt x="241630" y="199779"/>
                  <a:pt x="248298" y="195017"/>
                </a:cubicBezTo>
                <a:cubicBezTo>
                  <a:pt x="262585" y="185492"/>
                  <a:pt x="282588" y="175014"/>
                  <a:pt x="296875" y="185492"/>
                </a:cubicBezTo>
                <a:cubicBezTo>
                  <a:pt x="302590" y="191207"/>
                  <a:pt x="306400" y="200732"/>
                  <a:pt x="308305" y="209304"/>
                </a:cubicBezTo>
                <a:cubicBezTo>
                  <a:pt x="308305" y="210257"/>
                  <a:pt x="308305" y="210257"/>
                  <a:pt x="308305" y="211209"/>
                </a:cubicBezTo>
                <a:cubicBezTo>
                  <a:pt x="312115" y="224544"/>
                  <a:pt x="315925" y="237879"/>
                  <a:pt x="317830" y="251214"/>
                </a:cubicBezTo>
                <a:cubicBezTo>
                  <a:pt x="318783" y="255024"/>
                  <a:pt x="321640" y="267407"/>
                  <a:pt x="315925" y="268359"/>
                </a:cubicBezTo>
                <a:cubicBezTo>
                  <a:pt x="314973" y="269312"/>
                  <a:pt x="314020" y="269312"/>
                  <a:pt x="312115" y="268359"/>
                </a:cubicBezTo>
                <a:cubicBezTo>
                  <a:pt x="306400" y="265502"/>
                  <a:pt x="300685" y="259787"/>
                  <a:pt x="295923" y="255977"/>
                </a:cubicBezTo>
                <a:cubicBezTo>
                  <a:pt x="291160" y="252167"/>
                  <a:pt x="286398" y="248357"/>
                  <a:pt x="285445" y="242642"/>
                </a:cubicBezTo>
                <a:cubicBezTo>
                  <a:pt x="285445" y="242642"/>
                  <a:pt x="285445" y="242642"/>
                  <a:pt x="285445" y="242642"/>
                </a:cubicBezTo>
                <a:cubicBezTo>
                  <a:pt x="284493" y="236927"/>
                  <a:pt x="288303" y="227402"/>
                  <a:pt x="288303" y="221687"/>
                </a:cubicBezTo>
                <a:cubicBezTo>
                  <a:pt x="289255" y="214067"/>
                  <a:pt x="287350" y="207399"/>
                  <a:pt x="280683" y="201684"/>
                </a:cubicBezTo>
                <a:cubicBezTo>
                  <a:pt x="275920" y="198827"/>
                  <a:pt x="267348" y="197874"/>
                  <a:pt x="262585" y="201684"/>
                </a:cubicBezTo>
                <a:cubicBezTo>
                  <a:pt x="258775" y="204542"/>
                  <a:pt x="254965" y="209304"/>
                  <a:pt x="254965" y="214067"/>
                </a:cubicBezTo>
                <a:cubicBezTo>
                  <a:pt x="254965" y="223592"/>
                  <a:pt x="264490" y="230259"/>
                  <a:pt x="266395" y="238832"/>
                </a:cubicBezTo>
                <a:cubicBezTo>
                  <a:pt x="266395" y="242642"/>
                  <a:pt x="263538" y="244547"/>
                  <a:pt x="257823" y="244547"/>
                </a:cubicBezTo>
                <a:cubicBezTo>
                  <a:pt x="252108" y="244547"/>
                  <a:pt x="246393" y="240737"/>
                  <a:pt x="240678" y="239784"/>
                </a:cubicBezTo>
                <a:cubicBezTo>
                  <a:pt x="236868" y="238832"/>
                  <a:pt x="232105" y="241689"/>
                  <a:pt x="230200" y="244547"/>
                </a:cubicBezTo>
                <a:cubicBezTo>
                  <a:pt x="221628" y="253119"/>
                  <a:pt x="234010" y="265502"/>
                  <a:pt x="243535" y="265502"/>
                </a:cubicBezTo>
                <a:cubicBezTo>
                  <a:pt x="253060" y="265502"/>
                  <a:pt x="259728" y="262644"/>
                  <a:pt x="269253" y="264549"/>
                </a:cubicBezTo>
                <a:cubicBezTo>
                  <a:pt x="281635" y="267407"/>
                  <a:pt x="292113" y="277884"/>
                  <a:pt x="300685" y="285504"/>
                </a:cubicBezTo>
                <a:cubicBezTo>
                  <a:pt x="307353" y="291219"/>
                  <a:pt x="315925" y="297887"/>
                  <a:pt x="320688" y="305507"/>
                </a:cubicBezTo>
                <a:cubicBezTo>
                  <a:pt x="323545" y="310269"/>
                  <a:pt x="325450" y="315032"/>
                  <a:pt x="327355" y="319794"/>
                </a:cubicBezTo>
                <a:cubicBezTo>
                  <a:pt x="328308" y="322652"/>
                  <a:pt x="328308" y="330272"/>
                  <a:pt x="326403" y="335034"/>
                </a:cubicBezTo>
                <a:cubicBezTo>
                  <a:pt x="325450" y="336939"/>
                  <a:pt x="324498" y="338844"/>
                  <a:pt x="321640" y="337892"/>
                </a:cubicBezTo>
                <a:cubicBezTo>
                  <a:pt x="316878" y="335987"/>
                  <a:pt x="314973" y="331224"/>
                  <a:pt x="313068" y="327414"/>
                </a:cubicBezTo>
                <a:cubicBezTo>
                  <a:pt x="312115" y="324557"/>
                  <a:pt x="311163" y="321699"/>
                  <a:pt x="309258" y="319794"/>
                </a:cubicBezTo>
                <a:cubicBezTo>
                  <a:pt x="307353" y="316937"/>
                  <a:pt x="304495" y="315032"/>
                  <a:pt x="301638" y="312174"/>
                </a:cubicBezTo>
                <a:cubicBezTo>
                  <a:pt x="295923" y="307412"/>
                  <a:pt x="287350" y="306459"/>
                  <a:pt x="282588" y="313127"/>
                </a:cubicBezTo>
                <a:cubicBezTo>
                  <a:pt x="276873" y="321699"/>
                  <a:pt x="278778" y="332177"/>
                  <a:pt x="284493" y="340749"/>
                </a:cubicBezTo>
                <a:cubicBezTo>
                  <a:pt x="287350" y="344559"/>
                  <a:pt x="292113" y="346464"/>
                  <a:pt x="295923" y="347417"/>
                </a:cubicBezTo>
                <a:cubicBezTo>
                  <a:pt x="301638" y="349322"/>
                  <a:pt x="307353" y="352179"/>
                  <a:pt x="311163" y="355989"/>
                </a:cubicBezTo>
                <a:cubicBezTo>
                  <a:pt x="328308" y="373134"/>
                  <a:pt x="330213" y="395994"/>
                  <a:pt x="331165" y="417902"/>
                </a:cubicBezTo>
                <a:cubicBezTo>
                  <a:pt x="334023" y="462669"/>
                  <a:pt x="293065" y="411234"/>
                  <a:pt x="285445" y="396947"/>
                </a:cubicBezTo>
                <a:cubicBezTo>
                  <a:pt x="285445" y="393137"/>
                  <a:pt x="289255" y="393137"/>
                  <a:pt x="293065" y="391232"/>
                </a:cubicBezTo>
                <a:cubicBezTo>
                  <a:pt x="295923" y="390279"/>
                  <a:pt x="297828" y="387422"/>
                  <a:pt x="298780" y="385517"/>
                </a:cubicBezTo>
                <a:cubicBezTo>
                  <a:pt x="303543" y="378849"/>
                  <a:pt x="301638" y="371229"/>
                  <a:pt x="295923" y="365514"/>
                </a:cubicBezTo>
                <a:cubicBezTo>
                  <a:pt x="291160" y="361704"/>
                  <a:pt x="283540" y="364562"/>
                  <a:pt x="280683" y="368372"/>
                </a:cubicBezTo>
                <a:cubicBezTo>
                  <a:pt x="278778" y="371229"/>
                  <a:pt x="277825" y="378849"/>
                  <a:pt x="271158" y="376944"/>
                </a:cubicBezTo>
                <a:cubicBezTo>
                  <a:pt x="268300" y="375992"/>
                  <a:pt x="265443" y="372182"/>
                  <a:pt x="262585" y="370277"/>
                </a:cubicBezTo>
                <a:cubicBezTo>
                  <a:pt x="256870" y="364562"/>
                  <a:pt x="252108" y="357894"/>
                  <a:pt x="248298" y="351227"/>
                </a:cubicBezTo>
                <a:cubicBezTo>
                  <a:pt x="239725" y="335987"/>
                  <a:pt x="233058" y="323604"/>
                  <a:pt x="244488" y="307412"/>
                </a:cubicBezTo>
                <a:cubicBezTo>
                  <a:pt x="251155" y="298839"/>
                  <a:pt x="252108" y="291219"/>
                  <a:pt x="247345" y="281694"/>
                </a:cubicBezTo>
                <a:cubicBezTo>
                  <a:pt x="245440" y="277884"/>
                  <a:pt x="236868" y="268359"/>
                  <a:pt x="231153" y="272169"/>
                </a:cubicBezTo>
                <a:cubicBezTo>
                  <a:pt x="228295" y="274074"/>
                  <a:pt x="227343" y="275979"/>
                  <a:pt x="226390" y="279789"/>
                </a:cubicBezTo>
                <a:cubicBezTo>
                  <a:pt x="225438" y="281694"/>
                  <a:pt x="225438" y="283599"/>
                  <a:pt x="225438" y="286457"/>
                </a:cubicBezTo>
                <a:cubicBezTo>
                  <a:pt x="225438" y="288362"/>
                  <a:pt x="225438" y="291219"/>
                  <a:pt x="225438" y="293124"/>
                </a:cubicBezTo>
                <a:cubicBezTo>
                  <a:pt x="225438" y="298839"/>
                  <a:pt x="222580" y="301697"/>
                  <a:pt x="214960" y="302649"/>
                </a:cubicBezTo>
                <a:cubicBezTo>
                  <a:pt x="209245" y="300744"/>
                  <a:pt x="202578" y="293124"/>
                  <a:pt x="199720" y="290267"/>
                </a:cubicBezTo>
                <a:cubicBezTo>
                  <a:pt x="189243" y="278837"/>
                  <a:pt x="184480" y="269312"/>
                  <a:pt x="185433" y="255024"/>
                </a:cubicBezTo>
                <a:cubicBezTo>
                  <a:pt x="186385" y="243594"/>
                  <a:pt x="189243" y="231212"/>
                  <a:pt x="193053" y="219782"/>
                </a:cubicBezTo>
                <a:cubicBezTo>
                  <a:pt x="194958" y="215019"/>
                  <a:pt x="195910" y="208352"/>
                  <a:pt x="199720" y="204542"/>
                </a:cubicBezTo>
                <a:cubicBezTo>
                  <a:pt x="202578" y="200732"/>
                  <a:pt x="207340" y="197874"/>
                  <a:pt x="210198" y="194064"/>
                </a:cubicBezTo>
                <a:cubicBezTo>
                  <a:pt x="213055" y="190254"/>
                  <a:pt x="214960" y="187397"/>
                  <a:pt x="213055" y="182634"/>
                </a:cubicBezTo>
                <a:cubicBezTo>
                  <a:pt x="212103" y="179777"/>
                  <a:pt x="208293" y="174062"/>
                  <a:pt x="204483" y="175967"/>
                </a:cubicBezTo>
                <a:cubicBezTo>
                  <a:pt x="200673" y="176919"/>
                  <a:pt x="196863" y="181682"/>
                  <a:pt x="193053" y="185492"/>
                </a:cubicBezTo>
                <a:cubicBezTo>
                  <a:pt x="192100" y="187397"/>
                  <a:pt x="190195" y="189302"/>
                  <a:pt x="188290" y="189302"/>
                </a:cubicBezTo>
                <a:cubicBezTo>
                  <a:pt x="185433" y="190254"/>
                  <a:pt x="182575" y="188349"/>
                  <a:pt x="180670" y="186444"/>
                </a:cubicBezTo>
                <a:cubicBezTo>
                  <a:pt x="179718" y="185492"/>
                  <a:pt x="179718" y="185492"/>
                  <a:pt x="178765" y="184539"/>
                </a:cubicBezTo>
                <a:cubicBezTo>
                  <a:pt x="175908" y="180729"/>
                  <a:pt x="174003" y="175967"/>
                  <a:pt x="172098" y="172157"/>
                </a:cubicBezTo>
                <a:cubicBezTo>
                  <a:pt x="170193" y="166442"/>
                  <a:pt x="168288" y="161679"/>
                  <a:pt x="162573" y="159774"/>
                </a:cubicBezTo>
                <a:cubicBezTo>
                  <a:pt x="156858" y="157869"/>
                  <a:pt x="151143" y="166442"/>
                  <a:pt x="150190" y="170252"/>
                </a:cubicBezTo>
                <a:cubicBezTo>
                  <a:pt x="148285" y="181682"/>
                  <a:pt x="154000" y="187397"/>
                  <a:pt x="162573" y="194064"/>
                </a:cubicBezTo>
                <a:cubicBezTo>
                  <a:pt x="171145" y="200732"/>
                  <a:pt x="170193" y="211209"/>
                  <a:pt x="169240" y="220734"/>
                </a:cubicBezTo>
                <a:cubicBezTo>
                  <a:pt x="169240" y="224544"/>
                  <a:pt x="168288" y="227402"/>
                  <a:pt x="167335" y="231212"/>
                </a:cubicBezTo>
                <a:cubicBezTo>
                  <a:pt x="167335" y="232164"/>
                  <a:pt x="164478" y="252167"/>
                  <a:pt x="155905" y="241689"/>
                </a:cubicBezTo>
                <a:cubicBezTo>
                  <a:pt x="147333" y="230259"/>
                  <a:pt x="135903" y="220734"/>
                  <a:pt x="127330" y="209304"/>
                </a:cubicBezTo>
                <a:cubicBezTo>
                  <a:pt x="123520" y="204542"/>
                  <a:pt x="120663" y="198827"/>
                  <a:pt x="117805" y="193112"/>
                </a:cubicBezTo>
                <a:cubicBezTo>
                  <a:pt x="113995" y="184539"/>
                  <a:pt x="118758" y="178824"/>
                  <a:pt x="118758" y="171204"/>
                </a:cubicBezTo>
                <a:cubicBezTo>
                  <a:pt x="118758" y="160727"/>
                  <a:pt x="115900" y="152154"/>
                  <a:pt x="105423" y="147392"/>
                </a:cubicBezTo>
                <a:cubicBezTo>
                  <a:pt x="100660" y="144534"/>
                  <a:pt x="91135" y="147392"/>
                  <a:pt x="89230" y="152154"/>
                </a:cubicBezTo>
                <a:cubicBezTo>
                  <a:pt x="84468" y="161679"/>
                  <a:pt x="89230" y="169299"/>
                  <a:pt x="93040" y="177872"/>
                </a:cubicBezTo>
                <a:cubicBezTo>
                  <a:pt x="93993" y="180729"/>
                  <a:pt x="98755" y="189302"/>
                  <a:pt x="91135" y="189302"/>
                </a:cubicBezTo>
                <a:cubicBezTo>
                  <a:pt x="90183" y="189302"/>
                  <a:pt x="77800" y="186444"/>
                  <a:pt x="78753" y="186444"/>
                </a:cubicBezTo>
                <a:cubicBezTo>
                  <a:pt x="72085" y="184539"/>
                  <a:pt x="65418" y="185492"/>
                  <a:pt x="58750" y="186444"/>
                </a:cubicBezTo>
                <a:cubicBezTo>
                  <a:pt x="52083" y="187397"/>
                  <a:pt x="48273" y="194064"/>
                  <a:pt x="46368" y="199779"/>
                </a:cubicBezTo>
                <a:cubicBezTo>
                  <a:pt x="44463" y="209304"/>
                  <a:pt x="53988" y="214067"/>
                  <a:pt x="62560" y="215019"/>
                </a:cubicBezTo>
                <a:cubicBezTo>
                  <a:pt x="76848" y="215972"/>
                  <a:pt x="91135" y="210257"/>
                  <a:pt x="103518" y="219782"/>
                </a:cubicBezTo>
                <a:cubicBezTo>
                  <a:pt x="109233" y="223592"/>
                  <a:pt x="113995" y="231212"/>
                  <a:pt x="117805" y="235974"/>
                </a:cubicBezTo>
                <a:cubicBezTo>
                  <a:pt x="124473" y="244547"/>
                  <a:pt x="98755" y="240737"/>
                  <a:pt x="94945" y="240737"/>
                </a:cubicBezTo>
                <a:cubicBezTo>
                  <a:pt x="89230" y="241689"/>
                  <a:pt x="78753" y="242642"/>
                  <a:pt x="77800" y="249309"/>
                </a:cubicBezTo>
                <a:cubicBezTo>
                  <a:pt x="76848" y="256929"/>
                  <a:pt x="84468" y="262644"/>
                  <a:pt x="92088" y="261692"/>
                </a:cubicBezTo>
                <a:cubicBezTo>
                  <a:pt x="107328" y="259787"/>
                  <a:pt x="122568" y="254072"/>
                  <a:pt x="134950" y="260739"/>
                </a:cubicBezTo>
                <a:cubicBezTo>
                  <a:pt x="134950" y="260739"/>
                  <a:pt x="134950" y="260739"/>
                  <a:pt x="135903" y="260739"/>
                </a:cubicBezTo>
                <a:cubicBezTo>
                  <a:pt x="143523" y="264549"/>
                  <a:pt x="150190" y="273122"/>
                  <a:pt x="155905" y="279789"/>
                </a:cubicBezTo>
                <a:cubicBezTo>
                  <a:pt x="162573" y="287409"/>
                  <a:pt x="169240" y="295982"/>
                  <a:pt x="174955" y="304554"/>
                </a:cubicBezTo>
                <a:cubicBezTo>
                  <a:pt x="177813" y="308364"/>
                  <a:pt x="179718" y="315032"/>
                  <a:pt x="173050" y="315984"/>
                </a:cubicBezTo>
                <a:cubicBezTo>
                  <a:pt x="168288" y="316937"/>
                  <a:pt x="164478" y="316937"/>
                  <a:pt x="160668" y="315984"/>
                </a:cubicBezTo>
                <a:cubicBezTo>
                  <a:pt x="156858" y="315984"/>
                  <a:pt x="154000" y="315032"/>
                  <a:pt x="150190" y="315032"/>
                </a:cubicBezTo>
                <a:cubicBezTo>
                  <a:pt x="146380" y="315032"/>
                  <a:pt x="142570" y="314079"/>
                  <a:pt x="139713" y="312174"/>
                </a:cubicBezTo>
                <a:cubicBezTo>
                  <a:pt x="137808" y="312174"/>
                  <a:pt x="136855" y="311222"/>
                  <a:pt x="134950" y="310269"/>
                </a:cubicBezTo>
                <a:cubicBezTo>
                  <a:pt x="133998" y="310269"/>
                  <a:pt x="133998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28283" y="304554"/>
                  <a:pt x="130188" y="297887"/>
                  <a:pt x="130188" y="291219"/>
                </a:cubicBezTo>
                <a:cubicBezTo>
                  <a:pt x="130188" y="289314"/>
                  <a:pt x="129235" y="286457"/>
                  <a:pt x="128283" y="284552"/>
                </a:cubicBezTo>
                <a:cubicBezTo>
                  <a:pt x="126378" y="277884"/>
                  <a:pt x="115900" y="273122"/>
                  <a:pt x="109233" y="276932"/>
                </a:cubicBezTo>
                <a:cubicBezTo>
                  <a:pt x="104470" y="279789"/>
                  <a:pt x="109233" y="289314"/>
                  <a:pt x="110185" y="292172"/>
                </a:cubicBezTo>
                <a:cubicBezTo>
                  <a:pt x="112090" y="297887"/>
                  <a:pt x="113043" y="302649"/>
                  <a:pt x="105423" y="301697"/>
                </a:cubicBezTo>
                <a:cubicBezTo>
                  <a:pt x="101613" y="300744"/>
                  <a:pt x="97803" y="301697"/>
                  <a:pt x="93993" y="299792"/>
                </a:cubicBezTo>
                <a:cubicBezTo>
                  <a:pt x="84468" y="296934"/>
                  <a:pt x="73990" y="288362"/>
                  <a:pt x="72085" y="279789"/>
                </a:cubicBezTo>
                <a:cubicBezTo>
                  <a:pt x="69228" y="268359"/>
                  <a:pt x="66370" y="256929"/>
                  <a:pt x="57798" y="248357"/>
                </a:cubicBezTo>
                <a:cubicBezTo>
                  <a:pt x="53035" y="243594"/>
                  <a:pt x="42558" y="235974"/>
                  <a:pt x="34938" y="240737"/>
                </a:cubicBezTo>
                <a:cubicBezTo>
                  <a:pt x="29223" y="244547"/>
                  <a:pt x="24460" y="249309"/>
                  <a:pt x="27318" y="255977"/>
                </a:cubicBezTo>
                <a:cubicBezTo>
                  <a:pt x="30175" y="261692"/>
                  <a:pt x="33985" y="265502"/>
                  <a:pt x="38748" y="270264"/>
                </a:cubicBezTo>
                <a:cubicBezTo>
                  <a:pt x="46368" y="276932"/>
                  <a:pt x="50178" y="285504"/>
                  <a:pt x="54940" y="294077"/>
                </a:cubicBezTo>
                <a:cubicBezTo>
                  <a:pt x="55893" y="295029"/>
                  <a:pt x="55893" y="295982"/>
                  <a:pt x="55893" y="296934"/>
                </a:cubicBezTo>
                <a:cubicBezTo>
                  <a:pt x="55893" y="296934"/>
                  <a:pt x="55893" y="296934"/>
                  <a:pt x="55893" y="296934"/>
                </a:cubicBezTo>
                <a:cubicBezTo>
                  <a:pt x="57798" y="298839"/>
                  <a:pt x="58750" y="302649"/>
                  <a:pt x="54940" y="303602"/>
                </a:cubicBezTo>
                <a:cubicBezTo>
                  <a:pt x="53035" y="304554"/>
                  <a:pt x="51130" y="304554"/>
                  <a:pt x="49225" y="303602"/>
                </a:cubicBezTo>
                <a:lnTo>
                  <a:pt x="49225" y="303602"/>
                </a:lnTo>
                <a:cubicBezTo>
                  <a:pt x="46368" y="301697"/>
                  <a:pt x="43510" y="300744"/>
                  <a:pt x="40653" y="298839"/>
                </a:cubicBezTo>
                <a:cubicBezTo>
                  <a:pt x="34938" y="295029"/>
                  <a:pt x="31128" y="293124"/>
                  <a:pt x="24460" y="292172"/>
                </a:cubicBezTo>
                <a:cubicBezTo>
                  <a:pt x="16840" y="290267"/>
                  <a:pt x="9220" y="290267"/>
                  <a:pt x="4458" y="296934"/>
                </a:cubicBezTo>
                <a:cubicBezTo>
                  <a:pt x="-6020" y="311222"/>
                  <a:pt x="5410" y="330272"/>
                  <a:pt x="23508" y="318842"/>
                </a:cubicBezTo>
                <a:cubicBezTo>
                  <a:pt x="31128" y="314079"/>
                  <a:pt x="36843" y="317889"/>
                  <a:pt x="43510" y="318842"/>
                </a:cubicBezTo>
                <a:cubicBezTo>
                  <a:pt x="50178" y="319794"/>
                  <a:pt x="48273" y="319794"/>
                  <a:pt x="52083" y="319794"/>
                </a:cubicBezTo>
                <a:cubicBezTo>
                  <a:pt x="52083" y="319794"/>
                  <a:pt x="46368" y="325509"/>
                  <a:pt x="45415" y="325509"/>
                </a:cubicBezTo>
                <a:cubicBezTo>
                  <a:pt x="38748" y="331224"/>
                  <a:pt x="33033" y="341702"/>
                  <a:pt x="33985" y="350274"/>
                </a:cubicBezTo>
                <a:cubicBezTo>
                  <a:pt x="34938" y="361704"/>
                  <a:pt x="46368" y="365514"/>
                  <a:pt x="54940" y="356942"/>
                </a:cubicBezTo>
                <a:cubicBezTo>
                  <a:pt x="62560" y="349322"/>
                  <a:pt x="58750" y="339797"/>
                  <a:pt x="68275" y="332177"/>
                </a:cubicBezTo>
                <a:cubicBezTo>
                  <a:pt x="74943" y="327414"/>
                  <a:pt x="85420" y="324557"/>
                  <a:pt x="93993" y="326462"/>
                </a:cubicBezTo>
                <a:cubicBezTo>
                  <a:pt x="93993" y="326462"/>
                  <a:pt x="93993" y="326462"/>
                  <a:pt x="93993" y="326462"/>
                </a:cubicBezTo>
                <a:cubicBezTo>
                  <a:pt x="98755" y="327414"/>
                  <a:pt x="102565" y="328367"/>
                  <a:pt x="101613" y="334082"/>
                </a:cubicBezTo>
                <a:cubicBezTo>
                  <a:pt x="101613" y="336939"/>
                  <a:pt x="98755" y="339797"/>
                  <a:pt x="97803" y="341702"/>
                </a:cubicBezTo>
                <a:cubicBezTo>
                  <a:pt x="95898" y="346464"/>
                  <a:pt x="93993" y="351227"/>
                  <a:pt x="93993" y="356942"/>
                </a:cubicBezTo>
                <a:cubicBezTo>
                  <a:pt x="93993" y="356942"/>
                  <a:pt x="93993" y="357894"/>
                  <a:pt x="93993" y="357894"/>
                </a:cubicBezTo>
                <a:cubicBezTo>
                  <a:pt x="93993" y="366467"/>
                  <a:pt x="95898" y="375039"/>
                  <a:pt x="106375" y="373134"/>
                </a:cubicBezTo>
                <a:cubicBezTo>
                  <a:pt x="120663" y="371229"/>
                  <a:pt x="120663" y="353132"/>
                  <a:pt x="122568" y="342654"/>
                </a:cubicBezTo>
                <a:cubicBezTo>
                  <a:pt x="124473" y="326462"/>
                  <a:pt x="155905" y="333129"/>
                  <a:pt x="166383" y="335034"/>
                </a:cubicBezTo>
                <a:cubicBezTo>
                  <a:pt x="178765" y="335987"/>
                  <a:pt x="186385" y="338844"/>
                  <a:pt x="195910" y="346464"/>
                </a:cubicBezTo>
                <a:cubicBezTo>
                  <a:pt x="198768" y="348369"/>
                  <a:pt x="211150" y="360752"/>
                  <a:pt x="202578" y="364562"/>
                </a:cubicBezTo>
                <a:cubicBezTo>
                  <a:pt x="196863" y="367419"/>
                  <a:pt x="191148" y="369324"/>
                  <a:pt x="185433" y="368372"/>
                </a:cubicBezTo>
                <a:cubicBezTo>
                  <a:pt x="179718" y="367419"/>
                  <a:pt x="174003" y="367419"/>
                  <a:pt x="169240" y="365514"/>
                </a:cubicBezTo>
                <a:cubicBezTo>
                  <a:pt x="163525" y="363609"/>
                  <a:pt x="159715" y="358847"/>
                  <a:pt x="154953" y="355989"/>
                </a:cubicBezTo>
                <a:cubicBezTo>
                  <a:pt x="147333" y="351227"/>
                  <a:pt x="133045" y="354084"/>
                  <a:pt x="132093" y="364562"/>
                </a:cubicBezTo>
                <a:cubicBezTo>
                  <a:pt x="132093" y="371229"/>
                  <a:pt x="135903" y="375039"/>
                  <a:pt x="142570" y="376944"/>
                </a:cubicBezTo>
                <a:cubicBezTo>
                  <a:pt x="146380" y="378849"/>
                  <a:pt x="152095" y="378849"/>
                  <a:pt x="155905" y="378849"/>
                </a:cubicBezTo>
                <a:cubicBezTo>
                  <a:pt x="157810" y="378849"/>
                  <a:pt x="176860" y="379802"/>
                  <a:pt x="174955" y="383612"/>
                </a:cubicBezTo>
                <a:cubicBezTo>
                  <a:pt x="174955" y="383612"/>
                  <a:pt x="174955" y="384564"/>
                  <a:pt x="174955" y="384564"/>
                </a:cubicBezTo>
                <a:cubicBezTo>
                  <a:pt x="171145" y="390279"/>
                  <a:pt x="162573" y="395042"/>
                  <a:pt x="160668" y="400757"/>
                </a:cubicBezTo>
                <a:cubicBezTo>
                  <a:pt x="158763" y="407424"/>
                  <a:pt x="164478" y="415997"/>
                  <a:pt x="173050" y="414092"/>
                </a:cubicBezTo>
                <a:cubicBezTo>
                  <a:pt x="182575" y="412187"/>
                  <a:pt x="184480" y="401709"/>
                  <a:pt x="187338" y="395042"/>
                </a:cubicBezTo>
                <a:cubicBezTo>
                  <a:pt x="194005" y="384564"/>
                  <a:pt x="210198" y="384564"/>
                  <a:pt x="220675" y="388374"/>
                </a:cubicBezTo>
                <a:cubicBezTo>
                  <a:pt x="221628" y="388374"/>
                  <a:pt x="234010" y="395994"/>
                  <a:pt x="237820" y="401709"/>
                </a:cubicBezTo>
                <a:cubicBezTo>
                  <a:pt x="237820" y="402662"/>
                  <a:pt x="237820" y="402662"/>
                  <a:pt x="237820" y="402662"/>
                </a:cubicBezTo>
                <a:cubicBezTo>
                  <a:pt x="237820" y="402662"/>
                  <a:pt x="237820" y="402662"/>
                  <a:pt x="237820" y="403614"/>
                </a:cubicBezTo>
                <a:cubicBezTo>
                  <a:pt x="237820" y="404567"/>
                  <a:pt x="237820" y="405519"/>
                  <a:pt x="236868" y="406472"/>
                </a:cubicBezTo>
                <a:cubicBezTo>
                  <a:pt x="236868" y="406472"/>
                  <a:pt x="236868" y="407424"/>
                  <a:pt x="236868" y="407424"/>
                </a:cubicBezTo>
                <a:cubicBezTo>
                  <a:pt x="233058" y="411234"/>
                  <a:pt x="221628" y="409329"/>
                  <a:pt x="216865" y="409329"/>
                </a:cubicBezTo>
                <a:cubicBezTo>
                  <a:pt x="211150" y="409329"/>
                  <a:pt x="205435" y="410282"/>
                  <a:pt x="200673" y="413139"/>
                </a:cubicBezTo>
                <a:cubicBezTo>
                  <a:pt x="193053" y="417902"/>
                  <a:pt x="198768" y="426474"/>
                  <a:pt x="204483" y="430284"/>
                </a:cubicBezTo>
                <a:cubicBezTo>
                  <a:pt x="213055" y="435999"/>
                  <a:pt x="226390" y="430284"/>
                  <a:pt x="234010" y="426474"/>
                </a:cubicBezTo>
                <a:cubicBezTo>
                  <a:pt x="245440" y="421712"/>
                  <a:pt x="257823" y="430284"/>
                  <a:pt x="265443" y="435999"/>
                </a:cubicBezTo>
                <a:cubicBezTo>
                  <a:pt x="273063" y="441714"/>
                  <a:pt x="283540" y="454097"/>
                  <a:pt x="267348" y="457907"/>
                </a:cubicBezTo>
                <a:cubicBezTo>
                  <a:pt x="258775" y="459812"/>
                  <a:pt x="247345" y="455049"/>
                  <a:pt x="238773" y="453144"/>
                </a:cubicBezTo>
                <a:cubicBezTo>
                  <a:pt x="232105" y="451239"/>
                  <a:pt x="224485" y="451239"/>
                  <a:pt x="216865" y="450287"/>
                </a:cubicBezTo>
                <a:cubicBezTo>
                  <a:pt x="210198" y="450287"/>
                  <a:pt x="203530" y="451239"/>
                  <a:pt x="197815" y="452192"/>
                </a:cubicBezTo>
                <a:cubicBezTo>
                  <a:pt x="182575" y="455049"/>
                  <a:pt x="171145" y="449334"/>
                  <a:pt x="173050" y="434094"/>
                </a:cubicBezTo>
                <a:cubicBezTo>
                  <a:pt x="174003" y="430284"/>
                  <a:pt x="174003" y="426474"/>
                  <a:pt x="173050" y="423617"/>
                </a:cubicBezTo>
                <a:cubicBezTo>
                  <a:pt x="173050" y="423617"/>
                  <a:pt x="173050" y="422664"/>
                  <a:pt x="173050" y="422664"/>
                </a:cubicBezTo>
                <a:cubicBezTo>
                  <a:pt x="171145" y="418854"/>
                  <a:pt x="167335" y="416949"/>
                  <a:pt x="163525" y="416949"/>
                </a:cubicBezTo>
                <a:cubicBezTo>
                  <a:pt x="162573" y="416949"/>
                  <a:pt x="162573" y="416949"/>
                  <a:pt x="161620" y="416949"/>
                </a:cubicBezTo>
                <a:cubicBezTo>
                  <a:pt x="160668" y="416949"/>
                  <a:pt x="159715" y="416949"/>
                  <a:pt x="158763" y="417902"/>
                </a:cubicBezTo>
                <a:cubicBezTo>
                  <a:pt x="158763" y="417902"/>
                  <a:pt x="158763" y="417902"/>
                  <a:pt x="157810" y="417902"/>
                </a:cubicBezTo>
                <a:cubicBezTo>
                  <a:pt x="156858" y="418854"/>
                  <a:pt x="155905" y="419807"/>
                  <a:pt x="154953" y="421712"/>
                </a:cubicBezTo>
                <a:cubicBezTo>
                  <a:pt x="154000" y="424569"/>
                  <a:pt x="154000" y="428379"/>
                  <a:pt x="153048" y="432189"/>
                </a:cubicBezTo>
                <a:cubicBezTo>
                  <a:pt x="152095" y="435047"/>
                  <a:pt x="150190" y="434094"/>
                  <a:pt x="149238" y="433142"/>
                </a:cubicBezTo>
                <a:cubicBezTo>
                  <a:pt x="148285" y="433142"/>
                  <a:pt x="148285" y="432189"/>
                  <a:pt x="147333" y="431237"/>
                </a:cubicBezTo>
                <a:cubicBezTo>
                  <a:pt x="142570" y="424569"/>
                  <a:pt x="137808" y="418854"/>
                  <a:pt x="130188" y="415044"/>
                </a:cubicBezTo>
                <a:cubicBezTo>
                  <a:pt x="119710" y="410282"/>
                  <a:pt x="107328" y="411234"/>
                  <a:pt x="97803" y="403614"/>
                </a:cubicBezTo>
                <a:cubicBezTo>
                  <a:pt x="87325" y="395042"/>
                  <a:pt x="88278" y="380754"/>
                  <a:pt x="82563" y="369324"/>
                </a:cubicBezTo>
                <a:cubicBezTo>
                  <a:pt x="80658" y="364562"/>
                  <a:pt x="73038" y="359799"/>
                  <a:pt x="66370" y="362657"/>
                </a:cubicBezTo>
                <a:cubicBezTo>
                  <a:pt x="50178" y="369324"/>
                  <a:pt x="65418" y="385517"/>
                  <a:pt x="70180" y="395042"/>
                </a:cubicBezTo>
                <a:cubicBezTo>
                  <a:pt x="71133" y="396947"/>
                  <a:pt x="72085" y="398852"/>
                  <a:pt x="72085" y="399804"/>
                </a:cubicBezTo>
                <a:cubicBezTo>
                  <a:pt x="71133" y="401709"/>
                  <a:pt x="68275" y="402662"/>
                  <a:pt x="66370" y="402662"/>
                </a:cubicBezTo>
                <a:cubicBezTo>
                  <a:pt x="66370" y="402662"/>
                  <a:pt x="66370" y="402662"/>
                  <a:pt x="66370" y="402662"/>
                </a:cubicBezTo>
                <a:cubicBezTo>
                  <a:pt x="64465" y="401709"/>
                  <a:pt x="61608" y="400757"/>
                  <a:pt x="59703" y="399804"/>
                </a:cubicBezTo>
                <a:cubicBezTo>
                  <a:pt x="56845" y="398852"/>
                  <a:pt x="53035" y="395994"/>
                  <a:pt x="49225" y="395994"/>
                </a:cubicBezTo>
                <a:cubicBezTo>
                  <a:pt x="44463" y="395994"/>
                  <a:pt x="40653" y="396947"/>
                  <a:pt x="36843" y="399804"/>
                </a:cubicBezTo>
                <a:cubicBezTo>
                  <a:pt x="29223" y="406472"/>
                  <a:pt x="42558" y="416949"/>
                  <a:pt x="48273" y="418854"/>
                </a:cubicBezTo>
                <a:cubicBezTo>
                  <a:pt x="63513" y="425522"/>
                  <a:pt x="84468" y="423617"/>
                  <a:pt x="100660" y="424569"/>
                </a:cubicBezTo>
                <a:cubicBezTo>
                  <a:pt x="112090" y="425522"/>
                  <a:pt x="119710" y="430284"/>
                  <a:pt x="125425" y="438857"/>
                </a:cubicBezTo>
                <a:cubicBezTo>
                  <a:pt x="128283" y="442667"/>
                  <a:pt x="133998" y="444572"/>
                  <a:pt x="137808" y="448382"/>
                </a:cubicBezTo>
                <a:cubicBezTo>
                  <a:pt x="143523" y="457907"/>
                  <a:pt x="133998" y="462669"/>
                  <a:pt x="124473" y="463622"/>
                </a:cubicBezTo>
                <a:cubicBezTo>
                  <a:pt x="117805" y="463622"/>
                  <a:pt x="112090" y="460764"/>
                  <a:pt x="107328" y="456954"/>
                </a:cubicBezTo>
                <a:cubicBezTo>
                  <a:pt x="101613" y="452192"/>
                  <a:pt x="97803" y="444572"/>
                  <a:pt x="90183" y="440762"/>
                </a:cubicBezTo>
                <a:cubicBezTo>
                  <a:pt x="84468" y="437904"/>
                  <a:pt x="77800" y="437904"/>
                  <a:pt x="73990" y="441714"/>
                </a:cubicBezTo>
                <a:cubicBezTo>
                  <a:pt x="63513" y="448382"/>
                  <a:pt x="73990" y="45695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84468" y="472194"/>
                  <a:pt x="69228" y="476957"/>
                  <a:pt x="63513" y="471242"/>
                </a:cubicBezTo>
                <a:cubicBezTo>
                  <a:pt x="60655" y="469337"/>
                  <a:pt x="58750" y="467432"/>
                  <a:pt x="56845" y="464574"/>
                </a:cubicBezTo>
                <a:cubicBezTo>
                  <a:pt x="53988" y="460764"/>
                  <a:pt x="52083" y="456954"/>
                  <a:pt x="49225" y="453144"/>
                </a:cubicBezTo>
                <a:cubicBezTo>
                  <a:pt x="44463" y="446477"/>
                  <a:pt x="40653" y="439809"/>
                  <a:pt x="33985" y="435999"/>
                </a:cubicBezTo>
                <a:cubicBezTo>
                  <a:pt x="25413" y="432189"/>
                  <a:pt x="7315" y="433142"/>
                  <a:pt x="8268" y="445524"/>
                </a:cubicBezTo>
                <a:cubicBezTo>
                  <a:pt x="8268" y="453144"/>
                  <a:pt x="12078" y="457907"/>
                  <a:pt x="17793" y="462669"/>
                </a:cubicBezTo>
                <a:cubicBezTo>
                  <a:pt x="23508" y="467432"/>
                  <a:pt x="42558" y="476957"/>
                  <a:pt x="39700" y="486482"/>
                </a:cubicBezTo>
                <a:cubicBezTo>
                  <a:pt x="35890" y="491244"/>
                  <a:pt x="25413" y="487434"/>
                  <a:pt x="18745" y="486482"/>
                </a:cubicBezTo>
                <a:cubicBezTo>
                  <a:pt x="13030" y="485529"/>
                  <a:pt x="9220" y="486482"/>
                  <a:pt x="5410" y="489339"/>
                </a:cubicBezTo>
                <a:cubicBezTo>
                  <a:pt x="-3162" y="495054"/>
                  <a:pt x="-305" y="507437"/>
                  <a:pt x="5410" y="513152"/>
                </a:cubicBezTo>
                <a:cubicBezTo>
                  <a:pt x="9220" y="516962"/>
                  <a:pt x="14935" y="517914"/>
                  <a:pt x="20650" y="516962"/>
                </a:cubicBezTo>
                <a:cubicBezTo>
                  <a:pt x="23508" y="516962"/>
                  <a:pt x="27318" y="515057"/>
                  <a:pt x="29223" y="513152"/>
                </a:cubicBezTo>
                <a:cubicBezTo>
                  <a:pt x="30175" y="512199"/>
                  <a:pt x="31128" y="512199"/>
                  <a:pt x="32080" y="512199"/>
                </a:cubicBezTo>
                <a:cubicBezTo>
                  <a:pt x="33985" y="511247"/>
                  <a:pt x="36843" y="509342"/>
                  <a:pt x="39700" y="509342"/>
                </a:cubicBezTo>
                <a:cubicBezTo>
                  <a:pt x="42558" y="509342"/>
                  <a:pt x="42558" y="512199"/>
                  <a:pt x="42558" y="514104"/>
                </a:cubicBezTo>
                <a:cubicBezTo>
                  <a:pt x="41605" y="516962"/>
                  <a:pt x="36843" y="519819"/>
                  <a:pt x="33985" y="521724"/>
                </a:cubicBezTo>
                <a:cubicBezTo>
                  <a:pt x="33033" y="522677"/>
                  <a:pt x="31128" y="523629"/>
                  <a:pt x="30175" y="524582"/>
                </a:cubicBezTo>
                <a:cubicBezTo>
                  <a:pt x="24460" y="530297"/>
                  <a:pt x="19698" y="536964"/>
                  <a:pt x="25413" y="545537"/>
                </a:cubicBezTo>
                <a:cubicBezTo>
                  <a:pt x="30175" y="552204"/>
                  <a:pt x="46368" y="548394"/>
                  <a:pt x="51130" y="543632"/>
                </a:cubicBezTo>
                <a:cubicBezTo>
                  <a:pt x="55893" y="539822"/>
                  <a:pt x="57798" y="534107"/>
                  <a:pt x="59703" y="528392"/>
                </a:cubicBezTo>
                <a:cubicBezTo>
                  <a:pt x="59703" y="528392"/>
                  <a:pt x="59703" y="528392"/>
                  <a:pt x="59703" y="527439"/>
                </a:cubicBezTo>
                <a:cubicBezTo>
                  <a:pt x="60655" y="519819"/>
                  <a:pt x="61608" y="509342"/>
                  <a:pt x="68275" y="503627"/>
                </a:cubicBezTo>
                <a:cubicBezTo>
                  <a:pt x="73990" y="498864"/>
                  <a:pt x="76848" y="507437"/>
                  <a:pt x="80658" y="508389"/>
                </a:cubicBezTo>
                <a:cubicBezTo>
                  <a:pt x="80658" y="508389"/>
                  <a:pt x="80658" y="508389"/>
                  <a:pt x="80658" y="508389"/>
                </a:cubicBezTo>
                <a:cubicBezTo>
                  <a:pt x="83515" y="509342"/>
                  <a:pt x="87325" y="507437"/>
                  <a:pt x="89230" y="506484"/>
                </a:cubicBezTo>
                <a:cubicBezTo>
                  <a:pt x="93040" y="504579"/>
                  <a:pt x="101613" y="495054"/>
                  <a:pt x="106375" y="504579"/>
                </a:cubicBezTo>
                <a:cubicBezTo>
                  <a:pt x="108280" y="507437"/>
                  <a:pt x="101613" y="515057"/>
                  <a:pt x="99708" y="516962"/>
                </a:cubicBezTo>
                <a:cubicBezTo>
                  <a:pt x="93993" y="524582"/>
                  <a:pt x="107328" y="529344"/>
                  <a:pt x="113043" y="527439"/>
                </a:cubicBezTo>
                <a:cubicBezTo>
                  <a:pt x="113043" y="527439"/>
                  <a:pt x="113043" y="527439"/>
                  <a:pt x="113043" y="527439"/>
                </a:cubicBezTo>
                <a:cubicBezTo>
                  <a:pt x="120663" y="527439"/>
                  <a:pt x="125425" y="519819"/>
                  <a:pt x="127330" y="513152"/>
                </a:cubicBezTo>
                <a:cubicBezTo>
                  <a:pt x="127330" y="511247"/>
                  <a:pt x="128283" y="509342"/>
                  <a:pt x="128283" y="507437"/>
                </a:cubicBezTo>
                <a:cubicBezTo>
                  <a:pt x="128283" y="505532"/>
                  <a:pt x="128283" y="504579"/>
                  <a:pt x="129235" y="503627"/>
                </a:cubicBezTo>
                <a:cubicBezTo>
                  <a:pt x="130188" y="500769"/>
                  <a:pt x="132093" y="497912"/>
                  <a:pt x="134950" y="498864"/>
                </a:cubicBezTo>
                <a:cubicBezTo>
                  <a:pt x="138760" y="498864"/>
                  <a:pt x="139713" y="502674"/>
                  <a:pt x="142570" y="502674"/>
                </a:cubicBezTo>
                <a:cubicBezTo>
                  <a:pt x="146380" y="503627"/>
                  <a:pt x="149238" y="502674"/>
                  <a:pt x="152095" y="501722"/>
                </a:cubicBezTo>
                <a:cubicBezTo>
                  <a:pt x="153048" y="501722"/>
                  <a:pt x="153048" y="500769"/>
                  <a:pt x="154000" y="500769"/>
                </a:cubicBezTo>
                <a:cubicBezTo>
                  <a:pt x="156858" y="498864"/>
                  <a:pt x="159715" y="496959"/>
                  <a:pt x="162573" y="497912"/>
                </a:cubicBezTo>
                <a:cubicBezTo>
                  <a:pt x="164478" y="498864"/>
                  <a:pt x="163525" y="500769"/>
                  <a:pt x="162573" y="502674"/>
                </a:cubicBezTo>
                <a:cubicBezTo>
                  <a:pt x="162573" y="502674"/>
                  <a:pt x="162573" y="502674"/>
                  <a:pt x="162573" y="502674"/>
                </a:cubicBezTo>
                <a:cubicBezTo>
                  <a:pt x="157810" y="508389"/>
                  <a:pt x="147333" y="517914"/>
                  <a:pt x="160668" y="522677"/>
                </a:cubicBezTo>
                <a:cubicBezTo>
                  <a:pt x="172098" y="526487"/>
                  <a:pt x="182575" y="509342"/>
                  <a:pt x="188290" y="502674"/>
                </a:cubicBezTo>
                <a:cubicBezTo>
                  <a:pt x="195910" y="493149"/>
                  <a:pt x="209245" y="489339"/>
                  <a:pt x="221628" y="490292"/>
                </a:cubicBezTo>
                <a:cubicBezTo>
                  <a:pt x="228295" y="490292"/>
                  <a:pt x="244488" y="496007"/>
                  <a:pt x="235915" y="506484"/>
                </a:cubicBezTo>
                <a:cubicBezTo>
                  <a:pt x="233058" y="510294"/>
                  <a:pt x="227343" y="513152"/>
                  <a:pt x="223533" y="516009"/>
                </a:cubicBezTo>
                <a:cubicBezTo>
                  <a:pt x="216865" y="520772"/>
                  <a:pt x="195910" y="526487"/>
                  <a:pt x="199720" y="537917"/>
                </a:cubicBezTo>
                <a:cubicBezTo>
                  <a:pt x="203530" y="547442"/>
                  <a:pt x="216865" y="546489"/>
                  <a:pt x="225438" y="541727"/>
                </a:cubicBezTo>
                <a:cubicBezTo>
                  <a:pt x="232105" y="537917"/>
                  <a:pt x="235915" y="533154"/>
                  <a:pt x="240678" y="527439"/>
                </a:cubicBezTo>
                <a:cubicBezTo>
                  <a:pt x="245440" y="521724"/>
                  <a:pt x="248298" y="511247"/>
                  <a:pt x="254965" y="507437"/>
                </a:cubicBezTo>
                <a:cubicBezTo>
                  <a:pt x="256870" y="506484"/>
                  <a:pt x="258775" y="506484"/>
                  <a:pt x="261633" y="505532"/>
                </a:cubicBezTo>
                <a:cubicBezTo>
                  <a:pt x="265443" y="504579"/>
                  <a:pt x="270205" y="504579"/>
                  <a:pt x="272110" y="507437"/>
                </a:cubicBezTo>
                <a:cubicBezTo>
                  <a:pt x="274015" y="510294"/>
                  <a:pt x="272110" y="515057"/>
                  <a:pt x="273063" y="517914"/>
                </a:cubicBezTo>
                <a:cubicBezTo>
                  <a:pt x="273063" y="520772"/>
                  <a:pt x="273063" y="525534"/>
                  <a:pt x="276873" y="527439"/>
                </a:cubicBezTo>
                <a:cubicBezTo>
                  <a:pt x="278778" y="528392"/>
                  <a:pt x="280683" y="528392"/>
                  <a:pt x="282588" y="527439"/>
                </a:cubicBezTo>
                <a:cubicBezTo>
                  <a:pt x="287350" y="525534"/>
                  <a:pt x="289255" y="522677"/>
                  <a:pt x="291160" y="517914"/>
                </a:cubicBezTo>
                <a:cubicBezTo>
                  <a:pt x="293065" y="512199"/>
                  <a:pt x="293065" y="489339"/>
                  <a:pt x="312115" y="502674"/>
                </a:cubicBezTo>
                <a:cubicBezTo>
                  <a:pt x="315925" y="504579"/>
                  <a:pt x="318783" y="508389"/>
                  <a:pt x="320688" y="511247"/>
                </a:cubicBezTo>
                <a:cubicBezTo>
                  <a:pt x="335928" y="529344"/>
                  <a:pt x="337833" y="552204"/>
                  <a:pt x="336880" y="574112"/>
                </a:cubicBezTo>
                <a:cubicBezTo>
                  <a:pt x="335928" y="589352"/>
                  <a:pt x="326403" y="606497"/>
                  <a:pt x="332118" y="620784"/>
                </a:cubicBezTo>
                <a:cubicBezTo>
                  <a:pt x="336880" y="632214"/>
                  <a:pt x="356883" y="635072"/>
                  <a:pt x="368313" y="634119"/>
                </a:cubicBezTo>
                <a:cubicBezTo>
                  <a:pt x="381648" y="633167"/>
                  <a:pt x="397840" y="629357"/>
                  <a:pt x="397840" y="614117"/>
                </a:cubicBezTo>
                <a:cubicBezTo>
                  <a:pt x="397840" y="597924"/>
                  <a:pt x="391173" y="580779"/>
                  <a:pt x="388315" y="563634"/>
                </a:cubicBezTo>
                <a:cubicBezTo>
                  <a:pt x="384505" y="539822"/>
                  <a:pt x="380695" y="496959"/>
                  <a:pt x="419748" y="500769"/>
                </a:cubicBezTo>
                <a:cubicBezTo>
                  <a:pt x="419748" y="500769"/>
                  <a:pt x="419748" y="500769"/>
                  <a:pt x="419748" y="500769"/>
                </a:cubicBezTo>
                <a:cubicBezTo>
                  <a:pt x="429273" y="503627"/>
                  <a:pt x="437845" y="506484"/>
                  <a:pt x="441655" y="516009"/>
                </a:cubicBezTo>
                <a:cubicBezTo>
                  <a:pt x="442608" y="518867"/>
                  <a:pt x="445465" y="533154"/>
                  <a:pt x="450228" y="535059"/>
                </a:cubicBezTo>
                <a:cubicBezTo>
                  <a:pt x="451180" y="536012"/>
                  <a:pt x="452133" y="536012"/>
                  <a:pt x="453085" y="536012"/>
                </a:cubicBezTo>
                <a:cubicBezTo>
                  <a:pt x="457848" y="535059"/>
                  <a:pt x="461658" y="533154"/>
                  <a:pt x="465468" y="530297"/>
                </a:cubicBezTo>
                <a:cubicBezTo>
                  <a:pt x="466420" y="528392"/>
                  <a:pt x="468325" y="527439"/>
                  <a:pt x="469278" y="525534"/>
                </a:cubicBezTo>
                <a:cubicBezTo>
                  <a:pt x="470230" y="523629"/>
                  <a:pt x="470230" y="521724"/>
                  <a:pt x="471183" y="519819"/>
                </a:cubicBezTo>
                <a:cubicBezTo>
                  <a:pt x="471183" y="517914"/>
                  <a:pt x="470230" y="516962"/>
                  <a:pt x="469278" y="515057"/>
                </a:cubicBezTo>
                <a:cubicBezTo>
                  <a:pt x="467373" y="512199"/>
                  <a:pt x="464515" y="509342"/>
                  <a:pt x="462610" y="506484"/>
                </a:cubicBezTo>
                <a:cubicBezTo>
                  <a:pt x="462610" y="505532"/>
                  <a:pt x="462610" y="504579"/>
                  <a:pt x="463563" y="503627"/>
                </a:cubicBezTo>
                <a:cubicBezTo>
                  <a:pt x="466420" y="502674"/>
                  <a:pt x="468325" y="504579"/>
                  <a:pt x="470230" y="506484"/>
                </a:cubicBezTo>
                <a:cubicBezTo>
                  <a:pt x="470230" y="506484"/>
                  <a:pt x="470230" y="506484"/>
                  <a:pt x="470230" y="506484"/>
                </a:cubicBezTo>
                <a:cubicBezTo>
                  <a:pt x="472135" y="508389"/>
                  <a:pt x="474040" y="510294"/>
                  <a:pt x="474993" y="510294"/>
                </a:cubicBezTo>
                <a:cubicBezTo>
                  <a:pt x="480708" y="513152"/>
                  <a:pt x="486423" y="512199"/>
                  <a:pt x="493090" y="512199"/>
                </a:cubicBezTo>
                <a:cubicBezTo>
                  <a:pt x="503568" y="511247"/>
                  <a:pt x="514998" y="514104"/>
                  <a:pt x="521665" y="522677"/>
                </a:cubicBezTo>
                <a:cubicBezTo>
                  <a:pt x="526428" y="529344"/>
                  <a:pt x="526428" y="540774"/>
                  <a:pt x="531190" y="548394"/>
                </a:cubicBezTo>
                <a:cubicBezTo>
                  <a:pt x="532143" y="550299"/>
                  <a:pt x="536905" y="555062"/>
                  <a:pt x="541668" y="556967"/>
                </a:cubicBezTo>
                <a:cubicBezTo>
                  <a:pt x="545478" y="556967"/>
                  <a:pt x="550240" y="555062"/>
                  <a:pt x="551193" y="551252"/>
                </a:cubicBezTo>
                <a:cubicBezTo>
                  <a:pt x="551193" y="551252"/>
                  <a:pt x="551193" y="550299"/>
                  <a:pt x="551193" y="550299"/>
                </a:cubicBezTo>
                <a:cubicBezTo>
                  <a:pt x="551193" y="550299"/>
                  <a:pt x="551193" y="550299"/>
                  <a:pt x="551193" y="549347"/>
                </a:cubicBezTo>
                <a:cubicBezTo>
                  <a:pt x="551193" y="545537"/>
                  <a:pt x="548335" y="542679"/>
                  <a:pt x="547383" y="539822"/>
                </a:cubicBezTo>
                <a:cubicBezTo>
                  <a:pt x="547383" y="538869"/>
                  <a:pt x="546430" y="538869"/>
                  <a:pt x="546430" y="537917"/>
                </a:cubicBezTo>
                <a:cubicBezTo>
                  <a:pt x="544525" y="535059"/>
                  <a:pt x="542620" y="532202"/>
                  <a:pt x="543573" y="529344"/>
                </a:cubicBezTo>
                <a:cubicBezTo>
                  <a:pt x="543573" y="527439"/>
                  <a:pt x="545478" y="525534"/>
                  <a:pt x="548335" y="525534"/>
                </a:cubicBezTo>
                <a:cubicBezTo>
                  <a:pt x="550240" y="525534"/>
                  <a:pt x="552145" y="526487"/>
                  <a:pt x="554050" y="528392"/>
                </a:cubicBezTo>
                <a:cubicBezTo>
                  <a:pt x="556908" y="530297"/>
                  <a:pt x="559765" y="532202"/>
                  <a:pt x="562623" y="533154"/>
                </a:cubicBezTo>
                <a:cubicBezTo>
                  <a:pt x="562623" y="533154"/>
                  <a:pt x="563575" y="533154"/>
                  <a:pt x="563575" y="533154"/>
                </a:cubicBezTo>
                <a:cubicBezTo>
                  <a:pt x="567385" y="536012"/>
                  <a:pt x="571195" y="537917"/>
                  <a:pt x="575958" y="538869"/>
                </a:cubicBezTo>
                <a:cubicBezTo>
                  <a:pt x="587388" y="540774"/>
                  <a:pt x="597865" y="545537"/>
                  <a:pt x="609295" y="547442"/>
                </a:cubicBezTo>
                <a:cubicBezTo>
                  <a:pt x="620725" y="550299"/>
                  <a:pt x="626440" y="553157"/>
                  <a:pt x="631203" y="563634"/>
                </a:cubicBezTo>
                <a:cubicBezTo>
                  <a:pt x="634060" y="569349"/>
                  <a:pt x="638823" y="575064"/>
                  <a:pt x="644538" y="578874"/>
                </a:cubicBezTo>
                <a:cubicBezTo>
                  <a:pt x="650253" y="582684"/>
                  <a:pt x="663588" y="581732"/>
                  <a:pt x="665493" y="574112"/>
                </a:cubicBezTo>
                <a:cubicBezTo>
                  <a:pt x="667398" y="568397"/>
                  <a:pt x="666445" y="564587"/>
                  <a:pt x="662635" y="558872"/>
                </a:cubicBezTo>
                <a:cubicBezTo>
                  <a:pt x="659778" y="555062"/>
                  <a:pt x="651205" y="551252"/>
                  <a:pt x="646443" y="546489"/>
                </a:cubicBezTo>
                <a:cubicBezTo>
                  <a:pt x="644538" y="538869"/>
                  <a:pt x="678828" y="536012"/>
                  <a:pt x="684543" y="534107"/>
                </a:cubicBezTo>
                <a:cubicBezTo>
                  <a:pt x="690258" y="532202"/>
                  <a:pt x="695020" y="526487"/>
                  <a:pt x="691210" y="520772"/>
                </a:cubicBezTo>
                <a:cubicBezTo>
                  <a:pt x="686448" y="513152"/>
                  <a:pt x="676923" y="514104"/>
                  <a:pt x="669303" y="515057"/>
                </a:cubicBezTo>
                <a:cubicBezTo>
                  <a:pt x="664540" y="516009"/>
                  <a:pt x="658825" y="517914"/>
                  <a:pt x="655015" y="520772"/>
                </a:cubicBezTo>
                <a:cubicBezTo>
                  <a:pt x="651205" y="522677"/>
                  <a:pt x="647395" y="525534"/>
                  <a:pt x="643585" y="527439"/>
                </a:cubicBezTo>
                <a:cubicBezTo>
                  <a:pt x="636918" y="530297"/>
                  <a:pt x="631203" y="529344"/>
                  <a:pt x="624535" y="527439"/>
                </a:cubicBezTo>
                <a:cubicBezTo>
                  <a:pt x="619773" y="526487"/>
                  <a:pt x="615010" y="526487"/>
                  <a:pt x="610248" y="525534"/>
                </a:cubicBezTo>
                <a:cubicBezTo>
                  <a:pt x="606438" y="524582"/>
                  <a:pt x="599770" y="523629"/>
                  <a:pt x="601675" y="518867"/>
                </a:cubicBezTo>
                <a:cubicBezTo>
                  <a:pt x="602628" y="515057"/>
                  <a:pt x="610248" y="515057"/>
                  <a:pt x="614058" y="515057"/>
                </a:cubicBezTo>
                <a:cubicBezTo>
                  <a:pt x="619773" y="515057"/>
                  <a:pt x="629298" y="515057"/>
                  <a:pt x="632155" y="509342"/>
                </a:cubicBezTo>
                <a:cubicBezTo>
                  <a:pt x="632155" y="507437"/>
                  <a:pt x="630250" y="505532"/>
                  <a:pt x="628345" y="503627"/>
                </a:cubicBezTo>
                <a:cubicBezTo>
                  <a:pt x="622630" y="499817"/>
                  <a:pt x="610248" y="503627"/>
                  <a:pt x="604533" y="505532"/>
                </a:cubicBezTo>
                <a:cubicBezTo>
                  <a:pt x="596913" y="508389"/>
                  <a:pt x="591198" y="511247"/>
                  <a:pt x="583578" y="509342"/>
                </a:cubicBezTo>
                <a:cubicBezTo>
                  <a:pt x="575958" y="507437"/>
                  <a:pt x="568338" y="504579"/>
                  <a:pt x="560718" y="501722"/>
                </a:cubicBezTo>
                <a:cubicBezTo>
                  <a:pt x="552145" y="497912"/>
                  <a:pt x="549288" y="492197"/>
                  <a:pt x="558813" y="487434"/>
                </a:cubicBezTo>
                <a:cubicBezTo>
                  <a:pt x="562623" y="485529"/>
                  <a:pt x="566433" y="485529"/>
                  <a:pt x="570243" y="484577"/>
                </a:cubicBezTo>
                <a:cubicBezTo>
                  <a:pt x="573100" y="483624"/>
                  <a:pt x="576910" y="483624"/>
                  <a:pt x="578815" y="480767"/>
                </a:cubicBezTo>
                <a:cubicBezTo>
                  <a:pt x="583578" y="476004"/>
                  <a:pt x="575958" y="471242"/>
                  <a:pt x="571195" y="471242"/>
                </a:cubicBezTo>
                <a:cubicBezTo>
                  <a:pt x="562623" y="469337"/>
                  <a:pt x="553098" y="474099"/>
                  <a:pt x="546430" y="478862"/>
                </a:cubicBezTo>
                <a:cubicBezTo>
                  <a:pt x="536905" y="485529"/>
                  <a:pt x="531190" y="490292"/>
                  <a:pt x="518808" y="490292"/>
                </a:cubicBezTo>
                <a:cubicBezTo>
                  <a:pt x="509283" y="490292"/>
                  <a:pt x="498805" y="487434"/>
                  <a:pt x="489280" y="485529"/>
                </a:cubicBezTo>
                <a:cubicBezTo>
                  <a:pt x="477850" y="482672"/>
                  <a:pt x="467373" y="478862"/>
                  <a:pt x="456895" y="474099"/>
                </a:cubicBezTo>
                <a:cubicBezTo>
                  <a:pt x="456895" y="474099"/>
                  <a:pt x="456895" y="474099"/>
                  <a:pt x="456895" y="474099"/>
                </a:cubicBezTo>
                <a:cubicBezTo>
                  <a:pt x="454990" y="473147"/>
                  <a:pt x="454038" y="472194"/>
                  <a:pt x="453085" y="471242"/>
                </a:cubicBezTo>
                <a:cubicBezTo>
                  <a:pt x="452133" y="470289"/>
                  <a:pt x="451180" y="467432"/>
                  <a:pt x="452133" y="466479"/>
                </a:cubicBezTo>
                <a:cubicBezTo>
                  <a:pt x="453085" y="465527"/>
                  <a:pt x="453085" y="464574"/>
                  <a:pt x="454038" y="464574"/>
                </a:cubicBezTo>
                <a:cubicBezTo>
                  <a:pt x="454038" y="464574"/>
                  <a:pt x="454038" y="464574"/>
                  <a:pt x="454038" y="464574"/>
                </a:cubicBezTo>
                <a:cubicBezTo>
                  <a:pt x="456895" y="463622"/>
                  <a:pt x="460705" y="462669"/>
                  <a:pt x="463563" y="461717"/>
                </a:cubicBezTo>
                <a:cubicBezTo>
                  <a:pt x="468325" y="460764"/>
                  <a:pt x="473088" y="460764"/>
                  <a:pt x="476898" y="459812"/>
                </a:cubicBezTo>
                <a:cubicBezTo>
                  <a:pt x="484518" y="459812"/>
                  <a:pt x="493090" y="457907"/>
                  <a:pt x="500710" y="456002"/>
                </a:cubicBezTo>
                <a:cubicBezTo>
                  <a:pt x="514998" y="453144"/>
                  <a:pt x="528333" y="451239"/>
                  <a:pt x="542620" y="450287"/>
                </a:cubicBezTo>
                <a:cubicBezTo>
                  <a:pt x="549288" y="449334"/>
                  <a:pt x="555955" y="449334"/>
                  <a:pt x="562623" y="447429"/>
                </a:cubicBezTo>
                <a:cubicBezTo>
                  <a:pt x="575005" y="443619"/>
                  <a:pt x="584530" y="451239"/>
                  <a:pt x="593103" y="456954"/>
                </a:cubicBezTo>
                <a:cubicBezTo>
                  <a:pt x="596913" y="458859"/>
                  <a:pt x="604533" y="463622"/>
                  <a:pt x="608343" y="468384"/>
                </a:cubicBezTo>
                <a:cubicBezTo>
                  <a:pt x="611200" y="476957"/>
                  <a:pt x="605485" y="487434"/>
                  <a:pt x="614058" y="495054"/>
                </a:cubicBezTo>
                <a:cubicBezTo>
                  <a:pt x="618820" y="498864"/>
                  <a:pt x="627393" y="502674"/>
                  <a:pt x="631203" y="496007"/>
                </a:cubicBezTo>
                <a:cubicBezTo>
                  <a:pt x="633108" y="493149"/>
                  <a:pt x="633108" y="490292"/>
                  <a:pt x="633108" y="487434"/>
                </a:cubicBezTo>
                <a:cubicBezTo>
                  <a:pt x="633108" y="484577"/>
                  <a:pt x="631203" y="480767"/>
                  <a:pt x="631203" y="477909"/>
                </a:cubicBezTo>
                <a:cubicBezTo>
                  <a:pt x="629298" y="472194"/>
                  <a:pt x="635965" y="474099"/>
                  <a:pt x="639775" y="475052"/>
                </a:cubicBezTo>
                <a:cubicBezTo>
                  <a:pt x="640728" y="475052"/>
                  <a:pt x="641680" y="475052"/>
                  <a:pt x="642633" y="474099"/>
                </a:cubicBezTo>
                <a:cubicBezTo>
                  <a:pt x="648348" y="472194"/>
                  <a:pt x="653110" y="472194"/>
                  <a:pt x="658825" y="475052"/>
                </a:cubicBezTo>
                <a:cubicBezTo>
                  <a:pt x="664540" y="478862"/>
                  <a:pt x="668350" y="481719"/>
                  <a:pt x="675970" y="484577"/>
                </a:cubicBezTo>
                <a:cubicBezTo>
                  <a:pt x="683590" y="487434"/>
                  <a:pt x="693115" y="485529"/>
                  <a:pt x="698830" y="480767"/>
                </a:cubicBezTo>
                <a:cubicBezTo>
                  <a:pt x="703593" y="476004"/>
                  <a:pt x="704545" y="463622"/>
                  <a:pt x="698830" y="459812"/>
                </a:cubicBezTo>
                <a:cubicBezTo>
                  <a:pt x="685495" y="450287"/>
                  <a:pt x="670255" y="461717"/>
                  <a:pt x="655015" y="456954"/>
                </a:cubicBezTo>
                <a:cubicBezTo>
                  <a:pt x="649300" y="455049"/>
                  <a:pt x="645490" y="452192"/>
                  <a:pt x="639775" y="451239"/>
                </a:cubicBezTo>
                <a:cubicBezTo>
                  <a:pt x="634060" y="451239"/>
                  <a:pt x="622630" y="444572"/>
                  <a:pt x="618820" y="439809"/>
                </a:cubicBezTo>
                <a:cubicBezTo>
                  <a:pt x="617868" y="435999"/>
                  <a:pt x="631203" y="433142"/>
                  <a:pt x="632155" y="433142"/>
                </a:cubicBezTo>
                <a:cubicBezTo>
                  <a:pt x="638823" y="432189"/>
                  <a:pt x="644538" y="431237"/>
                  <a:pt x="651205" y="429332"/>
                </a:cubicBezTo>
                <a:cubicBezTo>
                  <a:pt x="662635" y="426474"/>
                  <a:pt x="675018" y="421712"/>
                  <a:pt x="686448" y="420759"/>
                </a:cubicBezTo>
                <a:cubicBezTo>
                  <a:pt x="699783" y="418854"/>
                  <a:pt x="715023" y="421712"/>
                  <a:pt x="720738" y="435047"/>
                </a:cubicBezTo>
                <a:cubicBezTo>
                  <a:pt x="723595" y="440762"/>
                  <a:pt x="729310" y="443619"/>
                  <a:pt x="735978" y="442667"/>
                </a:cubicBezTo>
                <a:cubicBezTo>
                  <a:pt x="749313" y="440762"/>
                  <a:pt x="743598" y="421712"/>
                  <a:pt x="737883" y="415997"/>
                </a:cubicBezTo>
                <a:cubicBezTo>
                  <a:pt x="734073" y="412187"/>
                  <a:pt x="731215" y="409329"/>
                  <a:pt x="727405" y="406472"/>
                </a:cubicBezTo>
                <a:cubicBezTo>
                  <a:pt x="722643" y="403614"/>
                  <a:pt x="708355" y="402662"/>
                  <a:pt x="717880" y="391232"/>
                </a:cubicBezTo>
                <a:cubicBezTo>
                  <a:pt x="724548" y="383612"/>
                  <a:pt x="736930" y="378849"/>
                  <a:pt x="746455" y="385517"/>
                </a:cubicBezTo>
                <a:cubicBezTo>
                  <a:pt x="750265" y="388374"/>
                  <a:pt x="753123" y="391232"/>
                  <a:pt x="757885" y="393137"/>
                </a:cubicBezTo>
                <a:cubicBezTo>
                  <a:pt x="760743" y="394089"/>
                  <a:pt x="767410" y="391232"/>
                  <a:pt x="768363" y="388374"/>
                </a:cubicBezTo>
                <a:cubicBezTo>
                  <a:pt x="777888" y="387422"/>
                  <a:pt x="775983" y="381707"/>
                  <a:pt x="772173" y="37599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/>
          <p:nvPr/>
        </p:nvSpPr>
        <p:spPr>
          <a:xfrm rot="2549757" flipH="1">
            <a:off x="10376933" y="5896936"/>
            <a:ext cx="646253" cy="646171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6"/>
          <p:cNvSpPr/>
          <p:nvPr/>
        </p:nvSpPr>
        <p:spPr>
          <a:xfrm rot="4715850" flipH="1">
            <a:off x="1962399" y="5986993"/>
            <a:ext cx="646313" cy="644670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6"/>
          <p:cNvSpPr/>
          <p:nvPr/>
        </p:nvSpPr>
        <p:spPr>
          <a:xfrm flipH="1">
            <a:off x="288873" y="3903761"/>
            <a:ext cx="902716" cy="734571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 flipH="1">
            <a:off x="1289120" y="4361368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 flipH="1">
            <a:off x="1223531" y="39252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 flipH="1">
            <a:off x="838470" y="3247093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dk2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7"/>
          <p:cNvSpPr/>
          <p:nvPr/>
        </p:nvSpPr>
        <p:spPr>
          <a:xfrm flipH="1">
            <a:off x="11286984" y="9563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-8025" y="4822024"/>
            <a:ext cx="12200021" cy="202895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7"/>
          <p:cNvSpPr/>
          <p:nvPr/>
        </p:nvSpPr>
        <p:spPr>
          <a:xfrm>
            <a:off x="10829784" y="11087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7"/>
          <p:cNvSpPr/>
          <p:nvPr/>
        </p:nvSpPr>
        <p:spPr>
          <a:xfrm flipH="1">
            <a:off x="10318034" y="2502074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 flipH="1">
            <a:off x="-8021" y="5093701"/>
            <a:ext cx="12200021" cy="176431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-8021" y="5220318"/>
            <a:ext cx="12200021" cy="163198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"/>
          <p:cNvSpPr/>
          <p:nvPr/>
        </p:nvSpPr>
        <p:spPr>
          <a:xfrm flipH="1">
            <a:off x="10997087" y="3444150"/>
            <a:ext cx="1055788" cy="2849811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-8021" y="5711206"/>
            <a:ext cx="12200021" cy="113945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8176730" y="4822035"/>
            <a:ext cx="2049712" cy="1899603"/>
          </a:xfrm>
          <a:custGeom>
            <a:avLst/>
            <a:gdLst/>
            <a:ahLst/>
            <a:cxnLst/>
            <a:rect l="l" t="t" r="r" b="b"/>
            <a:pathLst>
              <a:path w="2049712" h="1899603" extrusionOk="0">
                <a:moveTo>
                  <a:pt x="1137101" y="1406149"/>
                </a:moveTo>
                <a:cubicBezTo>
                  <a:pt x="1178019" y="1408486"/>
                  <a:pt x="1215429" y="1443557"/>
                  <a:pt x="1206076" y="1509024"/>
                </a:cubicBezTo>
                <a:cubicBezTo>
                  <a:pt x="1187371" y="1621254"/>
                  <a:pt x="1075142" y="1611906"/>
                  <a:pt x="1187371" y="1686726"/>
                </a:cubicBezTo>
                <a:cubicBezTo>
                  <a:pt x="1215424" y="1705431"/>
                  <a:pt x="1271539" y="1883123"/>
                  <a:pt x="1280896" y="1883123"/>
                </a:cubicBezTo>
                <a:cubicBezTo>
                  <a:pt x="1308949" y="1873776"/>
                  <a:pt x="1374421" y="1705431"/>
                  <a:pt x="1355716" y="1668021"/>
                </a:cubicBezTo>
                <a:cubicBezTo>
                  <a:pt x="1327654" y="1611906"/>
                  <a:pt x="1224781" y="1546434"/>
                  <a:pt x="1308949" y="1480971"/>
                </a:cubicBezTo>
                <a:cubicBezTo>
                  <a:pt x="1524061" y="1303269"/>
                  <a:pt x="1477293" y="1892481"/>
                  <a:pt x="1458588" y="1892481"/>
                </a:cubicBezTo>
                <a:cubicBezTo>
                  <a:pt x="1495998" y="1901828"/>
                  <a:pt x="1505356" y="1789598"/>
                  <a:pt x="1552113" y="1789598"/>
                </a:cubicBezTo>
                <a:cubicBezTo>
                  <a:pt x="1608228" y="1789598"/>
                  <a:pt x="1610568" y="1834024"/>
                  <a:pt x="1596540" y="1881956"/>
                </a:cubicBezTo>
                <a:lnTo>
                  <a:pt x="1589259" y="1899603"/>
                </a:lnTo>
                <a:lnTo>
                  <a:pt x="985988" y="1899603"/>
                </a:lnTo>
                <a:lnTo>
                  <a:pt x="974162" y="1862957"/>
                </a:lnTo>
                <a:cubicBezTo>
                  <a:pt x="966417" y="1849220"/>
                  <a:pt x="955897" y="1836361"/>
                  <a:pt x="944207" y="1827008"/>
                </a:cubicBezTo>
                <a:cubicBezTo>
                  <a:pt x="850682" y="1742841"/>
                  <a:pt x="766505" y="1686726"/>
                  <a:pt x="878735" y="1546434"/>
                </a:cubicBezTo>
                <a:cubicBezTo>
                  <a:pt x="925502" y="1490319"/>
                  <a:pt x="1047079" y="1537086"/>
                  <a:pt x="1047079" y="1499676"/>
                </a:cubicBezTo>
                <a:cubicBezTo>
                  <a:pt x="1051758" y="1434209"/>
                  <a:pt x="1096184" y="1403812"/>
                  <a:pt x="1137101" y="1406149"/>
                </a:cubicBezTo>
                <a:close/>
                <a:moveTo>
                  <a:pt x="2049712" y="1220521"/>
                </a:moveTo>
                <a:lnTo>
                  <a:pt x="2049712" y="1255997"/>
                </a:lnTo>
                <a:lnTo>
                  <a:pt x="2047800" y="1247155"/>
                </a:lnTo>
                <a:close/>
                <a:moveTo>
                  <a:pt x="164147" y="331198"/>
                </a:moveTo>
                <a:cubicBezTo>
                  <a:pt x="177299" y="331782"/>
                  <a:pt x="191328" y="342303"/>
                  <a:pt x="205356" y="368021"/>
                </a:cubicBezTo>
                <a:cubicBezTo>
                  <a:pt x="214713" y="386726"/>
                  <a:pt x="186651" y="695363"/>
                  <a:pt x="242766" y="667301"/>
                </a:cubicBezTo>
                <a:cubicBezTo>
                  <a:pt x="252123" y="667301"/>
                  <a:pt x="214713" y="386726"/>
                  <a:pt x="317586" y="536366"/>
                </a:cubicBezTo>
                <a:cubicBezTo>
                  <a:pt x="392406" y="639248"/>
                  <a:pt x="270828" y="798236"/>
                  <a:pt x="280176" y="910465"/>
                </a:cubicBezTo>
                <a:cubicBezTo>
                  <a:pt x="280176" y="938528"/>
                  <a:pt x="289533" y="938528"/>
                  <a:pt x="317586" y="929170"/>
                </a:cubicBezTo>
                <a:cubicBezTo>
                  <a:pt x="326943" y="901118"/>
                  <a:pt x="308238" y="816940"/>
                  <a:pt x="345648" y="798236"/>
                </a:cubicBezTo>
                <a:cubicBezTo>
                  <a:pt x="420468" y="770183"/>
                  <a:pt x="401763" y="910465"/>
                  <a:pt x="392406" y="938528"/>
                </a:cubicBezTo>
                <a:cubicBezTo>
                  <a:pt x="364353" y="1032052"/>
                  <a:pt x="252123" y="1219102"/>
                  <a:pt x="336291" y="1312627"/>
                </a:cubicBezTo>
                <a:cubicBezTo>
                  <a:pt x="336291" y="1312627"/>
                  <a:pt x="429816" y="1209745"/>
                  <a:pt x="439173" y="1209745"/>
                </a:cubicBezTo>
                <a:cubicBezTo>
                  <a:pt x="532698" y="1191040"/>
                  <a:pt x="467225" y="1275217"/>
                  <a:pt x="448521" y="1293922"/>
                </a:cubicBezTo>
                <a:cubicBezTo>
                  <a:pt x="420468" y="1359384"/>
                  <a:pt x="457878" y="1443562"/>
                  <a:pt x="448521" y="1518381"/>
                </a:cubicBezTo>
                <a:cubicBezTo>
                  <a:pt x="429816" y="1621254"/>
                  <a:pt x="298881" y="1696074"/>
                  <a:pt x="345648" y="1798956"/>
                </a:cubicBezTo>
                <a:cubicBezTo>
                  <a:pt x="352662" y="1812984"/>
                  <a:pt x="361429" y="1834612"/>
                  <a:pt x="371949" y="1858139"/>
                </a:cubicBezTo>
                <a:lnTo>
                  <a:pt x="393583" y="1899603"/>
                </a:lnTo>
                <a:lnTo>
                  <a:pt x="196413" y="1899603"/>
                </a:lnTo>
                <a:lnTo>
                  <a:pt x="160086" y="1872561"/>
                </a:lnTo>
                <a:lnTo>
                  <a:pt x="172773" y="1862194"/>
                </a:lnTo>
                <a:cubicBezTo>
                  <a:pt x="198343" y="1817949"/>
                  <a:pt x="173796" y="1664513"/>
                  <a:pt x="149241" y="1639959"/>
                </a:cubicBezTo>
                <a:cubicBezTo>
                  <a:pt x="121189" y="1611906"/>
                  <a:pt x="-75218" y="1424857"/>
                  <a:pt x="65074" y="1387447"/>
                </a:cubicBezTo>
                <a:cubicBezTo>
                  <a:pt x="167946" y="1359384"/>
                  <a:pt x="121189" y="1630611"/>
                  <a:pt x="270828" y="1583844"/>
                </a:cubicBezTo>
                <a:cubicBezTo>
                  <a:pt x="401763" y="1480971"/>
                  <a:pt x="298881" y="1434204"/>
                  <a:pt x="224061" y="1340679"/>
                </a:cubicBezTo>
                <a:cubicBezTo>
                  <a:pt x="186651" y="1293922"/>
                  <a:pt x="186651" y="1228450"/>
                  <a:pt x="205356" y="1172335"/>
                </a:cubicBezTo>
                <a:cubicBezTo>
                  <a:pt x="224061" y="1106872"/>
                  <a:pt x="139894" y="1078810"/>
                  <a:pt x="111831" y="1041400"/>
                </a:cubicBezTo>
                <a:cubicBezTo>
                  <a:pt x="74421" y="994643"/>
                  <a:pt x="-65861" y="760826"/>
                  <a:pt x="37011" y="714068"/>
                </a:cubicBezTo>
                <a:cubicBezTo>
                  <a:pt x="149241" y="667301"/>
                  <a:pt x="121189" y="1013347"/>
                  <a:pt x="186651" y="1013347"/>
                </a:cubicBezTo>
                <a:cubicBezTo>
                  <a:pt x="177303" y="1013347"/>
                  <a:pt x="167946" y="751478"/>
                  <a:pt x="158599" y="723416"/>
                </a:cubicBezTo>
                <a:cubicBezTo>
                  <a:pt x="121189" y="629891"/>
                  <a:pt x="93126" y="545723"/>
                  <a:pt x="93126" y="452199"/>
                </a:cubicBezTo>
                <a:cubicBezTo>
                  <a:pt x="93126" y="417123"/>
                  <a:pt x="124691" y="329446"/>
                  <a:pt x="164147" y="331198"/>
                </a:cubicBezTo>
                <a:close/>
                <a:moveTo>
                  <a:pt x="569832" y="15769"/>
                </a:moveTo>
                <a:cubicBezTo>
                  <a:pt x="577852" y="14819"/>
                  <a:pt x="589981" y="19642"/>
                  <a:pt x="607518" y="31332"/>
                </a:cubicBezTo>
                <a:cubicBezTo>
                  <a:pt x="710390" y="96804"/>
                  <a:pt x="654275" y="255792"/>
                  <a:pt x="654275" y="349316"/>
                </a:cubicBezTo>
                <a:cubicBezTo>
                  <a:pt x="644927" y="414789"/>
                  <a:pt x="672980" y="536366"/>
                  <a:pt x="607518" y="592481"/>
                </a:cubicBezTo>
                <a:cubicBezTo>
                  <a:pt x="598160" y="648596"/>
                  <a:pt x="701042" y="835645"/>
                  <a:pt x="729095" y="882413"/>
                </a:cubicBezTo>
                <a:cubicBezTo>
                  <a:pt x="813272" y="760826"/>
                  <a:pt x="822620" y="779531"/>
                  <a:pt x="738452" y="639248"/>
                </a:cubicBezTo>
                <a:cubicBezTo>
                  <a:pt x="710390" y="592481"/>
                  <a:pt x="691685" y="321264"/>
                  <a:pt x="813272" y="414789"/>
                </a:cubicBezTo>
                <a:cubicBezTo>
                  <a:pt x="888092" y="470904"/>
                  <a:pt x="831977" y="583133"/>
                  <a:pt x="916144" y="648596"/>
                </a:cubicBezTo>
                <a:cubicBezTo>
                  <a:pt x="1000322" y="714068"/>
                  <a:pt x="1056437" y="863708"/>
                  <a:pt x="916144" y="901118"/>
                </a:cubicBezTo>
                <a:cubicBezTo>
                  <a:pt x="813272" y="929170"/>
                  <a:pt x="775862" y="1069462"/>
                  <a:pt x="766505" y="1162987"/>
                </a:cubicBezTo>
                <a:cubicBezTo>
                  <a:pt x="757157" y="1284564"/>
                  <a:pt x="850682" y="1350037"/>
                  <a:pt x="888092" y="1209745"/>
                </a:cubicBezTo>
                <a:cubicBezTo>
                  <a:pt x="925502" y="1097515"/>
                  <a:pt x="1000322" y="1191040"/>
                  <a:pt x="1009669" y="1275217"/>
                </a:cubicBezTo>
                <a:cubicBezTo>
                  <a:pt x="1019027" y="1396794"/>
                  <a:pt x="813272" y="1424857"/>
                  <a:pt x="747800" y="1499676"/>
                </a:cubicBezTo>
                <a:cubicBezTo>
                  <a:pt x="663632" y="1611906"/>
                  <a:pt x="747800" y="1639959"/>
                  <a:pt x="766505" y="1742841"/>
                </a:cubicBezTo>
                <a:cubicBezTo>
                  <a:pt x="775862" y="1770893"/>
                  <a:pt x="729095" y="1883123"/>
                  <a:pt x="757157" y="1892481"/>
                </a:cubicBezTo>
                <a:lnTo>
                  <a:pt x="782801" y="1899603"/>
                </a:lnTo>
                <a:lnTo>
                  <a:pt x="580197" y="1899603"/>
                </a:lnTo>
                <a:lnTo>
                  <a:pt x="604006" y="1869099"/>
                </a:lnTo>
                <a:cubicBezTo>
                  <a:pt x="626218" y="1831689"/>
                  <a:pt x="635570" y="1789603"/>
                  <a:pt x="616865" y="1742841"/>
                </a:cubicBezTo>
                <a:cubicBezTo>
                  <a:pt x="560750" y="1621254"/>
                  <a:pt x="551403" y="1555791"/>
                  <a:pt x="654275" y="1462267"/>
                </a:cubicBezTo>
                <a:cubicBezTo>
                  <a:pt x="766505" y="1350037"/>
                  <a:pt x="635570" y="1265860"/>
                  <a:pt x="551403" y="1200397"/>
                </a:cubicBezTo>
                <a:cubicBezTo>
                  <a:pt x="495288" y="1144282"/>
                  <a:pt x="429816" y="1060105"/>
                  <a:pt x="439173" y="975938"/>
                </a:cubicBezTo>
                <a:cubicBezTo>
                  <a:pt x="457878" y="788888"/>
                  <a:pt x="579455" y="1032052"/>
                  <a:pt x="598160" y="1060105"/>
                </a:cubicBezTo>
                <a:cubicBezTo>
                  <a:pt x="635570" y="1069462"/>
                  <a:pt x="663632" y="1069462"/>
                  <a:pt x="672980" y="1060105"/>
                </a:cubicBezTo>
                <a:cubicBezTo>
                  <a:pt x="672980" y="1022695"/>
                  <a:pt x="635570" y="994643"/>
                  <a:pt x="616865" y="966580"/>
                </a:cubicBezTo>
                <a:cubicBezTo>
                  <a:pt x="598160" y="901118"/>
                  <a:pt x="579455" y="845003"/>
                  <a:pt x="570108" y="779531"/>
                </a:cubicBezTo>
                <a:cubicBezTo>
                  <a:pt x="532698" y="536366"/>
                  <a:pt x="429816" y="620543"/>
                  <a:pt x="392406" y="527019"/>
                </a:cubicBezTo>
                <a:cubicBezTo>
                  <a:pt x="364353" y="452199"/>
                  <a:pt x="326943" y="311907"/>
                  <a:pt x="420468" y="265149"/>
                </a:cubicBezTo>
                <a:cubicBezTo>
                  <a:pt x="542045" y="209034"/>
                  <a:pt x="429816" y="396084"/>
                  <a:pt x="439173" y="433494"/>
                </a:cubicBezTo>
                <a:cubicBezTo>
                  <a:pt x="439173" y="480251"/>
                  <a:pt x="513993" y="527019"/>
                  <a:pt x="560750" y="508314"/>
                </a:cubicBezTo>
                <a:cubicBezTo>
                  <a:pt x="658952" y="311912"/>
                  <a:pt x="513696" y="22419"/>
                  <a:pt x="569832" y="15769"/>
                </a:cubicBezTo>
                <a:close/>
                <a:moveTo>
                  <a:pt x="1617162" y="517"/>
                </a:moveTo>
                <a:cubicBezTo>
                  <a:pt x="1672531" y="-8562"/>
                  <a:pt x="1664348" y="104984"/>
                  <a:pt x="1598880" y="96804"/>
                </a:cubicBezTo>
                <a:cubicBezTo>
                  <a:pt x="1570818" y="143562"/>
                  <a:pt x="1561471" y="209034"/>
                  <a:pt x="1561471" y="265149"/>
                </a:cubicBezTo>
                <a:cubicBezTo>
                  <a:pt x="1608228" y="433494"/>
                  <a:pt x="1711110" y="330612"/>
                  <a:pt x="1785930" y="246444"/>
                </a:cubicBezTo>
                <a:cubicBezTo>
                  <a:pt x="1795278" y="237087"/>
                  <a:pt x="1860750" y="171624"/>
                  <a:pt x="1870097" y="237087"/>
                </a:cubicBezTo>
                <a:cubicBezTo>
                  <a:pt x="1879455" y="321264"/>
                  <a:pt x="1804635" y="368021"/>
                  <a:pt x="1748520" y="424136"/>
                </a:cubicBezTo>
                <a:cubicBezTo>
                  <a:pt x="1673700" y="498956"/>
                  <a:pt x="1608228" y="573776"/>
                  <a:pt x="1524061" y="639248"/>
                </a:cubicBezTo>
                <a:cubicBezTo>
                  <a:pt x="1355716" y="770183"/>
                  <a:pt x="1449241" y="873055"/>
                  <a:pt x="1514703" y="1041400"/>
                </a:cubicBezTo>
                <a:cubicBezTo>
                  <a:pt x="1533408" y="1060105"/>
                  <a:pt x="1552113" y="1060105"/>
                  <a:pt x="1570818" y="1050757"/>
                </a:cubicBezTo>
                <a:cubicBezTo>
                  <a:pt x="1580175" y="1032052"/>
                  <a:pt x="1654995" y="676658"/>
                  <a:pt x="1739163" y="807593"/>
                </a:cubicBezTo>
                <a:cubicBezTo>
                  <a:pt x="1776573" y="854350"/>
                  <a:pt x="1673700" y="929170"/>
                  <a:pt x="1664343" y="966580"/>
                </a:cubicBezTo>
                <a:cubicBezTo>
                  <a:pt x="1626933" y="1050757"/>
                  <a:pt x="1636290" y="1116220"/>
                  <a:pt x="1589523" y="1200397"/>
                </a:cubicBezTo>
                <a:cubicBezTo>
                  <a:pt x="1580175" y="1265860"/>
                  <a:pt x="1598880" y="1293922"/>
                  <a:pt x="1645638" y="1284564"/>
                </a:cubicBezTo>
                <a:cubicBezTo>
                  <a:pt x="1673700" y="1219102"/>
                  <a:pt x="1683048" y="1003990"/>
                  <a:pt x="1813983" y="1069462"/>
                </a:cubicBezTo>
                <a:cubicBezTo>
                  <a:pt x="1954275" y="1144282"/>
                  <a:pt x="1785930" y="1237807"/>
                  <a:pt x="1757868" y="1312627"/>
                </a:cubicBezTo>
                <a:cubicBezTo>
                  <a:pt x="1729815" y="1378089"/>
                  <a:pt x="1729815" y="1555791"/>
                  <a:pt x="1739163" y="1621254"/>
                </a:cubicBezTo>
                <a:cubicBezTo>
                  <a:pt x="1748516" y="1672695"/>
                  <a:pt x="1764884" y="1724134"/>
                  <a:pt x="1791772" y="1766220"/>
                </a:cubicBezTo>
                <a:lnTo>
                  <a:pt x="1837610" y="1817977"/>
                </a:lnTo>
                <a:lnTo>
                  <a:pt x="1837610" y="1899603"/>
                </a:lnTo>
                <a:lnTo>
                  <a:pt x="1759754" y="1899603"/>
                </a:lnTo>
                <a:lnTo>
                  <a:pt x="1709941" y="1863252"/>
                </a:lnTo>
                <a:cubicBezTo>
                  <a:pt x="1657332" y="1822335"/>
                  <a:pt x="1612907" y="1775572"/>
                  <a:pt x="1608228" y="1705431"/>
                </a:cubicBezTo>
                <a:cubicBezTo>
                  <a:pt x="1608228" y="1583844"/>
                  <a:pt x="1570818" y="1387447"/>
                  <a:pt x="1449241" y="1312627"/>
                </a:cubicBezTo>
                <a:cubicBezTo>
                  <a:pt x="1299601" y="1331332"/>
                  <a:pt x="1178014" y="1293922"/>
                  <a:pt x="1093847" y="1172335"/>
                </a:cubicBezTo>
                <a:cubicBezTo>
                  <a:pt x="1037732" y="1106872"/>
                  <a:pt x="1112551" y="1060105"/>
                  <a:pt x="1178014" y="1088167"/>
                </a:cubicBezTo>
                <a:cubicBezTo>
                  <a:pt x="1252834" y="1116220"/>
                  <a:pt x="1290244" y="1200397"/>
                  <a:pt x="1365064" y="1228450"/>
                </a:cubicBezTo>
                <a:cubicBezTo>
                  <a:pt x="1337011" y="1162987"/>
                  <a:pt x="1327654" y="1069462"/>
                  <a:pt x="1262191" y="1022695"/>
                </a:cubicBezTo>
                <a:cubicBezTo>
                  <a:pt x="1206076" y="985285"/>
                  <a:pt x="1131256" y="966580"/>
                  <a:pt x="1093847" y="901118"/>
                </a:cubicBezTo>
                <a:cubicBezTo>
                  <a:pt x="1056437" y="826298"/>
                  <a:pt x="1103194" y="760826"/>
                  <a:pt x="1103194" y="686006"/>
                </a:cubicBezTo>
                <a:cubicBezTo>
                  <a:pt x="1093847" y="620543"/>
                  <a:pt x="1037732" y="564428"/>
                  <a:pt x="1028374" y="498956"/>
                </a:cubicBezTo>
                <a:cubicBezTo>
                  <a:pt x="1019027" y="433494"/>
                  <a:pt x="1131256" y="489609"/>
                  <a:pt x="1149961" y="508314"/>
                </a:cubicBezTo>
                <a:cubicBezTo>
                  <a:pt x="1206076" y="564428"/>
                  <a:pt x="1206076" y="648596"/>
                  <a:pt x="1206076" y="723416"/>
                </a:cubicBezTo>
                <a:cubicBezTo>
                  <a:pt x="1206076" y="779531"/>
                  <a:pt x="1196719" y="854350"/>
                  <a:pt x="1243486" y="901118"/>
                </a:cubicBezTo>
                <a:cubicBezTo>
                  <a:pt x="1299601" y="975938"/>
                  <a:pt x="1346359" y="1032052"/>
                  <a:pt x="1402473" y="1106872"/>
                </a:cubicBezTo>
                <a:cubicBezTo>
                  <a:pt x="1421178" y="994643"/>
                  <a:pt x="1318306" y="891760"/>
                  <a:pt x="1318306" y="770183"/>
                </a:cubicBezTo>
                <a:cubicBezTo>
                  <a:pt x="1318306" y="686006"/>
                  <a:pt x="1290244" y="639248"/>
                  <a:pt x="1262191" y="564428"/>
                </a:cubicBezTo>
                <a:cubicBezTo>
                  <a:pt x="1234129" y="498956"/>
                  <a:pt x="1262191" y="396084"/>
                  <a:pt x="1252834" y="330612"/>
                </a:cubicBezTo>
                <a:cubicBezTo>
                  <a:pt x="1215424" y="227739"/>
                  <a:pt x="1084489" y="190329"/>
                  <a:pt x="1112551" y="59395"/>
                </a:cubicBezTo>
                <a:cubicBezTo>
                  <a:pt x="1149961" y="-108950"/>
                  <a:pt x="1234129" y="143562"/>
                  <a:pt x="1243486" y="152919"/>
                </a:cubicBezTo>
                <a:cubicBezTo>
                  <a:pt x="1262191" y="171624"/>
                  <a:pt x="1299601" y="31332"/>
                  <a:pt x="1355716" y="50037"/>
                </a:cubicBezTo>
                <a:cubicBezTo>
                  <a:pt x="1402473" y="68742"/>
                  <a:pt x="1346359" y="209034"/>
                  <a:pt x="1337011" y="237087"/>
                </a:cubicBezTo>
                <a:cubicBezTo>
                  <a:pt x="1299601" y="339969"/>
                  <a:pt x="1308949" y="573776"/>
                  <a:pt x="1458588" y="592481"/>
                </a:cubicBezTo>
                <a:cubicBezTo>
                  <a:pt x="1608228" y="480251"/>
                  <a:pt x="1467946" y="339969"/>
                  <a:pt x="1495998" y="190329"/>
                </a:cubicBezTo>
                <a:cubicBezTo>
                  <a:pt x="1505356" y="124857"/>
                  <a:pt x="1533408" y="50037"/>
                  <a:pt x="1589523" y="12627"/>
                </a:cubicBezTo>
                <a:cubicBezTo>
                  <a:pt x="1600045" y="5613"/>
                  <a:pt x="1609252" y="1813"/>
                  <a:pt x="1617162" y="51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-8021" y="6048090"/>
            <a:ext cx="12200021" cy="80129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-273225" y="4761646"/>
            <a:ext cx="2153379" cy="1761738"/>
          </a:xfrm>
          <a:custGeom>
            <a:avLst/>
            <a:gdLst/>
            <a:ahLst/>
            <a:cxnLst/>
            <a:rect l="l" t="t" r="r" b="b"/>
            <a:pathLst>
              <a:path w="775294" h="634289" extrusionOk="0">
                <a:moveTo>
                  <a:pt x="772173" y="375992"/>
                </a:moveTo>
                <a:cubicBezTo>
                  <a:pt x="770268" y="373134"/>
                  <a:pt x="765505" y="370277"/>
                  <a:pt x="761695" y="368372"/>
                </a:cubicBezTo>
                <a:cubicBezTo>
                  <a:pt x="757885" y="367419"/>
                  <a:pt x="754075" y="366467"/>
                  <a:pt x="749313" y="367419"/>
                </a:cubicBezTo>
                <a:cubicBezTo>
                  <a:pt x="745503" y="367419"/>
                  <a:pt x="741693" y="368372"/>
                  <a:pt x="737883" y="366467"/>
                </a:cubicBezTo>
                <a:cubicBezTo>
                  <a:pt x="730263" y="362657"/>
                  <a:pt x="739788" y="351227"/>
                  <a:pt x="743598" y="344559"/>
                </a:cubicBezTo>
                <a:cubicBezTo>
                  <a:pt x="743598" y="343607"/>
                  <a:pt x="744550" y="342654"/>
                  <a:pt x="744550" y="341702"/>
                </a:cubicBezTo>
                <a:cubicBezTo>
                  <a:pt x="749313" y="328367"/>
                  <a:pt x="732168" y="327414"/>
                  <a:pt x="724548" y="334082"/>
                </a:cubicBezTo>
                <a:cubicBezTo>
                  <a:pt x="717880" y="339797"/>
                  <a:pt x="718833" y="351227"/>
                  <a:pt x="717880" y="357894"/>
                </a:cubicBezTo>
                <a:cubicBezTo>
                  <a:pt x="715975" y="365514"/>
                  <a:pt x="715023" y="373134"/>
                  <a:pt x="712165" y="380754"/>
                </a:cubicBezTo>
                <a:cubicBezTo>
                  <a:pt x="701688" y="395042"/>
                  <a:pt x="688353" y="398852"/>
                  <a:pt x="672160" y="401709"/>
                </a:cubicBezTo>
                <a:cubicBezTo>
                  <a:pt x="665493" y="403614"/>
                  <a:pt x="659778" y="405519"/>
                  <a:pt x="653110" y="407424"/>
                </a:cubicBezTo>
                <a:cubicBezTo>
                  <a:pt x="651205" y="408377"/>
                  <a:pt x="649300" y="409329"/>
                  <a:pt x="647395" y="409329"/>
                </a:cubicBezTo>
                <a:lnTo>
                  <a:pt x="647395" y="409329"/>
                </a:lnTo>
                <a:cubicBezTo>
                  <a:pt x="647395" y="409329"/>
                  <a:pt x="647395" y="409329"/>
                  <a:pt x="647395" y="409329"/>
                </a:cubicBezTo>
                <a:cubicBezTo>
                  <a:pt x="646443" y="409329"/>
                  <a:pt x="645490" y="409329"/>
                  <a:pt x="644538" y="409329"/>
                </a:cubicBezTo>
                <a:cubicBezTo>
                  <a:pt x="637870" y="408377"/>
                  <a:pt x="642633" y="398852"/>
                  <a:pt x="644538" y="396947"/>
                </a:cubicBezTo>
                <a:cubicBezTo>
                  <a:pt x="647395" y="393137"/>
                  <a:pt x="651205" y="388374"/>
                  <a:pt x="655015" y="385517"/>
                </a:cubicBezTo>
                <a:cubicBezTo>
                  <a:pt x="660730" y="380754"/>
                  <a:pt x="673113" y="382659"/>
                  <a:pt x="679780" y="381707"/>
                </a:cubicBezTo>
                <a:cubicBezTo>
                  <a:pt x="683590" y="381707"/>
                  <a:pt x="686448" y="378849"/>
                  <a:pt x="689305" y="375992"/>
                </a:cubicBezTo>
                <a:cubicBezTo>
                  <a:pt x="692163" y="373134"/>
                  <a:pt x="695020" y="363609"/>
                  <a:pt x="689305" y="360752"/>
                </a:cubicBezTo>
                <a:cubicBezTo>
                  <a:pt x="685495" y="358847"/>
                  <a:pt x="683590" y="359799"/>
                  <a:pt x="679780" y="360752"/>
                </a:cubicBezTo>
                <a:cubicBezTo>
                  <a:pt x="675970" y="361704"/>
                  <a:pt x="673113" y="364562"/>
                  <a:pt x="670255" y="365514"/>
                </a:cubicBezTo>
                <a:cubicBezTo>
                  <a:pt x="673113" y="364562"/>
                  <a:pt x="661683" y="371229"/>
                  <a:pt x="663588" y="365514"/>
                </a:cubicBezTo>
                <a:cubicBezTo>
                  <a:pt x="670255" y="350274"/>
                  <a:pt x="683590" y="335034"/>
                  <a:pt x="698830" y="328367"/>
                </a:cubicBezTo>
                <a:cubicBezTo>
                  <a:pt x="707403" y="325509"/>
                  <a:pt x="713118" y="321699"/>
                  <a:pt x="716928" y="314079"/>
                </a:cubicBezTo>
                <a:cubicBezTo>
                  <a:pt x="720738" y="304554"/>
                  <a:pt x="715975" y="295029"/>
                  <a:pt x="706450" y="291219"/>
                </a:cubicBezTo>
                <a:cubicBezTo>
                  <a:pt x="699783" y="288362"/>
                  <a:pt x="693115" y="295982"/>
                  <a:pt x="690258" y="299792"/>
                </a:cubicBezTo>
                <a:cubicBezTo>
                  <a:pt x="689305" y="301697"/>
                  <a:pt x="688353" y="301697"/>
                  <a:pt x="688353" y="302649"/>
                </a:cubicBezTo>
                <a:cubicBezTo>
                  <a:pt x="686448" y="307412"/>
                  <a:pt x="685495" y="313127"/>
                  <a:pt x="681685" y="316937"/>
                </a:cubicBezTo>
                <a:cubicBezTo>
                  <a:pt x="679780" y="318842"/>
                  <a:pt x="676923" y="319794"/>
                  <a:pt x="674065" y="318842"/>
                </a:cubicBezTo>
                <a:cubicBezTo>
                  <a:pt x="671208" y="317889"/>
                  <a:pt x="670255" y="315032"/>
                  <a:pt x="670255" y="312174"/>
                </a:cubicBezTo>
                <a:cubicBezTo>
                  <a:pt x="669303" y="306459"/>
                  <a:pt x="671208" y="300744"/>
                  <a:pt x="669303" y="295982"/>
                </a:cubicBezTo>
                <a:cubicBezTo>
                  <a:pt x="666445" y="290267"/>
                  <a:pt x="662635" y="289314"/>
                  <a:pt x="657873" y="294077"/>
                </a:cubicBezTo>
                <a:cubicBezTo>
                  <a:pt x="651205" y="299792"/>
                  <a:pt x="653110" y="307412"/>
                  <a:pt x="654063" y="314079"/>
                </a:cubicBezTo>
                <a:cubicBezTo>
                  <a:pt x="655968" y="321699"/>
                  <a:pt x="659778" y="330272"/>
                  <a:pt x="655015" y="337892"/>
                </a:cubicBezTo>
                <a:cubicBezTo>
                  <a:pt x="652158" y="343607"/>
                  <a:pt x="649300" y="348369"/>
                  <a:pt x="646443" y="354084"/>
                </a:cubicBezTo>
                <a:cubicBezTo>
                  <a:pt x="644538" y="356942"/>
                  <a:pt x="638823" y="369324"/>
                  <a:pt x="632155" y="359799"/>
                </a:cubicBezTo>
                <a:cubicBezTo>
                  <a:pt x="630250" y="356942"/>
                  <a:pt x="629298" y="354084"/>
                  <a:pt x="627393" y="351227"/>
                </a:cubicBezTo>
                <a:cubicBezTo>
                  <a:pt x="626440" y="348369"/>
                  <a:pt x="623583" y="343607"/>
                  <a:pt x="619773" y="343607"/>
                </a:cubicBezTo>
                <a:cubicBezTo>
                  <a:pt x="613105" y="342654"/>
                  <a:pt x="611200" y="345512"/>
                  <a:pt x="610248" y="351227"/>
                </a:cubicBezTo>
                <a:cubicBezTo>
                  <a:pt x="609295" y="355037"/>
                  <a:pt x="611200" y="358847"/>
                  <a:pt x="613105" y="361704"/>
                </a:cubicBezTo>
                <a:cubicBezTo>
                  <a:pt x="617868" y="370277"/>
                  <a:pt x="622630" y="375992"/>
                  <a:pt x="618820" y="385517"/>
                </a:cubicBezTo>
                <a:cubicBezTo>
                  <a:pt x="618820" y="385517"/>
                  <a:pt x="618820" y="385517"/>
                  <a:pt x="618820" y="385517"/>
                </a:cubicBezTo>
                <a:cubicBezTo>
                  <a:pt x="612153" y="395994"/>
                  <a:pt x="605485" y="417902"/>
                  <a:pt x="591198" y="421712"/>
                </a:cubicBezTo>
                <a:cubicBezTo>
                  <a:pt x="583578" y="423617"/>
                  <a:pt x="575958" y="424569"/>
                  <a:pt x="568338" y="425522"/>
                </a:cubicBezTo>
                <a:cubicBezTo>
                  <a:pt x="565480" y="425522"/>
                  <a:pt x="562623" y="426474"/>
                  <a:pt x="559765" y="427427"/>
                </a:cubicBezTo>
                <a:cubicBezTo>
                  <a:pt x="558813" y="427427"/>
                  <a:pt x="557860" y="428379"/>
                  <a:pt x="556908" y="428379"/>
                </a:cubicBezTo>
                <a:cubicBezTo>
                  <a:pt x="556908" y="428379"/>
                  <a:pt x="556908" y="428379"/>
                  <a:pt x="556908" y="428379"/>
                </a:cubicBezTo>
                <a:cubicBezTo>
                  <a:pt x="555955" y="428379"/>
                  <a:pt x="555003" y="429332"/>
                  <a:pt x="554050" y="429332"/>
                </a:cubicBezTo>
                <a:cubicBezTo>
                  <a:pt x="551193" y="430284"/>
                  <a:pt x="549288" y="430284"/>
                  <a:pt x="546430" y="428379"/>
                </a:cubicBezTo>
                <a:cubicBezTo>
                  <a:pt x="543573" y="426474"/>
                  <a:pt x="545478" y="423617"/>
                  <a:pt x="548335" y="421712"/>
                </a:cubicBezTo>
                <a:cubicBezTo>
                  <a:pt x="550240" y="418854"/>
                  <a:pt x="552145" y="416949"/>
                  <a:pt x="555003" y="415044"/>
                </a:cubicBezTo>
                <a:cubicBezTo>
                  <a:pt x="563575" y="408377"/>
                  <a:pt x="577863" y="414092"/>
                  <a:pt x="586435" y="405519"/>
                </a:cubicBezTo>
                <a:cubicBezTo>
                  <a:pt x="591198" y="400757"/>
                  <a:pt x="591198" y="394089"/>
                  <a:pt x="585483" y="390279"/>
                </a:cubicBezTo>
                <a:cubicBezTo>
                  <a:pt x="578815" y="386469"/>
                  <a:pt x="568338" y="392184"/>
                  <a:pt x="561670" y="395994"/>
                </a:cubicBezTo>
                <a:cubicBezTo>
                  <a:pt x="558813" y="397899"/>
                  <a:pt x="555003" y="399804"/>
                  <a:pt x="552145" y="399804"/>
                </a:cubicBezTo>
                <a:cubicBezTo>
                  <a:pt x="551193" y="399804"/>
                  <a:pt x="550240" y="399804"/>
                  <a:pt x="550240" y="398852"/>
                </a:cubicBezTo>
                <a:cubicBezTo>
                  <a:pt x="550240" y="398852"/>
                  <a:pt x="550240" y="397899"/>
                  <a:pt x="550240" y="396947"/>
                </a:cubicBezTo>
                <a:cubicBezTo>
                  <a:pt x="550240" y="396947"/>
                  <a:pt x="550240" y="396947"/>
                  <a:pt x="550240" y="396947"/>
                </a:cubicBezTo>
                <a:cubicBezTo>
                  <a:pt x="550240" y="396947"/>
                  <a:pt x="550240" y="395994"/>
                  <a:pt x="551193" y="395994"/>
                </a:cubicBezTo>
                <a:lnTo>
                  <a:pt x="551193" y="395994"/>
                </a:lnTo>
                <a:cubicBezTo>
                  <a:pt x="552145" y="395042"/>
                  <a:pt x="553098" y="393137"/>
                  <a:pt x="554050" y="392184"/>
                </a:cubicBezTo>
                <a:cubicBezTo>
                  <a:pt x="555003" y="390279"/>
                  <a:pt x="555955" y="389327"/>
                  <a:pt x="556908" y="387422"/>
                </a:cubicBezTo>
                <a:cubicBezTo>
                  <a:pt x="556908" y="387422"/>
                  <a:pt x="556908" y="386469"/>
                  <a:pt x="557860" y="386469"/>
                </a:cubicBezTo>
                <a:cubicBezTo>
                  <a:pt x="561670" y="379802"/>
                  <a:pt x="564528" y="372182"/>
                  <a:pt x="567385" y="365514"/>
                </a:cubicBezTo>
                <a:cubicBezTo>
                  <a:pt x="572148" y="355037"/>
                  <a:pt x="576910" y="346464"/>
                  <a:pt x="587388" y="341702"/>
                </a:cubicBezTo>
                <a:cubicBezTo>
                  <a:pt x="592150" y="338844"/>
                  <a:pt x="596913" y="336939"/>
                  <a:pt x="601675" y="333129"/>
                </a:cubicBezTo>
                <a:cubicBezTo>
                  <a:pt x="610248" y="327414"/>
                  <a:pt x="612153" y="320747"/>
                  <a:pt x="606438" y="311222"/>
                </a:cubicBezTo>
                <a:cubicBezTo>
                  <a:pt x="603580" y="305507"/>
                  <a:pt x="593103" y="304554"/>
                  <a:pt x="588340" y="307412"/>
                </a:cubicBezTo>
                <a:cubicBezTo>
                  <a:pt x="583578" y="310269"/>
                  <a:pt x="581673" y="313127"/>
                  <a:pt x="579768" y="317889"/>
                </a:cubicBezTo>
                <a:cubicBezTo>
                  <a:pt x="578815" y="319794"/>
                  <a:pt x="577863" y="321699"/>
                  <a:pt x="576910" y="323604"/>
                </a:cubicBezTo>
                <a:cubicBezTo>
                  <a:pt x="576910" y="323604"/>
                  <a:pt x="576910" y="324557"/>
                  <a:pt x="575958" y="324557"/>
                </a:cubicBezTo>
                <a:cubicBezTo>
                  <a:pt x="575958" y="325509"/>
                  <a:pt x="575005" y="326462"/>
                  <a:pt x="575005" y="326462"/>
                </a:cubicBezTo>
                <a:cubicBezTo>
                  <a:pt x="575005" y="326462"/>
                  <a:pt x="575005" y="326462"/>
                  <a:pt x="574053" y="326462"/>
                </a:cubicBezTo>
                <a:cubicBezTo>
                  <a:pt x="573100" y="327414"/>
                  <a:pt x="572148" y="328367"/>
                  <a:pt x="571195" y="329319"/>
                </a:cubicBezTo>
                <a:cubicBezTo>
                  <a:pt x="571195" y="329319"/>
                  <a:pt x="571195" y="329319"/>
                  <a:pt x="570243" y="330272"/>
                </a:cubicBezTo>
                <a:cubicBezTo>
                  <a:pt x="566433" y="332177"/>
                  <a:pt x="564528" y="331224"/>
                  <a:pt x="562623" y="329319"/>
                </a:cubicBezTo>
                <a:cubicBezTo>
                  <a:pt x="561670" y="328367"/>
                  <a:pt x="560718" y="326462"/>
                  <a:pt x="560718" y="322652"/>
                </a:cubicBezTo>
                <a:cubicBezTo>
                  <a:pt x="560718" y="320747"/>
                  <a:pt x="560718" y="318842"/>
                  <a:pt x="559765" y="317889"/>
                </a:cubicBezTo>
                <a:cubicBezTo>
                  <a:pt x="558813" y="312174"/>
                  <a:pt x="552145" y="309317"/>
                  <a:pt x="547383" y="313127"/>
                </a:cubicBezTo>
                <a:cubicBezTo>
                  <a:pt x="538810" y="318842"/>
                  <a:pt x="543573" y="328367"/>
                  <a:pt x="547383" y="335034"/>
                </a:cubicBezTo>
                <a:cubicBezTo>
                  <a:pt x="548335" y="335987"/>
                  <a:pt x="550240" y="339797"/>
                  <a:pt x="551193" y="340749"/>
                </a:cubicBezTo>
                <a:cubicBezTo>
                  <a:pt x="556908" y="347417"/>
                  <a:pt x="554050" y="355037"/>
                  <a:pt x="551193" y="361704"/>
                </a:cubicBezTo>
                <a:cubicBezTo>
                  <a:pt x="550240" y="362657"/>
                  <a:pt x="549288" y="365514"/>
                  <a:pt x="547383" y="367419"/>
                </a:cubicBezTo>
                <a:cubicBezTo>
                  <a:pt x="545478" y="371229"/>
                  <a:pt x="542620" y="375039"/>
                  <a:pt x="536905" y="374087"/>
                </a:cubicBezTo>
                <a:cubicBezTo>
                  <a:pt x="531190" y="374087"/>
                  <a:pt x="529285" y="366467"/>
                  <a:pt x="529285" y="362657"/>
                </a:cubicBezTo>
                <a:cubicBezTo>
                  <a:pt x="529285" y="355989"/>
                  <a:pt x="530238" y="348369"/>
                  <a:pt x="530238" y="341702"/>
                </a:cubicBezTo>
                <a:cubicBezTo>
                  <a:pt x="529285" y="336939"/>
                  <a:pt x="526428" y="332177"/>
                  <a:pt x="521665" y="333129"/>
                </a:cubicBezTo>
                <a:cubicBezTo>
                  <a:pt x="514998" y="334082"/>
                  <a:pt x="512140" y="338844"/>
                  <a:pt x="510235" y="344559"/>
                </a:cubicBezTo>
                <a:cubicBezTo>
                  <a:pt x="508330" y="351227"/>
                  <a:pt x="508330" y="356942"/>
                  <a:pt x="510235" y="363609"/>
                </a:cubicBezTo>
                <a:cubicBezTo>
                  <a:pt x="511188" y="369324"/>
                  <a:pt x="512140" y="376944"/>
                  <a:pt x="514998" y="382659"/>
                </a:cubicBezTo>
                <a:cubicBezTo>
                  <a:pt x="520713" y="395042"/>
                  <a:pt x="508330" y="410282"/>
                  <a:pt x="503568" y="423617"/>
                </a:cubicBezTo>
                <a:cubicBezTo>
                  <a:pt x="498805" y="435999"/>
                  <a:pt x="492138" y="442667"/>
                  <a:pt x="478803" y="445524"/>
                </a:cubicBezTo>
                <a:cubicBezTo>
                  <a:pt x="477850" y="445524"/>
                  <a:pt x="464515" y="446477"/>
                  <a:pt x="463563" y="446477"/>
                </a:cubicBezTo>
                <a:cubicBezTo>
                  <a:pt x="462610" y="446477"/>
                  <a:pt x="460705" y="446477"/>
                  <a:pt x="459753" y="446477"/>
                </a:cubicBezTo>
                <a:cubicBezTo>
                  <a:pt x="457848" y="446477"/>
                  <a:pt x="456895" y="446477"/>
                  <a:pt x="455943" y="445524"/>
                </a:cubicBezTo>
                <a:cubicBezTo>
                  <a:pt x="454038" y="445524"/>
                  <a:pt x="452133" y="444572"/>
                  <a:pt x="452133" y="442667"/>
                </a:cubicBezTo>
                <a:cubicBezTo>
                  <a:pt x="449275" y="436952"/>
                  <a:pt x="456895" y="434094"/>
                  <a:pt x="456895" y="429332"/>
                </a:cubicBezTo>
                <a:cubicBezTo>
                  <a:pt x="456895" y="427427"/>
                  <a:pt x="455943" y="427427"/>
                  <a:pt x="454038" y="425522"/>
                </a:cubicBezTo>
                <a:cubicBezTo>
                  <a:pt x="449275" y="419807"/>
                  <a:pt x="459753" y="417902"/>
                  <a:pt x="462610" y="415997"/>
                </a:cubicBezTo>
                <a:cubicBezTo>
                  <a:pt x="471183" y="411234"/>
                  <a:pt x="474040" y="401709"/>
                  <a:pt x="477850" y="393137"/>
                </a:cubicBezTo>
                <a:cubicBezTo>
                  <a:pt x="487375" y="368372"/>
                  <a:pt x="494043" y="341702"/>
                  <a:pt x="509283" y="319794"/>
                </a:cubicBezTo>
                <a:cubicBezTo>
                  <a:pt x="518808" y="305507"/>
                  <a:pt x="533095" y="295982"/>
                  <a:pt x="549288" y="289314"/>
                </a:cubicBezTo>
                <a:cubicBezTo>
                  <a:pt x="561670" y="283599"/>
                  <a:pt x="575005" y="277884"/>
                  <a:pt x="589293" y="276932"/>
                </a:cubicBezTo>
                <a:cubicBezTo>
                  <a:pt x="595008" y="276932"/>
                  <a:pt x="601675" y="277884"/>
                  <a:pt x="607390" y="278837"/>
                </a:cubicBezTo>
                <a:cubicBezTo>
                  <a:pt x="615963" y="280742"/>
                  <a:pt x="617868" y="286457"/>
                  <a:pt x="624535" y="290267"/>
                </a:cubicBezTo>
                <a:cubicBezTo>
                  <a:pt x="630250" y="294077"/>
                  <a:pt x="640728" y="294077"/>
                  <a:pt x="644538" y="288362"/>
                </a:cubicBezTo>
                <a:cubicBezTo>
                  <a:pt x="647395" y="283599"/>
                  <a:pt x="650253" y="274074"/>
                  <a:pt x="643585" y="271217"/>
                </a:cubicBezTo>
                <a:cubicBezTo>
                  <a:pt x="637870" y="269312"/>
                  <a:pt x="632155" y="265502"/>
                  <a:pt x="626440" y="264549"/>
                </a:cubicBezTo>
                <a:cubicBezTo>
                  <a:pt x="615010" y="262644"/>
                  <a:pt x="626440" y="258834"/>
                  <a:pt x="627393" y="257882"/>
                </a:cubicBezTo>
                <a:cubicBezTo>
                  <a:pt x="632155" y="255977"/>
                  <a:pt x="635965" y="255024"/>
                  <a:pt x="640728" y="253119"/>
                </a:cubicBezTo>
                <a:cubicBezTo>
                  <a:pt x="649300" y="250262"/>
                  <a:pt x="657873" y="248357"/>
                  <a:pt x="666445" y="248357"/>
                </a:cubicBezTo>
                <a:cubicBezTo>
                  <a:pt x="675970" y="248357"/>
                  <a:pt x="681685" y="254072"/>
                  <a:pt x="688353" y="259787"/>
                </a:cubicBezTo>
                <a:cubicBezTo>
                  <a:pt x="695020" y="264549"/>
                  <a:pt x="705498" y="264549"/>
                  <a:pt x="711213" y="257882"/>
                </a:cubicBezTo>
                <a:cubicBezTo>
                  <a:pt x="715975" y="252167"/>
                  <a:pt x="715023" y="248357"/>
                  <a:pt x="710260" y="242642"/>
                </a:cubicBezTo>
                <a:cubicBezTo>
                  <a:pt x="707403" y="239784"/>
                  <a:pt x="703593" y="237879"/>
                  <a:pt x="698830" y="236927"/>
                </a:cubicBezTo>
                <a:cubicBezTo>
                  <a:pt x="695973" y="236927"/>
                  <a:pt x="672160" y="235022"/>
                  <a:pt x="680733" y="229307"/>
                </a:cubicBezTo>
                <a:cubicBezTo>
                  <a:pt x="694068" y="219782"/>
                  <a:pt x="711213" y="218829"/>
                  <a:pt x="726453" y="216924"/>
                </a:cubicBezTo>
                <a:cubicBezTo>
                  <a:pt x="735978" y="215972"/>
                  <a:pt x="744550" y="212162"/>
                  <a:pt x="749313" y="203589"/>
                </a:cubicBezTo>
                <a:cubicBezTo>
                  <a:pt x="753123" y="197874"/>
                  <a:pt x="752170" y="190254"/>
                  <a:pt x="747408" y="185492"/>
                </a:cubicBezTo>
                <a:cubicBezTo>
                  <a:pt x="740740" y="178824"/>
                  <a:pt x="728358" y="183587"/>
                  <a:pt x="721690" y="187397"/>
                </a:cubicBezTo>
                <a:cubicBezTo>
                  <a:pt x="715023" y="191207"/>
                  <a:pt x="710260" y="196922"/>
                  <a:pt x="703593" y="200732"/>
                </a:cubicBezTo>
                <a:cubicBezTo>
                  <a:pt x="701688" y="202637"/>
                  <a:pt x="698830" y="203589"/>
                  <a:pt x="695973" y="204542"/>
                </a:cubicBezTo>
                <a:cubicBezTo>
                  <a:pt x="689305" y="208352"/>
                  <a:pt x="681685" y="211209"/>
                  <a:pt x="675018" y="212162"/>
                </a:cubicBezTo>
                <a:cubicBezTo>
                  <a:pt x="670255" y="213114"/>
                  <a:pt x="665493" y="211209"/>
                  <a:pt x="665493" y="206447"/>
                </a:cubicBezTo>
                <a:cubicBezTo>
                  <a:pt x="665493" y="199779"/>
                  <a:pt x="670255" y="195017"/>
                  <a:pt x="673113" y="189302"/>
                </a:cubicBezTo>
                <a:cubicBezTo>
                  <a:pt x="674065" y="188349"/>
                  <a:pt x="674065" y="186444"/>
                  <a:pt x="674065" y="186444"/>
                </a:cubicBezTo>
                <a:cubicBezTo>
                  <a:pt x="675018" y="182634"/>
                  <a:pt x="675018" y="178824"/>
                  <a:pt x="673113" y="175014"/>
                </a:cubicBezTo>
                <a:cubicBezTo>
                  <a:pt x="671208" y="169299"/>
                  <a:pt x="661683" y="173109"/>
                  <a:pt x="659778" y="175967"/>
                </a:cubicBezTo>
                <a:cubicBezTo>
                  <a:pt x="650253" y="185492"/>
                  <a:pt x="650253" y="195969"/>
                  <a:pt x="649300" y="208352"/>
                </a:cubicBezTo>
                <a:cubicBezTo>
                  <a:pt x="649300" y="213114"/>
                  <a:pt x="648348" y="216924"/>
                  <a:pt x="645490" y="220734"/>
                </a:cubicBezTo>
                <a:cubicBezTo>
                  <a:pt x="638823" y="225497"/>
                  <a:pt x="622630" y="234069"/>
                  <a:pt x="620725" y="223592"/>
                </a:cubicBezTo>
                <a:cubicBezTo>
                  <a:pt x="619773" y="215972"/>
                  <a:pt x="625488" y="209304"/>
                  <a:pt x="625488" y="202637"/>
                </a:cubicBezTo>
                <a:cubicBezTo>
                  <a:pt x="625488" y="196922"/>
                  <a:pt x="620725" y="192159"/>
                  <a:pt x="614058" y="195969"/>
                </a:cubicBezTo>
                <a:cubicBezTo>
                  <a:pt x="604533" y="201684"/>
                  <a:pt x="600723" y="211209"/>
                  <a:pt x="598818" y="221687"/>
                </a:cubicBezTo>
                <a:cubicBezTo>
                  <a:pt x="596913" y="231212"/>
                  <a:pt x="595008" y="240737"/>
                  <a:pt x="585483" y="247404"/>
                </a:cubicBezTo>
                <a:cubicBezTo>
                  <a:pt x="578815" y="252167"/>
                  <a:pt x="568338" y="255977"/>
                  <a:pt x="560718" y="257882"/>
                </a:cubicBezTo>
                <a:cubicBezTo>
                  <a:pt x="555955" y="258834"/>
                  <a:pt x="552145" y="261692"/>
                  <a:pt x="548335" y="263597"/>
                </a:cubicBezTo>
                <a:cubicBezTo>
                  <a:pt x="545478" y="265502"/>
                  <a:pt x="531190" y="275027"/>
                  <a:pt x="529285" y="265502"/>
                </a:cubicBezTo>
                <a:cubicBezTo>
                  <a:pt x="528333" y="257882"/>
                  <a:pt x="534048" y="250262"/>
                  <a:pt x="537858" y="244547"/>
                </a:cubicBezTo>
                <a:cubicBezTo>
                  <a:pt x="541668" y="237879"/>
                  <a:pt x="550240" y="237879"/>
                  <a:pt x="556908" y="235022"/>
                </a:cubicBezTo>
                <a:cubicBezTo>
                  <a:pt x="562623" y="233117"/>
                  <a:pt x="567385" y="230259"/>
                  <a:pt x="571195" y="226449"/>
                </a:cubicBezTo>
                <a:cubicBezTo>
                  <a:pt x="574053" y="223592"/>
                  <a:pt x="575958" y="213114"/>
                  <a:pt x="570243" y="212162"/>
                </a:cubicBezTo>
                <a:cubicBezTo>
                  <a:pt x="565480" y="211209"/>
                  <a:pt x="562623" y="213114"/>
                  <a:pt x="557860" y="215019"/>
                </a:cubicBezTo>
                <a:cubicBezTo>
                  <a:pt x="554050" y="216924"/>
                  <a:pt x="542620" y="225497"/>
                  <a:pt x="538810" y="220734"/>
                </a:cubicBezTo>
                <a:cubicBezTo>
                  <a:pt x="539763" y="213114"/>
                  <a:pt x="545478" y="190254"/>
                  <a:pt x="546430" y="186444"/>
                </a:cubicBezTo>
                <a:cubicBezTo>
                  <a:pt x="550240" y="166442"/>
                  <a:pt x="566433" y="155964"/>
                  <a:pt x="581673" y="143582"/>
                </a:cubicBezTo>
                <a:cubicBezTo>
                  <a:pt x="590245" y="136914"/>
                  <a:pt x="600723" y="134057"/>
                  <a:pt x="611200" y="135962"/>
                </a:cubicBezTo>
                <a:cubicBezTo>
                  <a:pt x="615963" y="136914"/>
                  <a:pt x="620725" y="139772"/>
                  <a:pt x="626440" y="138819"/>
                </a:cubicBezTo>
                <a:cubicBezTo>
                  <a:pt x="631203" y="137867"/>
                  <a:pt x="638823" y="135009"/>
                  <a:pt x="639775" y="129294"/>
                </a:cubicBezTo>
                <a:cubicBezTo>
                  <a:pt x="639775" y="124532"/>
                  <a:pt x="635965" y="119769"/>
                  <a:pt x="629298" y="117864"/>
                </a:cubicBezTo>
                <a:cubicBezTo>
                  <a:pt x="624535" y="116912"/>
                  <a:pt x="619773" y="115959"/>
                  <a:pt x="615010" y="115959"/>
                </a:cubicBezTo>
                <a:cubicBezTo>
                  <a:pt x="613105" y="115959"/>
                  <a:pt x="611200" y="115959"/>
                  <a:pt x="609295" y="114054"/>
                </a:cubicBezTo>
                <a:cubicBezTo>
                  <a:pt x="606438" y="111197"/>
                  <a:pt x="607390" y="105482"/>
                  <a:pt x="609295" y="102624"/>
                </a:cubicBezTo>
                <a:cubicBezTo>
                  <a:pt x="611200" y="98814"/>
                  <a:pt x="613105" y="95004"/>
                  <a:pt x="615010" y="92147"/>
                </a:cubicBezTo>
                <a:cubicBezTo>
                  <a:pt x="616915" y="87384"/>
                  <a:pt x="617868" y="82622"/>
                  <a:pt x="616915" y="79764"/>
                </a:cubicBezTo>
                <a:cubicBezTo>
                  <a:pt x="614058" y="75002"/>
                  <a:pt x="604533" y="77859"/>
                  <a:pt x="601675" y="80717"/>
                </a:cubicBezTo>
                <a:cubicBezTo>
                  <a:pt x="591198" y="89289"/>
                  <a:pt x="595008" y="101672"/>
                  <a:pt x="591198" y="113102"/>
                </a:cubicBezTo>
                <a:cubicBezTo>
                  <a:pt x="589293" y="118817"/>
                  <a:pt x="578815" y="125484"/>
                  <a:pt x="574053" y="129294"/>
                </a:cubicBezTo>
                <a:cubicBezTo>
                  <a:pt x="569290" y="133104"/>
                  <a:pt x="564528" y="136914"/>
                  <a:pt x="560718" y="140724"/>
                </a:cubicBezTo>
                <a:cubicBezTo>
                  <a:pt x="557860" y="142629"/>
                  <a:pt x="555955" y="145487"/>
                  <a:pt x="553098" y="147392"/>
                </a:cubicBezTo>
                <a:cubicBezTo>
                  <a:pt x="545478" y="153107"/>
                  <a:pt x="547383" y="145487"/>
                  <a:pt x="548335" y="140724"/>
                </a:cubicBezTo>
                <a:cubicBezTo>
                  <a:pt x="550240" y="134057"/>
                  <a:pt x="552145" y="127389"/>
                  <a:pt x="554050" y="120722"/>
                </a:cubicBezTo>
                <a:cubicBezTo>
                  <a:pt x="559765" y="106434"/>
                  <a:pt x="563575" y="90242"/>
                  <a:pt x="575958" y="79764"/>
                </a:cubicBezTo>
                <a:cubicBezTo>
                  <a:pt x="582625" y="74049"/>
                  <a:pt x="587388" y="69287"/>
                  <a:pt x="586435" y="60714"/>
                </a:cubicBezTo>
                <a:cubicBezTo>
                  <a:pt x="586435" y="54999"/>
                  <a:pt x="580720" y="48332"/>
                  <a:pt x="574053" y="50237"/>
                </a:cubicBezTo>
                <a:cubicBezTo>
                  <a:pt x="573100" y="50237"/>
                  <a:pt x="572148" y="51189"/>
                  <a:pt x="571195" y="51189"/>
                </a:cubicBezTo>
                <a:cubicBezTo>
                  <a:pt x="566433" y="54047"/>
                  <a:pt x="563575" y="58809"/>
                  <a:pt x="560718" y="64524"/>
                </a:cubicBezTo>
                <a:cubicBezTo>
                  <a:pt x="559765" y="65477"/>
                  <a:pt x="558813" y="67382"/>
                  <a:pt x="557860" y="69287"/>
                </a:cubicBezTo>
                <a:cubicBezTo>
                  <a:pt x="556908" y="70239"/>
                  <a:pt x="555955" y="72144"/>
                  <a:pt x="555003" y="73097"/>
                </a:cubicBezTo>
                <a:cubicBezTo>
                  <a:pt x="551193" y="75954"/>
                  <a:pt x="548335" y="74049"/>
                  <a:pt x="546430" y="70239"/>
                </a:cubicBezTo>
                <a:cubicBezTo>
                  <a:pt x="544525" y="68334"/>
                  <a:pt x="543573" y="65477"/>
                  <a:pt x="543573" y="62619"/>
                </a:cubicBezTo>
                <a:cubicBezTo>
                  <a:pt x="542620" y="55952"/>
                  <a:pt x="544525" y="50237"/>
                  <a:pt x="543573" y="43569"/>
                </a:cubicBezTo>
                <a:cubicBezTo>
                  <a:pt x="542620" y="40712"/>
                  <a:pt x="541668" y="38807"/>
                  <a:pt x="539763" y="37854"/>
                </a:cubicBezTo>
                <a:cubicBezTo>
                  <a:pt x="534048" y="34997"/>
                  <a:pt x="528333" y="39759"/>
                  <a:pt x="526428" y="44522"/>
                </a:cubicBezTo>
                <a:cubicBezTo>
                  <a:pt x="523570" y="54047"/>
                  <a:pt x="525475" y="61667"/>
                  <a:pt x="527380" y="71192"/>
                </a:cubicBezTo>
                <a:cubicBezTo>
                  <a:pt x="530238" y="82622"/>
                  <a:pt x="537858" y="92147"/>
                  <a:pt x="535953" y="104529"/>
                </a:cubicBezTo>
                <a:cubicBezTo>
                  <a:pt x="535000" y="111197"/>
                  <a:pt x="532143" y="117864"/>
                  <a:pt x="530238" y="124532"/>
                </a:cubicBezTo>
                <a:cubicBezTo>
                  <a:pt x="527380" y="132152"/>
                  <a:pt x="520713" y="147392"/>
                  <a:pt x="511188" y="135009"/>
                </a:cubicBezTo>
                <a:cubicBezTo>
                  <a:pt x="501663" y="122627"/>
                  <a:pt x="497853" y="103577"/>
                  <a:pt x="498805" y="88337"/>
                </a:cubicBezTo>
                <a:cubicBezTo>
                  <a:pt x="499758" y="79764"/>
                  <a:pt x="503568" y="69287"/>
                  <a:pt x="497853" y="61667"/>
                </a:cubicBezTo>
                <a:cubicBezTo>
                  <a:pt x="494043" y="55952"/>
                  <a:pt x="483565" y="56904"/>
                  <a:pt x="477850" y="58809"/>
                </a:cubicBezTo>
                <a:cubicBezTo>
                  <a:pt x="472135" y="60714"/>
                  <a:pt x="470230" y="69287"/>
                  <a:pt x="471183" y="74049"/>
                </a:cubicBezTo>
                <a:cubicBezTo>
                  <a:pt x="471183" y="79764"/>
                  <a:pt x="473088" y="85479"/>
                  <a:pt x="474993" y="91194"/>
                </a:cubicBezTo>
                <a:cubicBezTo>
                  <a:pt x="474993" y="91194"/>
                  <a:pt x="479755" y="104529"/>
                  <a:pt x="479755" y="108339"/>
                </a:cubicBezTo>
                <a:cubicBezTo>
                  <a:pt x="474993" y="109292"/>
                  <a:pt x="467373" y="105482"/>
                  <a:pt x="464515" y="104529"/>
                </a:cubicBezTo>
                <a:cubicBezTo>
                  <a:pt x="461658" y="103577"/>
                  <a:pt x="459753" y="104529"/>
                  <a:pt x="456895" y="105482"/>
                </a:cubicBezTo>
                <a:cubicBezTo>
                  <a:pt x="453085" y="106434"/>
                  <a:pt x="452133" y="112149"/>
                  <a:pt x="452133" y="115007"/>
                </a:cubicBezTo>
                <a:cubicBezTo>
                  <a:pt x="452133" y="119769"/>
                  <a:pt x="457848" y="122627"/>
                  <a:pt x="461658" y="124532"/>
                </a:cubicBezTo>
                <a:cubicBezTo>
                  <a:pt x="466420" y="126437"/>
                  <a:pt x="471183" y="127389"/>
                  <a:pt x="475945" y="128342"/>
                </a:cubicBezTo>
                <a:cubicBezTo>
                  <a:pt x="482613" y="131199"/>
                  <a:pt x="487375" y="135009"/>
                  <a:pt x="492138" y="139772"/>
                </a:cubicBezTo>
                <a:cubicBezTo>
                  <a:pt x="508330" y="156917"/>
                  <a:pt x="512140" y="183587"/>
                  <a:pt x="506425" y="205494"/>
                </a:cubicBezTo>
                <a:cubicBezTo>
                  <a:pt x="503568" y="215972"/>
                  <a:pt x="499758" y="226449"/>
                  <a:pt x="494995" y="235974"/>
                </a:cubicBezTo>
                <a:cubicBezTo>
                  <a:pt x="494043" y="238832"/>
                  <a:pt x="489280" y="254072"/>
                  <a:pt x="484518" y="256929"/>
                </a:cubicBezTo>
                <a:cubicBezTo>
                  <a:pt x="483565" y="257882"/>
                  <a:pt x="482613" y="258834"/>
                  <a:pt x="481660" y="257882"/>
                </a:cubicBezTo>
                <a:cubicBezTo>
                  <a:pt x="478803" y="256929"/>
                  <a:pt x="478803" y="251214"/>
                  <a:pt x="478803" y="249309"/>
                </a:cubicBezTo>
                <a:cubicBezTo>
                  <a:pt x="478803" y="243594"/>
                  <a:pt x="479755" y="238832"/>
                  <a:pt x="479755" y="233117"/>
                </a:cubicBezTo>
                <a:cubicBezTo>
                  <a:pt x="478803" y="231212"/>
                  <a:pt x="477850" y="229307"/>
                  <a:pt x="475945" y="228354"/>
                </a:cubicBezTo>
                <a:cubicBezTo>
                  <a:pt x="469278" y="224544"/>
                  <a:pt x="463563" y="228354"/>
                  <a:pt x="460705" y="235022"/>
                </a:cubicBezTo>
                <a:cubicBezTo>
                  <a:pt x="459753" y="238832"/>
                  <a:pt x="460705" y="242642"/>
                  <a:pt x="462610" y="246452"/>
                </a:cubicBezTo>
                <a:cubicBezTo>
                  <a:pt x="464515" y="251214"/>
                  <a:pt x="464515" y="255977"/>
                  <a:pt x="464515" y="261692"/>
                </a:cubicBezTo>
                <a:cubicBezTo>
                  <a:pt x="464515" y="269312"/>
                  <a:pt x="453085" y="262644"/>
                  <a:pt x="451180" y="261692"/>
                </a:cubicBezTo>
                <a:cubicBezTo>
                  <a:pt x="445465" y="258834"/>
                  <a:pt x="436893" y="261692"/>
                  <a:pt x="435940" y="268359"/>
                </a:cubicBezTo>
                <a:cubicBezTo>
                  <a:pt x="434035" y="280742"/>
                  <a:pt x="456895" y="273122"/>
                  <a:pt x="462610" y="282647"/>
                </a:cubicBezTo>
                <a:cubicBezTo>
                  <a:pt x="471183" y="295029"/>
                  <a:pt x="461658" y="319794"/>
                  <a:pt x="454990" y="331224"/>
                </a:cubicBezTo>
                <a:cubicBezTo>
                  <a:pt x="448323" y="343607"/>
                  <a:pt x="437845" y="318842"/>
                  <a:pt x="434988" y="315984"/>
                </a:cubicBezTo>
                <a:cubicBezTo>
                  <a:pt x="432130" y="312174"/>
                  <a:pt x="428320" y="310269"/>
                  <a:pt x="423558" y="309317"/>
                </a:cubicBezTo>
                <a:cubicBezTo>
                  <a:pt x="422605" y="309317"/>
                  <a:pt x="421653" y="309317"/>
                  <a:pt x="420700" y="309317"/>
                </a:cubicBezTo>
                <a:cubicBezTo>
                  <a:pt x="417843" y="309317"/>
                  <a:pt x="414985" y="311222"/>
                  <a:pt x="413080" y="315032"/>
                </a:cubicBezTo>
                <a:cubicBezTo>
                  <a:pt x="408318" y="326462"/>
                  <a:pt x="425463" y="336939"/>
                  <a:pt x="430225" y="344559"/>
                </a:cubicBezTo>
                <a:cubicBezTo>
                  <a:pt x="442608" y="364562"/>
                  <a:pt x="433083" y="383612"/>
                  <a:pt x="423558" y="401709"/>
                </a:cubicBezTo>
                <a:cubicBezTo>
                  <a:pt x="415938" y="416949"/>
                  <a:pt x="408318" y="431237"/>
                  <a:pt x="397840" y="444572"/>
                </a:cubicBezTo>
                <a:cubicBezTo>
                  <a:pt x="394030" y="446477"/>
                  <a:pt x="391173" y="447429"/>
                  <a:pt x="386410" y="441714"/>
                </a:cubicBezTo>
                <a:cubicBezTo>
                  <a:pt x="381648" y="435999"/>
                  <a:pt x="382600" y="425522"/>
                  <a:pt x="383553" y="418854"/>
                </a:cubicBezTo>
                <a:cubicBezTo>
                  <a:pt x="384505" y="408377"/>
                  <a:pt x="389268" y="398852"/>
                  <a:pt x="394983" y="390279"/>
                </a:cubicBezTo>
                <a:cubicBezTo>
                  <a:pt x="397840" y="386469"/>
                  <a:pt x="400698" y="383612"/>
                  <a:pt x="405460" y="381707"/>
                </a:cubicBezTo>
                <a:cubicBezTo>
                  <a:pt x="410223" y="379802"/>
                  <a:pt x="414985" y="379802"/>
                  <a:pt x="419748" y="377897"/>
                </a:cubicBezTo>
                <a:cubicBezTo>
                  <a:pt x="423558" y="375992"/>
                  <a:pt x="425463" y="372182"/>
                  <a:pt x="427368" y="368372"/>
                </a:cubicBezTo>
                <a:cubicBezTo>
                  <a:pt x="430225" y="360752"/>
                  <a:pt x="428320" y="344559"/>
                  <a:pt x="419748" y="339797"/>
                </a:cubicBezTo>
                <a:cubicBezTo>
                  <a:pt x="411175" y="335987"/>
                  <a:pt x="405460" y="340749"/>
                  <a:pt x="401650" y="347417"/>
                </a:cubicBezTo>
                <a:cubicBezTo>
                  <a:pt x="399745" y="352179"/>
                  <a:pt x="397840" y="357894"/>
                  <a:pt x="395935" y="361704"/>
                </a:cubicBezTo>
                <a:cubicBezTo>
                  <a:pt x="393078" y="366467"/>
                  <a:pt x="389268" y="373134"/>
                  <a:pt x="382600" y="375039"/>
                </a:cubicBezTo>
                <a:cubicBezTo>
                  <a:pt x="374028" y="376944"/>
                  <a:pt x="370218" y="367419"/>
                  <a:pt x="369265" y="361704"/>
                </a:cubicBezTo>
                <a:cubicBezTo>
                  <a:pt x="369265" y="358847"/>
                  <a:pt x="368313" y="355037"/>
                  <a:pt x="367360" y="351227"/>
                </a:cubicBezTo>
                <a:cubicBezTo>
                  <a:pt x="364503" y="326462"/>
                  <a:pt x="370218" y="300744"/>
                  <a:pt x="386410" y="280742"/>
                </a:cubicBezTo>
                <a:cubicBezTo>
                  <a:pt x="394983" y="269312"/>
                  <a:pt x="404508" y="263597"/>
                  <a:pt x="418795" y="262644"/>
                </a:cubicBezTo>
                <a:cubicBezTo>
                  <a:pt x="423558" y="262644"/>
                  <a:pt x="431178" y="261692"/>
                  <a:pt x="434988" y="257882"/>
                </a:cubicBezTo>
                <a:cubicBezTo>
                  <a:pt x="441655" y="252167"/>
                  <a:pt x="440703" y="243594"/>
                  <a:pt x="433083" y="239784"/>
                </a:cubicBezTo>
                <a:cubicBezTo>
                  <a:pt x="429273" y="237879"/>
                  <a:pt x="424510" y="238832"/>
                  <a:pt x="420700" y="240737"/>
                </a:cubicBezTo>
                <a:cubicBezTo>
                  <a:pt x="417843" y="241689"/>
                  <a:pt x="415938" y="243594"/>
                  <a:pt x="413080" y="245499"/>
                </a:cubicBezTo>
                <a:cubicBezTo>
                  <a:pt x="410223" y="247404"/>
                  <a:pt x="404508" y="252167"/>
                  <a:pt x="400698" y="249309"/>
                </a:cubicBezTo>
                <a:cubicBezTo>
                  <a:pt x="397840" y="247404"/>
                  <a:pt x="399745" y="242642"/>
                  <a:pt x="401650" y="239784"/>
                </a:cubicBezTo>
                <a:cubicBezTo>
                  <a:pt x="404508" y="234069"/>
                  <a:pt x="410223" y="226449"/>
                  <a:pt x="410223" y="225497"/>
                </a:cubicBezTo>
                <a:cubicBezTo>
                  <a:pt x="414033" y="219782"/>
                  <a:pt x="417843" y="214067"/>
                  <a:pt x="421653" y="208352"/>
                </a:cubicBezTo>
                <a:cubicBezTo>
                  <a:pt x="429273" y="196922"/>
                  <a:pt x="438798" y="177872"/>
                  <a:pt x="452133" y="172157"/>
                </a:cubicBezTo>
                <a:cubicBezTo>
                  <a:pt x="465468" y="166442"/>
                  <a:pt x="488328" y="142629"/>
                  <a:pt x="468325" y="131199"/>
                </a:cubicBezTo>
                <a:cubicBezTo>
                  <a:pt x="461658" y="127389"/>
                  <a:pt x="450228" y="134057"/>
                  <a:pt x="445465" y="137867"/>
                </a:cubicBezTo>
                <a:cubicBezTo>
                  <a:pt x="444513" y="138819"/>
                  <a:pt x="443560" y="139772"/>
                  <a:pt x="441655" y="140724"/>
                </a:cubicBezTo>
                <a:cubicBezTo>
                  <a:pt x="439750" y="143582"/>
                  <a:pt x="436893" y="146439"/>
                  <a:pt x="434988" y="149297"/>
                </a:cubicBezTo>
                <a:cubicBezTo>
                  <a:pt x="433083" y="152154"/>
                  <a:pt x="431178" y="156917"/>
                  <a:pt x="428320" y="158822"/>
                </a:cubicBezTo>
                <a:cubicBezTo>
                  <a:pt x="420700" y="162632"/>
                  <a:pt x="424510" y="150249"/>
                  <a:pt x="425463" y="144534"/>
                </a:cubicBezTo>
                <a:cubicBezTo>
                  <a:pt x="425463" y="144534"/>
                  <a:pt x="425463" y="144534"/>
                  <a:pt x="425463" y="143582"/>
                </a:cubicBezTo>
                <a:cubicBezTo>
                  <a:pt x="423558" y="135962"/>
                  <a:pt x="417843" y="135009"/>
                  <a:pt x="410223" y="137867"/>
                </a:cubicBezTo>
                <a:cubicBezTo>
                  <a:pt x="403555" y="140724"/>
                  <a:pt x="401650" y="150249"/>
                  <a:pt x="404508" y="156917"/>
                </a:cubicBezTo>
                <a:cubicBezTo>
                  <a:pt x="406413" y="160727"/>
                  <a:pt x="408318" y="164537"/>
                  <a:pt x="409270" y="168347"/>
                </a:cubicBezTo>
                <a:cubicBezTo>
                  <a:pt x="410223" y="172157"/>
                  <a:pt x="407365" y="179777"/>
                  <a:pt x="405460" y="183587"/>
                </a:cubicBezTo>
                <a:cubicBezTo>
                  <a:pt x="402603" y="188349"/>
                  <a:pt x="400698" y="193112"/>
                  <a:pt x="398793" y="197874"/>
                </a:cubicBezTo>
                <a:cubicBezTo>
                  <a:pt x="396888" y="201684"/>
                  <a:pt x="394983" y="204542"/>
                  <a:pt x="393078" y="208352"/>
                </a:cubicBezTo>
                <a:cubicBezTo>
                  <a:pt x="392125" y="210257"/>
                  <a:pt x="382600" y="224544"/>
                  <a:pt x="379743" y="212162"/>
                </a:cubicBezTo>
                <a:cubicBezTo>
                  <a:pt x="378790" y="207399"/>
                  <a:pt x="377838" y="203589"/>
                  <a:pt x="373075" y="200732"/>
                </a:cubicBezTo>
                <a:cubicBezTo>
                  <a:pt x="369265" y="197874"/>
                  <a:pt x="362598" y="199779"/>
                  <a:pt x="360693" y="203589"/>
                </a:cubicBezTo>
                <a:cubicBezTo>
                  <a:pt x="354025" y="217877"/>
                  <a:pt x="379743" y="223592"/>
                  <a:pt x="371170" y="235974"/>
                </a:cubicBezTo>
                <a:cubicBezTo>
                  <a:pt x="368313" y="240737"/>
                  <a:pt x="366408" y="246452"/>
                  <a:pt x="362598" y="251214"/>
                </a:cubicBezTo>
                <a:cubicBezTo>
                  <a:pt x="354978" y="262644"/>
                  <a:pt x="353073" y="243594"/>
                  <a:pt x="353073" y="238832"/>
                </a:cubicBezTo>
                <a:cubicBezTo>
                  <a:pt x="352120" y="226449"/>
                  <a:pt x="348310" y="213114"/>
                  <a:pt x="344500" y="200732"/>
                </a:cubicBezTo>
                <a:cubicBezTo>
                  <a:pt x="342595" y="195017"/>
                  <a:pt x="351168" y="172157"/>
                  <a:pt x="360693" y="177872"/>
                </a:cubicBezTo>
                <a:cubicBezTo>
                  <a:pt x="363550" y="179777"/>
                  <a:pt x="367360" y="182634"/>
                  <a:pt x="371170" y="181682"/>
                </a:cubicBezTo>
                <a:cubicBezTo>
                  <a:pt x="378790" y="179777"/>
                  <a:pt x="382600" y="173109"/>
                  <a:pt x="381648" y="166442"/>
                </a:cubicBezTo>
                <a:cubicBezTo>
                  <a:pt x="380695" y="160727"/>
                  <a:pt x="359740" y="156917"/>
                  <a:pt x="367360" y="150249"/>
                </a:cubicBezTo>
                <a:cubicBezTo>
                  <a:pt x="375933" y="143582"/>
                  <a:pt x="386410" y="137867"/>
                  <a:pt x="395935" y="130247"/>
                </a:cubicBezTo>
                <a:cubicBezTo>
                  <a:pt x="399745" y="127389"/>
                  <a:pt x="404508" y="124532"/>
                  <a:pt x="408318" y="120722"/>
                </a:cubicBezTo>
                <a:cubicBezTo>
                  <a:pt x="415938" y="115007"/>
                  <a:pt x="420700" y="112149"/>
                  <a:pt x="430225" y="110244"/>
                </a:cubicBezTo>
                <a:cubicBezTo>
                  <a:pt x="435940" y="109292"/>
                  <a:pt x="444513" y="106434"/>
                  <a:pt x="447370" y="100719"/>
                </a:cubicBezTo>
                <a:cubicBezTo>
                  <a:pt x="450228" y="93099"/>
                  <a:pt x="444513" y="73097"/>
                  <a:pt x="433083" y="81669"/>
                </a:cubicBezTo>
                <a:cubicBezTo>
                  <a:pt x="430225" y="83574"/>
                  <a:pt x="428320" y="85479"/>
                  <a:pt x="426415" y="88337"/>
                </a:cubicBezTo>
                <a:cubicBezTo>
                  <a:pt x="421653" y="94052"/>
                  <a:pt x="418795" y="97862"/>
                  <a:pt x="411175" y="100719"/>
                </a:cubicBezTo>
                <a:cubicBezTo>
                  <a:pt x="406413" y="102624"/>
                  <a:pt x="401650" y="104529"/>
                  <a:pt x="397840" y="107387"/>
                </a:cubicBezTo>
                <a:cubicBezTo>
                  <a:pt x="394983" y="108339"/>
                  <a:pt x="390220" y="112149"/>
                  <a:pt x="385458" y="113102"/>
                </a:cubicBezTo>
                <a:cubicBezTo>
                  <a:pt x="382600" y="115007"/>
                  <a:pt x="380695" y="115959"/>
                  <a:pt x="378790" y="113102"/>
                </a:cubicBezTo>
                <a:cubicBezTo>
                  <a:pt x="375933" y="109292"/>
                  <a:pt x="378790" y="102624"/>
                  <a:pt x="380695" y="98814"/>
                </a:cubicBezTo>
                <a:cubicBezTo>
                  <a:pt x="382600" y="95957"/>
                  <a:pt x="383553" y="93099"/>
                  <a:pt x="385458" y="90242"/>
                </a:cubicBezTo>
                <a:cubicBezTo>
                  <a:pt x="389268" y="82622"/>
                  <a:pt x="393078" y="75002"/>
                  <a:pt x="394983" y="73097"/>
                </a:cubicBezTo>
                <a:cubicBezTo>
                  <a:pt x="401650" y="63572"/>
                  <a:pt x="409270" y="59762"/>
                  <a:pt x="421653" y="58809"/>
                </a:cubicBezTo>
                <a:cubicBezTo>
                  <a:pt x="426415" y="57857"/>
                  <a:pt x="430225" y="55952"/>
                  <a:pt x="433083" y="52142"/>
                </a:cubicBezTo>
                <a:cubicBezTo>
                  <a:pt x="436893" y="47379"/>
                  <a:pt x="434988" y="37854"/>
                  <a:pt x="432130" y="34044"/>
                </a:cubicBezTo>
                <a:cubicBezTo>
                  <a:pt x="430225" y="31187"/>
                  <a:pt x="427368" y="30234"/>
                  <a:pt x="424510" y="30234"/>
                </a:cubicBezTo>
                <a:cubicBezTo>
                  <a:pt x="422605" y="30234"/>
                  <a:pt x="419748" y="33092"/>
                  <a:pt x="416890" y="34997"/>
                </a:cubicBezTo>
                <a:cubicBezTo>
                  <a:pt x="415938" y="35949"/>
                  <a:pt x="414985" y="36902"/>
                  <a:pt x="414033" y="37854"/>
                </a:cubicBezTo>
                <a:cubicBezTo>
                  <a:pt x="413080" y="39759"/>
                  <a:pt x="409270" y="40712"/>
                  <a:pt x="407365" y="38807"/>
                </a:cubicBezTo>
                <a:cubicBezTo>
                  <a:pt x="401650" y="34044"/>
                  <a:pt x="405460" y="24519"/>
                  <a:pt x="407365" y="17852"/>
                </a:cubicBezTo>
                <a:cubicBezTo>
                  <a:pt x="408318" y="12137"/>
                  <a:pt x="407365" y="6422"/>
                  <a:pt x="402603" y="2612"/>
                </a:cubicBezTo>
                <a:cubicBezTo>
                  <a:pt x="395935" y="-3103"/>
                  <a:pt x="390220" y="1659"/>
                  <a:pt x="385458" y="6422"/>
                </a:cubicBezTo>
                <a:cubicBezTo>
                  <a:pt x="379743" y="13089"/>
                  <a:pt x="379743" y="22614"/>
                  <a:pt x="379743" y="30234"/>
                </a:cubicBezTo>
                <a:cubicBezTo>
                  <a:pt x="379743" y="39759"/>
                  <a:pt x="383553" y="49284"/>
                  <a:pt x="380695" y="58809"/>
                </a:cubicBezTo>
                <a:cubicBezTo>
                  <a:pt x="377838" y="68334"/>
                  <a:pt x="371170" y="75954"/>
                  <a:pt x="367360" y="84527"/>
                </a:cubicBezTo>
                <a:cubicBezTo>
                  <a:pt x="361645" y="95004"/>
                  <a:pt x="357835" y="106434"/>
                  <a:pt x="352120" y="116912"/>
                </a:cubicBezTo>
                <a:cubicBezTo>
                  <a:pt x="348310" y="124532"/>
                  <a:pt x="345453" y="132152"/>
                  <a:pt x="340690" y="139772"/>
                </a:cubicBezTo>
                <a:cubicBezTo>
                  <a:pt x="332118" y="153107"/>
                  <a:pt x="328308" y="135962"/>
                  <a:pt x="327355" y="134057"/>
                </a:cubicBezTo>
                <a:cubicBezTo>
                  <a:pt x="326403" y="132152"/>
                  <a:pt x="326403" y="130247"/>
                  <a:pt x="325450" y="127389"/>
                </a:cubicBezTo>
                <a:cubicBezTo>
                  <a:pt x="321640" y="116912"/>
                  <a:pt x="318783" y="104529"/>
                  <a:pt x="320688" y="94052"/>
                </a:cubicBezTo>
                <a:cubicBezTo>
                  <a:pt x="320688" y="90242"/>
                  <a:pt x="322593" y="87384"/>
                  <a:pt x="326403" y="85479"/>
                </a:cubicBezTo>
                <a:cubicBezTo>
                  <a:pt x="332118" y="82622"/>
                  <a:pt x="337833" y="81669"/>
                  <a:pt x="342595" y="77859"/>
                </a:cubicBezTo>
                <a:cubicBezTo>
                  <a:pt x="346405" y="73097"/>
                  <a:pt x="346405" y="66429"/>
                  <a:pt x="344500" y="60714"/>
                </a:cubicBezTo>
                <a:cubicBezTo>
                  <a:pt x="341643" y="53094"/>
                  <a:pt x="333070" y="55952"/>
                  <a:pt x="327355" y="58809"/>
                </a:cubicBezTo>
                <a:cubicBezTo>
                  <a:pt x="323545" y="60714"/>
                  <a:pt x="314020" y="69287"/>
                  <a:pt x="314020" y="54999"/>
                </a:cubicBezTo>
                <a:cubicBezTo>
                  <a:pt x="314020" y="51189"/>
                  <a:pt x="314973" y="46427"/>
                  <a:pt x="316878" y="42617"/>
                </a:cubicBezTo>
                <a:cubicBezTo>
                  <a:pt x="319735" y="35949"/>
                  <a:pt x="323545" y="29282"/>
                  <a:pt x="326403" y="22614"/>
                </a:cubicBezTo>
                <a:cubicBezTo>
                  <a:pt x="333070" y="5469"/>
                  <a:pt x="306400" y="1659"/>
                  <a:pt x="298780" y="15947"/>
                </a:cubicBezTo>
                <a:cubicBezTo>
                  <a:pt x="297828" y="18804"/>
                  <a:pt x="296875" y="21662"/>
                  <a:pt x="295923" y="24519"/>
                </a:cubicBezTo>
                <a:cubicBezTo>
                  <a:pt x="295923" y="25472"/>
                  <a:pt x="295923" y="26424"/>
                  <a:pt x="295923" y="27377"/>
                </a:cubicBezTo>
                <a:cubicBezTo>
                  <a:pt x="297828" y="33092"/>
                  <a:pt x="294970" y="36902"/>
                  <a:pt x="289255" y="38807"/>
                </a:cubicBezTo>
                <a:cubicBezTo>
                  <a:pt x="279730" y="37854"/>
                  <a:pt x="274968" y="18804"/>
                  <a:pt x="265443" y="18804"/>
                </a:cubicBezTo>
                <a:cubicBezTo>
                  <a:pt x="257823" y="18804"/>
                  <a:pt x="251155" y="22614"/>
                  <a:pt x="251155" y="30234"/>
                </a:cubicBezTo>
                <a:cubicBezTo>
                  <a:pt x="249250" y="43569"/>
                  <a:pt x="259728" y="49284"/>
                  <a:pt x="270205" y="55952"/>
                </a:cubicBezTo>
                <a:cubicBezTo>
                  <a:pt x="274015" y="57857"/>
                  <a:pt x="276873" y="60714"/>
                  <a:pt x="279730" y="62619"/>
                </a:cubicBezTo>
                <a:cubicBezTo>
                  <a:pt x="279730" y="62619"/>
                  <a:pt x="279730" y="62619"/>
                  <a:pt x="279730" y="62619"/>
                </a:cubicBezTo>
                <a:cubicBezTo>
                  <a:pt x="286398" y="69287"/>
                  <a:pt x="292113" y="75002"/>
                  <a:pt x="294018" y="83574"/>
                </a:cubicBezTo>
                <a:cubicBezTo>
                  <a:pt x="295923" y="91194"/>
                  <a:pt x="296875" y="99767"/>
                  <a:pt x="297828" y="107387"/>
                </a:cubicBezTo>
                <a:cubicBezTo>
                  <a:pt x="298780" y="115959"/>
                  <a:pt x="299733" y="124532"/>
                  <a:pt x="300685" y="134057"/>
                </a:cubicBezTo>
                <a:cubicBezTo>
                  <a:pt x="300685" y="135009"/>
                  <a:pt x="302590" y="152154"/>
                  <a:pt x="293065" y="146439"/>
                </a:cubicBezTo>
                <a:cubicBezTo>
                  <a:pt x="288303" y="142629"/>
                  <a:pt x="287350" y="137867"/>
                  <a:pt x="289255" y="133104"/>
                </a:cubicBezTo>
                <a:cubicBezTo>
                  <a:pt x="292113" y="125484"/>
                  <a:pt x="296875" y="112149"/>
                  <a:pt x="282588" y="113102"/>
                </a:cubicBezTo>
                <a:cubicBezTo>
                  <a:pt x="274015" y="113102"/>
                  <a:pt x="276873" y="140724"/>
                  <a:pt x="266395" y="134057"/>
                </a:cubicBezTo>
                <a:cubicBezTo>
                  <a:pt x="254013" y="125484"/>
                  <a:pt x="243535" y="114054"/>
                  <a:pt x="233058" y="103577"/>
                </a:cubicBezTo>
                <a:cubicBezTo>
                  <a:pt x="225438" y="95957"/>
                  <a:pt x="221628" y="86432"/>
                  <a:pt x="223533" y="76907"/>
                </a:cubicBezTo>
                <a:cubicBezTo>
                  <a:pt x="224485" y="71192"/>
                  <a:pt x="225438" y="66429"/>
                  <a:pt x="224485" y="60714"/>
                </a:cubicBezTo>
                <a:cubicBezTo>
                  <a:pt x="222580" y="52142"/>
                  <a:pt x="215913" y="49284"/>
                  <a:pt x="207340" y="53094"/>
                </a:cubicBezTo>
                <a:cubicBezTo>
                  <a:pt x="202578" y="54999"/>
                  <a:pt x="201625" y="60714"/>
                  <a:pt x="201625" y="66429"/>
                </a:cubicBezTo>
                <a:cubicBezTo>
                  <a:pt x="201625" y="68334"/>
                  <a:pt x="200673" y="71192"/>
                  <a:pt x="200673" y="73097"/>
                </a:cubicBezTo>
                <a:cubicBezTo>
                  <a:pt x="200673" y="82622"/>
                  <a:pt x="187338" y="80717"/>
                  <a:pt x="181623" y="78812"/>
                </a:cubicBezTo>
                <a:cubicBezTo>
                  <a:pt x="172098" y="76907"/>
                  <a:pt x="157810" y="77859"/>
                  <a:pt x="152095" y="86432"/>
                </a:cubicBezTo>
                <a:cubicBezTo>
                  <a:pt x="147333" y="93099"/>
                  <a:pt x="157810" y="101672"/>
                  <a:pt x="164478" y="102624"/>
                </a:cubicBezTo>
                <a:cubicBezTo>
                  <a:pt x="172098" y="103577"/>
                  <a:pt x="179718" y="99767"/>
                  <a:pt x="187338" y="98814"/>
                </a:cubicBezTo>
                <a:cubicBezTo>
                  <a:pt x="195910" y="98814"/>
                  <a:pt x="205435" y="103577"/>
                  <a:pt x="211150" y="108339"/>
                </a:cubicBezTo>
                <a:cubicBezTo>
                  <a:pt x="213055" y="110244"/>
                  <a:pt x="234010" y="124532"/>
                  <a:pt x="227343" y="127389"/>
                </a:cubicBezTo>
                <a:cubicBezTo>
                  <a:pt x="220675" y="130247"/>
                  <a:pt x="213055" y="131199"/>
                  <a:pt x="206388" y="134057"/>
                </a:cubicBezTo>
                <a:cubicBezTo>
                  <a:pt x="200673" y="135962"/>
                  <a:pt x="190195" y="141677"/>
                  <a:pt x="194958" y="149297"/>
                </a:cubicBezTo>
                <a:cubicBezTo>
                  <a:pt x="201625" y="158822"/>
                  <a:pt x="212103" y="154059"/>
                  <a:pt x="219723" y="149297"/>
                </a:cubicBezTo>
                <a:cubicBezTo>
                  <a:pt x="227343" y="144534"/>
                  <a:pt x="234963" y="141677"/>
                  <a:pt x="244488" y="141677"/>
                </a:cubicBezTo>
                <a:cubicBezTo>
                  <a:pt x="248298" y="141677"/>
                  <a:pt x="252108" y="143582"/>
                  <a:pt x="255918" y="145487"/>
                </a:cubicBezTo>
                <a:cubicBezTo>
                  <a:pt x="259728" y="148344"/>
                  <a:pt x="262585" y="152154"/>
                  <a:pt x="266395" y="155964"/>
                </a:cubicBezTo>
                <a:cubicBezTo>
                  <a:pt x="276873" y="167394"/>
                  <a:pt x="256870" y="167394"/>
                  <a:pt x="250203" y="170252"/>
                </a:cubicBezTo>
                <a:cubicBezTo>
                  <a:pt x="238773" y="174062"/>
                  <a:pt x="229248" y="178824"/>
                  <a:pt x="228295" y="191207"/>
                </a:cubicBezTo>
                <a:cubicBezTo>
                  <a:pt x="227343" y="202637"/>
                  <a:pt x="241630" y="199779"/>
                  <a:pt x="248298" y="195017"/>
                </a:cubicBezTo>
                <a:cubicBezTo>
                  <a:pt x="262585" y="185492"/>
                  <a:pt x="282588" y="175014"/>
                  <a:pt x="296875" y="185492"/>
                </a:cubicBezTo>
                <a:cubicBezTo>
                  <a:pt x="302590" y="191207"/>
                  <a:pt x="306400" y="200732"/>
                  <a:pt x="308305" y="209304"/>
                </a:cubicBezTo>
                <a:cubicBezTo>
                  <a:pt x="308305" y="210257"/>
                  <a:pt x="308305" y="210257"/>
                  <a:pt x="308305" y="211209"/>
                </a:cubicBezTo>
                <a:cubicBezTo>
                  <a:pt x="312115" y="224544"/>
                  <a:pt x="315925" y="237879"/>
                  <a:pt x="317830" y="251214"/>
                </a:cubicBezTo>
                <a:cubicBezTo>
                  <a:pt x="318783" y="255024"/>
                  <a:pt x="321640" y="267407"/>
                  <a:pt x="315925" y="268359"/>
                </a:cubicBezTo>
                <a:cubicBezTo>
                  <a:pt x="314973" y="269312"/>
                  <a:pt x="314020" y="269312"/>
                  <a:pt x="312115" y="268359"/>
                </a:cubicBezTo>
                <a:cubicBezTo>
                  <a:pt x="306400" y="265502"/>
                  <a:pt x="300685" y="259787"/>
                  <a:pt x="295923" y="255977"/>
                </a:cubicBezTo>
                <a:cubicBezTo>
                  <a:pt x="291160" y="252167"/>
                  <a:pt x="286398" y="248357"/>
                  <a:pt x="285445" y="242642"/>
                </a:cubicBezTo>
                <a:cubicBezTo>
                  <a:pt x="285445" y="242642"/>
                  <a:pt x="285445" y="242642"/>
                  <a:pt x="285445" y="242642"/>
                </a:cubicBezTo>
                <a:cubicBezTo>
                  <a:pt x="284493" y="236927"/>
                  <a:pt x="288303" y="227402"/>
                  <a:pt x="288303" y="221687"/>
                </a:cubicBezTo>
                <a:cubicBezTo>
                  <a:pt x="289255" y="214067"/>
                  <a:pt x="287350" y="207399"/>
                  <a:pt x="280683" y="201684"/>
                </a:cubicBezTo>
                <a:cubicBezTo>
                  <a:pt x="275920" y="198827"/>
                  <a:pt x="267348" y="197874"/>
                  <a:pt x="262585" y="201684"/>
                </a:cubicBezTo>
                <a:cubicBezTo>
                  <a:pt x="258775" y="204542"/>
                  <a:pt x="254965" y="209304"/>
                  <a:pt x="254965" y="214067"/>
                </a:cubicBezTo>
                <a:cubicBezTo>
                  <a:pt x="254965" y="223592"/>
                  <a:pt x="264490" y="230259"/>
                  <a:pt x="266395" y="238832"/>
                </a:cubicBezTo>
                <a:cubicBezTo>
                  <a:pt x="266395" y="242642"/>
                  <a:pt x="263538" y="244547"/>
                  <a:pt x="257823" y="244547"/>
                </a:cubicBezTo>
                <a:cubicBezTo>
                  <a:pt x="252108" y="244547"/>
                  <a:pt x="246393" y="240737"/>
                  <a:pt x="240678" y="239784"/>
                </a:cubicBezTo>
                <a:cubicBezTo>
                  <a:pt x="236868" y="238832"/>
                  <a:pt x="232105" y="241689"/>
                  <a:pt x="230200" y="244547"/>
                </a:cubicBezTo>
                <a:cubicBezTo>
                  <a:pt x="221628" y="253119"/>
                  <a:pt x="234010" y="265502"/>
                  <a:pt x="243535" y="265502"/>
                </a:cubicBezTo>
                <a:cubicBezTo>
                  <a:pt x="253060" y="265502"/>
                  <a:pt x="259728" y="262644"/>
                  <a:pt x="269253" y="264549"/>
                </a:cubicBezTo>
                <a:cubicBezTo>
                  <a:pt x="281635" y="267407"/>
                  <a:pt x="292113" y="277884"/>
                  <a:pt x="300685" y="285504"/>
                </a:cubicBezTo>
                <a:cubicBezTo>
                  <a:pt x="307353" y="291219"/>
                  <a:pt x="315925" y="297887"/>
                  <a:pt x="320688" y="305507"/>
                </a:cubicBezTo>
                <a:cubicBezTo>
                  <a:pt x="323545" y="310269"/>
                  <a:pt x="325450" y="315032"/>
                  <a:pt x="327355" y="319794"/>
                </a:cubicBezTo>
                <a:cubicBezTo>
                  <a:pt x="328308" y="322652"/>
                  <a:pt x="328308" y="330272"/>
                  <a:pt x="326403" y="335034"/>
                </a:cubicBezTo>
                <a:cubicBezTo>
                  <a:pt x="325450" y="336939"/>
                  <a:pt x="324498" y="338844"/>
                  <a:pt x="321640" y="337892"/>
                </a:cubicBezTo>
                <a:cubicBezTo>
                  <a:pt x="316878" y="335987"/>
                  <a:pt x="314973" y="331224"/>
                  <a:pt x="313068" y="327414"/>
                </a:cubicBezTo>
                <a:cubicBezTo>
                  <a:pt x="312115" y="324557"/>
                  <a:pt x="311163" y="321699"/>
                  <a:pt x="309258" y="319794"/>
                </a:cubicBezTo>
                <a:cubicBezTo>
                  <a:pt x="307353" y="316937"/>
                  <a:pt x="304495" y="315032"/>
                  <a:pt x="301638" y="312174"/>
                </a:cubicBezTo>
                <a:cubicBezTo>
                  <a:pt x="295923" y="307412"/>
                  <a:pt x="287350" y="306459"/>
                  <a:pt x="282588" y="313127"/>
                </a:cubicBezTo>
                <a:cubicBezTo>
                  <a:pt x="276873" y="321699"/>
                  <a:pt x="278778" y="332177"/>
                  <a:pt x="284493" y="340749"/>
                </a:cubicBezTo>
                <a:cubicBezTo>
                  <a:pt x="287350" y="344559"/>
                  <a:pt x="292113" y="346464"/>
                  <a:pt x="295923" y="347417"/>
                </a:cubicBezTo>
                <a:cubicBezTo>
                  <a:pt x="301638" y="349322"/>
                  <a:pt x="307353" y="352179"/>
                  <a:pt x="311163" y="355989"/>
                </a:cubicBezTo>
                <a:cubicBezTo>
                  <a:pt x="328308" y="373134"/>
                  <a:pt x="330213" y="395994"/>
                  <a:pt x="331165" y="417902"/>
                </a:cubicBezTo>
                <a:cubicBezTo>
                  <a:pt x="334023" y="462669"/>
                  <a:pt x="293065" y="411234"/>
                  <a:pt x="285445" y="396947"/>
                </a:cubicBezTo>
                <a:cubicBezTo>
                  <a:pt x="285445" y="393137"/>
                  <a:pt x="289255" y="393137"/>
                  <a:pt x="293065" y="391232"/>
                </a:cubicBezTo>
                <a:cubicBezTo>
                  <a:pt x="295923" y="390279"/>
                  <a:pt x="297828" y="387422"/>
                  <a:pt x="298780" y="385517"/>
                </a:cubicBezTo>
                <a:cubicBezTo>
                  <a:pt x="303543" y="378849"/>
                  <a:pt x="301638" y="371229"/>
                  <a:pt x="295923" y="365514"/>
                </a:cubicBezTo>
                <a:cubicBezTo>
                  <a:pt x="291160" y="361704"/>
                  <a:pt x="283540" y="364562"/>
                  <a:pt x="280683" y="368372"/>
                </a:cubicBezTo>
                <a:cubicBezTo>
                  <a:pt x="278778" y="371229"/>
                  <a:pt x="277825" y="378849"/>
                  <a:pt x="271158" y="376944"/>
                </a:cubicBezTo>
                <a:cubicBezTo>
                  <a:pt x="268300" y="375992"/>
                  <a:pt x="265443" y="372182"/>
                  <a:pt x="262585" y="370277"/>
                </a:cubicBezTo>
                <a:cubicBezTo>
                  <a:pt x="256870" y="364562"/>
                  <a:pt x="252108" y="357894"/>
                  <a:pt x="248298" y="351227"/>
                </a:cubicBezTo>
                <a:cubicBezTo>
                  <a:pt x="239725" y="335987"/>
                  <a:pt x="233058" y="323604"/>
                  <a:pt x="244488" y="307412"/>
                </a:cubicBezTo>
                <a:cubicBezTo>
                  <a:pt x="251155" y="298839"/>
                  <a:pt x="252108" y="291219"/>
                  <a:pt x="247345" y="281694"/>
                </a:cubicBezTo>
                <a:cubicBezTo>
                  <a:pt x="245440" y="277884"/>
                  <a:pt x="236868" y="268359"/>
                  <a:pt x="231153" y="272169"/>
                </a:cubicBezTo>
                <a:cubicBezTo>
                  <a:pt x="228295" y="274074"/>
                  <a:pt x="227343" y="275979"/>
                  <a:pt x="226390" y="279789"/>
                </a:cubicBezTo>
                <a:cubicBezTo>
                  <a:pt x="225438" y="281694"/>
                  <a:pt x="225438" y="283599"/>
                  <a:pt x="225438" y="286457"/>
                </a:cubicBezTo>
                <a:cubicBezTo>
                  <a:pt x="225438" y="288362"/>
                  <a:pt x="225438" y="291219"/>
                  <a:pt x="225438" y="293124"/>
                </a:cubicBezTo>
                <a:cubicBezTo>
                  <a:pt x="225438" y="298839"/>
                  <a:pt x="222580" y="301697"/>
                  <a:pt x="214960" y="302649"/>
                </a:cubicBezTo>
                <a:cubicBezTo>
                  <a:pt x="209245" y="300744"/>
                  <a:pt x="202578" y="293124"/>
                  <a:pt x="199720" y="290267"/>
                </a:cubicBezTo>
                <a:cubicBezTo>
                  <a:pt x="189243" y="278837"/>
                  <a:pt x="184480" y="269312"/>
                  <a:pt x="185433" y="255024"/>
                </a:cubicBezTo>
                <a:cubicBezTo>
                  <a:pt x="186385" y="243594"/>
                  <a:pt x="189243" y="231212"/>
                  <a:pt x="193053" y="219782"/>
                </a:cubicBezTo>
                <a:cubicBezTo>
                  <a:pt x="194958" y="215019"/>
                  <a:pt x="195910" y="208352"/>
                  <a:pt x="199720" y="204542"/>
                </a:cubicBezTo>
                <a:cubicBezTo>
                  <a:pt x="202578" y="200732"/>
                  <a:pt x="207340" y="197874"/>
                  <a:pt x="210198" y="194064"/>
                </a:cubicBezTo>
                <a:cubicBezTo>
                  <a:pt x="213055" y="190254"/>
                  <a:pt x="214960" y="187397"/>
                  <a:pt x="213055" y="182634"/>
                </a:cubicBezTo>
                <a:cubicBezTo>
                  <a:pt x="212103" y="179777"/>
                  <a:pt x="208293" y="174062"/>
                  <a:pt x="204483" y="175967"/>
                </a:cubicBezTo>
                <a:cubicBezTo>
                  <a:pt x="200673" y="176919"/>
                  <a:pt x="196863" y="181682"/>
                  <a:pt x="193053" y="185492"/>
                </a:cubicBezTo>
                <a:cubicBezTo>
                  <a:pt x="192100" y="187397"/>
                  <a:pt x="190195" y="189302"/>
                  <a:pt x="188290" y="189302"/>
                </a:cubicBezTo>
                <a:cubicBezTo>
                  <a:pt x="185433" y="190254"/>
                  <a:pt x="182575" y="188349"/>
                  <a:pt x="180670" y="186444"/>
                </a:cubicBezTo>
                <a:cubicBezTo>
                  <a:pt x="179718" y="185492"/>
                  <a:pt x="179718" y="185492"/>
                  <a:pt x="178765" y="184539"/>
                </a:cubicBezTo>
                <a:cubicBezTo>
                  <a:pt x="175908" y="180729"/>
                  <a:pt x="174003" y="175967"/>
                  <a:pt x="172098" y="172157"/>
                </a:cubicBezTo>
                <a:cubicBezTo>
                  <a:pt x="170193" y="166442"/>
                  <a:pt x="168288" y="161679"/>
                  <a:pt x="162573" y="159774"/>
                </a:cubicBezTo>
                <a:cubicBezTo>
                  <a:pt x="156858" y="157869"/>
                  <a:pt x="151143" y="166442"/>
                  <a:pt x="150190" y="170252"/>
                </a:cubicBezTo>
                <a:cubicBezTo>
                  <a:pt x="148285" y="181682"/>
                  <a:pt x="154000" y="187397"/>
                  <a:pt x="162573" y="194064"/>
                </a:cubicBezTo>
                <a:cubicBezTo>
                  <a:pt x="171145" y="200732"/>
                  <a:pt x="170193" y="211209"/>
                  <a:pt x="169240" y="220734"/>
                </a:cubicBezTo>
                <a:cubicBezTo>
                  <a:pt x="169240" y="224544"/>
                  <a:pt x="168288" y="227402"/>
                  <a:pt x="167335" y="231212"/>
                </a:cubicBezTo>
                <a:cubicBezTo>
                  <a:pt x="167335" y="232164"/>
                  <a:pt x="164478" y="252167"/>
                  <a:pt x="155905" y="241689"/>
                </a:cubicBezTo>
                <a:cubicBezTo>
                  <a:pt x="147333" y="230259"/>
                  <a:pt x="135903" y="220734"/>
                  <a:pt x="127330" y="209304"/>
                </a:cubicBezTo>
                <a:cubicBezTo>
                  <a:pt x="123520" y="204542"/>
                  <a:pt x="120663" y="198827"/>
                  <a:pt x="117805" y="193112"/>
                </a:cubicBezTo>
                <a:cubicBezTo>
                  <a:pt x="113995" y="184539"/>
                  <a:pt x="118758" y="178824"/>
                  <a:pt x="118758" y="171204"/>
                </a:cubicBezTo>
                <a:cubicBezTo>
                  <a:pt x="118758" y="160727"/>
                  <a:pt x="115900" y="152154"/>
                  <a:pt x="105423" y="147392"/>
                </a:cubicBezTo>
                <a:cubicBezTo>
                  <a:pt x="100660" y="144534"/>
                  <a:pt x="91135" y="147392"/>
                  <a:pt x="89230" y="152154"/>
                </a:cubicBezTo>
                <a:cubicBezTo>
                  <a:pt x="84468" y="161679"/>
                  <a:pt x="89230" y="169299"/>
                  <a:pt x="93040" y="177872"/>
                </a:cubicBezTo>
                <a:cubicBezTo>
                  <a:pt x="93993" y="180729"/>
                  <a:pt x="98755" y="189302"/>
                  <a:pt x="91135" y="189302"/>
                </a:cubicBezTo>
                <a:cubicBezTo>
                  <a:pt x="90183" y="189302"/>
                  <a:pt x="77800" y="186444"/>
                  <a:pt x="78753" y="186444"/>
                </a:cubicBezTo>
                <a:cubicBezTo>
                  <a:pt x="72085" y="184539"/>
                  <a:pt x="65418" y="185492"/>
                  <a:pt x="58750" y="186444"/>
                </a:cubicBezTo>
                <a:cubicBezTo>
                  <a:pt x="52083" y="187397"/>
                  <a:pt x="48273" y="194064"/>
                  <a:pt x="46368" y="199779"/>
                </a:cubicBezTo>
                <a:cubicBezTo>
                  <a:pt x="44463" y="209304"/>
                  <a:pt x="53988" y="214067"/>
                  <a:pt x="62560" y="215019"/>
                </a:cubicBezTo>
                <a:cubicBezTo>
                  <a:pt x="76848" y="215972"/>
                  <a:pt x="91135" y="210257"/>
                  <a:pt x="103518" y="219782"/>
                </a:cubicBezTo>
                <a:cubicBezTo>
                  <a:pt x="109233" y="223592"/>
                  <a:pt x="113995" y="231212"/>
                  <a:pt x="117805" y="235974"/>
                </a:cubicBezTo>
                <a:cubicBezTo>
                  <a:pt x="124473" y="244547"/>
                  <a:pt x="98755" y="240737"/>
                  <a:pt x="94945" y="240737"/>
                </a:cubicBezTo>
                <a:cubicBezTo>
                  <a:pt x="89230" y="241689"/>
                  <a:pt x="78753" y="242642"/>
                  <a:pt x="77800" y="249309"/>
                </a:cubicBezTo>
                <a:cubicBezTo>
                  <a:pt x="76848" y="256929"/>
                  <a:pt x="84468" y="262644"/>
                  <a:pt x="92088" y="261692"/>
                </a:cubicBezTo>
                <a:cubicBezTo>
                  <a:pt x="107328" y="259787"/>
                  <a:pt x="122568" y="254072"/>
                  <a:pt x="134950" y="260739"/>
                </a:cubicBezTo>
                <a:cubicBezTo>
                  <a:pt x="134950" y="260739"/>
                  <a:pt x="134950" y="260739"/>
                  <a:pt x="135903" y="260739"/>
                </a:cubicBezTo>
                <a:cubicBezTo>
                  <a:pt x="143523" y="264549"/>
                  <a:pt x="150190" y="273122"/>
                  <a:pt x="155905" y="279789"/>
                </a:cubicBezTo>
                <a:cubicBezTo>
                  <a:pt x="162573" y="287409"/>
                  <a:pt x="169240" y="295982"/>
                  <a:pt x="174955" y="304554"/>
                </a:cubicBezTo>
                <a:cubicBezTo>
                  <a:pt x="177813" y="308364"/>
                  <a:pt x="179718" y="315032"/>
                  <a:pt x="173050" y="315984"/>
                </a:cubicBezTo>
                <a:cubicBezTo>
                  <a:pt x="168288" y="316937"/>
                  <a:pt x="164478" y="316937"/>
                  <a:pt x="160668" y="315984"/>
                </a:cubicBezTo>
                <a:cubicBezTo>
                  <a:pt x="156858" y="315984"/>
                  <a:pt x="154000" y="315032"/>
                  <a:pt x="150190" y="315032"/>
                </a:cubicBezTo>
                <a:cubicBezTo>
                  <a:pt x="146380" y="315032"/>
                  <a:pt x="142570" y="314079"/>
                  <a:pt x="139713" y="312174"/>
                </a:cubicBezTo>
                <a:cubicBezTo>
                  <a:pt x="137808" y="312174"/>
                  <a:pt x="136855" y="311222"/>
                  <a:pt x="134950" y="310269"/>
                </a:cubicBezTo>
                <a:cubicBezTo>
                  <a:pt x="133998" y="310269"/>
                  <a:pt x="133998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28283" y="304554"/>
                  <a:pt x="130188" y="297887"/>
                  <a:pt x="130188" y="291219"/>
                </a:cubicBezTo>
                <a:cubicBezTo>
                  <a:pt x="130188" y="289314"/>
                  <a:pt x="129235" y="286457"/>
                  <a:pt x="128283" y="284552"/>
                </a:cubicBezTo>
                <a:cubicBezTo>
                  <a:pt x="126378" y="277884"/>
                  <a:pt x="115900" y="273122"/>
                  <a:pt x="109233" y="276932"/>
                </a:cubicBezTo>
                <a:cubicBezTo>
                  <a:pt x="104470" y="279789"/>
                  <a:pt x="109233" y="289314"/>
                  <a:pt x="110185" y="292172"/>
                </a:cubicBezTo>
                <a:cubicBezTo>
                  <a:pt x="112090" y="297887"/>
                  <a:pt x="113043" y="302649"/>
                  <a:pt x="105423" y="301697"/>
                </a:cubicBezTo>
                <a:cubicBezTo>
                  <a:pt x="101613" y="300744"/>
                  <a:pt x="97803" y="301697"/>
                  <a:pt x="93993" y="299792"/>
                </a:cubicBezTo>
                <a:cubicBezTo>
                  <a:pt x="84468" y="296934"/>
                  <a:pt x="73990" y="288362"/>
                  <a:pt x="72085" y="279789"/>
                </a:cubicBezTo>
                <a:cubicBezTo>
                  <a:pt x="69228" y="268359"/>
                  <a:pt x="66370" y="256929"/>
                  <a:pt x="57798" y="248357"/>
                </a:cubicBezTo>
                <a:cubicBezTo>
                  <a:pt x="53035" y="243594"/>
                  <a:pt x="42558" y="235974"/>
                  <a:pt x="34938" y="240737"/>
                </a:cubicBezTo>
                <a:cubicBezTo>
                  <a:pt x="29223" y="244547"/>
                  <a:pt x="24460" y="249309"/>
                  <a:pt x="27318" y="255977"/>
                </a:cubicBezTo>
                <a:cubicBezTo>
                  <a:pt x="30175" y="261692"/>
                  <a:pt x="33985" y="265502"/>
                  <a:pt x="38748" y="270264"/>
                </a:cubicBezTo>
                <a:cubicBezTo>
                  <a:pt x="46368" y="276932"/>
                  <a:pt x="50178" y="285504"/>
                  <a:pt x="54940" y="294077"/>
                </a:cubicBezTo>
                <a:cubicBezTo>
                  <a:pt x="55893" y="295029"/>
                  <a:pt x="55893" y="295982"/>
                  <a:pt x="55893" y="296934"/>
                </a:cubicBezTo>
                <a:cubicBezTo>
                  <a:pt x="55893" y="296934"/>
                  <a:pt x="55893" y="296934"/>
                  <a:pt x="55893" y="296934"/>
                </a:cubicBezTo>
                <a:cubicBezTo>
                  <a:pt x="57798" y="298839"/>
                  <a:pt x="58750" y="302649"/>
                  <a:pt x="54940" y="303602"/>
                </a:cubicBezTo>
                <a:cubicBezTo>
                  <a:pt x="53035" y="304554"/>
                  <a:pt x="51130" y="304554"/>
                  <a:pt x="49225" y="303602"/>
                </a:cubicBezTo>
                <a:lnTo>
                  <a:pt x="49225" y="303602"/>
                </a:lnTo>
                <a:cubicBezTo>
                  <a:pt x="46368" y="301697"/>
                  <a:pt x="43510" y="300744"/>
                  <a:pt x="40653" y="298839"/>
                </a:cubicBezTo>
                <a:cubicBezTo>
                  <a:pt x="34938" y="295029"/>
                  <a:pt x="31128" y="293124"/>
                  <a:pt x="24460" y="292172"/>
                </a:cubicBezTo>
                <a:cubicBezTo>
                  <a:pt x="16840" y="290267"/>
                  <a:pt x="9220" y="290267"/>
                  <a:pt x="4458" y="296934"/>
                </a:cubicBezTo>
                <a:cubicBezTo>
                  <a:pt x="-6020" y="311222"/>
                  <a:pt x="5410" y="330272"/>
                  <a:pt x="23508" y="318842"/>
                </a:cubicBezTo>
                <a:cubicBezTo>
                  <a:pt x="31128" y="314079"/>
                  <a:pt x="36843" y="317889"/>
                  <a:pt x="43510" y="318842"/>
                </a:cubicBezTo>
                <a:cubicBezTo>
                  <a:pt x="50178" y="319794"/>
                  <a:pt x="48273" y="319794"/>
                  <a:pt x="52083" y="319794"/>
                </a:cubicBezTo>
                <a:cubicBezTo>
                  <a:pt x="52083" y="319794"/>
                  <a:pt x="46368" y="325509"/>
                  <a:pt x="45415" y="325509"/>
                </a:cubicBezTo>
                <a:cubicBezTo>
                  <a:pt x="38748" y="331224"/>
                  <a:pt x="33033" y="341702"/>
                  <a:pt x="33985" y="350274"/>
                </a:cubicBezTo>
                <a:cubicBezTo>
                  <a:pt x="34938" y="361704"/>
                  <a:pt x="46368" y="365514"/>
                  <a:pt x="54940" y="356942"/>
                </a:cubicBezTo>
                <a:cubicBezTo>
                  <a:pt x="62560" y="349322"/>
                  <a:pt x="58750" y="339797"/>
                  <a:pt x="68275" y="332177"/>
                </a:cubicBezTo>
                <a:cubicBezTo>
                  <a:pt x="74943" y="327414"/>
                  <a:pt x="85420" y="324557"/>
                  <a:pt x="93993" y="326462"/>
                </a:cubicBezTo>
                <a:cubicBezTo>
                  <a:pt x="93993" y="326462"/>
                  <a:pt x="93993" y="326462"/>
                  <a:pt x="93993" y="326462"/>
                </a:cubicBezTo>
                <a:cubicBezTo>
                  <a:pt x="98755" y="327414"/>
                  <a:pt x="102565" y="328367"/>
                  <a:pt x="101613" y="334082"/>
                </a:cubicBezTo>
                <a:cubicBezTo>
                  <a:pt x="101613" y="336939"/>
                  <a:pt x="98755" y="339797"/>
                  <a:pt x="97803" y="341702"/>
                </a:cubicBezTo>
                <a:cubicBezTo>
                  <a:pt x="95898" y="346464"/>
                  <a:pt x="93993" y="351227"/>
                  <a:pt x="93993" y="356942"/>
                </a:cubicBezTo>
                <a:cubicBezTo>
                  <a:pt x="93993" y="356942"/>
                  <a:pt x="93993" y="357894"/>
                  <a:pt x="93993" y="357894"/>
                </a:cubicBezTo>
                <a:cubicBezTo>
                  <a:pt x="93993" y="366467"/>
                  <a:pt x="95898" y="375039"/>
                  <a:pt x="106375" y="373134"/>
                </a:cubicBezTo>
                <a:cubicBezTo>
                  <a:pt x="120663" y="371229"/>
                  <a:pt x="120663" y="353132"/>
                  <a:pt x="122568" y="342654"/>
                </a:cubicBezTo>
                <a:cubicBezTo>
                  <a:pt x="124473" y="326462"/>
                  <a:pt x="155905" y="333129"/>
                  <a:pt x="166383" y="335034"/>
                </a:cubicBezTo>
                <a:cubicBezTo>
                  <a:pt x="178765" y="335987"/>
                  <a:pt x="186385" y="338844"/>
                  <a:pt x="195910" y="346464"/>
                </a:cubicBezTo>
                <a:cubicBezTo>
                  <a:pt x="198768" y="348369"/>
                  <a:pt x="211150" y="360752"/>
                  <a:pt x="202578" y="364562"/>
                </a:cubicBezTo>
                <a:cubicBezTo>
                  <a:pt x="196863" y="367419"/>
                  <a:pt x="191148" y="369324"/>
                  <a:pt x="185433" y="368372"/>
                </a:cubicBezTo>
                <a:cubicBezTo>
                  <a:pt x="179718" y="367419"/>
                  <a:pt x="174003" y="367419"/>
                  <a:pt x="169240" y="365514"/>
                </a:cubicBezTo>
                <a:cubicBezTo>
                  <a:pt x="163525" y="363609"/>
                  <a:pt x="159715" y="358847"/>
                  <a:pt x="154953" y="355989"/>
                </a:cubicBezTo>
                <a:cubicBezTo>
                  <a:pt x="147333" y="351227"/>
                  <a:pt x="133045" y="354084"/>
                  <a:pt x="132093" y="364562"/>
                </a:cubicBezTo>
                <a:cubicBezTo>
                  <a:pt x="132093" y="371229"/>
                  <a:pt x="135903" y="375039"/>
                  <a:pt x="142570" y="376944"/>
                </a:cubicBezTo>
                <a:cubicBezTo>
                  <a:pt x="146380" y="378849"/>
                  <a:pt x="152095" y="378849"/>
                  <a:pt x="155905" y="378849"/>
                </a:cubicBezTo>
                <a:cubicBezTo>
                  <a:pt x="157810" y="378849"/>
                  <a:pt x="176860" y="379802"/>
                  <a:pt x="174955" y="383612"/>
                </a:cubicBezTo>
                <a:cubicBezTo>
                  <a:pt x="174955" y="383612"/>
                  <a:pt x="174955" y="384564"/>
                  <a:pt x="174955" y="384564"/>
                </a:cubicBezTo>
                <a:cubicBezTo>
                  <a:pt x="171145" y="390279"/>
                  <a:pt x="162573" y="395042"/>
                  <a:pt x="160668" y="400757"/>
                </a:cubicBezTo>
                <a:cubicBezTo>
                  <a:pt x="158763" y="407424"/>
                  <a:pt x="164478" y="415997"/>
                  <a:pt x="173050" y="414092"/>
                </a:cubicBezTo>
                <a:cubicBezTo>
                  <a:pt x="182575" y="412187"/>
                  <a:pt x="184480" y="401709"/>
                  <a:pt x="187338" y="395042"/>
                </a:cubicBezTo>
                <a:cubicBezTo>
                  <a:pt x="194005" y="384564"/>
                  <a:pt x="210198" y="384564"/>
                  <a:pt x="220675" y="388374"/>
                </a:cubicBezTo>
                <a:cubicBezTo>
                  <a:pt x="221628" y="388374"/>
                  <a:pt x="234010" y="395994"/>
                  <a:pt x="237820" y="401709"/>
                </a:cubicBezTo>
                <a:cubicBezTo>
                  <a:pt x="237820" y="402662"/>
                  <a:pt x="237820" y="402662"/>
                  <a:pt x="237820" y="402662"/>
                </a:cubicBezTo>
                <a:cubicBezTo>
                  <a:pt x="237820" y="402662"/>
                  <a:pt x="237820" y="402662"/>
                  <a:pt x="237820" y="403614"/>
                </a:cubicBezTo>
                <a:cubicBezTo>
                  <a:pt x="237820" y="404567"/>
                  <a:pt x="237820" y="405519"/>
                  <a:pt x="236868" y="406472"/>
                </a:cubicBezTo>
                <a:cubicBezTo>
                  <a:pt x="236868" y="406472"/>
                  <a:pt x="236868" y="407424"/>
                  <a:pt x="236868" y="407424"/>
                </a:cubicBezTo>
                <a:cubicBezTo>
                  <a:pt x="233058" y="411234"/>
                  <a:pt x="221628" y="409329"/>
                  <a:pt x="216865" y="409329"/>
                </a:cubicBezTo>
                <a:cubicBezTo>
                  <a:pt x="211150" y="409329"/>
                  <a:pt x="205435" y="410282"/>
                  <a:pt x="200673" y="413139"/>
                </a:cubicBezTo>
                <a:cubicBezTo>
                  <a:pt x="193053" y="417902"/>
                  <a:pt x="198768" y="426474"/>
                  <a:pt x="204483" y="430284"/>
                </a:cubicBezTo>
                <a:cubicBezTo>
                  <a:pt x="213055" y="435999"/>
                  <a:pt x="226390" y="430284"/>
                  <a:pt x="234010" y="426474"/>
                </a:cubicBezTo>
                <a:cubicBezTo>
                  <a:pt x="245440" y="421712"/>
                  <a:pt x="257823" y="430284"/>
                  <a:pt x="265443" y="435999"/>
                </a:cubicBezTo>
                <a:cubicBezTo>
                  <a:pt x="273063" y="441714"/>
                  <a:pt x="283540" y="454097"/>
                  <a:pt x="267348" y="457907"/>
                </a:cubicBezTo>
                <a:cubicBezTo>
                  <a:pt x="258775" y="459812"/>
                  <a:pt x="247345" y="455049"/>
                  <a:pt x="238773" y="453144"/>
                </a:cubicBezTo>
                <a:cubicBezTo>
                  <a:pt x="232105" y="451239"/>
                  <a:pt x="224485" y="451239"/>
                  <a:pt x="216865" y="450287"/>
                </a:cubicBezTo>
                <a:cubicBezTo>
                  <a:pt x="210198" y="450287"/>
                  <a:pt x="203530" y="451239"/>
                  <a:pt x="197815" y="452192"/>
                </a:cubicBezTo>
                <a:cubicBezTo>
                  <a:pt x="182575" y="455049"/>
                  <a:pt x="171145" y="449334"/>
                  <a:pt x="173050" y="434094"/>
                </a:cubicBezTo>
                <a:cubicBezTo>
                  <a:pt x="174003" y="430284"/>
                  <a:pt x="174003" y="426474"/>
                  <a:pt x="173050" y="423617"/>
                </a:cubicBezTo>
                <a:cubicBezTo>
                  <a:pt x="173050" y="423617"/>
                  <a:pt x="173050" y="422664"/>
                  <a:pt x="173050" y="422664"/>
                </a:cubicBezTo>
                <a:cubicBezTo>
                  <a:pt x="171145" y="418854"/>
                  <a:pt x="167335" y="416949"/>
                  <a:pt x="163525" y="416949"/>
                </a:cubicBezTo>
                <a:cubicBezTo>
                  <a:pt x="162573" y="416949"/>
                  <a:pt x="162573" y="416949"/>
                  <a:pt x="161620" y="416949"/>
                </a:cubicBezTo>
                <a:cubicBezTo>
                  <a:pt x="160668" y="416949"/>
                  <a:pt x="159715" y="416949"/>
                  <a:pt x="158763" y="417902"/>
                </a:cubicBezTo>
                <a:cubicBezTo>
                  <a:pt x="158763" y="417902"/>
                  <a:pt x="158763" y="417902"/>
                  <a:pt x="157810" y="417902"/>
                </a:cubicBezTo>
                <a:cubicBezTo>
                  <a:pt x="156858" y="418854"/>
                  <a:pt x="155905" y="419807"/>
                  <a:pt x="154953" y="421712"/>
                </a:cubicBezTo>
                <a:cubicBezTo>
                  <a:pt x="154000" y="424569"/>
                  <a:pt x="154000" y="428379"/>
                  <a:pt x="153048" y="432189"/>
                </a:cubicBezTo>
                <a:cubicBezTo>
                  <a:pt x="152095" y="435047"/>
                  <a:pt x="150190" y="434094"/>
                  <a:pt x="149238" y="433142"/>
                </a:cubicBezTo>
                <a:cubicBezTo>
                  <a:pt x="148285" y="433142"/>
                  <a:pt x="148285" y="432189"/>
                  <a:pt x="147333" y="431237"/>
                </a:cubicBezTo>
                <a:cubicBezTo>
                  <a:pt x="142570" y="424569"/>
                  <a:pt x="137808" y="418854"/>
                  <a:pt x="130188" y="415044"/>
                </a:cubicBezTo>
                <a:cubicBezTo>
                  <a:pt x="119710" y="410282"/>
                  <a:pt x="107328" y="411234"/>
                  <a:pt x="97803" y="403614"/>
                </a:cubicBezTo>
                <a:cubicBezTo>
                  <a:pt x="87325" y="395042"/>
                  <a:pt x="88278" y="380754"/>
                  <a:pt x="82563" y="369324"/>
                </a:cubicBezTo>
                <a:cubicBezTo>
                  <a:pt x="80658" y="364562"/>
                  <a:pt x="73038" y="359799"/>
                  <a:pt x="66370" y="362657"/>
                </a:cubicBezTo>
                <a:cubicBezTo>
                  <a:pt x="50178" y="369324"/>
                  <a:pt x="65418" y="385517"/>
                  <a:pt x="70180" y="395042"/>
                </a:cubicBezTo>
                <a:cubicBezTo>
                  <a:pt x="71133" y="396947"/>
                  <a:pt x="72085" y="398852"/>
                  <a:pt x="72085" y="399804"/>
                </a:cubicBezTo>
                <a:cubicBezTo>
                  <a:pt x="71133" y="401709"/>
                  <a:pt x="68275" y="402662"/>
                  <a:pt x="66370" y="402662"/>
                </a:cubicBezTo>
                <a:cubicBezTo>
                  <a:pt x="66370" y="402662"/>
                  <a:pt x="66370" y="402662"/>
                  <a:pt x="66370" y="402662"/>
                </a:cubicBezTo>
                <a:cubicBezTo>
                  <a:pt x="64465" y="401709"/>
                  <a:pt x="61608" y="400757"/>
                  <a:pt x="59703" y="399804"/>
                </a:cubicBezTo>
                <a:cubicBezTo>
                  <a:pt x="56845" y="398852"/>
                  <a:pt x="53035" y="395994"/>
                  <a:pt x="49225" y="395994"/>
                </a:cubicBezTo>
                <a:cubicBezTo>
                  <a:pt x="44463" y="395994"/>
                  <a:pt x="40653" y="396947"/>
                  <a:pt x="36843" y="399804"/>
                </a:cubicBezTo>
                <a:cubicBezTo>
                  <a:pt x="29223" y="406472"/>
                  <a:pt x="42558" y="416949"/>
                  <a:pt x="48273" y="418854"/>
                </a:cubicBezTo>
                <a:cubicBezTo>
                  <a:pt x="63513" y="425522"/>
                  <a:pt x="84468" y="423617"/>
                  <a:pt x="100660" y="424569"/>
                </a:cubicBezTo>
                <a:cubicBezTo>
                  <a:pt x="112090" y="425522"/>
                  <a:pt x="119710" y="430284"/>
                  <a:pt x="125425" y="438857"/>
                </a:cubicBezTo>
                <a:cubicBezTo>
                  <a:pt x="128283" y="442667"/>
                  <a:pt x="133998" y="444572"/>
                  <a:pt x="137808" y="448382"/>
                </a:cubicBezTo>
                <a:cubicBezTo>
                  <a:pt x="143523" y="457907"/>
                  <a:pt x="133998" y="462669"/>
                  <a:pt x="124473" y="463622"/>
                </a:cubicBezTo>
                <a:cubicBezTo>
                  <a:pt x="117805" y="463622"/>
                  <a:pt x="112090" y="460764"/>
                  <a:pt x="107328" y="456954"/>
                </a:cubicBezTo>
                <a:cubicBezTo>
                  <a:pt x="101613" y="452192"/>
                  <a:pt x="97803" y="444572"/>
                  <a:pt x="90183" y="440762"/>
                </a:cubicBezTo>
                <a:cubicBezTo>
                  <a:pt x="84468" y="437904"/>
                  <a:pt x="77800" y="437904"/>
                  <a:pt x="73990" y="441714"/>
                </a:cubicBezTo>
                <a:cubicBezTo>
                  <a:pt x="63513" y="448382"/>
                  <a:pt x="73990" y="45695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84468" y="472194"/>
                  <a:pt x="69228" y="476957"/>
                  <a:pt x="63513" y="471242"/>
                </a:cubicBezTo>
                <a:cubicBezTo>
                  <a:pt x="60655" y="469337"/>
                  <a:pt x="58750" y="467432"/>
                  <a:pt x="56845" y="464574"/>
                </a:cubicBezTo>
                <a:cubicBezTo>
                  <a:pt x="53988" y="460764"/>
                  <a:pt x="52083" y="456954"/>
                  <a:pt x="49225" y="453144"/>
                </a:cubicBezTo>
                <a:cubicBezTo>
                  <a:pt x="44463" y="446477"/>
                  <a:pt x="40653" y="439809"/>
                  <a:pt x="33985" y="435999"/>
                </a:cubicBezTo>
                <a:cubicBezTo>
                  <a:pt x="25413" y="432189"/>
                  <a:pt x="7315" y="433142"/>
                  <a:pt x="8268" y="445524"/>
                </a:cubicBezTo>
                <a:cubicBezTo>
                  <a:pt x="8268" y="453144"/>
                  <a:pt x="12078" y="457907"/>
                  <a:pt x="17793" y="462669"/>
                </a:cubicBezTo>
                <a:cubicBezTo>
                  <a:pt x="23508" y="467432"/>
                  <a:pt x="42558" y="476957"/>
                  <a:pt x="39700" y="486482"/>
                </a:cubicBezTo>
                <a:cubicBezTo>
                  <a:pt x="35890" y="491244"/>
                  <a:pt x="25413" y="487434"/>
                  <a:pt x="18745" y="486482"/>
                </a:cubicBezTo>
                <a:cubicBezTo>
                  <a:pt x="13030" y="485529"/>
                  <a:pt x="9220" y="486482"/>
                  <a:pt x="5410" y="489339"/>
                </a:cubicBezTo>
                <a:cubicBezTo>
                  <a:pt x="-3162" y="495054"/>
                  <a:pt x="-305" y="507437"/>
                  <a:pt x="5410" y="513152"/>
                </a:cubicBezTo>
                <a:cubicBezTo>
                  <a:pt x="9220" y="516962"/>
                  <a:pt x="14935" y="517914"/>
                  <a:pt x="20650" y="516962"/>
                </a:cubicBezTo>
                <a:cubicBezTo>
                  <a:pt x="23508" y="516962"/>
                  <a:pt x="27318" y="515057"/>
                  <a:pt x="29223" y="513152"/>
                </a:cubicBezTo>
                <a:cubicBezTo>
                  <a:pt x="30175" y="512199"/>
                  <a:pt x="31128" y="512199"/>
                  <a:pt x="32080" y="512199"/>
                </a:cubicBezTo>
                <a:cubicBezTo>
                  <a:pt x="33985" y="511247"/>
                  <a:pt x="36843" y="509342"/>
                  <a:pt x="39700" y="509342"/>
                </a:cubicBezTo>
                <a:cubicBezTo>
                  <a:pt x="42558" y="509342"/>
                  <a:pt x="42558" y="512199"/>
                  <a:pt x="42558" y="514104"/>
                </a:cubicBezTo>
                <a:cubicBezTo>
                  <a:pt x="41605" y="516962"/>
                  <a:pt x="36843" y="519819"/>
                  <a:pt x="33985" y="521724"/>
                </a:cubicBezTo>
                <a:cubicBezTo>
                  <a:pt x="33033" y="522677"/>
                  <a:pt x="31128" y="523629"/>
                  <a:pt x="30175" y="524582"/>
                </a:cubicBezTo>
                <a:cubicBezTo>
                  <a:pt x="24460" y="530297"/>
                  <a:pt x="19698" y="536964"/>
                  <a:pt x="25413" y="545537"/>
                </a:cubicBezTo>
                <a:cubicBezTo>
                  <a:pt x="30175" y="552204"/>
                  <a:pt x="46368" y="548394"/>
                  <a:pt x="51130" y="543632"/>
                </a:cubicBezTo>
                <a:cubicBezTo>
                  <a:pt x="55893" y="539822"/>
                  <a:pt x="57798" y="534107"/>
                  <a:pt x="59703" y="528392"/>
                </a:cubicBezTo>
                <a:cubicBezTo>
                  <a:pt x="59703" y="528392"/>
                  <a:pt x="59703" y="528392"/>
                  <a:pt x="59703" y="527439"/>
                </a:cubicBezTo>
                <a:cubicBezTo>
                  <a:pt x="60655" y="519819"/>
                  <a:pt x="61608" y="509342"/>
                  <a:pt x="68275" y="503627"/>
                </a:cubicBezTo>
                <a:cubicBezTo>
                  <a:pt x="73990" y="498864"/>
                  <a:pt x="76848" y="507437"/>
                  <a:pt x="80658" y="508389"/>
                </a:cubicBezTo>
                <a:cubicBezTo>
                  <a:pt x="80658" y="508389"/>
                  <a:pt x="80658" y="508389"/>
                  <a:pt x="80658" y="508389"/>
                </a:cubicBezTo>
                <a:cubicBezTo>
                  <a:pt x="83515" y="509342"/>
                  <a:pt x="87325" y="507437"/>
                  <a:pt x="89230" y="506484"/>
                </a:cubicBezTo>
                <a:cubicBezTo>
                  <a:pt x="93040" y="504579"/>
                  <a:pt x="101613" y="495054"/>
                  <a:pt x="106375" y="504579"/>
                </a:cubicBezTo>
                <a:cubicBezTo>
                  <a:pt x="108280" y="507437"/>
                  <a:pt x="101613" y="515057"/>
                  <a:pt x="99708" y="516962"/>
                </a:cubicBezTo>
                <a:cubicBezTo>
                  <a:pt x="93993" y="524582"/>
                  <a:pt x="107328" y="529344"/>
                  <a:pt x="113043" y="527439"/>
                </a:cubicBezTo>
                <a:cubicBezTo>
                  <a:pt x="113043" y="527439"/>
                  <a:pt x="113043" y="527439"/>
                  <a:pt x="113043" y="527439"/>
                </a:cubicBezTo>
                <a:cubicBezTo>
                  <a:pt x="120663" y="527439"/>
                  <a:pt x="125425" y="519819"/>
                  <a:pt x="127330" y="513152"/>
                </a:cubicBezTo>
                <a:cubicBezTo>
                  <a:pt x="127330" y="511247"/>
                  <a:pt x="128283" y="509342"/>
                  <a:pt x="128283" y="507437"/>
                </a:cubicBezTo>
                <a:cubicBezTo>
                  <a:pt x="128283" y="505532"/>
                  <a:pt x="128283" y="504579"/>
                  <a:pt x="129235" y="503627"/>
                </a:cubicBezTo>
                <a:cubicBezTo>
                  <a:pt x="130188" y="500769"/>
                  <a:pt x="132093" y="497912"/>
                  <a:pt x="134950" y="498864"/>
                </a:cubicBezTo>
                <a:cubicBezTo>
                  <a:pt x="138760" y="498864"/>
                  <a:pt x="139713" y="502674"/>
                  <a:pt x="142570" y="502674"/>
                </a:cubicBezTo>
                <a:cubicBezTo>
                  <a:pt x="146380" y="503627"/>
                  <a:pt x="149238" y="502674"/>
                  <a:pt x="152095" y="501722"/>
                </a:cubicBezTo>
                <a:cubicBezTo>
                  <a:pt x="153048" y="501722"/>
                  <a:pt x="153048" y="500769"/>
                  <a:pt x="154000" y="500769"/>
                </a:cubicBezTo>
                <a:cubicBezTo>
                  <a:pt x="156858" y="498864"/>
                  <a:pt x="159715" y="496959"/>
                  <a:pt x="162573" y="497912"/>
                </a:cubicBezTo>
                <a:cubicBezTo>
                  <a:pt x="164478" y="498864"/>
                  <a:pt x="163525" y="500769"/>
                  <a:pt x="162573" y="502674"/>
                </a:cubicBezTo>
                <a:cubicBezTo>
                  <a:pt x="162573" y="502674"/>
                  <a:pt x="162573" y="502674"/>
                  <a:pt x="162573" y="502674"/>
                </a:cubicBezTo>
                <a:cubicBezTo>
                  <a:pt x="157810" y="508389"/>
                  <a:pt x="147333" y="517914"/>
                  <a:pt x="160668" y="522677"/>
                </a:cubicBezTo>
                <a:cubicBezTo>
                  <a:pt x="172098" y="526487"/>
                  <a:pt x="182575" y="509342"/>
                  <a:pt x="188290" y="502674"/>
                </a:cubicBezTo>
                <a:cubicBezTo>
                  <a:pt x="195910" y="493149"/>
                  <a:pt x="209245" y="489339"/>
                  <a:pt x="221628" y="490292"/>
                </a:cubicBezTo>
                <a:cubicBezTo>
                  <a:pt x="228295" y="490292"/>
                  <a:pt x="244488" y="496007"/>
                  <a:pt x="235915" y="506484"/>
                </a:cubicBezTo>
                <a:cubicBezTo>
                  <a:pt x="233058" y="510294"/>
                  <a:pt x="227343" y="513152"/>
                  <a:pt x="223533" y="516009"/>
                </a:cubicBezTo>
                <a:cubicBezTo>
                  <a:pt x="216865" y="520772"/>
                  <a:pt x="195910" y="526487"/>
                  <a:pt x="199720" y="537917"/>
                </a:cubicBezTo>
                <a:cubicBezTo>
                  <a:pt x="203530" y="547442"/>
                  <a:pt x="216865" y="546489"/>
                  <a:pt x="225438" y="541727"/>
                </a:cubicBezTo>
                <a:cubicBezTo>
                  <a:pt x="232105" y="537917"/>
                  <a:pt x="235915" y="533154"/>
                  <a:pt x="240678" y="527439"/>
                </a:cubicBezTo>
                <a:cubicBezTo>
                  <a:pt x="245440" y="521724"/>
                  <a:pt x="248298" y="511247"/>
                  <a:pt x="254965" y="507437"/>
                </a:cubicBezTo>
                <a:cubicBezTo>
                  <a:pt x="256870" y="506484"/>
                  <a:pt x="258775" y="506484"/>
                  <a:pt x="261633" y="505532"/>
                </a:cubicBezTo>
                <a:cubicBezTo>
                  <a:pt x="265443" y="504579"/>
                  <a:pt x="270205" y="504579"/>
                  <a:pt x="272110" y="507437"/>
                </a:cubicBezTo>
                <a:cubicBezTo>
                  <a:pt x="274015" y="510294"/>
                  <a:pt x="272110" y="515057"/>
                  <a:pt x="273063" y="517914"/>
                </a:cubicBezTo>
                <a:cubicBezTo>
                  <a:pt x="273063" y="520772"/>
                  <a:pt x="273063" y="525534"/>
                  <a:pt x="276873" y="527439"/>
                </a:cubicBezTo>
                <a:cubicBezTo>
                  <a:pt x="278778" y="528392"/>
                  <a:pt x="280683" y="528392"/>
                  <a:pt x="282588" y="527439"/>
                </a:cubicBezTo>
                <a:cubicBezTo>
                  <a:pt x="287350" y="525534"/>
                  <a:pt x="289255" y="522677"/>
                  <a:pt x="291160" y="517914"/>
                </a:cubicBezTo>
                <a:cubicBezTo>
                  <a:pt x="293065" y="512199"/>
                  <a:pt x="293065" y="489339"/>
                  <a:pt x="312115" y="502674"/>
                </a:cubicBezTo>
                <a:cubicBezTo>
                  <a:pt x="315925" y="504579"/>
                  <a:pt x="318783" y="508389"/>
                  <a:pt x="320688" y="511247"/>
                </a:cubicBezTo>
                <a:cubicBezTo>
                  <a:pt x="335928" y="529344"/>
                  <a:pt x="337833" y="552204"/>
                  <a:pt x="336880" y="574112"/>
                </a:cubicBezTo>
                <a:cubicBezTo>
                  <a:pt x="335928" y="589352"/>
                  <a:pt x="326403" y="606497"/>
                  <a:pt x="332118" y="620784"/>
                </a:cubicBezTo>
                <a:cubicBezTo>
                  <a:pt x="336880" y="632214"/>
                  <a:pt x="356883" y="635072"/>
                  <a:pt x="368313" y="634119"/>
                </a:cubicBezTo>
                <a:cubicBezTo>
                  <a:pt x="381648" y="633167"/>
                  <a:pt x="397840" y="629357"/>
                  <a:pt x="397840" y="614117"/>
                </a:cubicBezTo>
                <a:cubicBezTo>
                  <a:pt x="397840" y="597924"/>
                  <a:pt x="391173" y="580779"/>
                  <a:pt x="388315" y="563634"/>
                </a:cubicBezTo>
                <a:cubicBezTo>
                  <a:pt x="384505" y="539822"/>
                  <a:pt x="380695" y="496959"/>
                  <a:pt x="419748" y="500769"/>
                </a:cubicBezTo>
                <a:cubicBezTo>
                  <a:pt x="419748" y="500769"/>
                  <a:pt x="419748" y="500769"/>
                  <a:pt x="419748" y="500769"/>
                </a:cubicBezTo>
                <a:cubicBezTo>
                  <a:pt x="429273" y="503627"/>
                  <a:pt x="437845" y="506484"/>
                  <a:pt x="441655" y="516009"/>
                </a:cubicBezTo>
                <a:cubicBezTo>
                  <a:pt x="442608" y="518867"/>
                  <a:pt x="445465" y="533154"/>
                  <a:pt x="450228" y="535059"/>
                </a:cubicBezTo>
                <a:cubicBezTo>
                  <a:pt x="451180" y="536012"/>
                  <a:pt x="452133" y="536012"/>
                  <a:pt x="453085" y="536012"/>
                </a:cubicBezTo>
                <a:cubicBezTo>
                  <a:pt x="457848" y="535059"/>
                  <a:pt x="461658" y="533154"/>
                  <a:pt x="465468" y="530297"/>
                </a:cubicBezTo>
                <a:cubicBezTo>
                  <a:pt x="466420" y="528392"/>
                  <a:pt x="468325" y="527439"/>
                  <a:pt x="469278" y="525534"/>
                </a:cubicBezTo>
                <a:cubicBezTo>
                  <a:pt x="470230" y="523629"/>
                  <a:pt x="470230" y="521724"/>
                  <a:pt x="471183" y="519819"/>
                </a:cubicBezTo>
                <a:cubicBezTo>
                  <a:pt x="471183" y="517914"/>
                  <a:pt x="470230" y="516962"/>
                  <a:pt x="469278" y="515057"/>
                </a:cubicBezTo>
                <a:cubicBezTo>
                  <a:pt x="467373" y="512199"/>
                  <a:pt x="464515" y="509342"/>
                  <a:pt x="462610" y="506484"/>
                </a:cubicBezTo>
                <a:cubicBezTo>
                  <a:pt x="462610" y="505532"/>
                  <a:pt x="462610" y="504579"/>
                  <a:pt x="463563" y="503627"/>
                </a:cubicBezTo>
                <a:cubicBezTo>
                  <a:pt x="466420" y="502674"/>
                  <a:pt x="468325" y="504579"/>
                  <a:pt x="470230" y="506484"/>
                </a:cubicBezTo>
                <a:cubicBezTo>
                  <a:pt x="470230" y="506484"/>
                  <a:pt x="470230" y="506484"/>
                  <a:pt x="470230" y="506484"/>
                </a:cubicBezTo>
                <a:cubicBezTo>
                  <a:pt x="472135" y="508389"/>
                  <a:pt x="474040" y="510294"/>
                  <a:pt x="474993" y="510294"/>
                </a:cubicBezTo>
                <a:cubicBezTo>
                  <a:pt x="480708" y="513152"/>
                  <a:pt x="486423" y="512199"/>
                  <a:pt x="493090" y="512199"/>
                </a:cubicBezTo>
                <a:cubicBezTo>
                  <a:pt x="503568" y="511247"/>
                  <a:pt x="514998" y="514104"/>
                  <a:pt x="521665" y="522677"/>
                </a:cubicBezTo>
                <a:cubicBezTo>
                  <a:pt x="526428" y="529344"/>
                  <a:pt x="526428" y="540774"/>
                  <a:pt x="531190" y="548394"/>
                </a:cubicBezTo>
                <a:cubicBezTo>
                  <a:pt x="532143" y="550299"/>
                  <a:pt x="536905" y="555062"/>
                  <a:pt x="541668" y="556967"/>
                </a:cubicBezTo>
                <a:cubicBezTo>
                  <a:pt x="545478" y="556967"/>
                  <a:pt x="550240" y="555062"/>
                  <a:pt x="551193" y="551252"/>
                </a:cubicBezTo>
                <a:cubicBezTo>
                  <a:pt x="551193" y="551252"/>
                  <a:pt x="551193" y="550299"/>
                  <a:pt x="551193" y="550299"/>
                </a:cubicBezTo>
                <a:cubicBezTo>
                  <a:pt x="551193" y="550299"/>
                  <a:pt x="551193" y="550299"/>
                  <a:pt x="551193" y="549347"/>
                </a:cubicBezTo>
                <a:cubicBezTo>
                  <a:pt x="551193" y="545537"/>
                  <a:pt x="548335" y="542679"/>
                  <a:pt x="547383" y="539822"/>
                </a:cubicBezTo>
                <a:cubicBezTo>
                  <a:pt x="547383" y="538869"/>
                  <a:pt x="546430" y="538869"/>
                  <a:pt x="546430" y="537917"/>
                </a:cubicBezTo>
                <a:cubicBezTo>
                  <a:pt x="544525" y="535059"/>
                  <a:pt x="542620" y="532202"/>
                  <a:pt x="543573" y="529344"/>
                </a:cubicBezTo>
                <a:cubicBezTo>
                  <a:pt x="543573" y="527439"/>
                  <a:pt x="545478" y="525534"/>
                  <a:pt x="548335" y="525534"/>
                </a:cubicBezTo>
                <a:cubicBezTo>
                  <a:pt x="550240" y="525534"/>
                  <a:pt x="552145" y="526487"/>
                  <a:pt x="554050" y="528392"/>
                </a:cubicBezTo>
                <a:cubicBezTo>
                  <a:pt x="556908" y="530297"/>
                  <a:pt x="559765" y="532202"/>
                  <a:pt x="562623" y="533154"/>
                </a:cubicBezTo>
                <a:cubicBezTo>
                  <a:pt x="562623" y="533154"/>
                  <a:pt x="563575" y="533154"/>
                  <a:pt x="563575" y="533154"/>
                </a:cubicBezTo>
                <a:cubicBezTo>
                  <a:pt x="567385" y="536012"/>
                  <a:pt x="571195" y="537917"/>
                  <a:pt x="575958" y="538869"/>
                </a:cubicBezTo>
                <a:cubicBezTo>
                  <a:pt x="587388" y="540774"/>
                  <a:pt x="597865" y="545537"/>
                  <a:pt x="609295" y="547442"/>
                </a:cubicBezTo>
                <a:cubicBezTo>
                  <a:pt x="620725" y="550299"/>
                  <a:pt x="626440" y="553157"/>
                  <a:pt x="631203" y="563634"/>
                </a:cubicBezTo>
                <a:cubicBezTo>
                  <a:pt x="634060" y="569349"/>
                  <a:pt x="638823" y="575064"/>
                  <a:pt x="644538" y="578874"/>
                </a:cubicBezTo>
                <a:cubicBezTo>
                  <a:pt x="650253" y="582684"/>
                  <a:pt x="663588" y="581732"/>
                  <a:pt x="665493" y="574112"/>
                </a:cubicBezTo>
                <a:cubicBezTo>
                  <a:pt x="667398" y="568397"/>
                  <a:pt x="666445" y="564587"/>
                  <a:pt x="662635" y="558872"/>
                </a:cubicBezTo>
                <a:cubicBezTo>
                  <a:pt x="659778" y="555062"/>
                  <a:pt x="651205" y="551252"/>
                  <a:pt x="646443" y="546489"/>
                </a:cubicBezTo>
                <a:cubicBezTo>
                  <a:pt x="644538" y="538869"/>
                  <a:pt x="678828" y="536012"/>
                  <a:pt x="684543" y="534107"/>
                </a:cubicBezTo>
                <a:cubicBezTo>
                  <a:pt x="690258" y="532202"/>
                  <a:pt x="695020" y="526487"/>
                  <a:pt x="691210" y="520772"/>
                </a:cubicBezTo>
                <a:cubicBezTo>
                  <a:pt x="686448" y="513152"/>
                  <a:pt x="676923" y="514104"/>
                  <a:pt x="669303" y="515057"/>
                </a:cubicBezTo>
                <a:cubicBezTo>
                  <a:pt x="664540" y="516009"/>
                  <a:pt x="658825" y="517914"/>
                  <a:pt x="655015" y="520772"/>
                </a:cubicBezTo>
                <a:cubicBezTo>
                  <a:pt x="651205" y="522677"/>
                  <a:pt x="647395" y="525534"/>
                  <a:pt x="643585" y="527439"/>
                </a:cubicBezTo>
                <a:cubicBezTo>
                  <a:pt x="636918" y="530297"/>
                  <a:pt x="631203" y="529344"/>
                  <a:pt x="624535" y="527439"/>
                </a:cubicBezTo>
                <a:cubicBezTo>
                  <a:pt x="619773" y="526487"/>
                  <a:pt x="615010" y="526487"/>
                  <a:pt x="610248" y="525534"/>
                </a:cubicBezTo>
                <a:cubicBezTo>
                  <a:pt x="606438" y="524582"/>
                  <a:pt x="599770" y="523629"/>
                  <a:pt x="601675" y="518867"/>
                </a:cubicBezTo>
                <a:cubicBezTo>
                  <a:pt x="602628" y="515057"/>
                  <a:pt x="610248" y="515057"/>
                  <a:pt x="614058" y="515057"/>
                </a:cubicBezTo>
                <a:cubicBezTo>
                  <a:pt x="619773" y="515057"/>
                  <a:pt x="629298" y="515057"/>
                  <a:pt x="632155" y="509342"/>
                </a:cubicBezTo>
                <a:cubicBezTo>
                  <a:pt x="632155" y="507437"/>
                  <a:pt x="630250" y="505532"/>
                  <a:pt x="628345" y="503627"/>
                </a:cubicBezTo>
                <a:cubicBezTo>
                  <a:pt x="622630" y="499817"/>
                  <a:pt x="610248" y="503627"/>
                  <a:pt x="604533" y="505532"/>
                </a:cubicBezTo>
                <a:cubicBezTo>
                  <a:pt x="596913" y="508389"/>
                  <a:pt x="591198" y="511247"/>
                  <a:pt x="583578" y="509342"/>
                </a:cubicBezTo>
                <a:cubicBezTo>
                  <a:pt x="575958" y="507437"/>
                  <a:pt x="568338" y="504579"/>
                  <a:pt x="560718" y="501722"/>
                </a:cubicBezTo>
                <a:cubicBezTo>
                  <a:pt x="552145" y="497912"/>
                  <a:pt x="549288" y="492197"/>
                  <a:pt x="558813" y="487434"/>
                </a:cubicBezTo>
                <a:cubicBezTo>
                  <a:pt x="562623" y="485529"/>
                  <a:pt x="566433" y="485529"/>
                  <a:pt x="570243" y="484577"/>
                </a:cubicBezTo>
                <a:cubicBezTo>
                  <a:pt x="573100" y="483624"/>
                  <a:pt x="576910" y="483624"/>
                  <a:pt x="578815" y="480767"/>
                </a:cubicBezTo>
                <a:cubicBezTo>
                  <a:pt x="583578" y="476004"/>
                  <a:pt x="575958" y="471242"/>
                  <a:pt x="571195" y="471242"/>
                </a:cubicBezTo>
                <a:cubicBezTo>
                  <a:pt x="562623" y="469337"/>
                  <a:pt x="553098" y="474099"/>
                  <a:pt x="546430" y="478862"/>
                </a:cubicBezTo>
                <a:cubicBezTo>
                  <a:pt x="536905" y="485529"/>
                  <a:pt x="531190" y="490292"/>
                  <a:pt x="518808" y="490292"/>
                </a:cubicBezTo>
                <a:cubicBezTo>
                  <a:pt x="509283" y="490292"/>
                  <a:pt x="498805" y="487434"/>
                  <a:pt x="489280" y="485529"/>
                </a:cubicBezTo>
                <a:cubicBezTo>
                  <a:pt x="477850" y="482672"/>
                  <a:pt x="467373" y="478862"/>
                  <a:pt x="456895" y="474099"/>
                </a:cubicBezTo>
                <a:cubicBezTo>
                  <a:pt x="456895" y="474099"/>
                  <a:pt x="456895" y="474099"/>
                  <a:pt x="456895" y="474099"/>
                </a:cubicBezTo>
                <a:cubicBezTo>
                  <a:pt x="454990" y="473147"/>
                  <a:pt x="454038" y="472194"/>
                  <a:pt x="453085" y="471242"/>
                </a:cubicBezTo>
                <a:cubicBezTo>
                  <a:pt x="452133" y="470289"/>
                  <a:pt x="451180" y="467432"/>
                  <a:pt x="452133" y="466479"/>
                </a:cubicBezTo>
                <a:cubicBezTo>
                  <a:pt x="453085" y="465527"/>
                  <a:pt x="453085" y="464574"/>
                  <a:pt x="454038" y="464574"/>
                </a:cubicBezTo>
                <a:cubicBezTo>
                  <a:pt x="454038" y="464574"/>
                  <a:pt x="454038" y="464574"/>
                  <a:pt x="454038" y="464574"/>
                </a:cubicBezTo>
                <a:cubicBezTo>
                  <a:pt x="456895" y="463622"/>
                  <a:pt x="460705" y="462669"/>
                  <a:pt x="463563" y="461717"/>
                </a:cubicBezTo>
                <a:cubicBezTo>
                  <a:pt x="468325" y="460764"/>
                  <a:pt x="473088" y="460764"/>
                  <a:pt x="476898" y="459812"/>
                </a:cubicBezTo>
                <a:cubicBezTo>
                  <a:pt x="484518" y="459812"/>
                  <a:pt x="493090" y="457907"/>
                  <a:pt x="500710" y="456002"/>
                </a:cubicBezTo>
                <a:cubicBezTo>
                  <a:pt x="514998" y="453144"/>
                  <a:pt x="528333" y="451239"/>
                  <a:pt x="542620" y="450287"/>
                </a:cubicBezTo>
                <a:cubicBezTo>
                  <a:pt x="549288" y="449334"/>
                  <a:pt x="555955" y="449334"/>
                  <a:pt x="562623" y="447429"/>
                </a:cubicBezTo>
                <a:cubicBezTo>
                  <a:pt x="575005" y="443619"/>
                  <a:pt x="584530" y="451239"/>
                  <a:pt x="593103" y="456954"/>
                </a:cubicBezTo>
                <a:cubicBezTo>
                  <a:pt x="596913" y="458859"/>
                  <a:pt x="604533" y="463622"/>
                  <a:pt x="608343" y="468384"/>
                </a:cubicBezTo>
                <a:cubicBezTo>
                  <a:pt x="611200" y="476957"/>
                  <a:pt x="605485" y="487434"/>
                  <a:pt x="614058" y="495054"/>
                </a:cubicBezTo>
                <a:cubicBezTo>
                  <a:pt x="618820" y="498864"/>
                  <a:pt x="627393" y="502674"/>
                  <a:pt x="631203" y="496007"/>
                </a:cubicBezTo>
                <a:cubicBezTo>
                  <a:pt x="633108" y="493149"/>
                  <a:pt x="633108" y="490292"/>
                  <a:pt x="633108" y="487434"/>
                </a:cubicBezTo>
                <a:cubicBezTo>
                  <a:pt x="633108" y="484577"/>
                  <a:pt x="631203" y="480767"/>
                  <a:pt x="631203" y="477909"/>
                </a:cubicBezTo>
                <a:cubicBezTo>
                  <a:pt x="629298" y="472194"/>
                  <a:pt x="635965" y="474099"/>
                  <a:pt x="639775" y="475052"/>
                </a:cubicBezTo>
                <a:cubicBezTo>
                  <a:pt x="640728" y="475052"/>
                  <a:pt x="641680" y="475052"/>
                  <a:pt x="642633" y="474099"/>
                </a:cubicBezTo>
                <a:cubicBezTo>
                  <a:pt x="648348" y="472194"/>
                  <a:pt x="653110" y="472194"/>
                  <a:pt x="658825" y="475052"/>
                </a:cubicBezTo>
                <a:cubicBezTo>
                  <a:pt x="664540" y="478862"/>
                  <a:pt x="668350" y="481719"/>
                  <a:pt x="675970" y="484577"/>
                </a:cubicBezTo>
                <a:cubicBezTo>
                  <a:pt x="683590" y="487434"/>
                  <a:pt x="693115" y="485529"/>
                  <a:pt x="698830" y="480767"/>
                </a:cubicBezTo>
                <a:cubicBezTo>
                  <a:pt x="703593" y="476004"/>
                  <a:pt x="704545" y="463622"/>
                  <a:pt x="698830" y="459812"/>
                </a:cubicBezTo>
                <a:cubicBezTo>
                  <a:pt x="685495" y="450287"/>
                  <a:pt x="670255" y="461717"/>
                  <a:pt x="655015" y="456954"/>
                </a:cubicBezTo>
                <a:cubicBezTo>
                  <a:pt x="649300" y="455049"/>
                  <a:pt x="645490" y="452192"/>
                  <a:pt x="639775" y="451239"/>
                </a:cubicBezTo>
                <a:cubicBezTo>
                  <a:pt x="634060" y="451239"/>
                  <a:pt x="622630" y="444572"/>
                  <a:pt x="618820" y="439809"/>
                </a:cubicBezTo>
                <a:cubicBezTo>
                  <a:pt x="617868" y="435999"/>
                  <a:pt x="631203" y="433142"/>
                  <a:pt x="632155" y="433142"/>
                </a:cubicBezTo>
                <a:cubicBezTo>
                  <a:pt x="638823" y="432189"/>
                  <a:pt x="644538" y="431237"/>
                  <a:pt x="651205" y="429332"/>
                </a:cubicBezTo>
                <a:cubicBezTo>
                  <a:pt x="662635" y="426474"/>
                  <a:pt x="675018" y="421712"/>
                  <a:pt x="686448" y="420759"/>
                </a:cubicBezTo>
                <a:cubicBezTo>
                  <a:pt x="699783" y="418854"/>
                  <a:pt x="715023" y="421712"/>
                  <a:pt x="720738" y="435047"/>
                </a:cubicBezTo>
                <a:cubicBezTo>
                  <a:pt x="723595" y="440762"/>
                  <a:pt x="729310" y="443619"/>
                  <a:pt x="735978" y="442667"/>
                </a:cubicBezTo>
                <a:cubicBezTo>
                  <a:pt x="749313" y="440762"/>
                  <a:pt x="743598" y="421712"/>
                  <a:pt x="737883" y="415997"/>
                </a:cubicBezTo>
                <a:cubicBezTo>
                  <a:pt x="734073" y="412187"/>
                  <a:pt x="731215" y="409329"/>
                  <a:pt x="727405" y="406472"/>
                </a:cubicBezTo>
                <a:cubicBezTo>
                  <a:pt x="722643" y="403614"/>
                  <a:pt x="708355" y="402662"/>
                  <a:pt x="717880" y="391232"/>
                </a:cubicBezTo>
                <a:cubicBezTo>
                  <a:pt x="724548" y="383612"/>
                  <a:pt x="736930" y="378849"/>
                  <a:pt x="746455" y="385517"/>
                </a:cubicBezTo>
                <a:cubicBezTo>
                  <a:pt x="750265" y="388374"/>
                  <a:pt x="753123" y="391232"/>
                  <a:pt x="757885" y="393137"/>
                </a:cubicBezTo>
                <a:cubicBezTo>
                  <a:pt x="760743" y="394089"/>
                  <a:pt x="767410" y="391232"/>
                  <a:pt x="768363" y="388374"/>
                </a:cubicBezTo>
                <a:cubicBezTo>
                  <a:pt x="777888" y="387422"/>
                  <a:pt x="775983" y="381707"/>
                  <a:pt x="772173" y="37599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rot="2549757" flipH="1">
            <a:off x="10376946" y="5896936"/>
            <a:ext cx="646253" cy="646171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rot="4715850" flipH="1">
            <a:off x="1962411" y="5986993"/>
            <a:ext cx="646313" cy="644670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1289133" y="4361368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1223544" y="39252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415608" y="378940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1415663" y="3503681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415601" y="297435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accent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"/>
          <p:cNvSpPr/>
          <p:nvPr/>
        </p:nvSpPr>
        <p:spPr>
          <a:xfrm flipH="1">
            <a:off x="187001" y="297435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-8025" y="4822024"/>
            <a:ext cx="12200021" cy="202895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8"/>
          <p:cNvSpPr/>
          <p:nvPr/>
        </p:nvSpPr>
        <p:spPr>
          <a:xfrm flipH="1">
            <a:off x="-8021" y="5093701"/>
            <a:ext cx="12200021" cy="176431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-8021" y="5220318"/>
            <a:ext cx="12200021" cy="163198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 flipH="1">
            <a:off x="11210784" y="9563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626975" y="465250"/>
            <a:ext cx="10915500" cy="5583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8"/>
          <p:cNvSpPr txBox="1">
            <a:spLocks noGrp="1"/>
          </p:cNvSpPr>
          <p:nvPr>
            <p:ph type="title"/>
          </p:nvPr>
        </p:nvSpPr>
        <p:spPr>
          <a:xfrm>
            <a:off x="1289125" y="593375"/>
            <a:ext cx="962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8"/>
          <p:cNvSpPr txBox="1">
            <a:spLocks noGrp="1"/>
          </p:cNvSpPr>
          <p:nvPr>
            <p:ph type="body" idx="1"/>
          </p:nvPr>
        </p:nvSpPr>
        <p:spPr>
          <a:xfrm>
            <a:off x="1289125" y="1536649"/>
            <a:ext cx="9622500" cy="3862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>
                <a:solidFill>
                  <a:schemeClr val="dk2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>
                <a:solidFill>
                  <a:schemeClr val="dk2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>
                <a:solidFill>
                  <a:schemeClr val="dk2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>
                <a:solidFill>
                  <a:schemeClr val="dk2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>
                <a:solidFill>
                  <a:schemeClr val="dk2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>
                <a:solidFill>
                  <a:schemeClr val="dk2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>
                <a:solidFill>
                  <a:schemeClr val="dk2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10829784" y="11087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/>
          <p:nvPr/>
        </p:nvSpPr>
        <p:spPr>
          <a:xfrm flipH="1">
            <a:off x="10318034" y="2502074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/>
          <p:nvPr/>
        </p:nvSpPr>
        <p:spPr>
          <a:xfrm flipH="1">
            <a:off x="10997087" y="3444150"/>
            <a:ext cx="1055788" cy="2849811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8"/>
          <p:cNvSpPr/>
          <p:nvPr/>
        </p:nvSpPr>
        <p:spPr>
          <a:xfrm>
            <a:off x="-8021" y="5711206"/>
            <a:ext cx="12200021" cy="113945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8"/>
          <p:cNvSpPr/>
          <p:nvPr/>
        </p:nvSpPr>
        <p:spPr>
          <a:xfrm flipH="1">
            <a:off x="8176730" y="4822035"/>
            <a:ext cx="2049712" cy="1899603"/>
          </a:xfrm>
          <a:custGeom>
            <a:avLst/>
            <a:gdLst/>
            <a:ahLst/>
            <a:cxnLst/>
            <a:rect l="l" t="t" r="r" b="b"/>
            <a:pathLst>
              <a:path w="2049712" h="1899603" extrusionOk="0">
                <a:moveTo>
                  <a:pt x="1137101" y="1406149"/>
                </a:moveTo>
                <a:cubicBezTo>
                  <a:pt x="1178019" y="1408486"/>
                  <a:pt x="1215429" y="1443557"/>
                  <a:pt x="1206076" y="1509024"/>
                </a:cubicBezTo>
                <a:cubicBezTo>
                  <a:pt x="1187371" y="1621254"/>
                  <a:pt x="1075142" y="1611906"/>
                  <a:pt x="1187371" y="1686726"/>
                </a:cubicBezTo>
                <a:cubicBezTo>
                  <a:pt x="1215424" y="1705431"/>
                  <a:pt x="1271539" y="1883123"/>
                  <a:pt x="1280896" y="1883123"/>
                </a:cubicBezTo>
                <a:cubicBezTo>
                  <a:pt x="1308949" y="1873776"/>
                  <a:pt x="1374421" y="1705431"/>
                  <a:pt x="1355716" y="1668021"/>
                </a:cubicBezTo>
                <a:cubicBezTo>
                  <a:pt x="1327654" y="1611906"/>
                  <a:pt x="1224781" y="1546434"/>
                  <a:pt x="1308949" y="1480971"/>
                </a:cubicBezTo>
                <a:cubicBezTo>
                  <a:pt x="1524061" y="1303269"/>
                  <a:pt x="1477293" y="1892481"/>
                  <a:pt x="1458588" y="1892481"/>
                </a:cubicBezTo>
                <a:cubicBezTo>
                  <a:pt x="1495998" y="1901828"/>
                  <a:pt x="1505356" y="1789598"/>
                  <a:pt x="1552113" y="1789598"/>
                </a:cubicBezTo>
                <a:cubicBezTo>
                  <a:pt x="1608228" y="1789598"/>
                  <a:pt x="1610568" y="1834024"/>
                  <a:pt x="1596540" y="1881956"/>
                </a:cubicBezTo>
                <a:lnTo>
                  <a:pt x="1589259" y="1899603"/>
                </a:lnTo>
                <a:lnTo>
                  <a:pt x="985988" y="1899603"/>
                </a:lnTo>
                <a:lnTo>
                  <a:pt x="974162" y="1862957"/>
                </a:lnTo>
                <a:cubicBezTo>
                  <a:pt x="966417" y="1849220"/>
                  <a:pt x="955897" y="1836361"/>
                  <a:pt x="944207" y="1827008"/>
                </a:cubicBezTo>
                <a:cubicBezTo>
                  <a:pt x="850682" y="1742841"/>
                  <a:pt x="766505" y="1686726"/>
                  <a:pt x="878735" y="1546434"/>
                </a:cubicBezTo>
                <a:cubicBezTo>
                  <a:pt x="925502" y="1490319"/>
                  <a:pt x="1047079" y="1537086"/>
                  <a:pt x="1047079" y="1499676"/>
                </a:cubicBezTo>
                <a:cubicBezTo>
                  <a:pt x="1051758" y="1434209"/>
                  <a:pt x="1096184" y="1403812"/>
                  <a:pt x="1137101" y="1406149"/>
                </a:cubicBezTo>
                <a:close/>
                <a:moveTo>
                  <a:pt x="2049712" y="1220521"/>
                </a:moveTo>
                <a:lnTo>
                  <a:pt x="2049712" y="1255997"/>
                </a:lnTo>
                <a:lnTo>
                  <a:pt x="2047800" y="1247155"/>
                </a:lnTo>
                <a:close/>
                <a:moveTo>
                  <a:pt x="164147" y="331198"/>
                </a:moveTo>
                <a:cubicBezTo>
                  <a:pt x="177299" y="331782"/>
                  <a:pt x="191328" y="342303"/>
                  <a:pt x="205356" y="368021"/>
                </a:cubicBezTo>
                <a:cubicBezTo>
                  <a:pt x="214713" y="386726"/>
                  <a:pt x="186651" y="695363"/>
                  <a:pt x="242766" y="667301"/>
                </a:cubicBezTo>
                <a:cubicBezTo>
                  <a:pt x="252123" y="667301"/>
                  <a:pt x="214713" y="386726"/>
                  <a:pt x="317586" y="536366"/>
                </a:cubicBezTo>
                <a:cubicBezTo>
                  <a:pt x="392406" y="639248"/>
                  <a:pt x="270828" y="798236"/>
                  <a:pt x="280176" y="910465"/>
                </a:cubicBezTo>
                <a:cubicBezTo>
                  <a:pt x="280176" y="938528"/>
                  <a:pt x="289533" y="938528"/>
                  <a:pt x="317586" y="929170"/>
                </a:cubicBezTo>
                <a:cubicBezTo>
                  <a:pt x="326943" y="901118"/>
                  <a:pt x="308238" y="816940"/>
                  <a:pt x="345648" y="798236"/>
                </a:cubicBezTo>
                <a:cubicBezTo>
                  <a:pt x="420468" y="770183"/>
                  <a:pt x="401763" y="910465"/>
                  <a:pt x="392406" y="938528"/>
                </a:cubicBezTo>
                <a:cubicBezTo>
                  <a:pt x="364353" y="1032052"/>
                  <a:pt x="252123" y="1219102"/>
                  <a:pt x="336291" y="1312627"/>
                </a:cubicBezTo>
                <a:cubicBezTo>
                  <a:pt x="336291" y="1312627"/>
                  <a:pt x="429816" y="1209745"/>
                  <a:pt x="439173" y="1209745"/>
                </a:cubicBezTo>
                <a:cubicBezTo>
                  <a:pt x="532698" y="1191040"/>
                  <a:pt x="467225" y="1275217"/>
                  <a:pt x="448521" y="1293922"/>
                </a:cubicBezTo>
                <a:cubicBezTo>
                  <a:pt x="420468" y="1359384"/>
                  <a:pt x="457878" y="1443562"/>
                  <a:pt x="448521" y="1518381"/>
                </a:cubicBezTo>
                <a:cubicBezTo>
                  <a:pt x="429816" y="1621254"/>
                  <a:pt x="298881" y="1696074"/>
                  <a:pt x="345648" y="1798956"/>
                </a:cubicBezTo>
                <a:cubicBezTo>
                  <a:pt x="352662" y="1812984"/>
                  <a:pt x="361429" y="1834612"/>
                  <a:pt x="371949" y="1858139"/>
                </a:cubicBezTo>
                <a:lnTo>
                  <a:pt x="393583" y="1899603"/>
                </a:lnTo>
                <a:lnTo>
                  <a:pt x="196413" y="1899603"/>
                </a:lnTo>
                <a:lnTo>
                  <a:pt x="160086" y="1872561"/>
                </a:lnTo>
                <a:lnTo>
                  <a:pt x="172773" y="1862194"/>
                </a:lnTo>
                <a:cubicBezTo>
                  <a:pt x="198343" y="1817949"/>
                  <a:pt x="173796" y="1664513"/>
                  <a:pt x="149241" y="1639959"/>
                </a:cubicBezTo>
                <a:cubicBezTo>
                  <a:pt x="121189" y="1611906"/>
                  <a:pt x="-75218" y="1424857"/>
                  <a:pt x="65074" y="1387447"/>
                </a:cubicBezTo>
                <a:cubicBezTo>
                  <a:pt x="167946" y="1359384"/>
                  <a:pt x="121189" y="1630611"/>
                  <a:pt x="270828" y="1583844"/>
                </a:cubicBezTo>
                <a:cubicBezTo>
                  <a:pt x="401763" y="1480971"/>
                  <a:pt x="298881" y="1434204"/>
                  <a:pt x="224061" y="1340679"/>
                </a:cubicBezTo>
                <a:cubicBezTo>
                  <a:pt x="186651" y="1293922"/>
                  <a:pt x="186651" y="1228450"/>
                  <a:pt x="205356" y="1172335"/>
                </a:cubicBezTo>
                <a:cubicBezTo>
                  <a:pt x="224061" y="1106872"/>
                  <a:pt x="139894" y="1078810"/>
                  <a:pt x="111831" y="1041400"/>
                </a:cubicBezTo>
                <a:cubicBezTo>
                  <a:pt x="74421" y="994643"/>
                  <a:pt x="-65861" y="760826"/>
                  <a:pt x="37011" y="714068"/>
                </a:cubicBezTo>
                <a:cubicBezTo>
                  <a:pt x="149241" y="667301"/>
                  <a:pt x="121189" y="1013347"/>
                  <a:pt x="186651" y="1013347"/>
                </a:cubicBezTo>
                <a:cubicBezTo>
                  <a:pt x="177303" y="1013347"/>
                  <a:pt x="167946" y="751478"/>
                  <a:pt x="158599" y="723416"/>
                </a:cubicBezTo>
                <a:cubicBezTo>
                  <a:pt x="121189" y="629891"/>
                  <a:pt x="93126" y="545723"/>
                  <a:pt x="93126" y="452199"/>
                </a:cubicBezTo>
                <a:cubicBezTo>
                  <a:pt x="93126" y="417123"/>
                  <a:pt x="124691" y="329446"/>
                  <a:pt x="164147" y="331198"/>
                </a:cubicBezTo>
                <a:close/>
                <a:moveTo>
                  <a:pt x="569832" y="15769"/>
                </a:moveTo>
                <a:cubicBezTo>
                  <a:pt x="577852" y="14819"/>
                  <a:pt x="589981" y="19642"/>
                  <a:pt x="607518" y="31332"/>
                </a:cubicBezTo>
                <a:cubicBezTo>
                  <a:pt x="710390" y="96804"/>
                  <a:pt x="654275" y="255792"/>
                  <a:pt x="654275" y="349316"/>
                </a:cubicBezTo>
                <a:cubicBezTo>
                  <a:pt x="644927" y="414789"/>
                  <a:pt x="672980" y="536366"/>
                  <a:pt x="607518" y="592481"/>
                </a:cubicBezTo>
                <a:cubicBezTo>
                  <a:pt x="598160" y="648596"/>
                  <a:pt x="701042" y="835645"/>
                  <a:pt x="729095" y="882413"/>
                </a:cubicBezTo>
                <a:cubicBezTo>
                  <a:pt x="813272" y="760826"/>
                  <a:pt x="822620" y="779531"/>
                  <a:pt x="738452" y="639248"/>
                </a:cubicBezTo>
                <a:cubicBezTo>
                  <a:pt x="710390" y="592481"/>
                  <a:pt x="691685" y="321264"/>
                  <a:pt x="813272" y="414789"/>
                </a:cubicBezTo>
                <a:cubicBezTo>
                  <a:pt x="888092" y="470904"/>
                  <a:pt x="831977" y="583133"/>
                  <a:pt x="916144" y="648596"/>
                </a:cubicBezTo>
                <a:cubicBezTo>
                  <a:pt x="1000322" y="714068"/>
                  <a:pt x="1056437" y="863708"/>
                  <a:pt x="916144" y="901118"/>
                </a:cubicBezTo>
                <a:cubicBezTo>
                  <a:pt x="813272" y="929170"/>
                  <a:pt x="775862" y="1069462"/>
                  <a:pt x="766505" y="1162987"/>
                </a:cubicBezTo>
                <a:cubicBezTo>
                  <a:pt x="757157" y="1284564"/>
                  <a:pt x="850682" y="1350037"/>
                  <a:pt x="888092" y="1209745"/>
                </a:cubicBezTo>
                <a:cubicBezTo>
                  <a:pt x="925502" y="1097515"/>
                  <a:pt x="1000322" y="1191040"/>
                  <a:pt x="1009669" y="1275217"/>
                </a:cubicBezTo>
                <a:cubicBezTo>
                  <a:pt x="1019027" y="1396794"/>
                  <a:pt x="813272" y="1424857"/>
                  <a:pt x="747800" y="1499676"/>
                </a:cubicBezTo>
                <a:cubicBezTo>
                  <a:pt x="663632" y="1611906"/>
                  <a:pt x="747800" y="1639959"/>
                  <a:pt x="766505" y="1742841"/>
                </a:cubicBezTo>
                <a:cubicBezTo>
                  <a:pt x="775862" y="1770893"/>
                  <a:pt x="729095" y="1883123"/>
                  <a:pt x="757157" y="1892481"/>
                </a:cubicBezTo>
                <a:lnTo>
                  <a:pt x="782801" y="1899603"/>
                </a:lnTo>
                <a:lnTo>
                  <a:pt x="580197" y="1899603"/>
                </a:lnTo>
                <a:lnTo>
                  <a:pt x="604006" y="1869099"/>
                </a:lnTo>
                <a:cubicBezTo>
                  <a:pt x="626218" y="1831689"/>
                  <a:pt x="635570" y="1789603"/>
                  <a:pt x="616865" y="1742841"/>
                </a:cubicBezTo>
                <a:cubicBezTo>
                  <a:pt x="560750" y="1621254"/>
                  <a:pt x="551403" y="1555791"/>
                  <a:pt x="654275" y="1462267"/>
                </a:cubicBezTo>
                <a:cubicBezTo>
                  <a:pt x="766505" y="1350037"/>
                  <a:pt x="635570" y="1265860"/>
                  <a:pt x="551403" y="1200397"/>
                </a:cubicBezTo>
                <a:cubicBezTo>
                  <a:pt x="495288" y="1144282"/>
                  <a:pt x="429816" y="1060105"/>
                  <a:pt x="439173" y="975938"/>
                </a:cubicBezTo>
                <a:cubicBezTo>
                  <a:pt x="457878" y="788888"/>
                  <a:pt x="579455" y="1032052"/>
                  <a:pt x="598160" y="1060105"/>
                </a:cubicBezTo>
                <a:cubicBezTo>
                  <a:pt x="635570" y="1069462"/>
                  <a:pt x="663632" y="1069462"/>
                  <a:pt x="672980" y="1060105"/>
                </a:cubicBezTo>
                <a:cubicBezTo>
                  <a:pt x="672980" y="1022695"/>
                  <a:pt x="635570" y="994643"/>
                  <a:pt x="616865" y="966580"/>
                </a:cubicBezTo>
                <a:cubicBezTo>
                  <a:pt x="598160" y="901118"/>
                  <a:pt x="579455" y="845003"/>
                  <a:pt x="570108" y="779531"/>
                </a:cubicBezTo>
                <a:cubicBezTo>
                  <a:pt x="532698" y="536366"/>
                  <a:pt x="429816" y="620543"/>
                  <a:pt x="392406" y="527019"/>
                </a:cubicBezTo>
                <a:cubicBezTo>
                  <a:pt x="364353" y="452199"/>
                  <a:pt x="326943" y="311907"/>
                  <a:pt x="420468" y="265149"/>
                </a:cubicBezTo>
                <a:cubicBezTo>
                  <a:pt x="542045" y="209034"/>
                  <a:pt x="429816" y="396084"/>
                  <a:pt x="439173" y="433494"/>
                </a:cubicBezTo>
                <a:cubicBezTo>
                  <a:pt x="439173" y="480251"/>
                  <a:pt x="513993" y="527019"/>
                  <a:pt x="560750" y="508314"/>
                </a:cubicBezTo>
                <a:cubicBezTo>
                  <a:pt x="658952" y="311912"/>
                  <a:pt x="513696" y="22419"/>
                  <a:pt x="569832" y="15769"/>
                </a:cubicBezTo>
                <a:close/>
                <a:moveTo>
                  <a:pt x="1617162" y="517"/>
                </a:moveTo>
                <a:cubicBezTo>
                  <a:pt x="1672531" y="-8562"/>
                  <a:pt x="1664348" y="104984"/>
                  <a:pt x="1598880" y="96804"/>
                </a:cubicBezTo>
                <a:cubicBezTo>
                  <a:pt x="1570818" y="143562"/>
                  <a:pt x="1561471" y="209034"/>
                  <a:pt x="1561471" y="265149"/>
                </a:cubicBezTo>
                <a:cubicBezTo>
                  <a:pt x="1608228" y="433494"/>
                  <a:pt x="1711110" y="330612"/>
                  <a:pt x="1785930" y="246444"/>
                </a:cubicBezTo>
                <a:cubicBezTo>
                  <a:pt x="1795278" y="237087"/>
                  <a:pt x="1860750" y="171624"/>
                  <a:pt x="1870097" y="237087"/>
                </a:cubicBezTo>
                <a:cubicBezTo>
                  <a:pt x="1879455" y="321264"/>
                  <a:pt x="1804635" y="368021"/>
                  <a:pt x="1748520" y="424136"/>
                </a:cubicBezTo>
                <a:cubicBezTo>
                  <a:pt x="1673700" y="498956"/>
                  <a:pt x="1608228" y="573776"/>
                  <a:pt x="1524061" y="639248"/>
                </a:cubicBezTo>
                <a:cubicBezTo>
                  <a:pt x="1355716" y="770183"/>
                  <a:pt x="1449241" y="873055"/>
                  <a:pt x="1514703" y="1041400"/>
                </a:cubicBezTo>
                <a:cubicBezTo>
                  <a:pt x="1533408" y="1060105"/>
                  <a:pt x="1552113" y="1060105"/>
                  <a:pt x="1570818" y="1050757"/>
                </a:cubicBezTo>
                <a:cubicBezTo>
                  <a:pt x="1580175" y="1032052"/>
                  <a:pt x="1654995" y="676658"/>
                  <a:pt x="1739163" y="807593"/>
                </a:cubicBezTo>
                <a:cubicBezTo>
                  <a:pt x="1776573" y="854350"/>
                  <a:pt x="1673700" y="929170"/>
                  <a:pt x="1664343" y="966580"/>
                </a:cubicBezTo>
                <a:cubicBezTo>
                  <a:pt x="1626933" y="1050757"/>
                  <a:pt x="1636290" y="1116220"/>
                  <a:pt x="1589523" y="1200397"/>
                </a:cubicBezTo>
                <a:cubicBezTo>
                  <a:pt x="1580175" y="1265860"/>
                  <a:pt x="1598880" y="1293922"/>
                  <a:pt x="1645638" y="1284564"/>
                </a:cubicBezTo>
                <a:cubicBezTo>
                  <a:pt x="1673700" y="1219102"/>
                  <a:pt x="1683048" y="1003990"/>
                  <a:pt x="1813983" y="1069462"/>
                </a:cubicBezTo>
                <a:cubicBezTo>
                  <a:pt x="1954275" y="1144282"/>
                  <a:pt x="1785930" y="1237807"/>
                  <a:pt x="1757868" y="1312627"/>
                </a:cubicBezTo>
                <a:cubicBezTo>
                  <a:pt x="1729815" y="1378089"/>
                  <a:pt x="1729815" y="1555791"/>
                  <a:pt x="1739163" y="1621254"/>
                </a:cubicBezTo>
                <a:cubicBezTo>
                  <a:pt x="1748516" y="1672695"/>
                  <a:pt x="1764884" y="1724134"/>
                  <a:pt x="1791772" y="1766220"/>
                </a:cubicBezTo>
                <a:lnTo>
                  <a:pt x="1837610" y="1817977"/>
                </a:lnTo>
                <a:lnTo>
                  <a:pt x="1837610" y="1899603"/>
                </a:lnTo>
                <a:lnTo>
                  <a:pt x="1759754" y="1899603"/>
                </a:lnTo>
                <a:lnTo>
                  <a:pt x="1709941" y="1863252"/>
                </a:lnTo>
                <a:cubicBezTo>
                  <a:pt x="1657332" y="1822335"/>
                  <a:pt x="1612907" y="1775572"/>
                  <a:pt x="1608228" y="1705431"/>
                </a:cubicBezTo>
                <a:cubicBezTo>
                  <a:pt x="1608228" y="1583844"/>
                  <a:pt x="1570818" y="1387447"/>
                  <a:pt x="1449241" y="1312627"/>
                </a:cubicBezTo>
                <a:cubicBezTo>
                  <a:pt x="1299601" y="1331332"/>
                  <a:pt x="1178014" y="1293922"/>
                  <a:pt x="1093847" y="1172335"/>
                </a:cubicBezTo>
                <a:cubicBezTo>
                  <a:pt x="1037732" y="1106872"/>
                  <a:pt x="1112551" y="1060105"/>
                  <a:pt x="1178014" y="1088167"/>
                </a:cubicBezTo>
                <a:cubicBezTo>
                  <a:pt x="1252834" y="1116220"/>
                  <a:pt x="1290244" y="1200397"/>
                  <a:pt x="1365064" y="1228450"/>
                </a:cubicBezTo>
                <a:cubicBezTo>
                  <a:pt x="1337011" y="1162987"/>
                  <a:pt x="1327654" y="1069462"/>
                  <a:pt x="1262191" y="1022695"/>
                </a:cubicBezTo>
                <a:cubicBezTo>
                  <a:pt x="1206076" y="985285"/>
                  <a:pt x="1131256" y="966580"/>
                  <a:pt x="1093847" y="901118"/>
                </a:cubicBezTo>
                <a:cubicBezTo>
                  <a:pt x="1056437" y="826298"/>
                  <a:pt x="1103194" y="760826"/>
                  <a:pt x="1103194" y="686006"/>
                </a:cubicBezTo>
                <a:cubicBezTo>
                  <a:pt x="1093847" y="620543"/>
                  <a:pt x="1037732" y="564428"/>
                  <a:pt x="1028374" y="498956"/>
                </a:cubicBezTo>
                <a:cubicBezTo>
                  <a:pt x="1019027" y="433494"/>
                  <a:pt x="1131256" y="489609"/>
                  <a:pt x="1149961" y="508314"/>
                </a:cubicBezTo>
                <a:cubicBezTo>
                  <a:pt x="1206076" y="564428"/>
                  <a:pt x="1206076" y="648596"/>
                  <a:pt x="1206076" y="723416"/>
                </a:cubicBezTo>
                <a:cubicBezTo>
                  <a:pt x="1206076" y="779531"/>
                  <a:pt x="1196719" y="854350"/>
                  <a:pt x="1243486" y="901118"/>
                </a:cubicBezTo>
                <a:cubicBezTo>
                  <a:pt x="1299601" y="975938"/>
                  <a:pt x="1346359" y="1032052"/>
                  <a:pt x="1402473" y="1106872"/>
                </a:cubicBezTo>
                <a:cubicBezTo>
                  <a:pt x="1421178" y="994643"/>
                  <a:pt x="1318306" y="891760"/>
                  <a:pt x="1318306" y="770183"/>
                </a:cubicBezTo>
                <a:cubicBezTo>
                  <a:pt x="1318306" y="686006"/>
                  <a:pt x="1290244" y="639248"/>
                  <a:pt x="1262191" y="564428"/>
                </a:cubicBezTo>
                <a:cubicBezTo>
                  <a:pt x="1234129" y="498956"/>
                  <a:pt x="1262191" y="396084"/>
                  <a:pt x="1252834" y="330612"/>
                </a:cubicBezTo>
                <a:cubicBezTo>
                  <a:pt x="1215424" y="227739"/>
                  <a:pt x="1084489" y="190329"/>
                  <a:pt x="1112551" y="59395"/>
                </a:cubicBezTo>
                <a:cubicBezTo>
                  <a:pt x="1149961" y="-108950"/>
                  <a:pt x="1234129" y="143562"/>
                  <a:pt x="1243486" y="152919"/>
                </a:cubicBezTo>
                <a:cubicBezTo>
                  <a:pt x="1262191" y="171624"/>
                  <a:pt x="1299601" y="31332"/>
                  <a:pt x="1355716" y="50037"/>
                </a:cubicBezTo>
                <a:cubicBezTo>
                  <a:pt x="1402473" y="68742"/>
                  <a:pt x="1346359" y="209034"/>
                  <a:pt x="1337011" y="237087"/>
                </a:cubicBezTo>
                <a:cubicBezTo>
                  <a:pt x="1299601" y="339969"/>
                  <a:pt x="1308949" y="573776"/>
                  <a:pt x="1458588" y="592481"/>
                </a:cubicBezTo>
                <a:cubicBezTo>
                  <a:pt x="1608228" y="480251"/>
                  <a:pt x="1467946" y="339969"/>
                  <a:pt x="1495998" y="190329"/>
                </a:cubicBezTo>
                <a:cubicBezTo>
                  <a:pt x="1505356" y="124857"/>
                  <a:pt x="1533408" y="50037"/>
                  <a:pt x="1589523" y="12627"/>
                </a:cubicBezTo>
                <a:cubicBezTo>
                  <a:pt x="1600045" y="5613"/>
                  <a:pt x="1609252" y="1813"/>
                  <a:pt x="1617162" y="51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8"/>
          <p:cNvSpPr/>
          <p:nvPr/>
        </p:nvSpPr>
        <p:spPr>
          <a:xfrm rot="2549757" flipH="1">
            <a:off x="10376946" y="5896936"/>
            <a:ext cx="646253" cy="646171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8"/>
          <p:cNvSpPr/>
          <p:nvPr/>
        </p:nvSpPr>
        <p:spPr>
          <a:xfrm rot="4715850" flipH="1">
            <a:off x="1962411" y="5986993"/>
            <a:ext cx="646313" cy="644670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8"/>
          <p:cNvSpPr/>
          <p:nvPr/>
        </p:nvSpPr>
        <p:spPr>
          <a:xfrm flipH="1">
            <a:off x="1289133" y="4361368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8"/>
          <p:cNvSpPr/>
          <p:nvPr/>
        </p:nvSpPr>
        <p:spPr>
          <a:xfrm flipH="1">
            <a:off x="1223544" y="39252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8"/>
          <p:cNvSpPr/>
          <p:nvPr/>
        </p:nvSpPr>
        <p:spPr>
          <a:xfrm flipH="1">
            <a:off x="415608" y="378940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8"/>
          <p:cNvSpPr/>
          <p:nvPr/>
        </p:nvSpPr>
        <p:spPr>
          <a:xfrm flipH="1">
            <a:off x="882263" y="3427481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8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accent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61" name="Google Shape;161;p8"/>
          <p:cNvSpPr/>
          <p:nvPr/>
        </p:nvSpPr>
        <p:spPr>
          <a:xfrm flipH="1">
            <a:off x="-349425" y="4533046"/>
            <a:ext cx="2153379" cy="1761738"/>
          </a:xfrm>
          <a:custGeom>
            <a:avLst/>
            <a:gdLst/>
            <a:ahLst/>
            <a:cxnLst/>
            <a:rect l="l" t="t" r="r" b="b"/>
            <a:pathLst>
              <a:path w="775294" h="634289" extrusionOk="0">
                <a:moveTo>
                  <a:pt x="772173" y="375992"/>
                </a:moveTo>
                <a:cubicBezTo>
                  <a:pt x="770268" y="373134"/>
                  <a:pt x="765505" y="370277"/>
                  <a:pt x="761695" y="368372"/>
                </a:cubicBezTo>
                <a:cubicBezTo>
                  <a:pt x="757885" y="367419"/>
                  <a:pt x="754075" y="366467"/>
                  <a:pt x="749313" y="367419"/>
                </a:cubicBezTo>
                <a:cubicBezTo>
                  <a:pt x="745503" y="367419"/>
                  <a:pt x="741693" y="368372"/>
                  <a:pt x="737883" y="366467"/>
                </a:cubicBezTo>
                <a:cubicBezTo>
                  <a:pt x="730263" y="362657"/>
                  <a:pt x="739788" y="351227"/>
                  <a:pt x="743598" y="344559"/>
                </a:cubicBezTo>
                <a:cubicBezTo>
                  <a:pt x="743598" y="343607"/>
                  <a:pt x="744550" y="342654"/>
                  <a:pt x="744550" y="341702"/>
                </a:cubicBezTo>
                <a:cubicBezTo>
                  <a:pt x="749313" y="328367"/>
                  <a:pt x="732168" y="327414"/>
                  <a:pt x="724548" y="334082"/>
                </a:cubicBezTo>
                <a:cubicBezTo>
                  <a:pt x="717880" y="339797"/>
                  <a:pt x="718833" y="351227"/>
                  <a:pt x="717880" y="357894"/>
                </a:cubicBezTo>
                <a:cubicBezTo>
                  <a:pt x="715975" y="365514"/>
                  <a:pt x="715023" y="373134"/>
                  <a:pt x="712165" y="380754"/>
                </a:cubicBezTo>
                <a:cubicBezTo>
                  <a:pt x="701688" y="395042"/>
                  <a:pt x="688353" y="398852"/>
                  <a:pt x="672160" y="401709"/>
                </a:cubicBezTo>
                <a:cubicBezTo>
                  <a:pt x="665493" y="403614"/>
                  <a:pt x="659778" y="405519"/>
                  <a:pt x="653110" y="407424"/>
                </a:cubicBezTo>
                <a:cubicBezTo>
                  <a:pt x="651205" y="408377"/>
                  <a:pt x="649300" y="409329"/>
                  <a:pt x="647395" y="409329"/>
                </a:cubicBezTo>
                <a:lnTo>
                  <a:pt x="647395" y="409329"/>
                </a:lnTo>
                <a:cubicBezTo>
                  <a:pt x="647395" y="409329"/>
                  <a:pt x="647395" y="409329"/>
                  <a:pt x="647395" y="409329"/>
                </a:cubicBezTo>
                <a:cubicBezTo>
                  <a:pt x="646443" y="409329"/>
                  <a:pt x="645490" y="409329"/>
                  <a:pt x="644538" y="409329"/>
                </a:cubicBezTo>
                <a:cubicBezTo>
                  <a:pt x="637870" y="408377"/>
                  <a:pt x="642633" y="398852"/>
                  <a:pt x="644538" y="396947"/>
                </a:cubicBezTo>
                <a:cubicBezTo>
                  <a:pt x="647395" y="393137"/>
                  <a:pt x="651205" y="388374"/>
                  <a:pt x="655015" y="385517"/>
                </a:cubicBezTo>
                <a:cubicBezTo>
                  <a:pt x="660730" y="380754"/>
                  <a:pt x="673113" y="382659"/>
                  <a:pt x="679780" y="381707"/>
                </a:cubicBezTo>
                <a:cubicBezTo>
                  <a:pt x="683590" y="381707"/>
                  <a:pt x="686448" y="378849"/>
                  <a:pt x="689305" y="375992"/>
                </a:cubicBezTo>
                <a:cubicBezTo>
                  <a:pt x="692163" y="373134"/>
                  <a:pt x="695020" y="363609"/>
                  <a:pt x="689305" y="360752"/>
                </a:cubicBezTo>
                <a:cubicBezTo>
                  <a:pt x="685495" y="358847"/>
                  <a:pt x="683590" y="359799"/>
                  <a:pt x="679780" y="360752"/>
                </a:cubicBezTo>
                <a:cubicBezTo>
                  <a:pt x="675970" y="361704"/>
                  <a:pt x="673113" y="364562"/>
                  <a:pt x="670255" y="365514"/>
                </a:cubicBezTo>
                <a:cubicBezTo>
                  <a:pt x="673113" y="364562"/>
                  <a:pt x="661683" y="371229"/>
                  <a:pt x="663588" y="365514"/>
                </a:cubicBezTo>
                <a:cubicBezTo>
                  <a:pt x="670255" y="350274"/>
                  <a:pt x="683590" y="335034"/>
                  <a:pt x="698830" y="328367"/>
                </a:cubicBezTo>
                <a:cubicBezTo>
                  <a:pt x="707403" y="325509"/>
                  <a:pt x="713118" y="321699"/>
                  <a:pt x="716928" y="314079"/>
                </a:cubicBezTo>
                <a:cubicBezTo>
                  <a:pt x="720738" y="304554"/>
                  <a:pt x="715975" y="295029"/>
                  <a:pt x="706450" y="291219"/>
                </a:cubicBezTo>
                <a:cubicBezTo>
                  <a:pt x="699783" y="288362"/>
                  <a:pt x="693115" y="295982"/>
                  <a:pt x="690258" y="299792"/>
                </a:cubicBezTo>
                <a:cubicBezTo>
                  <a:pt x="689305" y="301697"/>
                  <a:pt x="688353" y="301697"/>
                  <a:pt x="688353" y="302649"/>
                </a:cubicBezTo>
                <a:cubicBezTo>
                  <a:pt x="686448" y="307412"/>
                  <a:pt x="685495" y="313127"/>
                  <a:pt x="681685" y="316937"/>
                </a:cubicBezTo>
                <a:cubicBezTo>
                  <a:pt x="679780" y="318842"/>
                  <a:pt x="676923" y="319794"/>
                  <a:pt x="674065" y="318842"/>
                </a:cubicBezTo>
                <a:cubicBezTo>
                  <a:pt x="671208" y="317889"/>
                  <a:pt x="670255" y="315032"/>
                  <a:pt x="670255" y="312174"/>
                </a:cubicBezTo>
                <a:cubicBezTo>
                  <a:pt x="669303" y="306459"/>
                  <a:pt x="671208" y="300744"/>
                  <a:pt x="669303" y="295982"/>
                </a:cubicBezTo>
                <a:cubicBezTo>
                  <a:pt x="666445" y="290267"/>
                  <a:pt x="662635" y="289314"/>
                  <a:pt x="657873" y="294077"/>
                </a:cubicBezTo>
                <a:cubicBezTo>
                  <a:pt x="651205" y="299792"/>
                  <a:pt x="653110" y="307412"/>
                  <a:pt x="654063" y="314079"/>
                </a:cubicBezTo>
                <a:cubicBezTo>
                  <a:pt x="655968" y="321699"/>
                  <a:pt x="659778" y="330272"/>
                  <a:pt x="655015" y="337892"/>
                </a:cubicBezTo>
                <a:cubicBezTo>
                  <a:pt x="652158" y="343607"/>
                  <a:pt x="649300" y="348369"/>
                  <a:pt x="646443" y="354084"/>
                </a:cubicBezTo>
                <a:cubicBezTo>
                  <a:pt x="644538" y="356942"/>
                  <a:pt x="638823" y="369324"/>
                  <a:pt x="632155" y="359799"/>
                </a:cubicBezTo>
                <a:cubicBezTo>
                  <a:pt x="630250" y="356942"/>
                  <a:pt x="629298" y="354084"/>
                  <a:pt x="627393" y="351227"/>
                </a:cubicBezTo>
                <a:cubicBezTo>
                  <a:pt x="626440" y="348369"/>
                  <a:pt x="623583" y="343607"/>
                  <a:pt x="619773" y="343607"/>
                </a:cubicBezTo>
                <a:cubicBezTo>
                  <a:pt x="613105" y="342654"/>
                  <a:pt x="611200" y="345512"/>
                  <a:pt x="610248" y="351227"/>
                </a:cubicBezTo>
                <a:cubicBezTo>
                  <a:pt x="609295" y="355037"/>
                  <a:pt x="611200" y="358847"/>
                  <a:pt x="613105" y="361704"/>
                </a:cubicBezTo>
                <a:cubicBezTo>
                  <a:pt x="617868" y="370277"/>
                  <a:pt x="622630" y="375992"/>
                  <a:pt x="618820" y="385517"/>
                </a:cubicBezTo>
                <a:cubicBezTo>
                  <a:pt x="618820" y="385517"/>
                  <a:pt x="618820" y="385517"/>
                  <a:pt x="618820" y="385517"/>
                </a:cubicBezTo>
                <a:cubicBezTo>
                  <a:pt x="612153" y="395994"/>
                  <a:pt x="605485" y="417902"/>
                  <a:pt x="591198" y="421712"/>
                </a:cubicBezTo>
                <a:cubicBezTo>
                  <a:pt x="583578" y="423617"/>
                  <a:pt x="575958" y="424569"/>
                  <a:pt x="568338" y="425522"/>
                </a:cubicBezTo>
                <a:cubicBezTo>
                  <a:pt x="565480" y="425522"/>
                  <a:pt x="562623" y="426474"/>
                  <a:pt x="559765" y="427427"/>
                </a:cubicBezTo>
                <a:cubicBezTo>
                  <a:pt x="558813" y="427427"/>
                  <a:pt x="557860" y="428379"/>
                  <a:pt x="556908" y="428379"/>
                </a:cubicBezTo>
                <a:cubicBezTo>
                  <a:pt x="556908" y="428379"/>
                  <a:pt x="556908" y="428379"/>
                  <a:pt x="556908" y="428379"/>
                </a:cubicBezTo>
                <a:cubicBezTo>
                  <a:pt x="555955" y="428379"/>
                  <a:pt x="555003" y="429332"/>
                  <a:pt x="554050" y="429332"/>
                </a:cubicBezTo>
                <a:cubicBezTo>
                  <a:pt x="551193" y="430284"/>
                  <a:pt x="549288" y="430284"/>
                  <a:pt x="546430" y="428379"/>
                </a:cubicBezTo>
                <a:cubicBezTo>
                  <a:pt x="543573" y="426474"/>
                  <a:pt x="545478" y="423617"/>
                  <a:pt x="548335" y="421712"/>
                </a:cubicBezTo>
                <a:cubicBezTo>
                  <a:pt x="550240" y="418854"/>
                  <a:pt x="552145" y="416949"/>
                  <a:pt x="555003" y="415044"/>
                </a:cubicBezTo>
                <a:cubicBezTo>
                  <a:pt x="563575" y="408377"/>
                  <a:pt x="577863" y="414092"/>
                  <a:pt x="586435" y="405519"/>
                </a:cubicBezTo>
                <a:cubicBezTo>
                  <a:pt x="591198" y="400757"/>
                  <a:pt x="591198" y="394089"/>
                  <a:pt x="585483" y="390279"/>
                </a:cubicBezTo>
                <a:cubicBezTo>
                  <a:pt x="578815" y="386469"/>
                  <a:pt x="568338" y="392184"/>
                  <a:pt x="561670" y="395994"/>
                </a:cubicBezTo>
                <a:cubicBezTo>
                  <a:pt x="558813" y="397899"/>
                  <a:pt x="555003" y="399804"/>
                  <a:pt x="552145" y="399804"/>
                </a:cubicBezTo>
                <a:cubicBezTo>
                  <a:pt x="551193" y="399804"/>
                  <a:pt x="550240" y="399804"/>
                  <a:pt x="550240" y="398852"/>
                </a:cubicBezTo>
                <a:cubicBezTo>
                  <a:pt x="550240" y="398852"/>
                  <a:pt x="550240" y="397899"/>
                  <a:pt x="550240" y="396947"/>
                </a:cubicBezTo>
                <a:cubicBezTo>
                  <a:pt x="550240" y="396947"/>
                  <a:pt x="550240" y="396947"/>
                  <a:pt x="550240" y="396947"/>
                </a:cubicBezTo>
                <a:cubicBezTo>
                  <a:pt x="550240" y="396947"/>
                  <a:pt x="550240" y="395994"/>
                  <a:pt x="551193" y="395994"/>
                </a:cubicBezTo>
                <a:lnTo>
                  <a:pt x="551193" y="395994"/>
                </a:lnTo>
                <a:cubicBezTo>
                  <a:pt x="552145" y="395042"/>
                  <a:pt x="553098" y="393137"/>
                  <a:pt x="554050" y="392184"/>
                </a:cubicBezTo>
                <a:cubicBezTo>
                  <a:pt x="555003" y="390279"/>
                  <a:pt x="555955" y="389327"/>
                  <a:pt x="556908" y="387422"/>
                </a:cubicBezTo>
                <a:cubicBezTo>
                  <a:pt x="556908" y="387422"/>
                  <a:pt x="556908" y="386469"/>
                  <a:pt x="557860" y="386469"/>
                </a:cubicBezTo>
                <a:cubicBezTo>
                  <a:pt x="561670" y="379802"/>
                  <a:pt x="564528" y="372182"/>
                  <a:pt x="567385" y="365514"/>
                </a:cubicBezTo>
                <a:cubicBezTo>
                  <a:pt x="572148" y="355037"/>
                  <a:pt x="576910" y="346464"/>
                  <a:pt x="587388" y="341702"/>
                </a:cubicBezTo>
                <a:cubicBezTo>
                  <a:pt x="592150" y="338844"/>
                  <a:pt x="596913" y="336939"/>
                  <a:pt x="601675" y="333129"/>
                </a:cubicBezTo>
                <a:cubicBezTo>
                  <a:pt x="610248" y="327414"/>
                  <a:pt x="612153" y="320747"/>
                  <a:pt x="606438" y="311222"/>
                </a:cubicBezTo>
                <a:cubicBezTo>
                  <a:pt x="603580" y="305507"/>
                  <a:pt x="593103" y="304554"/>
                  <a:pt x="588340" y="307412"/>
                </a:cubicBezTo>
                <a:cubicBezTo>
                  <a:pt x="583578" y="310269"/>
                  <a:pt x="581673" y="313127"/>
                  <a:pt x="579768" y="317889"/>
                </a:cubicBezTo>
                <a:cubicBezTo>
                  <a:pt x="578815" y="319794"/>
                  <a:pt x="577863" y="321699"/>
                  <a:pt x="576910" y="323604"/>
                </a:cubicBezTo>
                <a:cubicBezTo>
                  <a:pt x="576910" y="323604"/>
                  <a:pt x="576910" y="324557"/>
                  <a:pt x="575958" y="324557"/>
                </a:cubicBezTo>
                <a:cubicBezTo>
                  <a:pt x="575958" y="325509"/>
                  <a:pt x="575005" y="326462"/>
                  <a:pt x="575005" y="326462"/>
                </a:cubicBezTo>
                <a:cubicBezTo>
                  <a:pt x="575005" y="326462"/>
                  <a:pt x="575005" y="326462"/>
                  <a:pt x="574053" y="326462"/>
                </a:cubicBezTo>
                <a:cubicBezTo>
                  <a:pt x="573100" y="327414"/>
                  <a:pt x="572148" y="328367"/>
                  <a:pt x="571195" y="329319"/>
                </a:cubicBezTo>
                <a:cubicBezTo>
                  <a:pt x="571195" y="329319"/>
                  <a:pt x="571195" y="329319"/>
                  <a:pt x="570243" y="330272"/>
                </a:cubicBezTo>
                <a:cubicBezTo>
                  <a:pt x="566433" y="332177"/>
                  <a:pt x="564528" y="331224"/>
                  <a:pt x="562623" y="329319"/>
                </a:cubicBezTo>
                <a:cubicBezTo>
                  <a:pt x="561670" y="328367"/>
                  <a:pt x="560718" y="326462"/>
                  <a:pt x="560718" y="322652"/>
                </a:cubicBezTo>
                <a:cubicBezTo>
                  <a:pt x="560718" y="320747"/>
                  <a:pt x="560718" y="318842"/>
                  <a:pt x="559765" y="317889"/>
                </a:cubicBezTo>
                <a:cubicBezTo>
                  <a:pt x="558813" y="312174"/>
                  <a:pt x="552145" y="309317"/>
                  <a:pt x="547383" y="313127"/>
                </a:cubicBezTo>
                <a:cubicBezTo>
                  <a:pt x="538810" y="318842"/>
                  <a:pt x="543573" y="328367"/>
                  <a:pt x="547383" y="335034"/>
                </a:cubicBezTo>
                <a:cubicBezTo>
                  <a:pt x="548335" y="335987"/>
                  <a:pt x="550240" y="339797"/>
                  <a:pt x="551193" y="340749"/>
                </a:cubicBezTo>
                <a:cubicBezTo>
                  <a:pt x="556908" y="347417"/>
                  <a:pt x="554050" y="355037"/>
                  <a:pt x="551193" y="361704"/>
                </a:cubicBezTo>
                <a:cubicBezTo>
                  <a:pt x="550240" y="362657"/>
                  <a:pt x="549288" y="365514"/>
                  <a:pt x="547383" y="367419"/>
                </a:cubicBezTo>
                <a:cubicBezTo>
                  <a:pt x="545478" y="371229"/>
                  <a:pt x="542620" y="375039"/>
                  <a:pt x="536905" y="374087"/>
                </a:cubicBezTo>
                <a:cubicBezTo>
                  <a:pt x="531190" y="374087"/>
                  <a:pt x="529285" y="366467"/>
                  <a:pt x="529285" y="362657"/>
                </a:cubicBezTo>
                <a:cubicBezTo>
                  <a:pt x="529285" y="355989"/>
                  <a:pt x="530238" y="348369"/>
                  <a:pt x="530238" y="341702"/>
                </a:cubicBezTo>
                <a:cubicBezTo>
                  <a:pt x="529285" y="336939"/>
                  <a:pt x="526428" y="332177"/>
                  <a:pt x="521665" y="333129"/>
                </a:cubicBezTo>
                <a:cubicBezTo>
                  <a:pt x="514998" y="334082"/>
                  <a:pt x="512140" y="338844"/>
                  <a:pt x="510235" y="344559"/>
                </a:cubicBezTo>
                <a:cubicBezTo>
                  <a:pt x="508330" y="351227"/>
                  <a:pt x="508330" y="356942"/>
                  <a:pt x="510235" y="363609"/>
                </a:cubicBezTo>
                <a:cubicBezTo>
                  <a:pt x="511188" y="369324"/>
                  <a:pt x="512140" y="376944"/>
                  <a:pt x="514998" y="382659"/>
                </a:cubicBezTo>
                <a:cubicBezTo>
                  <a:pt x="520713" y="395042"/>
                  <a:pt x="508330" y="410282"/>
                  <a:pt x="503568" y="423617"/>
                </a:cubicBezTo>
                <a:cubicBezTo>
                  <a:pt x="498805" y="435999"/>
                  <a:pt x="492138" y="442667"/>
                  <a:pt x="478803" y="445524"/>
                </a:cubicBezTo>
                <a:cubicBezTo>
                  <a:pt x="477850" y="445524"/>
                  <a:pt x="464515" y="446477"/>
                  <a:pt x="463563" y="446477"/>
                </a:cubicBezTo>
                <a:cubicBezTo>
                  <a:pt x="462610" y="446477"/>
                  <a:pt x="460705" y="446477"/>
                  <a:pt x="459753" y="446477"/>
                </a:cubicBezTo>
                <a:cubicBezTo>
                  <a:pt x="457848" y="446477"/>
                  <a:pt x="456895" y="446477"/>
                  <a:pt x="455943" y="445524"/>
                </a:cubicBezTo>
                <a:cubicBezTo>
                  <a:pt x="454038" y="445524"/>
                  <a:pt x="452133" y="444572"/>
                  <a:pt x="452133" y="442667"/>
                </a:cubicBezTo>
                <a:cubicBezTo>
                  <a:pt x="449275" y="436952"/>
                  <a:pt x="456895" y="434094"/>
                  <a:pt x="456895" y="429332"/>
                </a:cubicBezTo>
                <a:cubicBezTo>
                  <a:pt x="456895" y="427427"/>
                  <a:pt x="455943" y="427427"/>
                  <a:pt x="454038" y="425522"/>
                </a:cubicBezTo>
                <a:cubicBezTo>
                  <a:pt x="449275" y="419807"/>
                  <a:pt x="459753" y="417902"/>
                  <a:pt x="462610" y="415997"/>
                </a:cubicBezTo>
                <a:cubicBezTo>
                  <a:pt x="471183" y="411234"/>
                  <a:pt x="474040" y="401709"/>
                  <a:pt x="477850" y="393137"/>
                </a:cubicBezTo>
                <a:cubicBezTo>
                  <a:pt x="487375" y="368372"/>
                  <a:pt x="494043" y="341702"/>
                  <a:pt x="509283" y="319794"/>
                </a:cubicBezTo>
                <a:cubicBezTo>
                  <a:pt x="518808" y="305507"/>
                  <a:pt x="533095" y="295982"/>
                  <a:pt x="549288" y="289314"/>
                </a:cubicBezTo>
                <a:cubicBezTo>
                  <a:pt x="561670" y="283599"/>
                  <a:pt x="575005" y="277884"/>
                  <a:pt x="589293" y="276932"/>
                </a:cubicBezTo>
                <a:cubicBezTo>
                  <a:pt x="595008" y="276932"/>
                  <a:pt x="601675" y="277884"/>
                  <a:pt x="607390" y="278837"/>
                </a:cubicBezTo>
                <a:cubicBezTo>
                  <a:pt x="615963" y="280742"/>
                  <a:pt x="617868" y="286457"/>
                  <a:pt x="624535" y="290267"/>
                </a:cubicBezTo>
                <a:cubicBezTo>
                  <a:pt x="630250" y="294077"/>
                  <a:pt x="640728" y="294077"/>
                  <a:pt x="644538" y="288362"/>
                </a:cubicBezTo>
                <a:cubicBezTo>
                  <a:pt x="647395" y="283599"/>
                  <a:pt x="650253" y="274074"/>
                  <a:pt x="643585" y="271217"/>
                </a:cubicBezTo>
                <a:cubicBezTo>
                  <a:pt x="637870" y="269312"/>
                  <a:pt x="632155" y="265502"/>
                  <a:pt x="626440" y="264549"/>
                </a:cubicBezTo>
                <a:cubicBezTo>
                  <a:pt x="615010" y="262644"/>
                  <a:pt x="626440" y="258834"/>
                  <a:pt x="627393" y="257882"/>
                </a:cubicBezTo>
                <a:cubicBezTo>
                  <a:pt x="632155" y="255977"/>
                  <a:pt x="635965" y="255024"/>
                  <a:pt x="640728" y="253119"/>
                </a:cubicBezTo>
                <a:cubicBezTo>
                  <a:pt x="649300" y="250262"/>
                  <a:pt x="657873" y="248357"/>
                  <a:pt x="666445" y="248357"/>
                </a:cubicBezTo>
                <a:cubicBezTo>
                  <a:pt x="675970" y="248357"/>
                  <a:pt x="681685" y="254072"/>
                  <a:pt x="688353" y="259787"/>
                </a:cubicBezTo>
                <a:cubicBezTo>
                  <a:pt x="695020" y="264549"/>
                  <a:pt x="705498" y="264549"/>
                  <a:pt x="711213" y="257882"/>
                </a:cubicBezTo>
                <a:cubicBezTo>
                  <a:pt x="715975" y="252167"/>
                  <a:pt x="715023" y="248357"/>
                  <a:pt x="710260" y="242642"/>
                </a:cubicBezTo>
                <a:cubicBezTo>
                  <a:pt x="707403" y="239784"/>
                  <a:pt x="703593" y="237879"/>
                  <a:pt x="698830" y="236927"/>
                </a:cubicBezTo>
                <a:cubicBezTo>
                  <a:pt x="695973" y="236927"/>
                  <a:pt x="672160" y="235022"/>
                  <a:pt x="680733" y="229307"/>
                </a:cubicBezTo>
                <a:cubicBezTo>
                  <a:pt x="694068" y="219782"/>
                  <a:pt x="711213" y="218829"/>
                  <a:pt x="726453" y="216924"/>
                </a:cubicBezTo>
                <a:cubicBezTo>
                  <a:pt x="735978" y="215972"/>
                  <a:pt x="744550" y="212162"/>
                  <a:pt x="749313" y="203589"/>
                </a:cubicBezTo>
                <a:cubicBezTo>
                  <a:pt x="753123" y="197874"/>
                  <a:pt x="752170" y="190254"/>
                  <a:pt x="747408" y="185492"/>
                </a:cubicBezTo>
                <a:cubicBezTo>
                  <a:pt x="740740" y="178824"/>
                  <a:pt x="728358" y="183587"/>
                  <a:pt x="721690" y="187397"/>
                </a:cubicBezTo>
                <a:cubicBezTo>
                  <a:pt x="715023" y="191207"/>
                  <a:pt x="710260" y="196922"/>
                  <a:pt x="703593" y="200732"/>
                </a:cubicBezTo>
                <a:cubicBezTo>
                  <a:pt x="701688" y="202637"/>
                  <a:pt x="698830" y="203589"/>
                  <a:pt x="695973" y="204542"/>
                </a:cubicBezTo>
                <a:cubicBezTo>
                  <a:pt x="689305" y="208352"/>
                  <a:pt x="681685" y="211209"/>
                  <a:pt x="675018" y="212162"/>
                </a:cubicBezTo>
                <a:cubicBezTo>
                  <a:pt x="670255" y="213114"/>
                  <a:pt x="665493" y="211209"/>
                  <a:pt x="665493" y="206447"/>
                </a:cubicBezTo>
                <a:cubicBezTo>
                  <a:pt x="665493" y="199779"/>
                  <a:pt x="670255" y="195017"/>
                  <a:pt x="673113" y="189302"/>
                </a:cubicBezTo>
                <a:cubicBezTo>
                  <a:pt x="674065" y="188349"/>
                  <a:pt x="674065" y="186444"/>
                  <a:pt x="674065" y="186444"/>
                </a:cubicBezTo>
                <a:cubicBezTo>
                  <a:pt x="675018" y="182634"/>
                  <a:pt x="675018" y="178824"/>
                  <a:pt x="673113" y="175014"/>
                </a:cubicBezTo>
                <a:cubicBezTo>
                  <a:pt x="671208" y="169299"/>
                  <a:pt x="661683" y="173109"/>
                  <a:pt x="659778" y="175967"/>
                </a:cubicBezTo>
                <a:cubicBezTo>
                  <a:pt x="650253" y="185492"/>
                  <a:pt x="650253" y="195969"/>
                  <a:pt x="649300" y="208352"/>
                </a:cubicBezTo>
                <a:cubicBezTo>
                  <a:pt x="649300" y="213114"/>
                  <a:pt x="648348" y="216924"/>
                  <a:pt x="645490" y="220734"/>
                </a:cubicBezTo>
                <a:cubicBezTo>
                  <a:pt x="638823" y="225497"/>
                  <a:pt x="622630" y="234069"/>
                  <a:pt x="620725" y="223592"/>
                </a:cubicBezTo>
                <a:cubicBezTo>
                  <a:pt x="619773" y="215972"/>
                  <a:pt x="625488" y="209304"/>
                  <a:pt x="625488" y="202637"/>
                </a:cubicBezTo>
                <a:cubicBezTo>
                  <a:pt x="625488" y="196922"/>
                  <a:pt x="620725" y="192159"/>
                  <a:pt x="614058" y="195969"/>
                </a:cubicBezTo>
                <a:cubicBezTo>
                  <a:pt x="604533" y="201684"/>
                  <a:pt x="600723" y="211209"/>
                  <a:pt x="598818" y="221687"/>
                </a:cubicBezTo>
                <a:cubicBezTo>
                  <a:pt x="596913" y="231212"/>
                  <a:pt x="595008" y="240737"/>
                  <a:pt x="585483" y="247404"/>
                </a:cubicBezTo>
                <a:cubicBezTo>
                  <a:pt x="578815" y="252167"/>
                  <a:pt x="568338" y="255977"/>
                  <a:pt x="560718" y="257882"/>
                </a:cubicBezTo>
                <a:cubicBezTo>
                  <a:pt x="555955" y="258834"/>
                  <a:pt x="552145" y="261692"/>
                  <a:pt x="548335" y="263597"/>
                </a:cubicBezTo>
                <a:cubicBezTo>
                  <a:pt x="545478" y="265502"/>
                  <a:pt x="531190" y="275027"/>
                  <a:pt x="529285" y="265502"/>
                </a:cubicBezTo>
                <a:cubicBezTo>
                  <a:pt x="528333" y="257882"/>
                  <a:pt x="534048" y="250262"/>
                  <a:pt x="537858" y="244547"/>
                </a:cubicBezTo>
                <a:cubicBezTo>
                  <a:pt x="541668" y="237879"/>
                  <a:pt x="550240" y="237879"/>
                  <a:pt x="556908" y="235022"/>
                </a:cubicBezTo>
                <a:cubicBezTo>
                  <a:pt x="562623" y="233117"/>
                  <a:pt x="567385" y="230259"/>
                  <a:pt x="571195" y="226449"/>
                </a:cubicBezTo>
                <a:cubicBezTo>
                  <a:pt x="574053" y="223592"/>
                  <a:pt x="575958" y="213114"/>
                  <a:pt x="570243" y="212162"/>
                </a:cubicBezTo>
                <a:cubicBezTo>
                  <a:pt x="565480" y="211209"/>
                  <a:pt x="562623" y="213114"/>
                  <a:pt x="557860" y="215019"/>
                </a:cubicBezTo>
                <a:cubicBezTo>
                  <a:pt x="554050" y="216924"/>
                  <a:pt x="542620" y="225497"/>
                  <a:pt x="538810" y="220734"/>
                </a:cubicBezTo>
                <a:cubicBezTo>
                  <a:pt x="539763" y="213114"/>
                  <a:pt x="545478" y="190254"/>
                  <a:pt x="546430" y="186444"/>
                </a:cubicBezTo>
                <a:cubicBezTo>
                  <a:pt x="550240" y="166442"/>
                  <a:pt x="566433" y="155964"/>
                  <a:pt x="581673" y="143582"/>
                </a:cubicBezTo>
                <a:cubicBezTo>
                  <a:pt x="590245" y="136914"/>
                  <a:pt x="600723" y="134057"/>
                  <a:pt x="611200" y="135962"/>
                </a:cubicBezTo>
                <a:cubicBezTo>
                  <a:pt x="615963" y="136914"/>
                  <a:pt x="620725" y="139772"/>
                  <a:pt x="626440" y="138819"/>
                </a:cubicBezTo>
                <a:cubicBezTo>
                  <a:pt x="631203" y="137867"/>
                  <a:pt x="638823" y="135009"/>
                  <a:pt x="639775" y="129294"/>
                </a:cubicBezTo>
                <a:cubicBezTo>
                  <a:pt x="639775" y="124532"/>
                  <a:pt x="635965" y="119769"/>
                  <a:pt x="629298" y="117864"/>
                </a:cubicBezTo>
                <a:cubicBezTo>
                  <a:pt x="624535" y="116912"/>
                  <a:pt x="619773" y="115959"/>
                  <a:pt x="615010" y="115959"/>
                </a:cubicBezTo>
                <a:cubicBezTo>
                  <a:pt x="613105" y="115959"/>
                  <a:pt x="611200" y="115959"/>
                  <a:pt x="609295" y="114054"/>
                </a:cubicBezTo>
                <a:cubicBezTo>
                  <a:pt x="606438" y="111197"/>
                  <a:pt x="607390" y="105482"/>
                  <a:pt x="609295" y="102624"/>
                </a:cubicBezTo>
                <a:cubicBezTo>
                  <a:pt x="611200" y="98814"/>
                  <a:pt x="613105" y="95004"/>
                  <a:pt x="615010" y="92147"/>
                </a:cubicBezTo>
                <a:cubicBezTo>
                  <a:pt x="616915" y="87384"/>
                  <a:pt x="617868" y="82622"/>
                  <a:pt x="616915" y="79764"/>
                </a:cubicBezTo>
                <a:cubicBezTo>
                  <a:pt x="614058" y="75002"/>
                  <a:pt x="604533" y="77859"/>
                  <a:pt x="601675" y="80717"/>
                </a:cubicBezTo>
                <a:cubicBezTo>
                  <a:pt x="591198" y="89289"/>
                  <a:pt x="595008" y="101672"/>
                  <a:pt x="591198" y="113102"/>
                </a:cubicBezTo>
                <a:cubicBezTo>
                  <a:pt x="589293" y="118817"/>
                  <a:pt x="578815" y="125484"/>
                  <a:pt x="574053" y="129294"/>
                </a:cubicBezTo>
                <a:cubicBezTo>
                  <a:pt x="569290" y="133104"/>
                  <a:pt x="564528" y="136914"/>
                  <a:pt x="560718" y="140724"/>
                </a:cubicBezTo>
                <a:cubicBezTo>
                  <a:pt x="557860" y="142629"/>
                  <a:pt x="555955" y="145487"/>
                  <a:pt x="553098" y="147392"/>
                </a:cubicBezTo>
                <a:cubicBezTo>
                  <a:pt x="545478" y="153107"/>
                  <a:pt x="547383" y="145487"/>
                  <a:pt x="548335" y="140724"/>
                </a:cubicBezTo>
                <a:cubicBezTo>
                  <a:pt x="550240" y="134057"/>
                  <a:pt x="552145" y="127389"/>
                  <a:pt x="554050" y="120722"/>
                </a:cubicBezTo>
                <a:cubicBezTo>
                  <a:pt x="559765" y="106434"/>
                  <a:pt x="563575" y="90242"/>
                  <a:pt x="575958" y="79764"/>
                </a:cubicBezTo>
                <a:cubicBezTo>
                  <a:pt x="582625" y="74049"/>
                  <a:pt x="587388" y="69287"/>
                  <a:pt x="586435" y="60714"/>
                </a:cubicBezTo>
                <a:cubicBezTo>
                  <a:pt x="586435" y="54999"/>
                  <a:pt x="580720" y="48332"/>
                  <a:pt x="574053" y="50237"/>
                </a:cubicBezTo>
                <a:cubicBezTo>
                  <a:pt x="573100" y="50237"/>
                  <a:pt x="572148" y="51189"/>
                  <a:pt x="571195" y="51189"/>
                </a:cubicBezTo>
                <a:cubicBezTo>
                  <a:pt x="566433" y="54047"/>
                  <a:pt x="563575" y="58809"/>
                  <a:pt x="560718" y="64524"/>
                </a:cubicBezTo>
                <a:cubicBezTo>
                  <a:pt x="559765" y="65477"/>
                  <a:pt x="558813" y="67382"/>
                  <a:pt x="557860" y="69287"/>
                </a:cubicBezTo>
                <a:cubicBezTo>
                  <a:pt x="556908" y="70239"/>
                  <a:pt x="555955" y="72144"/>
                  <a:pt x="555003" y="73097"/>
                </a:cubicBezTo>
                <a:cubicBezTo>
                  <a:pt x="551193" y="75954"/>
                  <a:pt x="548335" y="74049"/>
                  <a:pt x="546430" y="70239"/>
                </a:cubicBezTo>
                <a:cubicBezTo>
                  <a:pt x="544525" y="68334"/>
                  <a:pt x="543573" y="65477"/>
                  <a:pt x="543573" y="62619"/>
                </a:cubicBezTo>
                <a:cubicBezTo>
                  <a:pt x="542620" y="55952"/>
                  <a:pt x="544525" y="50237"/>
                  <a:pt x="543573" y="43569"/>
                </a:cubicBezTo>
                <a:cubicBezTo>
                  <a:pt x="542620" y="40712"/>
                  <a:pt x="541668" y="38807"/>
                  <a:pt x="539763" y="37854"/>
                </a:cubicBezTo>
                <a:cubicBezTo>
                  <a:pt x="534048" y="34997"/>
                  <a:pt x="528333" y="39759"/>
                  <a:pt x="526428" y="44522"/>
                </a:cubicBezTo>
                <a:cubicBezTo>
                  <a:pt x="523570" y="54047"/>
                  <a:pt x="525475" y="61667"/>
                  <a:pt x="527380" y="71192"/>
                </a:cubicBezTo>
                <a:cubicBezTo>
                  <a:pt x="530238" y="82622"/>
                  <a:pt x="537858" y="92147"/>
                  <a:pt x="535953" y="104529"/>
                </a:cubicBezTo>
                <a:cubicBezTo>
                  <a:pt x="535000" y="111197"/>
                  <a:pt x="532143" y="117864"/>
                  <a:pt x="530238" y="124532"/>
                </a:cubicBezTo>
                <a:cubicBezTo>
                  <a:pt x="527380" y="132152"/>
                  <a:pt x="520713" y="147392"/>
                  <a:pt x="511188" y="135009"/>
                </a:cubicBezTo>
                <a:cubicBezTo>
                  <a:pt x="501663" y="122627"/>
                  <a:pt x="497853" y="103577"/>
                  <a:pt x="498805" y="88337"/>
                </a:cubicBezTo>
                <a:cubicBezTo>
                  <a:pt x="499758" y="79764"/>
                  <a:pt x="503568" y="69287"/>
                  <a:pt x="497853" y="61667"/>
                </a:cubicBezTo>
                <a:cubicBezTo>
                  <a:pt x="494043" y="55952"/>
                  <a:pt x="483565" y="56904"/>
                  <a:pt x="477850" y="58809"/>
                </a:cubicBezTo>
                <a:cubicBezTo>
                  <a:pt x="472135" y="60714"/>
                  <a:pt x="470230" y="69287"/>
                  <a:pt x="471183" y="74049"/>
                </a:cubicBezTo>
                <a:cubicBezTo>
                  <a:pt x="471183" y="79764"/>
                  <a:pt x="473088" y="85479"/>
                  <a:pt x="474993" y="91194"/>
                </a:cubicBezTo>
                <a:cubicBezTo>
                  <a:pt x="474993" y="91194"/>
                  <a:pt x="479755" y="104529"/>
                  <a:pt x="479755" y="108339"/>
                </a:cubicBezTo>
                <a:cubicBezTo>
                  <a:pt x="474993" y="109292"/>
                  <a:pt x="467373" y="105482"/>
                  <a:pt x="464515" y="104529"/>
                </a:cubicBezTo>
                <a:cubicBezTo>
                  <a:pt x="461658" y="103577"/>
                  <a:pt x="459753" y="104529"/>
                  <a:pt x="456895" y="105482"/>
                </a:cubicBezTo>
                <a:cubicBezTo>
                  <a:pt x="453085" y="106434"/>
                  <a:pt x="452133" y="112149"/>
                  <a:pt x="452133" y="115007"/>
                </a:cubicBezTo>
                <a:cubicBezTo>
                  <a:pt x="452133" y="119769"/>
                  <a:pt x="457848" y="122627"/>
                  <a:pt x="461658" y="124532"/>
                </a:cubicBezTo>
                <a:cubicBezTo>
                  <a:pt x="466420" y="126437"/>
                  <a:pt x="471183" y="127389"/>
                  <a:pt x="475945" y="128342"/>
                </a:cubicBezTo>
                <a:cubicBezTo>
                  <a:pt x="482613" y="131199"/>
                  <a:pt x="487375" y="135009"/>
                  <a:pt x="492138" y="139772"/>
                </a:cubicBezTo>
                <a:cubicBezTo>
                  <a:pt x="508330" y="156917"/>
                  <a:pt x="512140" y="183587"/>
                  <a:pt x="506425" y="205494"/>
                </a:cubicBezTo>
                <a:cubicBezTo>
                  <a:pt x="503568" y="215972"/>
                  <a:pt x="499758" y="226449"/>
                  <a:pt x="494995" y="235974"/>
                </a:cubicBezTo>
                <a:cubicBezTo>
                  <a:pt x="494043" y="238832"/>
                  <a:pt x="489280" y="254072"/>
                  <a:pt x="484518" y="256929"/>
                </a:cubicBezTo>
                <a:cubicBezTo>
                  <a:pt x="483565" y="257882"/>
                  <a:pt x="482613" y="258834"/>
                  <a:pt x="481660" y="257882"/>
                </a:cubicBezTo>
                <a:cubicBezTo>
                  <a:pt x="478803" y="256929"/>
                  <a:pt x="478803" y="251214"/>
                  <a:pt x="478803" y="249309"/>
                </a:cubicBezTo>
                <a:cubicBezTo>
                  <a:pt x="478803" y="243594"/>
                  <a:pt x="479755" y="238832"/>
                  <a:pt x="479755" y="233117"/>
                </a:cubicBezTo>
                <a:cubicBezTo>
                  <a:pt x="478803" y="231212"/>
                  <a:pt x="477850" y="229307"/>
                  <a:pt x="475945" y="228354"/>
                </a:cubicBezTo>
                <a:cubicBezTo>
                  <a:pt x="469278" y="224544"/>
                  <a:pt x="463563" y="228354"/>
                  <a:pt x="460705" y="235022"/>
                </a:cubicBezTo>
                <a:cubicBezTo>
                  <a:pt x="459753" y="238832"/>
                  <a:pt x="460705" y="242642"/>
                  <a:pt x="462610" y="246452"/>
                </a:cubicBezTo>
                <a:cubicBezTo>
                  <a:pt x="464515" y="251214"/>
                  <a:pt x="464515" y="255977"/>
                  <a:pt x="464515" y="261692"/>
                </a:cubicBezTo>
                <a:cubicBezTo>
                  <a:pt x="464515" y="269312"/>
                  <a:pt x="453085" y="262644"/>
                  <a:pt x="451180" y="261692"/>
                </a:cubicBezTo>
                <a:cubicBezTo>
                  <a:pt x="445465" y="258834"/>
                  <a:pt x="436893" y="261692"/>
                  <a:pt x="435940" y="268359"/>
                </a:cubicBezTo>
                <a:cubicBezTo>
                  <a:pt x="434035" y="280742"/>
                  <a:pt x="456895" y="273122"/>
                  <a:pt x="462610" y="282647"/>
                </a:cubicBezTo>
                <a:cubicBezTo>
                  <a:pt x="471183" y="295029"/>
                  <a:pt x="461658" y="319794"/>
                  <a:pt x="454990" y="331224"/>
                </a:cubicBezTo>
                <a:cubicBezTo>
                  <a:pt x="448323" y="343607"/>
                  <a:pt x="437845" y="318842"/>
                  <a:pt x="434988" y="315984"/>
                </a:cubicBezTo>
                <a:cubicBezTo>
                  <a:pt x="432130" y="312174"/>
                  <a:pt x="428320" y="310269"/>
                  <a:pt x="423558" y="309317"/>
                </a:cubicBezTo>
                <a:cubicBezTo>
                  <a:pt x="422605" y="309317"/>
                  <a:pt x="421653" y="309317"/>
                  <a:pt x="420700" y="309317"/>
                </a:cubicBezTo>
                <a:cubicBezTo>
                  <a:pt x="417843" y="309317"/>
                  <a:pt x="414985" y="311222"/>
                  <a:pt x="413080" y="315032"/>
                </a:cubicBezTo>
                <a:cubicBezTo>
                  <a:pt x="408318" y="326462"/>
                  <a:pt x="425463" y="336939"/>
                  <a:pt x="430225" y="344559"/>
                </a:cubicBezTo>
                <a:cubicBezTo>
                  <a:pt x="442608" y="364562"/>
                  <a:pt x="433083" y="383612"/>
                  <a:pt x="423558" y="401709"/>
                </a:cubicBezTo>
                <a:cubicBezTo>
                  <a:pt x="415938" y="416949"/>
                  <a:pt x="408318" y="431237"/>
                  <a:pt x="397840" y="444572"/>
                </a:cubicBezTo>
                <a:cubicBezTo>
                  <a:pt x="394030" y="446477"/>
                  <a:pt x="391173" y="447429"/>
                  <a:pt x="386410" y="441714"/>
                </a:cubicBezTo>
                <a:cubicBezTo>
                  <a:pt x="381648" y="435999"/>
                  <a:pt x="382600" y="425522"/>
                  <a:pt x="383553" y="418854"/>
                </a:cubicBezTo>
                <a:cubicBezTo>
                  <a:pt x="384505" y="408377"/>
                  <a:pt x="389268" y="398852"/>
                  <a:pt x="394983" y="390279"/>
                </a:cubicBezTo>
                <a:cubicBezTo>
                  <a:pt x="397840" y="386469"/>
                  <a:pt x="400698" y="383612"/>
                  <a:pt x="405460" y="381707"/>
                </a:cubicBezTo>
                <a:cubicBezTo>
                  <a:pt x="410223" y="379802"/>
                  <a:pt x="414985" y="379802"/>
                  <a:pt x="419748" y="377897"/>
                </a:cubicBezTo>
                <a:cubicBezTo>
                  <a:pt x="423558" y="375992"/>
                  <a:pt x="425463" y="372182"/>
                  <a:pt x="427368" y="368372"/>
                </a:cubicBezTo>
                <a:cubicBezTo>
                  <a:pt x="430225" y="360752"/>
                  <a:pt x="428320" y="344559"/>
                  <a:pt x="419748" y="339797"/>
                </a:cubicBezTo>
                <a:cubicBezTo>
                  <a:pt x="411175" y="335987"/>
                  <a:pt x="405460" y="340749"/>
                  <a:pt x="401650" y="347417"/>
                </a:cubicBezTo>
                <a:cubicBezTo>
                  <a:pt x="399745" y="352179"/>
                  <a:pt x="397840" y="357894"/>
                  <a:pt x="395935" y="361704"/>
                </a:cubicBezTo>
                <a:cubicBezTo>
                  <a:pt x="393078" y="366467"/>
                  <a:pt x="389268" y="373134"/>
                  <a:pt x="382600" y="375039"/>
                </a:cubicBezTo>
                <a:cubicBezTo>
                  <a:pt x="374028" y="376944"/>
                  <a:pt x="370218" y="367419"/>
                  <a:pt x="369265" y="361704"/>
                </a:cubicBezTo>
                <a:cubicBezTo>
                  <a:pt x="369265" y="358847"/>
                  <a:pt x="368313" y="355037"/>
                  <a:pt x="367360" y="351227"/>
                </a:cubicBezTo>
                <a:cubicBezTo>
                  <a:pt x="364503" y="326462"/>
                  <a:pt x="370218" y="300744"/>
                  <a:pt x="386410" y="280742"/>
                </a:cubicBezTo>
                <a:cubicBezTo>
                  <a:pt x="394983" y="269312"/>
                  <a:pt x="404508" y="263597"/>
                  <a:pt x="418795" y="262644"/>
                </a:cubicBezTo>
                <a:cubicBezTo>
                  <a:pt x="423558" y="262644"/>
                  <a:pt x="431178" y="261692"/>
                  <a:pt x="434988" y="257882"/>
                </a:cubicBezTo>
                <a:cubicBezTo>
                  <a:pt x="441655" y="252167"/>
                  <a:pt x="440703" y="243594"/>
                  <a:pt x="433083" y="239784"/>
                </a:cubicBezTo>
                <a:cubicBezTo>
                  <a:pt x="429273" y="237879"/>
                  <a:pt x="424510" y="238832"/>
                  <a:pt x="420700" y="240737"/>
                </a:cubicBezTo>
                <a:cubicBezTo>
                  <a:pt x="417843" y="241689"/>
                  <a:pt x="415938" y="243594"/>
                  <a:pt x="413080" y="245499"/>
                </a:cubicBezTo>
                <a:cubicBezTo>
                  <a:pt x="410223" y="247404"/>
                  <a:pt x="404508" y="252167"/>
                  <a:pt x="400698" y="249309"/>
                </a:cubicBezTo>
                <a:cubicBezTo>
                  <a:pt x="397840" y="247404"/>
                  <a:pt x="399745" y="242642"/>
                  <a:pt x="401650" y="239784"/>
                </a:cubicBezTo>
                <a:cubicBezTo>
                  <a:pt x="404508" y="234069"/>
                  <a:pt x="410223" y="226449"/>
                  <a:pt x="410223" y="225497"/>
                </a:cubicBezTo>
                <a:cubicBezTo>
                  <a:pt x="414033" y="219782"/>
                  <a:pt x="417843" y="214067"/>
                  <a:pt x="421653" y="208352"/>
                </a:cubicBezTo>
                <a:cubicBezTo>
                  <a:pt x="429273" y="196922"/>
                  <a:pt x="438798" y="177872"/>
                  <a:pt x="452133" y="172157"/>
                </a:cubicBezTo>
                <a:cubicBezTo>
                  <a:pt x="465468" y="166442"/>
                  <a:pt x="488328" y="142629"/>
                  <a:pt x="468325" y="131199"/>
                </a:cubicBezTo>
                <a:cubicBezTo>
                  <a:pt x="461658" y="127389"/>
                  <a:pt x="450228" y="134057"/>
                  <a:pt x="445465" y="137867"/>
                </a:cubicBezTo>
                <a:cubicBezTo>
                  <a:pt x="444513" y="138819"/>
                  <a:pt x="443560" y="139772"/>
                  <a:pt x="441655" y="140724"/>
                </a:cubicBezTo>
                <a:cubicBezTo>
                  <a:pt x="439750" y="143582"/>
                  <a:pt x="436893" y="146439"/>
                  <a:pt x="434988" y="149297"/>
                </a:cubicBezTo>
                <a:cubicBezTo>
                  <a:pt x="433083" y="152154"/>
                  <a:pt x="431178" y="156917"/>
                  <a:pt x="428320" y="158822"/>
                </a:cubicBezTo>
                <a:cubicBezTo>
                  <a:pt x="420700" y="162632"/>
                  <a:pt x="424510" y="150249"/>
                  <a:pt x="425463" y="144534"/>
                </a:cubicBezTo>
                <a:cubicBezTo>
                  <a:pt x="425463" y="144534"/>
                  <a:pt x="425463" y="144534"/>
                  <a:pt x="425463" y="143582"/>
                </a:cubicBezTo>
                <a:cubicBezTo>
                  <a:pt x="423558" y="135962"/>
                  <a:pt x="417843" y="135009"/>
                  <a:pt x="410223" y="137867"/>
                </a:cubicBezTo>
                <a:cubicBezTo>
                  <a:pt x="403555" y="140724"/>
                  <a:pt x="401650" y="150249"/>
                  <a:pt x="404508" y="156917"/>
                </a:cubicBezTo>
                <a:cubicBezTo>
                  <a:pt x="406413" y="160727"/>
                  <a:pt x="408318" y="164537"/>
                  <a:pt x="409270" y="168347"/>
                </a:cubicBezTo>
                <a:cubicBezTo>
                  <a:pt x="410223" y="172157"/>
                  <a:pt x="407365" y="179777"/>
                  <a:pt x="405460" y="183587"/>
                </a:cubicBezTo>
                <a:cubicBezTo>
                  <a:pt x="402603" y="188349"/>
                  <a:pt x="400698" y="193112"/>
                  <a:pt x="398793" y="197874"/>
                </a:cubicBezTo>
                <a:cubicBezTo>
                  <a:pt x="396888" y="201684"/>
                  <a:pt x="394983" y="204542"/>
                  <a:pt x="393078" y="208352"/>
                </a:cubicBezTo>
                <a:cubicBezTo>
                  <a:pt x="392125" y="210257"/>
                  <a:pt x="382600" y="224544"/>
                  <a:pt x="379743" y="212162"/>
                </a:cubicBezTo>
                <a:cubicBezTo>
                  <a:pt x="378790" y="207399"/>
                  <a:pt x="377838" y="203589"/>
                  <a:pt x="373075" y="200732"/>
                </a:cubicBezTo>
                <a:cubicBezTo>
                  <a:pt x="369265" y="197874"/>
                  <a:pt x="362598" y="199779"/>
                  <a:pt x="360693" y="203589"/>
                </a:cubicBezTo>
                <a:cubicBezTo>
                  <a:pt x="354025" y="217877"/>
                  <a:pt x="379743" y="223592"/>
                  <a:pt x="371170" y="235974"/>
                </a:cubicBezTo>
                <a:cubicBezTo>
                  <a:pt x="368313" y="240737"/>
                  <a:pt x="366408" y="246452"/>
                  <a:pt x="362598" y="251214"/>
                </a:cubicBezTo>
                <a:cubicBezTo>
                  <a:pt x="354978" y="262644"/>
                  <a:pt x="353073" y="243594"/>
                  <a:pt x="353073" y="238832"/>
                </a:cubicBezTo>
                <a:cubicBezTo>
                  <a:pt x="352120" y="226449"/>
                  <a:pt x="348310" y="213114"/>
                  <a:pt x="344500" y="200732"/>
                </a:cubicBezTo>
                <a:cubicBezTo>
                  <a:pt x="342595" y="195017"/>
                  <a:pt x="351168" y="172157"/>
                  <a:pt x="360693" y="177872"/>
                </a:cubicBezTo>
                <a:cubicBezTo>
                  <a:pt x="363550" y="179777"/>
                  <a:pt x="367360" y="182634"/>
                  <a:pt x="371170" y="181682"/>
                </a:cubicBezTo>
                <a:cubicBezTo>
                  <a:pt x="378790" y="179777"/>
                  <a:pt x="382600" y="173109"/>
                  <a:pt x="381648" y="166442"/>
                </a:cubicBezTo>
                <a:cubicBezTo>
                  <a:pt x="380695" y="160727"/>
                  <a:pt x="359740" y="156917"/>
                  <a:pt x="367360" y="150249"/>
                </a:cubicBezTo>
                <a:cubicBezTo>
                  <a:pt x="375933" y="143582"/>
                  <a:pt x="386410" y="137867"/>
                  <a:pt x="395935" y="130247"/>
                </a:cubicBezTo>
                <a:cubicBezTo>
                  <a:pt x="399745" y="127389"/>
                  <a:pt x="404508" y="124532"/>
                  <a:pt x="408318" y="120722"/>
                </a:cubicBezTo>
                <a:cubicBezTo>
                  <a:pt x="415938" y="115007"/>
                  <a:pt x="420700" y="112149"/>
                  <a:pt x="430225" y="110244"/>
                </a:cubicBezTo>
                <a:cubicBezTo>
                  <a:pt x="435940" y="109292"/>
                  <a:pt x="444513" y="106434"/>
                  <a:pt x="447370" y="100719"/>
                </a:cubicBezTo>
                <a:cubicBezTo>
                  <a:pt x="450228" y="93099"/>
                  <a:pt x="444513" y="73097"/>
                  <a:pt x="433083" y="81669"/>
                </a:cubicBezTo>
                <a:cubicBezTo>
                  <a:pt x="430225" y="83574"/>
                  <a:pt x="428320" y="85479"/>
                  <a:pt x="426415" y="88337"/>
                </a:cubicBezTo>
                <a:cubicBezTo>
                  <a:pt x="421653" y="94052"/>
                  <a:pt x="418795" y="97862"/>
                  <a:pt x="411175" y="100719"/>
                </a:cubicBezTo>
                <a:cubicBezTo>
                  <a:pt x="406413" y="102624"/>
                  <a:pt x="401650" y="104529"/>
                  <a:pt x="397840" y="107387"/>
                </a:cubicBezTo>
                <a:cubicBezTo>
                  <a:pt x="394983" y="108339"/>
                  <a:pt x="390220" y="112149"/>
                  <a:pt x="385458" y="113102"/>
                </a:cubicBezTo>
                <a:cubicBezTo>
                  <a:pt x="382600" y="115007"/>
                  <a:pt x="380695" y="115959"/>
                  <a:pt x="378790" y="113102"/>
                </a:cubicBezTo>
                <a:cubicBezTo>
                  <a:pt x="375933" y="109292"/>
                  <a:pt x="378790" y="102624"/>
                  <a:pt x="380695" y="98814"/>
                </a:cubicBezTo>
                <a:cubicBezTo>
                  <a:pt x="382600" y="95957"/>
                  <a:pt x="383553" y="93099"/>
                  <a:pt x="385458" y="90242"/>
                </a:cubicBezTo>
                <a:cubicBezTo>
                  <a:pt x="389268" y="82622"/>
                  <a:pt x="393078" y="75002"/>
                  <a:pt x="394983" y="73097"/>
                </a:cubicBezTo>
                <a:cubicBezTo>
                  <a:pt x="401650" y="63572"/>
                  <a:pt x="409270" y="59762"/>
                  <a:pt x="421653" y="58809"/>
                </a:cubicBezTo>
                <a:cubicBezTo>
                  <a:pt x="426415" y="57857"/>
                  <a:pt x="430225" y="55952"/>
                  <a:pt x="433083" y="52142"/>
                </a:cubicBezTo>
                <a:cubicBezTo>
                  <a:pt x="436893" y="47379"/>
                  <a:pt x="434988" y="37854"/>
                  <a:pt x="432130" y="34044"/>
                </a:cubicBezTo>
                <a:cubicBezTo>
                  <a:pt x="430225" y="31187"/>
                  <a:pt x="427368" y="30234"/>
                  <a:pt x="424510" y="30234"/>
                </a:cubicBezTo>
                <a:cubicBezTo>
                  <a:pt x="422605" y="30234"/>
                  <a:pt x="419748" y="33092"/>
                  <a:pt x="416890" y="34997"/>
                </a:cubicBezTo>
                <a:cubicBezTo>
                  <a:pt x="415938" y="35949"/>
                  <a:pt x="414985" y="36902"/>
                  <a:pt x="414033" y="37854"/>
                </a:cubicBezTo>
                <a:cubicBezTo>
                  <a:pt x="413080" y="39759"/>
                  <a:pt x="409270" y="40712"/>
                  <a:pt x="407365" y="38807"/>
                </a:cubicBezTo>
                <a:cubicBezTo>
                  <a:pt x="401650" y="34044"/>
                  <a:pt x="405460" y="24519"/>
                  <a:pt x="407365" y="17852"/>
                </a:cubicBezTo>
                <a:cubicBezTo>
                  <a:pt x="408318" y="12137"/>
                  <a:pt x="407365" y="6422"/>
                  <a:pt x="402603" y="2612"/>
                </a:cubicBezTo>
                <a:cubicBezTo>
                  <a:pt x="395935" y="-3103"/>
                  <a:pt x="390220" y="1659"/>
                  <a:pt x="385458" y="6422"/>
                </a:cubicBezTo>
                <a:cubicBezTo>
                  <a:pt x="379743" y="13089"/>
                  <a:pt x="379743" y="22614"/>
                  <a:pt x="379743" y="30234"/>
                </a:cubicBezTo>
                <a:cubicBezTo>
                  <a:pt x="379743" y="39759"/>
                  <a:pt x="383553" y="49284"/>
                  <a:pt x="380695" y="58809"/>
                </a:cubicBezTo>
                <a:cubicBezTo>
                  <a:pt x="377838" y="68334"/>
                  <a:pt x="371170" y="75954"/>
                  <a:pt x="367360" y="84527"/>
                </a:cubicBezTo>
                <a:cubicBezTo>
                  <a:pt x="361645" y="95004"/>
                  <a:pt x="357835" y="106434"/>
                  <a:pt x="352120" y="116912"/>
                </a:cubicBezTo>
                <a:cubicBezTo>
                  <a:pt x="348310" y="124532"/>
                  <a:pt x="345453" y="132152"/>
                  <a:pt x="340690" y="139772"/>
                </a:cubicBezTo>
                <a:cubicBezTo>
                  <a:pt x="332118" y="153107"/>
                  <a:pt x="328308" y="135962"/>
                  <a:pt x="327355" y="134057"/>
                </a:cubicBezTo>
                <a:cubicBezTo>
                  <a:pt x="326403" y="132152"/>
                  <a:pt x="326403" y="130247"/>
                  <a:pt x="325450" y="127389"/>
                </a:cubicBezTo>
                <a:cubicBezTo>
                  <a:pt x="321640" y="116912"/>
                  <a:pt x="318783" y="104529"/>
                  <a:pt x="320688" y="94052"/>
                </a:cubicBezTo>
                <a:cubicBezTo>
                  <a:pt x="320688" y="90242"/>
                  <a:pt x="322593" y="87384"/>
                  <a:pt x="326403" y="85479"/>
                </a:cubicBezTo>
                <a:cubicBezTo>
                  <a:pt x="332118" y="82622"/>
                  <a:pt x="337833" y="81669"/>
                  <a:pt x="342595" y="77859"/>
                </a:cubicBezTo>
                <a:cubicBezTo>
                  <a:pt x="346405" y="73097"/>
                  <a:pt x="346405" y="66429"/>
                  <a:pt x="344500" y="60714"/>
                </a:cubicBezTo>
                <a:cubicBezTo>
                  <a:pt x="341643" y="53094"/>
                  <a:pt x="333070" y="55952"/>
                  <a:pt x="327355" y="58809"/>
                </a:cubicBezTo>
                <a:cubicBezTo>
                  <a:pt x="323545" y="60714"/>
                  <a:pt x="314020" y="69287"/>
                  <a:pt x="314020" y="54999"/>
                </a:cubicBezTo>
                <a:cubicBezTo>
                  <a:pt x="314020" y="51189"/>
                  <a:pt x="314973" y="46427"/>
                  <a:pt x="316878" y="42617"/>
                </a:cubicBezTo>
                <a:cubicBezTo>
                  <a:pt x="319735" y="35949"/>
                  <a:pt x="323545" y="29282"/>
                  <a:pt x="326403" y="22614"/>
                </a:cubicBezTo>
                <a:cubicBezTo>
                  <a:pt x="333070" y="5469"/>
                  <a:pt x="306400" y="1659"/>
                  <a:pt x="298780" y="15947"/>
                </a:cubicBezTo>
                <a:cubicBezTo>
                  <a:pt x="297828" y="18804"/>
                  <a:pt x="296875" y="21662"/>
                  <a:pt x="295923" y="24519"/>
                </a:cubicBezTo>
                <a:cubicBezTo>
                  <a:pt x="295923" y="25472"/>
                  <a:pt x="295923" y="26424"/>
                  <a:pt x="295923" y="27377"/>
                </a:cubicBezTo>
                <a:cubicBezTo>
                  <a:pt x="297828" y="33092"/>
                  <a:pt x="294970" y="36902"/>
                  <a:pt x="289255" y="38807"/>
                </a:cubicBezTo>
                <a:cubicBezTo>
                  <a:pt x="279730" y="37854"/>
                  <a:pt x="274968" y="18804"/>
                  <a:pt x="265443" y="18804"/>
                </a:cubicBezTo>
                <a:cubicBezTo>
                  <a:pt x="257823" y="18804"/>
                  <a:pt x="251155" y="22614"/>
                  <a:pt x="251155" y="30234"/>
                </a:cubicBezTo>
                <a:cubicBezTo>
                  <a:pt x="249250" y="43569"/>
                  <a:pt x="259728" y="49284"/>
                  <a:pt x="270205" y="55952"/>
                </a:cubicBezTo>
                <a:cubicBezTo>
                  <a:pt x="274015" y="57857"/>
                  <a:pt x="276873" y="60714"/>
                  <a:pt x="279730" y="62619"/>
                </a:cubicBezTo>
                <a:cubicBezTo>
                  <a:pt x="279730" y="62619"/>
                  <a:pt x="279730" y="62619"/>
                  <a:pt x="279730" y="62619"/>
                </a:cubicBezTo>
                <a:cubicBezTo>
                  <a:pt x="286398" y="69287"/>
                  <a:pt x="292113" y="75002"/>
                  <a:pt x="294018" y="83574"/>
                </a:cubicBezTo>
                <a:cubicBezTo>
                  <a:pt x="295923" y="91194"/>
                  <a:pt x="296875" y="99767"/>
                  <a:pt x="297828" y="107387"/>
                </a:cubicBezTo>
                <a:cubicBezTo>
                  <a:pt x="298780" y="115959"/>
                  <a:pt x="299733" y="124532"/>
                  <a:pt x="300685" y="134057"/>
                </a:cubicBezTo>
                <a:cubicBezTo>
                  <a:pt x="300685" y="135009"/>
                  <a:pt x="302590" y="152154"/>
                  <a:pt x="293065" y="146439"/>
                </a:cubicBezTo>
                <a:cubicBezTo>
                  <a:pt x="288303" y="142629"/>
                  <a:pt x="287350" y="137867"/>
                  <a:pt x="289255" y="133104"/>
                </a:cubicBezTo>
                <a:cubicBezTo>
                  <a:pt x="292113" y="125484"/>
                  <a:pt x="296875" y="112149"/>
                  <a:pt x="282588" y="113102"/>
                </a:cubicBezTo>
                <a:cubicBezTo>
                  <a:pt x="274015" y="113102"/>
                  <a:pt x="276873" y="140724"/>
                  <a:pt x="266395" y="134057"/>
                </a:cubicBezTo>
                <a:cubicBezTo>
                  <a:pt x="254013" y="125484"/>
                  <a:pt x="243535" y="114054"/>
                  <a:pt x="233058" y="103577"/>
                </a:cubicBezTo>
                <a:cubicBezTo>
                  <a:pt x="225438" y="95957"/>
                  <a:pt x="221628" y="86432"/>
                  <a:pt x="223533" y="76907"/>
                </a:cubicBezTo>
                <a:cubicBezTo>
                  <a:pt x="224485" y="71192"/>
                  <a:pt x="225438" y="66429"/>
                  <a:pt x="224485" y="60714"/>
                </a:cubicBezTo>
                <a:cubicBezTo>
                  <a:pt x="222580" y="52142"/>
                  <a:pt x="215913" y="49284"/>
                  <a:pt x="207340" y="53094"/>
                </a:cubicBezTo>
                <a:cubicBezTo>
                  <a:pt x="202578" y="54999"/>
                  <a:pt x="201625" y="60714"/>
                  <a:pt x="201625" y="66429"/>
                </a:cubicBezTo>
                <a:cubicBezTo>
                  <a:pt x="201625" y="68334"/>
                  <a:pt x="200673" y="71192"/>
                  <a:pt x="200673" y="73097"/>
                </a:cubicBezTo>
                <a:cubicBezTo>
                  <a:pt x="200673" y="82622"/>
                  <a:pt x="187338" y="80717"/>
                  <a:pt x="181623" y="78812"/>
                </a:cubicBezTo>
                <a:cubicBezTo>
                  <a:pt x="172098" y="76907"/>
                  <a:pt x="157810" y="77859"/>
                  <a:pt x="152095" y="86432"/>
                </a:cubicBezTo>
                <a:cubicBezTo>
                  <a:pt x="147333" y="93099"/>
                  <a:pt x="157810" y="101672"/>
                  <a:pt x="164478" y="102624"/>
                </a:cubicBezTo>
                <a:cubicBezTo>
                  <a:pt x="172098" y="103577"/>
                  <a:pt x="179718" y="99767"/>
                  <a:pt x="187338" y="98814"/>
                </a:cubicBezTo>
                <a:cubicBezTo>
                  <a:pt x="195910" y="98814"/>
                  <a:pt x="205435" y="103577"/>
                  <a:pt x="211150" y="108339"/>
                </a:cubicBezTo>
                <a:cubicBezTo>
                  <a:pt x="213055" y="110244"/>
                  <a:pt x="234010" y="124532"/>
                  <a:pt x="227343" y="127389"/>
                </a:cubicBezTo>
                <a:cubicBezTo>
                  <a:pt x="220675" y="130247"/>
                  <a:pt x="213055" y="131199"/>
                  <a:pt x="206388" y="134057"/>
                </a:cubicBezTo>
                <a:cubicBezTo>
                  <a:pt x="200673" y="135962"/>
                  <a:pt x="190195" y="141677"/>
                  <a:pt x="194958" y="149297"/>
                </a:cubicBezTo>
                <a:cubicBezTo>
                  <a:pt x="201625" y="158822"/>
                  <a:pt x="212103" y="154059"/>
                  <a:pt x="219723" y="149297"/>
                </a:cubicBezTo>
                <a:cubicBezTo>
                  <a:pt x="227343" y="144534"/>
                  <a:pt x="234963" y="141677"/>
                  <a:pt x="244488" y="141677"/>
                </a:cubicBezTo>
                <a:cubicBezTo>
                  <a:pt x="248298" y="141677"/>
                  <a:pt x="252108" y="143582"/>
                  <a:pt x="255918" y="145487"/>
                </a:cubicBezTo>
                <a:cubicBezTo>
                  <a:pt x="259728" y="148344"/>
                  <a:pt x="262585" y="152154"/>
                  <a:pt x="266395" y="155964"/>
                </a:cubicBezTo>
                <a:cubicBezTo>
                  <a:pt x="276873" y="167394"/>
                  <a:pt x="256870" y="167394"/>
                  <a:pt x="250203" y="170252"/>
                </a:cubicBezTo>
                <a:cubicBezTo>
                  <a:pt x="238773" y="174062"/>
                  <a:pt x="229248" y="178824"/>
                  <a:pt x="228295" y="191207"/>
                </a:cubicBezTo>
                <a:cubicBezTo>
                  <a:pt x="227343" y="202637"/>
                  <a:pt x="241630" y="199779"/>
                  <a:pt x="248298" y="195017"/>
                </a:cubicBezTo>
                <a:cubicBezTo>
                  <a:pt x="262585" y="185492"/>
                  <a:pt x="282588" y="175014"/>
                  <a:pt x="296875" y="185492"/>
                </a:cubicBezTo>
                <a:cubicBezTo>
                  <a:pt x="302590" y="191207"/>
                  <a:pt x="306400" y="200732"/>
                  <a:pt x="308305" y="209304"/>
                </a:cubicBezTo>
                <a:cubicBezTo>
                  <a:pt x="308305" y="210257"/>
                  <a:pt x="308305" y="210257"/>
                  <a:pt x="308305" y="211209"/>
                </a:cubicBezTo>
                <a:cubicBezTo>
                  <a:pt x="312115" y="224544"/>
                  <a:pt x="315925" y="237879"/>
                  <a:pt x="317830" y="251214"/>
                </a:cubicBezTo>
                <a:cubicBezTo>
                  <a:pt x="318783" y="255024"/>
                  <a:pt x="321640" y="267407"/>
                  <a:pt x="315925" y="268359"/>
                </a:cubicBezTo>
                <a:cubicBezTo>
                  <a:pt x="314973" y="269312"/>
                  <a:pt x="314020" y="269312"/>
                  <a:pt x="312115" y="268359"/>
                </a:cubicBezTo>
                <a:cubicBezTo>
                  <a:pt x="306400" y="265502"/>
                  <a:pt x="300685" y="259787"/>
                  <a:pt x="295923" y="255977"/>
                </a:cubicBezTo>
                <a:cubicBezTo>
                  <a:pt x="291160" y="252167"/>
                  <a:pt x="286398" y="248357"/>
                  <a:pt x="285445" y="242642"/>
                </a:cubicBezTo>
                <a:cubicBezTo>
                  <a:pt x="285445" y="242642"/>
                  <a:pt x="285445" y="242642"/>
                  <a:pt x="285445" y="242642"/>
                </a:cubicBezTo>
                <a:cubicBezTo>
                  <a:pt x="284493" y="236927"/>
                  <a:pt x="288303" y="227402"/>
                  <a:pt x="288303" y="221687"/>
                </a:cubicBezTo>
                <a:cubicBezTo>
                  <a:pt x="289255" y="214067"/>
                  <a:pt x="287350" y="207399"/>
                  <a:pt x="280683" y="201684"/>
                </a:cubicBezTo>
                <a:cubicBezTo>
                  <a:pt x="275920" y="198827"/>
                  <a:pt x="267348" y="197874"/>
                  <a:pt x="262585" y="201684"/>
                </a:cubicBezTo>
                <a:cubicBezTo>
                  <a:pt x="258775" y="204542"/>
                  <a:pt x="254965" y="209304"/>
                  <a:pt x="254965" y="214067"/>
                </a:cubicBezTo>
                <a:cubicBezTo>
                  <a:pt x="254965" y="223592"/>
                  <a:pt x="264490" y="230259"/>
                  <a:pt x="266395" y="238832"/>
                </a:cubicBezTo>
                <a:cubicBezTo>
                  <a:pt x="266395" y="242642"/>
                  <a:pt x="263538" y="244547"/>
                  <a:pt x="257823" y="244547"/>
                </a:cubicBezTo>
                <a:cubicBezTo>
                  <a:pt x="252108" y="244547"/>
                  <a:pt x="246393" y="240737"/>
                  <a:pt x="240678" y="239784"/>
                </a:cubicBezTo>
                <a:cubicBezTo>
                  <a:pt x="236868" y="238832"/>
                  <a:pt x="232105" y="241689"/>
                  <a:pt x="230200" y="244547"/>
                </a:cubicBezTo>
                <a:cubicBezTo>
                  <a:pt x="221628" y="253119"/>
                  <a:pt x="234010" y="265502"/>
                  <a:pt x="243535" y="265502"/>
                </a:cubicBezTo>
                <a:cubicBezTo>
                  <a:pt x="253060" y="265502"/>
                  <a:pt x="259728" y="262644"/>
                  <a:pt x="269253" y="264549"/>
                </a:cubicBezTo>
                <a:cubicBezTo>
                  <a:pt x="281635" y="267407"/>
                  <a:pt x="292113" y="277884"/>
                  <a:pt x="300685" y="285504"/>
                </a:cubicBezTo>
                <a:cubicBezTo>
                  <a:pt x="307353" y="291219"/>
                  <a:pt x="315925" y="297887"/>
                  <a:pt x="320688" y="305507"/>
                </a:cubicBezTo>
                <a:cubicBezTo>
                  <a:pt x="323545" y="310269"/>
                  <a:pt x="325450" y="315032"/>
                  <a:pt x="327355" y="319794"/>
                </a:cubicBezTo>
                <a:cubicBezTo>
                  <a:pt x="328308" y="322652"/>
                  <a:pt x="328308" y="330272"/>
                  <a:pt x="326403" y="335034"/>
                </a:cubicBezTo>
                <a:cubicBezTo>
                  <a:pt x="325450" y="336939"/>
                  <a:pt x="324498" y="338844"/>
                  <a:pt x="321640" y="337892"/>
                </a:cubicBezTo>
                <a:cubicBezTo>
                  <a:pt x="316878" y="335987"/>
                  <a:pt x="314973" y="331224"/>
                  <a:pt x="313068" y="327414"/>
                </a:cubicBezTo>
                <a:cubicBezTo>
                  <a:pt x="312115" y="324557"/>
                  <a:pt x="311163" y="321699"/>
                  <a:pt x="309258" y="319794"/>
                </a:cubicBezTo>
                <a:cubicBezTo>
                  <a:pt x="307353" y="316937"/>
                  <a:pt x="304495" y="315032"/>
                  <a:pt x="301638" y="312174"/>
                </a:cubicBezTo>
                <a:cubicBezTo>
                  <a:pt x="295923" y="307412"/>
                  <a:pt x="287350" y="306459"/>
                  <a:pt x="282588" y="313127"/>
                </a:cubicBezTo>
                <a:cubicBezTo>
                  <a:pt x="276873" y="321699"/>
                  <a:pt x="278778" y="332177"/>
                  <a:pt x="284493" y="340749"/>
                </a:cubicBezTo>
                <a:cubicBezTo>
                  <a:pt x="287350" y="344559"/>
                  <a:pt x="292113" y="346464"/>
                  <a:pt x="295923" y="347417"/>
                </a:cubicBezTo>
                <a:cubicBezTo>
                  <a:pt x="301638" y="349322"/>
                  <a:pt x="307353" y="352179"/>
                  <a:pt x="311163" y="355989"/>
                </a:cubicBezTo>
                <a:cubicBezTo>
                  <a:pt x="328308" y="373134"/>
                  <a:pt x="330213" y="395994"/>
                  <a:pt x="331165" y="417902"/>
                </a:cubicBezTo>
                <a:cubicBezTo>
                  <a:pt x="334023" y="462669"/>
                  <a:pt x="293065" y="411234"/>
                  <a:pt x="285445" y="396947"/>
                </a:cubicBezTo>
                <a:cubicBezTo>
                  <a:pt x="285445" y="393137"/>
                  <a:pt x="289255" y="393137"/>
                  <a:pt x="293065" y="391232"/>
                </a:cubicBezTo>
                <a:cubicBezTo>
                  <a:pt x="295923" y="390279"/>
                  <a:pt x="297828" y="387422"/>
                  <a:pt x="298780" y="385517"/>
                </a:cubicBezTo>
                <a:cubicBezTo>
                  <a:pt x="303543" y="378849"/>
                  <a:pt x="301638" y="371229"/>
                  <a:pt x="295923" y="365514"/>
                </a:cubicBezTo>
                <a:cubicBezTo>
                  <a:pt x="291160" y="361704"/>
                  <a:pt x="283540" y="364562"/>
                  <a:pt x="280683" y="368372"/>
                </a:cubicBezTo>
                <a:cubicBezTo>
                  <a:pt x="278778" y="371229"/>
                  <a:pt x="277825" y="378849"/>
                  <a:pt x="271158" y="376944"/>
                </a:cubicBezTo>
                <a:cubicBezTo>
                  <a:pt x="268300" y="375992"/>
                  <a:pt x="265443" y="372182"/>
                  <a:pt x="262585" y="370277"/>
                </a:cubicBezTo>
                <a:cubicBezTo>
                  <a:pt x="256870" y="364562"/>
                  <a:pt x="252108" y="357894"/>
                  <a:pt x="248298" y="351227"/>
                </a:cubicBezTo>
                <a:cubicBezTo>
                  <a:pt x="239725" y="335987"/>
                  <a:pt x="233058" y="323604"/>
                  <a:pt x="244488" y="307412"/>
                </a:cubicBezTo>
                <a:cubicBezTo>
                  <a:pt x="251155" y="298839"/>
                  <a:pt x="252108" y="291219"/>
                  <a:pt x="247345" y="281694"/>
                </a:cubicBezTo>
                <a:cubicBezTo>
                  <a:pt x="245440" y="277884"/>
                  <a:pt x="236868" y="268359"/>
                  <a:pt x="231153" y="272169"/>
                </a:cubicBezTo>
                <a:cubicBezTo>
                  <a:pt x="228295" y="274074"/>
                  <a:pt x="227343" y="275979"/>
                  <a:pt x="226390" y="279789"/>
                </a:cubicBezTo>
                <a:cubicBezTo>
                  <a:pt x="225438" y="281694"/>
                  <a:pt x="225438" y="283599"/>
                  <a:pt x="225438" y="286457"/>
                </a:cubicBezTo>
                <a:cubicBezTo>
                  <a:pt x="225438" y="288362"/>
                  <a:pt x="225438" y="291219"/>
                  <a:pt x="225438" y="293124"/>
                </a:cubicBezTo>
                <a:cubicBezTo>
                  <a:pt x="225438" y="298839"/>
                  <a:pt x="222580" y="301697"/>
                  <a:pt x="214960" y="302649"/>
                </a:cubicBezTo>
                <a:cubicBezTo>
                  <a:pt x="209245" y="300744"/>
                  <a:pt x="202578" y="293124"/>
                  <a:pt x="199720" y="290267"/>
                </a:cubicBezTo>
                <a:cubicBezTo>
                  <a:pt x="189243" y="278837"/>
                  <a:pt x="184480" y="269312"/>
                  <a:pt x="185433" y="255024"/>
                </a:cubicBezTo>
                <a:cubicBezTo>
                  <a:pt x="186385" y="243594"/>
                  <a:pt x="189243" y="231212"/>
                  <a:pt x="193053" y="219782"/>
                </a:cubicBezTo>
                <a:cubicBezTo>
                  <a:pt x="194958" y="215019"/>
                  <a:pt x="195910" y="208352"/>
                  <a:pt x="199720" y="204542"/>
                </a:cubicBezTo>
                <a:cubicBezTo>
                  <a:pt x="202578" y="200732"/>
                  <a:pt x="207340" y="197874"/>
                  <a:pt x="210198" y="194064"/>
                </a:cubicBezTo>
                <a:cubicBezTo>
                  <a:pt x="213055" y="190254"/>
                  <a:pt x="214960" y="187397"/>
                  <a:pt x="213055" y="182634"/>
                </a:cubicBezTo>
                <a:cubicBezTo>
                  <a:pt x="212103" y="179777"/>
                  <a:pt x="208293" y="174062"/>
                  <a:pt x="204483" y="175967"/>
                </a:cubicBezTo>
                <a:cubicBezTo>
                  <a:pt x="200673" y="176919"/>
                  <a:pt x="196863" y="181682"/>
                  <a:pt x="193053" y="185492"/>
                </a:cubicBezTo>
                <a:cubicBezTo>
                  <a:pt x="192100" y="187397"/>
                  <a:pt x="190195" y="189302"/>
                  <a:pt x="188290" y="189302"/>
                </a:cubicBezTo>
                <a:cubicBezTo>
                  <a:pt x="185433" y="190254"/>
                  <a:pt x="182575" y="188349"/>
                  <a:pt x="180670" y="186444"/>
                </a:cubicBezTo>
                <a:cubicBezTo>
                  <a:pt x="179718" y="185492"/>
                  <a:pt x="179718" y="185492"/>
                  <a:pt x="178765" y="184539"/>
                </a:cubicBezTo>
                <a:cubicBezTo>
                  <a:pt x="175908" y="180729"/>
                  <a:pt x="174003" y="175967"/>
                  <a:pt x="172098" y="172157"/>
                </a:cubicBezTo>
                <a:cubicBezTo>
                  <a:pt x="170193" y="166442"/>
                  <a:pt x="168288" y="161679"/>
                  <a:pt x="162573" y="159774"/>
                </a:cubicBezTo>
                <a:cubicBezTo>
                  <a:pt x="156858" y="157869"/>
                  <a:pt x="151143" y="166442"/>
                  <a:pt x="150190" y="170252"/>
                </a:cubicBezTo>
                <a:cubicBezTo>
                  <a:pt x="148285" y="181682"/>
                  <a:pt x="154000" y="187397"/>
                  <a:pt x="162573" y="194064"/>
                </a:cubicBezTo>
                <a:cubicBezTo>
                  <a:pt x="171145" y="200732"/>
                  <a:pt x="170193" y="211209"/>
                  <a:pt x="169240" y="220734"/>
                </a:cubicBezTo>
                <a:cubicBezTo>
                  <a:pt x="169240" y="224544"/>
                  <a:pt x="168288" y="227402"/>
                  <a:pt x="167335" y="231212"/>
                </a:cubicBezTo>
                <a:cubicBezTo>
                  <a:pt x="167335" y="232164"/>
                  <a:pt x="164478" y="252167"/>
                  <a:pt x="155905" y="241689"/>
                </a:cubicBezTo>
                <a:cubicBezTo>
                  <a:pt x="147333" y="230259"/>
                  <a:pt x="135903" y="220734"/>
                  <a:pt x="127330" y="209304"/>
                </a:cubicBezTo>
                <a:cubicBezTo>
                  <a:pt x="123520" y="204542"/>
                  <a:pt x="120663" y="198827"/>
                  <a:pt x="117805" y="193112"/>
                </a:cubicBezTo>
                <a:cubicBezTo>
                  <a:pt x="113995" y="184539"/>
                  <a:pt x="118758" y="178824"/>
                  <a:pt x="118758" y="171204"/>
                </a:cubicBezTo>
                <a:cubicBezTo>
                  <a:pt x="118758" y="160727"/>
                  <a:pt x="115900" y="152154"/>
                  <a:pt x="105423" y="147392"/>
                </a:cubicBezTo>
                <a:cubicBezTo>
                  <a:pt x="100660" y="144534"/>
                  <a:pt x="91135" y="147392"/>
                  <a:pt x="89230" y="152154"/>
                </a:cubicBezTo>
                <a:cubicBezTo>
                  <a:pt x="84468" y="161679"/>
                  <a:pt x="89230" y="169299"/>
                  <a:pt x="93040" y="177872"/>
                </a:cubicBezTo>
                <a:cubicBezTo>
                  <a:pt x="93993" y="180729"/>
                  <a:pt x="98755" y="189302"/>
                  <a:pt x="91135" y="189302"/>
                </a:cubicBezTo>
                <a:cubicBezTo>
                  <a:pt x="90183" y="189302"/>
                  <a:pt x="77800" y="186444"/>
                  <a:pt x="78753" y="186444"/>
                </a:cubicBezTo>
                <a:cubicBezTo>
                  <a:pt x="72085" y="184539"/>
                  <a:pt x="65418" y="185492"/>
                  <a:pt x="58750" y="186444"/>
                </a:cubicBezTo>
                <a:cubicBezTo>
                  <a:pt x="52083" y="187397"/>
                  <a:pt x="48273" y="194064"/>
                  <a:pt x="46368" y="199779"/>
                </a:cubicBezTo>
                <a:cubicBezTo>
                  <a:pt x="44463" y="209304"/>
                  <a:pt x="53988" y="214067"/>
                  <a:pt x="62560" y="215019"/>
                </a:cubicBezTo>
                <a:cubicBezTo>
                  <a:pt x="76848" y="215972"/>
                  <a:pt x="91135" y="210257"/>
                  <a:pt x="103518" y="219782"/>
                </a:cubicBezTo>
                <a:cubicBezTo>
                  <a:pt x="109233" y="223592"/>
                  <a:pt x="113995" y="231212"/>
                  <a:pt x="117805" y="235974"/>
                </a:cubicBezTo>
                <a:cubicBezTo>
                  <a:pt x="124473" y="244547"/>
                  <a:pt x="98755" y="240737"/>
                  <a:pt x="94945" y="240737"/>
                </a:cubicBezTo>
                <a:cubicBezTo>
                  <a:pt x="89230" y="241689"/>
                  <a:pt x="78753" y="242642"/>
                  <a:pt x="77800" y="249309"/>
                </a:cubicBezTo>
                <a:cubicBezTo>
                  <a:pt x="76848" y="256929"/>
                  <a:pt x="84468" y="262644"/>
                  <a:pt x="92088" y="261692"/>
                </a:cubicBezTo>
                <a:cubicBezTo>
                  <a:pt x="107328" y="259787"/>
                  <a:pt x="122568" y="254072"/>
                  <a:pt x="134950" y="260739"/>
                </a:cubicBezTo>
                <a:cubicBezTo>
                  <a:pt x="134950" y="260739"/>
                  <a:pt x="134950" y="260739"/>
                  <a:pt x="135903" y="260739"/>
                </a:cubicBezTo>
                <a:cubicBezTo>
                  <a:pt x="143523" y="264549"/>
                  <a:pt x="150190" y="273122"/>
                  <a:pt x="155905" y="279789"/>
                </a:cubicBezTo>
                <a:cubicBezTo>
                  <a:pt x="162573" y="287409"/>
                  <a:pt x="169240" y="295982"/>
                  <a:pt x="174955" y="304554"/>
                </a:cubicBezTo>
                <a:cubicBezTo>
                  <a:pt x="177813" y="308364"/>
                  <a:pt x="179718" y="315032"/>
                  <a:pt x="173050" y="315984"/>
                </a:cubicBezTo>
                <a:cubicBezTo>
                  <a:pt x="168288" y="316937"/>
                  <a:pt x="164478" y="316937"/>
                  <a:pt x="160668" y="315984"/>
                </a:cubicBezTo>
                <a:cubicBezTo>
                  <a:pt x="156858" y="315984"/>
                  <a:pt x="154000" y="315032"/>
                  <a:pt x="150190" y="315032"/>
                </a:cubicBezTo>
                <a:cubicBezTo>
                  <a:pt x="146380" y="315032"/>
                  <a:pt x="142570" y="314079"/>
                  <a:pt x="139713" y="312174"/>
                </a:cubicBezTo>
                <a:cubicBezTo>
                  <a:pt x="137808" y="312174"/>
                  <a:pt x="136855" y="311222"/>
                  <a:pt x="134950" y="310269"/>
                </a:cubicBezTo>
                <a:cubicBezTo>
                  <a:pt x="133998" y="310269"/>
                  <a:pt x="133998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33045" y="309317"/>
                  <a:pt x="133045" y="309317"/>
                  <a:pt x="133045" y="309317"/>
                </a:cubicBezTo>
                <a:cubicBezTo>
                  <a:pt x="128283" y="304554"/>
                  <a:pt x="130188" y="297887"/>
                  <a:pt x="130188" y="291219"/>
                </a:cubicBezTo>
                <a:cubicBezTo>
                  <a:pt x="130188" y="289314"/>
                  <a:pt x="129235" y="286457"/>
                  <a:pt x="128283" y="284552"/>
                </a:cubicBezTo>
                <a:cubicBezTo>
                  <a:pt x="126378" y="277884"/>
                  <a:pt x="115900" y="273122"/>
                  <a:pt x="109233" y="276932"/>
                </a:cubicBezTo>
                <a:cubicBezTo>
                  <a:pt x="104470" y="279789"/>
                  <a:pt x="109233" y="289314"/>
                  <a:pt x="110185" y="292172"/>
                </a:cubicBezTo>
                <a:cubicBezTo>
                  <a:pt x="112090" y="297887"/>
                  <a:pt x="113043" y="302649"/>
                  <a:pt x="105423" y="301697"/>
                </a:cubicBezTo>
                <a:cubicBezTo>
                  <a:pt x="101613" y="300744"/>
                  <a:pt x="97803" y="301697"/>
                  <a:pt x="93993" y="299792"/>
                </a:cubicBezTo>
                <a:cubicBezTo>
                  <a:pt x="84468" y="296934"/>
                  <a:pt x="73990" y="288362"/>
                  <a:pt x="72085" y="279789"/>
                </a:cubicBezTo>
                <a:cubicBezTo>
                  <a:pt x="69228" y="268359"/>
                  <a:pt x="66370" y="256929"/>
                  <a:pt x="57798" y="248357"/>
                </a:cubicBezTo>
                <a:cubicBezTo>
                  <a:pt x="53035" y="243594"/>
                  <a:pt x="42558" y="235974"/>
                  <a:pt x="34938" y="240737"/>
                </a:cubicBezTo>
                <a:cubicBezTo>
                  <a:pt x="29223" y="244547"/>
                  <a:pt x="24460" y="249309"/>
                  <a:pt x="27318" y="255977"/>
                </a:cubicBezTo>
                <a:cubicBezTo>
                  <a:pt x="30175" y="261692"/>
                  <a:pt x="33985" y="265502"/>
                  <a:pt x="38748" y="270264"/>
                </a:cubicBezTo>
                <a:cubicBezTo>
                  <a:pt x="46368" y="276932"/>
                  <a:pt x="50178" y="285504"/>
                  <a:pt x="54940" y="294077"/>
                </a:cubicBezTo>
                <a:cubicBezTo>
                  <a:pt x="55893" y="295029"/>
                  <a:pt x="55893" y="295982"/>
                  <a:pt x="55893" y="296934"/>
                </a:cubicBezTo>
                <a:cubicBezTo>
                  <a:pt x="55893" y="296934"/>
                  <a:pt x="55893" y="296934"/>
                  <a:pt x="55893" y="296934"/>
                </a:cubicBezTo>
                <a:cubicBezTo>
                  <a:pt x="57798" y="298839"/>
                  <a:pt x="58750" y="302649"/>
                  <a:pt x="54940" y="303602"/>
                </a:cubicBezTo>
                <a:cubicBezTo>
                  <a:pt x="53035" y="304554"/>
                  <a:pt x="51130" y="304554"/>
                  <a:pt x="49225" y="303602"/>
                </a:cubicBezTo>
                <a:lnTo>
                  <a:pt x="49225" y="303602"/>
                </a:lnTo>
                <a:cubicBezTo>
                  <a:pt x="46368" y="301697"/>
                  <a:pt x="43510" y="300744"/>
                  <a:pt x="40653" y="298839"/>
                </a:cubicBezTo>
                <a:cubicBezTo>
                  <a:pt x="34938" y="295029"/>
                  <a:pt x="31128" y="293124"/>
                  <a:pt x="24460" y="292172"/>
                </a:cubicBezTo>
                <a:cubicBezTo>
                  <a:pt x="16840" y="290267"/>
                  <a:pt x="9220" y="290267"/>
                  <a:pt x="4458" y="296934"/>
                </a:cubicBezTo>
                <a:cubicBezTo>
                  <a:pt x="-6020" y="311222"/>
                  <a:pt x="5410" y="330272"/>
                  <a:pt x="23508" y="318842"/>
                </a:cubicBezTo>
                <a:cubicBezTo>
                  <a:pt x="31128" y="314079"/>
                  <a:pt x="36843" y="317889"/>
                  <a:pt x="43510" y="318842"/>
                </a:cubicBezTo>
                <a:cubicBezTo>
                  <a:pt x="50178" y="319794"/>
                  <a:pt x="48273" y="319794"/>
                  <a:pt x="52083" y="319794"/>
                </a:cubicBezTo>
                <a:cubicBezTo>
                  <a:pt x="52083" y="319794"/>
                  <a:pt x="46368" y="325509"/>
                  <a:pt x="45415" y="325509"/>
                </a:cubicBezTo>
                <a:cubicBezTo>
                  <a:pt x="38748" y="331224"/>
                  <a:pt x="33033" y="341702"/>
                  <a:pt x="33985" y="350274"/>
                </a:cubicBezTo>
                <a:cubicBezTo>
                  <a:pt x="34938" y="361704"/>
                  <a:pt x="46368" y="365514"/>
                  <a:pt x="54940" y="356942"/>
                </a:cubicBezTo>
                <a:cubicBezTo>
                  <a:pt x="62560" y="349322"/>
                  <a:pt x="58750" y="339797"/>
                  <a:pt x="68275" y="332177"/>
                </a:cubicBezTo>
                <a:cubicBezTo>
                  <a:pt x="74943" y="327414"/>
                  <a:pt x="85420" y="324557"/>
                  <a:pt x="93993" y="326462"/>
                </a:cubicBezTo>
                <a:cubicBezTo>
                  <a:pt x="93993" y="326462"/>
                  <a:pt x="93993" y="326462"/>
                  <a:pt x="93993" y="326462"/>
                </a:cubicBezTo>
                <a:cubicBezTo>
                  <a:pt x="98755" y="327414"/>
                  <a:pt x="102565" y="328367"/>
                  <a:pt x="101613" y="334082"/>
                </a:cubicBezTo>
                <a:cubicBezTo>
                  <a:pt x="101613" y="336939"/>
                  <a:pt x="98755" y="339797"/>
                  <a:pt x="97803" y="341702"/>
                </a:cubicBezTo>
                <a:cubicBezTo>
                  <a:pt x="95898" y="346464"/>
                  <a:pt x="93993" y="351227"/>
                  <a:pt x="93993" y="356942"/>
                </a:cubicBezTo>
                <a:cubicBezTo>
                  <a:pt x="93993" y="356942"/>
                  <a:pt x="93993" y="357894"/>
                  <a:pt x="93993" y="357894"/>
                </a:cubicBezTo>
                <a:cubicBezTo>
                  <a:pt x="93993" y="366467"/>
                  <a:pt x="95898" y="375039"/>
                  <a:pt x="106375" y="373134"/>
                </a:cubicBezTo>
                <a:cubicBezTo>
                  <a:pt x="120663" y="371229"/>
                  <a:pt x="120663" y="353132"/>
                  <a:pt x="122568" y="342654"/>
                </a:cubicBezTo>
                <a:cubicBezTo>
                  <a:pt x="124473" y="326462"/>
                  <a:pt x="155905" y="333129"/>
                  <a:pt x="166383" y="335034"/>
                </a:cubicBezTo>
                <a:cubicBezTo>
                  <a:pt x="178765" y="335987"/>
                  <a:pt x="186385" y="338844"/>
                  <a:pt x="195910" y="346464"/>
                </a:cubicBezTo>
                <a:cubicBezTo>
                  <a:pt x="198768" y="348369"/>
                  <a:pt x="211150" y="360752"/>
                  <a:pt x="202578" y="364562"/>
                </a:cubicBezTo>
                <a:cubicBezTo>
                  <a:pt x="196863" y="367419"/>
                  <a:pt x="191148" y="369324"/>
                  <a:pt x="185433" y="368372"/>
                </a:cubicBezTo>
                <a:cubicBezTo>
                  <a:pt x="179718" y="367419"/>
                  <a:pt x="174003" y="367419"/>
                  <a:pt x="169240" y="365514"/>
                </a:cubicBezTo>
                <a:cubicBezTo>
                  <a:pt x="163525" y="363609"/>
                  <a:pt x="159715" y="358847"/>
                  <a:pt x="154953" y="355989"/>
                </a:cubicBezTo>
                <a:cubicBezTo>
                  <a:pt x="147333" y="351227"/>
                  <a:pt x="133045" y="354084"/>
                  <a:pt x="132093" y="364562"/>
                </a:cubicBezTo>
                <a:cubicBezTo>
                  <a:pt x="132093" y="371229"/>
                  <a:pt x="135903" y="375039"/>
                  <a:pt x="142570" y="376944"/>
                </a:cubicBezTo>
                <a:cubicBezTo>
                  <a:pt x="146380" y="378849"/>
                  <a:pt x="152095" y="378849"/>
                  <a:pt x="155905" y="378849"/>
                </a:cubicBezTo>
                <a:cubicBezTo>
                  <a:pt x="157810" y="378849"/>
                  <a:pt x="176860" y="379802"/>
                  <a:pt x="174955" y="383612"/>
                </a:cubicBezTo>
                <a:cubicBezTo>
                  <a:pt x="174955" y="383612"/>
                  <a:pt x="174955" y="384564"/>
                  <a:pt x="174955" y="384564"/>
                </a:cubicBezTo>
                <a:cubicBezTo>
                  <a:pt x="171145" y="390279"/>
                  <a:pt x="162573" y="395042"/>
                  <a:pt x="160668" y="400757"/>
                </a:cubicBezTo>
                <a:cubicBezTo>
                  <a:pt x="158763" y="407424"/>
                  <a:pt x="164478" y="415997"/>
                  <a:pt x="173050" y="414092"/>
                </a:cubicBezTo>
                <a:cubicBezTo>
                  <a:pt x="182575" y="412187"/>
                  <a:pt x="184480" y="401709"/>
                  <a:pt x="187338" y="395042"/>
                </a:cubicBezTo>
                <a:cubicBezTo>
                  <a:pt x="194005" y="384564"/>
                  <a:pt x="210198" y="384564"/>
                  <a:pt x="220675" y="388374"/>
                </a:cubicBezTo>
                <a:cubicBezTo>
                  <a:pt x="221628" y="388374"/>
                  <a:pt x="234010" y="395994"/>
                  <a:pt x="237820" y="401709"/>
                </a:cubicBezTo>
                <a:cubicBezTo>
                  <a:pt x="237820" y="402662"/>
                  <a:pt x="237820" y="402662"/>
                  <a:pt x="237820" y="402662"/>
                </a:cubicBezTo>
                <a:cubicBezTo>
                  <a:pt x="237820" y="402662"/>
                  <a:pt x="237820" y="402662"/>
                  <a:pt x="237820" y="403614"/>
                </a:cubicBezTo>
                <a:cubicBezTo>
                  <a:pt x="237820" y="404567"/>
                  <a:pt x="237820" y="405519"/>
                  <a:pt x="236868" y="406472"/>
                </a:cubicBezTo>
                <a:cubicBezTo>
                  <a:pt x="236868" y="406472"/>
                  <a:pt x="236868" y="407424"/>
                  <a:pt x="236868" y="407424"/>
                </a:cubicBezTo>
                <a:cubicBezTo>
                  <a:pt x="233058" y="411234"/>
                  <a:pt x="221628" y="409329"/>
                  <a:pt x="216865" y="409329"/>
                </a:cubicBezTo>
                <a:cubicBezTo>
                  <a:pt x="211150" y="409329"/>
                  <a:pt x="205435" y="410282"/>
                  <a:pt x="200673" y="413139"/>
                </a:cubicBezTo>
                <a:cubicBezTo>
                  <a:pt x="193053" y="417902"/>
                  <a:pt x="198768" y="426474"/>
                  <a:pt x="204483" y="430284"/>
                </a:cubicBezTo>
                <a:cubicBezTo>
                  <a:pt x="213055" y="435999"/>
                  <a:pt x="226390" y="430284"/>
                  <a:pt x="234010" y="426474"/>
                </a:cubicBezTo>
                <a:cubicBezTo>
                  <a:pt x="245440" y="421712"/>
                  <a:pt x="257823" y="430284"/>
                  <a:pt x="265443" y="435999"/>
                </a:cubicBezTo>
                <a:cubicBezTo>
                  <a:pt x="273063" y="441714"/>
                  <a:pt x="283540" y="454097"/>
                  <a:pt x="267348" y="457907"/>
                </a:cubicBezTo>
                <a:cubicBezTo>
                  <a:pt x="258775" y="459812"/>
                  <a:pt x="247345" y="455049"/>
                  <a:pt x="238773" y="453144"/>
                </a:cubicBezTo>
                <a:cubicBezTo>
                  <a:pt x="232105" y="451239"/>
                  <a:pt x="224485" y="451239"/>
                  <a:pt x="216865" y="450287"/>
                </a:cubicBezTo>
                <a:cubicBezTo>
                  <a:pt x="210198" y="450287"/>
                  <a:pt x="203530" y="451239"/>
                  <a:pt x="197815" y="452192"/>
                </a:cubicBezTo>
                <a:cubicBezTo>
                  <a:pt x="182575" y="455049"/>
                  <a:pt x="171145" y="449334"/>
                  <a:pt x="173050" y="434094"/>
                </a:cubicBezTo>
                <a:cubicBezTo>
                  <a:pt x="174003" y="430284"/>
                  <a:pt x="174003" y="426474"/>
                  <a:pt x="173050" y="423617"/>
                </a:cubicBezTo>
                <a:cubicBezTo>
                  <a:pt x="173050" y="423617"/>
                  <a:pt x="173050" y="422664"/>
                  <a:pt x="173050" y="422664"/>
                </a:cubicBezTo>
                <a:cubicBezTo>
                  <a:pt x="171145" y="418854"/>
                  <a:pt x="167335" y="416949"/>
                  <a:pt x="163525" y="416949"/>
                </a:cubicBezTo>
                <a:cubicBezTo>
                  <a:pt x="162573" y="416949"/>
                  <a:pt x="162573" y="416949"/>
                  <a:pt x="161620" y="416949"/>
                </a:cubicBezTo>
                <a:cubicBezTo>
                  <a:pt x="160668" y="416949"/>
                  <a:pt x="159715" y="416949"/>
                  <a:pt x="158763" y="417902"/>
                </a:cubicBezTo>
                <a:cubicBezTo>
                  <a:pt x="158763" y="417902"/>
                  <a:pt x="158763" y="417902"/>
                  <a:pt x="157810" y="417902"/>
                </a:cubicBezTo>
                <a:cubicBezTo>
                  <a:pt x="156858" y="418854"/>
                  <a:pt x="155905" y="419807"/>
                  <a:pt x="154953" y="421712"/>
                </a:cubicBezTo>
                <a:cubicBezTo>
                  <a:pt x="154000" y="424569"/>
                  <a:pt x="154000" y="428379"/>
                  <a:pt x="153048" y="432189"/>
                </a:cubicBezTo>
                <a:cubicBezTo>
                  <a:pt x="152095" y="435047"/>
                  <a:pt x="150190" y="434094"/>
                  <a:pt x="149238" y="433142"/>
                </a:cubicBezTo>
                <a:cubicBezTo>
                  <a:pt x="148285" y="433142"/>
                  <a:pt x="148285" y="432189"/>
                  <a:pt x="147333" y="431237"/>
                </a:cubicBezTo>
                <a:cubicBezTo>
                  <a:pt x="142570" y="424569"/>
                  <a:pt x="137808" y="418854"/>
                  <a:pt x="130188" y="415044"/>
                </a:cubicBezTo>
                <a:cubicBezTo>
                  <a:pt x="119710" y="410282"/>
                  <a:pt x="107328" y="411234"/>
                  <a:pt x="97803" y="403614"/>
                </a:cubicBezTo>
                <a:cubicBezTo>
                  <a:pt x="87325" y="395042"/>
                  <a:pt x="88278" y="380754"/>
                  <a:pt x="82563" y="369324"/>
                </a:cubicBezTo>
                <a:cubicBezTo>
                  <a:pt x="80658" y="364562"/>
                  <a:pt x="73038" y="359799"/>
                  <a:pt x="66370" y="362657"/>
                </a:cubicBezTo>
                <a:cubicBezTo>
                  <a:pt x="50178" y="369324"/>
                  <a:pt x="65418" y="385517"/>
                  <a:pt x="70180" y="395042"/>
                </a:cubicBezTo>
                <a:cubicBezTo>
                  <a:pt x="71133" y="396947"/>
                  <a:pt x="72085" y="398852"/>
                  <a:pt x="72085" y="399804"/>
                </a:cubicBezTo>
                <a:cubicBezTo>
                  <a:pt x="71133" y="401709"/>
                  <a:pt x="68275" y="402662"/>
                  <a:pt x="66370" y="402662"/>
                </a:cubicBezTo>
                <a:cubicBezTo>
                  <a:pt x="66370" y="402662"/>
                  <a:pt x="66370" y="402662"/>
                  <a:pt x="66370" y="402662"/>
                </a:cubicBezTo>
                <a:cubicBezTo>
                  <a:pt x="64465" y="401709"/>
                  <a:pt x="61608" y="400757"/>
                  <a:pt x="59703" y="399804"/>
                </a:cubicBezTo>
                <a:cubicBezTo>
                  <a:pt x="56845" y="398852"/>
                  <a:pt x="53035" y="395994"/>
                  <a:pt x="49225" y="395994"/>
                </a:cubicBezTo>
                <a:cubicBezTo>
                  <a:pt x="44463" y="395994"/>
                  <a:pt x="40653" y="396947"/>
                  <a:pt x="36843" y="399804"/>
                </a:cubicBezTo>
                <a:cubicBezTo>
                  <a:pt x="29223" y="406472"/>
                  <a:pt x="42558" y="416949"/>
                  <a:pt x="48273" y="418854"/>
                </a:cubicBezTo>
                <a:cubicBezTo>
                  <a:pt x="63513" y="425522"/>
                  <a:pt x="84468" y="423617"/>
                  <a:pt x="100660" y="424569"/>
                </a:cubicBezTo>
                <a:cubicBezTo>
                  <a:pt x="112090" y="425522"/>
                  <a:pt x="119710" y="430284"/>
                  <a:pt x="125425" y="438857"/>
                </a:cubicBezTo>
                <a:cubicBezTo>
                  <a:pt x="128283" y="442667"/>
                  <a:pt x="133998" y="444572"/>
                  <a:pt x="137808" y="448382"/>
                </a:cubicBezTo>
                <a:cubicBezTo>
                  <a:pt x="143523" y="457907"/>
                  <a:pt x="133998" y="462669"/>
                  <a:pt x="124473" y="463622"/>
                </a:cubicBezTo>
                <a:cubicBezTo>
                  <a:pt x="117805" y="463622"/>
                  <a:pt x="112090" y="460764"/>
                  <a:pt x="107328" y="456954"/>
                </a:cubicBezTo>
                <a:cubicBezTo>
                  <a:pt x="101613" y="452192"/>
                  <a:pt x="97803" y="444572"/>
                  <a:pt x="90183" y="440762"/>
                </a:cubicBezTo>
                <a:cubicBezTo>
                  <a:pt x="84468" y="437904"/>
                  <a:pt x="77800" y="437904"/>
                  <a:pt x="73990" y="441714"/>
                </a:cubicBezTo>
                <a:cubicBezTo>
                  <a:pt x="63513" y="448382"/>
                  <a:pt x="73990" y="45695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79705" y="464574"/>
                  <a:pt x="79705" y="464574"/>
                  <a:pt x="79705" y="464574"/>
                </a:cubicBezTo>
                <a:cubicBezTo>
                  <a:pt x="84468" y="472194"/>
                  <a:pt x="69228" y="476957"/>
                  <a:pt x="63513" y="471242"/>
                </a:cubicBezTo>
                <a:cubicBezTo>
                  <a:pt x="60655" y="469337"/>
                  <a:pt x="58750" y="467432"/>
                  <a:pt x="56845" y="464574"/>
                </a:cubicBezTo>
                <a:cubicBezTo>
                  <a:pt x="53988" y="460764"/>
                  <a:pt x="52083" y="456954"/>
                  <a:pt x="49225" y="453144"/>
                </a:cubicBezTo>
                <a:cubicBezTo>
                  <a:pt x="44463" y="446477"/>
                  <a:pt x="40653" y="439809"/>
                  <a:pt x="33985" y="435999"/>
                </a:cubicBezTo>
                <a:cubicBezTo>
                  <a:pt x="25413" y="432189"/>
                  <a:pt x="7315" y="433142"/>
                  <a:pt x="8268" y="445524"/>
                </a:cubicBezTo>
                <a:cubicBezTo>
                  <a:pt x="8268" y="453144"/>
                  <a:pt x="12078" y="457907"/>
                  <a:pt x="17793" y="462669"/>
                </a:cubicBezTo>
                <a:cubicBezTo>
                  <a:pt x="23508" y="467432"/>
                  <a:pt x="42558" y="476957"/>
                  <a:pt x="39700" y="486482"/>
                </a:cubicBezTo>
                <a:cubicBezTo>
                  <a:pt x="35890" y="491244"/>
                  <a:pt x="25413" y="487434"/>
                  <a:pt x="18745" y="486482"/>
                </a:cubicBezTo>
                <a:cubicBezTo>
                  <a:pt x="13030" y="485529"/>
                  <a:pt x="9220" y="486482"/>
                  <a:pt x="5410" y="489339"/>
                </a:cubicBezTo>
                <a:cubicBezTo>
                  <a:pt x="-3162" y="495054"/>
                  <a:pt x="-305" y="507437"/>
                  <a:pt x="5410" y="513152"/>
                </a:cubicBezTo>
                <a:cubicBezTo>
                  <a:pt x="9220" y="516962"/>
                  <a:pt x="14935" y="517914"/>
                  <a:pt x="20650" y="516962"/>
                </a:cubicBezTo>
                <a:cubicBezTo>
                  <a:pt x="23508" y="516962"/>
                  <a:pt x="27318" y="515057"/>
                  <a:pt x="29223" y="513152"/>
                </a:cubicBezTo>
                <a:cubicBezTo>
                  <a:pt x="30175" y="512199"/>
                  <a:pt x="31128" y="512199"/>
                  <a:pt x="32080" y="512199"/>
                </a:cubicBezTo>
                <a:cubicBezTo>
                  <a:pt x="33985" y="511247"/>
                  <a:pt x="36843" y="509342"/>
                  <a:pt x="39700" y="509342"/>
                </a:cubicBezTo>
                <a:cubicBezTo>
                  <a:pt x="42558" y="509342"/>
                  <a:pt x="42558" y="512199"/>
                  <a:pt x="42558" y="514104"/>
                </a:cubicBezTo>
                <a:cubicBezTo>
                  <a:pt x="41605" y="516962"/>
                  <a:pt x="36843" y="519819"/>
                  <a:pt x="33985" y="521724"/>
                </a:cubicBezTo>
                <a:cubicBezTo>
                  <a:pt x="33033" y="522677"/>
                  <a:pt x="31128" y="523629"/>
                  <a:pt x="30175" y="524582"/>
                </a:cubicBezTo>
                <a:cubicBezTo>
                  <a:pt x="24460" y="530297"/>
                  <a:pt x="19698" y="536964"/>
                  <a:pt x="25413" y="545537"/>
                </a:cubicBezTo>
                <a:cubicBezTo>
                  <a:pt x="30175" y="552204"/>
                  <a:pt x="46368" y="548394"/>
                  <a:pt x="51130" y="543632"/>
                </a:cubicBezTo>
                <a:cubicBezTo>
                  <a:pt x="55893" y="539822"/>
                  <a:pt x="57798" y="534107"/>
                  <a:pt x="59703" y="528392"/>
                </a:cubicBezTo>
                <a:cubicBezTo>
                  <a:pt x="59703" y="528392"/>
                  <a:pt x="59703" y="528392"/>
                  <a:pt x="59703" y="527439"/>
                </a:cubicBezTo>
                <a:cubicBezTo>
                  <a:pt x="60655" y="519819"/>
                  <a:pt x="61608" y="509342"/>
                  <a:pt x="68275" y="503627"/>
                </a:cubicBezTo>
                <a:cubicBezTo>
                  <a:pt x="73990" y="498864"/>
                  <a:pt x="76848" y="507437"/>
                  <a:pt x="80658" y="508389"/>
                </a:cubicBezTo>
                <a:cubicBezTo>
                  <a:pt x="80658" y="508389"/>
                  <a:pt x="80658" y="508389"/>
                  <a:pt x="80658" y="508389"/>
                </a:cubicBezTo>
                <a:cubicBezTo>
                  <a:pt x="83515" y="509342"/>
                  <a:pt x="87325" y="507437"/>
                  <a:pt x="89230" y="506484"/>
                </a:cubicBezTo>
                <a:cubicBezTo>
                  <a:pt x="93040" y="504579"/>
                  <a:pt x="101613" y="495054"/>
                  <a:pt x="106375" y="504579"/>
                </a:cubicBezTo>
                <a:cubicBezTo>
                  <a:pt x="108280" y="507437"/>
                  <a:pt x="101613" y="515057"/>
                  <a:pt x="99708" y="516962"/>
                </a:cubicBezTo>
                <a:cubicBezTo>
                  <a:pt x="93993" y="524582"/>
                  <a:pt x="107328" y="529344"/>
                  <a:pt x="113043" y="527439"/>
                </a:cubicBezTo>
                <a:cubicBezTo>
                  <a:pt x="113043" y="527439"/>
                  <a:pt x="113043" y="527439"/>
                  <a:pt x="113043" y="527439"/>
                </a:cubicBezTo>
                <a:cubicBezTo>
                  <a:pt x="120663" y="527439"/>
                  <a:pt x="125425" y="519819"/>
                  <a:pt x="127330" y="513152"/>
                </a:cubicBezTo>
                <a:cubicBezTo>
                  <a:pt x="127330" y="511247"/>
                  <a:pt x="128283" y="509342"/>
                  <a:pt x="128283" y="507437"/>
                </a:cubicBezTo>
                <a:cubicBezTo>
                  <a:pt x="128283" y="505532"/>
                  <a:pt x="128283" y="504579"/>
                  <a:pt x="129235" y="503627"/>
                </a:cubicBezTo>
                <a:cubicBezTo>
                  <a:pt x="130188" y="500769"/>
                  <a:pt x="132093" y="497912"/>
                  <a:pt x="134950" y="498864"/>
                </a:cubicBezTo>
                <a:cubicBezTo>
                  <a:pt x="138760" y="498864"/>
                  <a:pt x="139713" y="502674"/>
                  <a:pt x="142570" y="502674"/>
                </a:cubicBezTo>
                <a:cubicBezTo>
                  <a:pt x="146380" y="503627"/>
                  <a:pt x="149238" y="502674"/>
                  <a:pt x="152095" y="501722"/>
                </a:cubicBezTo>
                <a:cubicBezTo>
                  <a:pt x="153048" y="501722"/>
                  <a:pt x="153048" y="500769"/>
                  <a:pt x="154000" y="500769"/>
                </a:cubicBezTo>
                <a:cubicBezTo>
                  <a:pt x="156858" y="498864"/>
                  <a:pt x="159715" y="496959"/>
                  <a:pt x="162573" y="497912"/>
                </a:cubicBezTo>
                <a:cubicBezTo>
                  <a:pt x="164478" y="498864"/>
                  <a:pt x="163525" y="500769"/>
                  <a:pt x="162573" y="502674"/>
                </a:cubicBezTo>
                <a:cubicBezTo>
                  <a:pt x="162573" y="502674"/>
                  <a:pt x="162573" y="502674"/>
                  <a:pt x="162573" y="502674"/>
                </a:cubicBezTo>
                <a:cubicBezTo>
                  <a:pt x="157810" y="508389"/>
                  <a:pt x="147333" y="517914"/>
                  <a:pt x="160668" y="522677"/>
                </a:cubicBezTo>
                <a:cubicBezTo>
                  <a:pt x="172098" y="526487"/>
                  <a:pt x="182575" y="509342"/>
                  <a:pt x="188290" y="502674"/>
                </a:cubicBezTo>
                <a:cubicBezTo>
                  <a:pt x="195910" y="493149"/>
                  <a:pt x="209245" y="489339"/>
                  <a:pt x="221628" y="490292"/>
                </a:cubicBezTo>
                <a:cubicBezTo>
                  <a:pt x="228295" y="490292"/>
                  <a:pt x="244488" y="496007"/>
                  <a:pt x="235915" y="506484"/>
                </a:cubicBezTo>
                <a:cubicBezTo>
                  <a:pt x="233058" y="510294"/>
                  <a:pt x="227343" y="513152"/>
                  <a:pt x="223533" y="516009"/>
                </a:cubicBezTo>
                <a:cubicBezTo>
                  <a:pt x="216865" y="520772"/>
                  <a:pt x="195910" y="526487"/>
                  <a:pt x="199720" y="537917"/>
                </a:cubicBezTo>
                <a:cubicBezTo>
                  <a:pt x="203530" y="547442"/>
                  <a:pt x="216865" y="546489"/>
                  <a:pt x="225438" y="541727"/>
                </a:cubicBezTo>
                <a:cubicBezTo>
                  <a:pt x="232105" y="537917"/>
                  <a:pt x="235915" y="533154"/>
                  <a:pt x="240678" y="527439"/>
                </a:cubicBezTo>
                <a:cubicBezTo>
                  <a:pt x="245440" y="521724"/>
                  <a:pt x="248298" y="511247"/>
                  <a:pt x="254965" y="507437"/>
                </a:cubicBezTo>
                <a:cubicBezTo>
                  <a:pt x="256870" y="506484"/>
                  <a:pt x="258775" y="506484"/>
                  <a:pt x="261633" y="505532"/>
                </a:cubicBezTo>
                <a:cubicBezTo>
                  <a:pt x="265443" y="504579"/>
                  <a:pt x="270205" y="504579"/>
                  <a:pt x="272110" y="507437"/>
                </a:cubicBezTo>
                <a:cubicBezTo>
                  <a:pt x="274015" y="510294"/>
                  <a:pt x="272110" y="515057"/>
                  <a:pt x="273063" y="517914"/>
                </a:cubicBezTo>
                <a:cubicBezTo>
                  <a:pt x="273063" y="520772"/>
                  <a:pt x="273063" y="525534"/>
                  <a:pt x="276873" y="527439"/>
                </a:cubicBezTo>
                <a:cubicBezTo>
                  <a:pt x="278778" y="528392"/>
                  <a:pt x="280683" y="528392"/>
                  <a:pt x="282588" y="527439"/>
                </a:cubicBezTo>
                <a:cubicBezTo>
                  <a:pt x="287350" y="525534"/>
                  <a:pt x="289255" y="522677"/>
                  <a:pt x="291160" y="517914"/>
                </a:cubicBezTo>
                <a:cubicBezTo>
                  <a:pt x="293065" y="512199"/>
                  <a:pt x="293065" y="489339"/>
                  <a:pt x="312115" y="502674"/>
                </a:cubicBezTo>
                <a:cubicBezTo>
                  <a:pt x="315925" y="504579"/>
                  <a:pt x="318783" y="508389"/>
                  <a:pt x="320688" y="511247"/>
                </a:cubicBezTo>
                <a:cubicBezTo>
                  <a:pt x="335928" y="529344"/>
                  <a:pt x="337833" y="552204"/>
                  <a:pt x="336880" y="574112"/>
                </a:cubicBezTo>
                <a:cubicBezTo>
                  <a:pt x="335928" y="589352"/>
                  <a:pt x="326403" y="606497"/>
                  <a:pt x="332118" y="620784"/>
                </a:cubicBezTo>
                <a:cubicBezTo>
                  <a:pt x="336880" y="632214"/>
                  <a:pt x="356883" y="635072"/>
                  <a:pt x="368313" y="634119"/>
                </a:cubicBezTo>
                <a:cubicBezTo>
                  <a:pt x="381648" y="633167"/>
                  <a:pt x="397840" y="629357"/>
                  <a:pt x="397840" y="614117"/>
                </a:cubicBezTo>
                <a:cubicBezTo>
                  <a:pt x="397840" y="597924"/>
                  <a:pt x="391173" y="580779"/>
                  <a:pt x="388315" y="563634"/>
                </a:cubicBezTo>
                <a:cubicBezTo>
                  <a:pt x="384505" y="539822"/>
                  <a:pt x="380695" y="496959"/>
                  <a:pt x="419748" y="500769"/>
                </a:cubicBezTo>
                <a:cubicBezTo>
                  <a:pt x="419748" y="500769"/>
                  <a:pt x="419748" y="500769"/>
                  <a:pt x="419748" y="500769"/>
                </a:cubicBezTo>
                <a:cubicBezTo>
                  <a:pt x="429273" y="503627"/>
                  <a:pt x="437845" y="506484"/>
                  <a:pt x="441655" y="516009"/>
                </a:cubicBezTo>
                <a:cubicBezTo>
                  <a:pt x="442608" y="518867"/>
                  <a:pt x="445465" y="533154"/>
                  <a:pt x="450228" y="535059"/>
                </a:cubicBezTo>
                <a:cubicBezTo>
                  <a:pt x="451180" y="536012"/>
                  <a:pt x="452133" y="536012"/>
                  <a:pt x="453085" y="536012"/>
                </a:cubicBezTo>
                <a:cubicBezTo>
                  <a:pt x="457848" y="535059"/>
                  <a:pt x="461658" y="533154"/>
                  <a:pt x="465468" y="530297"/>
                </a:cubicBezTo>
                <a:cubicBezTo>
                  <a:pt x="466420" y="528392"/>
                  <a:pt x="468325" y="527439"/>
                  <a:pt x="469278" y="525534"/>
                </a:cubicBezTo>
                <a:cubicBezTo>
                  <a:pt x="470230" y="523629"/>
                  <a:pt x="470230" y="521724"/>
                  <a:pt x="471183" y="519819"/>
                </a:cubicBezTo>
                <a:cubicBezTo>
                  <a:pt x="471183" y="517914"/>
                  <a:pt x="470230" y="516962"/>
                  <a:pt x="469278" y="515057"/>
                </a:cubicBezTo>
                <a:cubicBezTo>
                  <a:pt x="467373" y="512199"/>
                  <a:pt x="464515" y="509342"/>
                  <a:pt x="462610" y="506484"/>
                </a:cubicBezTo>
                <a:cubicBezTo>
                  <a:pt x="462610" y="505532"/>
                  <a:pt x="462610" y="504579"/>
                  <a:pt x="463563" y="503627"/>
                </a:cubicBezTo>
                <a:cubicBezTo>
                  <a:pt x="466420" y="502674"/>
                  <a:pt x="468325" y="504579"/>
                  <a:pt x="470230" y="506484"/>
                </a:cubicBezTo>
                <a:cubicBezTo>
                  <a:pt x="470230" y="506484"/>
                  <a:pt x="470230" y="506484"/>
                  <a:pt x="470230" y="506484"/>
                </a:cubicBezTo>
                <a:cubicBezTo>
                  <a:pt x="472135" y="508389"/>
                  <a:pt x="474040" y="510294"/>
                  <a:pt x="474993" y="510294"/>
                </a:cubicBezTo>
                <a:cubicBezTo>
                  <a:pt x="480708" y="513152"/>
                  <a:pt x="486423" y="512199"/>
                  <a:pt x="493090" y="512199"/>
                </a:cubicBezTo>
                <a:cubicBezTo>
                  <a:pt x="503568" y="511247"/>
                  <a:pt x="514998" y="514104"/>
                  <a:pt x="521665" y="522677"/>
                </a:cubicBezTo>
                <a:cubicBezTo>
                  <a:pt x="526428" y="529344"/>
                  <a:pt x="526428" y="540774"/>
                  <a:pt x="531190" y="548394"/>
                </a:cubicBezTo>
                <a:cubicBezTo>
                  <a:pt x="532143" y="550299"/>
                  <a:pt x="536905" y="555062"/>
                  <a:pt x="541668" y="556967"/>
                </a:cubicBezTo>
                <a:cubicBezTo>
                  <a:pt x="545478" y="556967"/>
                  <a:pt x="550240" y="555062"/>
                  <a:pt x="551193" y="551252"/>
                </a:cubicBezTo>
                <a:cubicBezTo>
                  <a:pt x="551193" y="551252"/>
                  <a:pt x="551193" y="550299"/>
                  <a:pt x="551193" y="550299"/>
                </a:cubicBezTo>
                <a:cubicBezTo>
                  <a:pt x="551193" y="550299"/>
                  <a:pt x="551193" y="550299"/>
                  <a:pt x="551193" y="549347"/>
                </a:cubicBezTo>
                <a:cubicBezTo>
                  <a:pt x="551193" y="545537"/>
                  <a:pt x="548335" y="542679"/>
                  <a:pt x="547383" y="539822"/>
                </a:cubicBezTo>
                <a:cubicBezTo>
                  <a:pt x="547383" y="538869"/>
                  <a:pt x="546430" y="538869"/>
                  <a:pt x="546430" y="537917"/>
                </a:cubicBezTo>
                <a:cubicBezTo>
                  <a:pt x="544525" y="535059"/>
                  <a:pt x="542620" y="532202"/>
                  <a:pt x="543573" y="529344"/>
                </a:cubicBezTo>
                <a:cubicBezTo>
                  <a:pt x="543573" y="527439"/>
                  <a:pt x="545478" y="525534"/>
                  <a:pt x="548335" y="525534"/>
                </a:cubicBezTo>
                <a:cubicBezTo>
                  <a:pt x="550240" y="525534"/>
                  <a:pt x="552145" y="526487"/>
                  <a:pt x="554050" y="528392"/>
                </a:cubicBezTo>
                <a:cubicBezTo>
                  <a:pt x="556908" y="530297"/>
                  <a:pt x="559765" y="532202"/>
                  <a:pt x="562623" y="533154"/>
                </a:cubicBezTo>
                <a:cubicBezTo>
                  <a:pt x="562623" y="533154"/>
                  <a:pt x="563575" y="533154"/>
                  <a:pt x="563575" y="533154"/>
                </a:cubicBezTo>
                <a:cubicBezTo>
                  <a:pt x="567385" y="536012"/>
                  <a:pt x="571195" y="537917"/>
                  <a:pt x="575958" y="538869"/>
                </a:cubicBezTo>
                <a:cubicBezTo>
                  <a:pt x="587388" y="540774"/>
                  <a:pt x="597865" y="545537"/>
                  <a:pt x="609295" y="547442"/>
                </a:cubicBezTo>
                <a:cubicBezTo>
                  <a:pt x="620725" y="550299"/>
                  <a:pt x="626440" y="553157"/>
                  <a:pt x="631203" y="563634"/>
                </a:cubicBezTo>
                <a:cubicBezTo>
                  <a:pt x="634060" y="569349"/>
                  <a:pt x="638823" y="575064"/>
                  <a:pt x="644538" y="578874"/>
                </a:cubicBezTo>
                <a:cubicBezTo>
                  <a:pt x="650253" y="582684"/>
                  <a:pt x="663588" y="581732"/>
                  <a:pt x="665493" y="574112"/>
                </a:cubicBezTo>
                <a:cubicBezTo>
                  <a:pt x="667398" y="568397"/>
                  <a:pt x="666445" y="564587"/>
                  <a:pt x="662635" y="558872"/>
                </a:cubicBezTo>
                <a:cubicBezTo>
                  <a:pt x="659778" y="555062"/>
                  <a:pt x="651205" y="551252"/>
                  <a:pt x="646443" y="546489"/>
                </a:cubicBezTo>
                <a:cubicBezTo>
                  <a:pt x="644538" y="538869"/>
                  <a:pt x="678828" y="536012"/>
                  <a:pt x="684543" y="534107"/>
                </a:cubicBezTo>
                <a:cubicBezTo>
                  <a:pt x="690258" y="532202"/>
                  <a:pt x="695020" y="526487"/>
                  <a:pt x="691210" y="520772"/>
                </a:cubicBezTo>
                <a:cubicBezTo>
                  <a:pt x="686448" y="513152"/>
                  <a:pt x="676923" y="514104"/>
                  <a:pt x="669303" y="515057"/>
                </a:cubicBezTo>
                <a:cubicBezTo>
                  <a:pt x="664540" y="516009"/>
                  <a:pt x="658825" y="517914"/>
                  <a:pt x="655015" y="520772"/>
                </a:cubicBezTo>
                <a:cubicBezTo>
                  <a:pt x="651205" y="522677"/>
                  <a:pt x="647395" y="525534"/>
                  <a:pt x="643585" y="527439"/>
                </a:cubicBezTo>
                <a:cubicBezTo>
                  <a:pt x="636918" y="530297"/>
                  <a:pt x="631203" y="529344"/>
                  <a:pt x="624535" y="527439"/>
                </a:cubicBezTo>
                <a:cubicBezTo>
                  <a:pt x="619773" y="526487"/>
                  <a:pt x="615010" y="526487"/>
                  <a:pt x="610248" y="525534"/>
                </a:cubicBezTo>
                <a:cubicBezTo>
                  <a:pt x="606438" y="524582"/>
                  <a:pt x="599770" y="523629"/>
                  <a:pt x="601675" y="518867"/>
                </a:cubicBezTo>
                <a:cubicBezTo>
                  <a:pt x="602628" y="515057"/>
                  <a:pt x="610248" y="515057"/>
                  <a:pt x="614058" y="515057"/>
                </a:cubicBezTo>
                <a:cubicBezTo>
                  <a:pt x="619773" y="515057"/>
                  <a:pt x="629298" y="515057"/>
                  <a:pt x="632155" y="509342"/>
                </a:cubicBezTo>
                <a:cubicBezTo>
                  <a:pt x="632155" y="507437"/>
                  <a:pt x="630250" y="505532"/>
                  <a:pt x="628345" y="503627"/>
                </a:cubicBezTo>
                <a:cubicBezTo>
                  <a:pt x="622630" y="499817"/>
                  <a:pt x="610248" y="503627"/>
                  <a:pt x="604533" y="505532"/>
                </a:cubicBezTo>
                <a:cubicBezTo>
                  <a:pt x="596913" y="508389"/>
                  <a:pt x="591198" y="511247"/>
                  <a:pt x="583578" y="509342"/>
                </a:cubicBezTo>
                <a:cubicBezTo>
                  <a:pt x="575958" y="507437"/>
                  <a:pt x="568338" y="504579"/>
                  <a:pt x="560718" y="501722"/>
                </a:cubicBezTo>
                <a:cubicBezTo>
                  <a:pt x="552145" y="497912"/>
                  <a:pt x="549288" y="492197"/>
                  <a:pt x="558813" y="487434"/>
                </a:cubicBezTo>
                <a:cubicBezTo>
                  <a:pt x="562623" y="485529"/>
                  <a:pt x="566433" y="485529"/>
                  <a:pt x="570243" y="484577"/>
                </a:cubicBezTo>
                <a:cubicBezTo>
                  <a:pt x="573100" y="483624"/>
                  <a:pt x="576910" y="483624"/>
                  <a:pt x="578815" y="480767"/>
                </a:cubicBezTo>
                <a:cubicBezTo>
                  <a:pt x="583578" y="476004"/>
                  <a:pt x="575958" y="471242"/>
                  <a:pt x="571195" y="471242"/>
                </a:cubicBezTo>
                <a:cubicBezTo>
                  <a:pt x="562623" y="469337"/>
                  <a:pt x="553098" y="474099"/>
                  <a:pt x="546430" y="478862"/>
                </a:cubicBezTo>
                <a:cubicBezTo>
                  <a:pt x="536905" y="485529"/>
                  <a:pt x="531190" y="490292"/>
                  <a:pt x="518808" y="490292"/>
                </a:cubicBezTo>
                <a:cubicBezTo>
                  <a:pt x="509283" y="490292"/>
                  <a:pt x="498805" y="487434"/>
                  <a:pt x="489280" y="485529"/>
                </a:cubicBezTo>
                <a:cubicBezTo>
                  <a:pt x="477850" y="482672"/>
                  <a:pt x="467373" y="478862"/>
                  <a:pt x="456895" y="474099"/>
                </a:cubicBezTo>
                <a:cubicBezTo>
                  <a:pt x="456895" y="474099"/>
                  <a:pt x="456895" y="474099"/>
                  <a:pt x="456895" y="474099"/>
                </a:cubicBezTo>
                <a:cubicBezTo>
                  <a:pt x="454990" y="473147"/>
                  <a:pt x="454038" y="472194"/>
                  <a:pt x="453085" y="471242"/>
                </a:cubicBezTo>
                <a:cubicBezTo>
                  <a:pt x="452133" y="470289"/>
                  <a:pt x="451180" y="467432"/>
                  <a:pt x="452133" y="466479"/>
                </a:cubicBezTo>
                <a:cubicBezTo>
                  <a:pt x="453085" y="465527"/>
                  <a:pt x="453085" y="464574"/>
                  <a:pt x="454038" y="464574"/>
                </a:cubicBezTo>
                <a:cubicBezTo>
                  <a:pt x="454038" y="464574"/>
                  <a:pt x="454038" y="464574"/>
                  <a:pt x="454038" y="464574"/>
                </a:cubicBezTo>
                <a:cubicBezTo>
                  <a:pt x="456895" y="463622"/>
                  <a:pt x="460705" y="462669"/>
                  <a:pt x="463563" y="461717"/>
                </a:cubicBezTo>
                <a:cubicBezTo>
                  <a:pt x="468325" y="460764"/>
                  <a:pt x="473088" y="460764"/>
                  <a:pt x="476898" y="459812"/>
                </a:cubicBezTo>
                <a:cubicBezTo>
                  <a:pt x="484518" y="459812"/>
                  <a:pt x="493090" y="457907"/>
                  <a:pt x="500710" y="456002"/>
                </a:cubicBezTo>
                <a:cubicBezTo>
                  <a:pt x="514998" y="453144"/>
                  <a:pt x="528333" y="451239"/>
                  <a:pt x="542620" y="450287"/>
                </a:cubicBezTo>
                <a:cubicBezTo>
                  <a:pt x="549288" y="449334"/>
                  <a:pt x="555955" y="449334"/>
                  <a:pt x="562623" y="447429"/>
                </a:cubicBezTo>
                <a:cubicBezTo>
                  <a:pt x="575005" y="443619"/>
                  <a:pt x="584530" y="451239"/>
                  <a:pt x="593103" y="456954"/>
                </a:cubicBezTo>
                <a:cubicBezTo>
                  <a:pt x="596913" y="458859"/>
                  <a:pt x="604533" y="463622"/>
                  <a:pt x="608343" y="468384"/>
                </a:cubicBezTo>
                <a:cubicBezTo>
                  <a:pt x="611200" y="476957"/>
                  <a:pt x="605485" y="487434"/>
                  <a:pt x="614058" y="495054"/>
                </a:cubicBezTo>
                <a:cubicBezTo>
                  <a:pt x="618820" y="498864"/>
                  <a:pt x="627393" y="502674"/>
                  <a:pt x="631203" y="496007"/>
                </a:cubicBezTo>
                <a:cubicBezTo>
                  <a:pt x="633108" y="493149"/>
                  <a:pt x="633108" y="490292"/>
                  <a:pt x="633108" y="487434"/>
                </a:cubicBezTo>
                <a:cubicBezTo>
                  <a:pt x="633108" y="484577"/>
                  <a:pt x="631203" y="480767"/>
                  <a:pt x="631203" y="477909"/>
                </a:cubicBezTo>
                <a:cubicBezTo>
                  <a:pt x="629298" y="472194"/>
                  <a:pt x="635965" y="474099"/>
                  <a:pt x="639775" y="475052"/>
                </a:cubicBezTo>
                <a:cubicBezTo>
                  <a:pt x="640728" y="475052"/>
                  <a:pt x="641680" y="475052"/>
                  <a:pt x="642633" y="474099"/>
                </a:cubicBezTo>
                <a:cubicBezTo>
                  <a:pt x="648348" y="472194"/>
                  <a:pt x="653110" y="472194"/>
                  <a:pt x="658825" y="475052"/>
                </a:cubicBezTo>
                <a:cubicBezTo>
                  <a:pt x="664540" y="478862"/>
                  <a:pt x="668350" y="481719"/>
                  <a:pt x="675970" y="484577"/>
                </a:cubicBezTo>
                <a:cubicBezTo>
                  <a:pt x="683590" y="487434"/>
                  <a:pt x="693115" y="485529"/>
                  <a:pt x="698830" y="480767"/>
                </a:cubicBezTo>
                <a:cubicBezTo>
                  <a:pt x="703593" y="476004"/>
                  <a:pt x="704545" y="463622"/>
                  <a:pt x="698830" y="459812"/>
                </a:cubicBezTo>
                <a:cubicBezTo>
                  <a:pt x="685495" y="450287"/>
                  <a:pt x="670255" y="461717"/>
                  <a:pt x="655015" y="456954"/>
                </a:cubicBezTo>
                <a:cubicBezTo>
                  <a:pt x="649300" y="455049"/>
                  <a:pt x="645490" y="452192"/>
                  <a:pt x="639775" y="451239"/>
                </a:cubicBezTo>
                <a:cubicBezTo>
                  <a:pt x="634060" y="451239"/>
                  <a:pt x="622630" y="444572"/>
                  <a:pt x="618820" y="439809"/>
                </a:cubicBezTo>
                <a:cubicBezTo>
                  <a:pt x="617868" y="435999"/>
                  <a:pt x="631203" y="433142"/>
                  <a:pt x="632155" y="433142"/>
                </a:cubicBezTo>
                <a:cubicBezTo>
                  <a:pt x="638823" y="432189"/>
                  <a:pt x="644538" y="431237"/>
                  <a:pt x="651205" y="429332"/>
                </a:cubicBezTo>
                <a:cubicBezTo>
                  <a:pt x="662635" y="426474"/>
                  <a:pt x="675018" y="421712"/>
                  <a:pt x="686448" y="420759"/>
                </a:cubicBezTo>
                <a:cubicBezTo>
                  <a:pt x="699783" y="418854"/>
                  <a:pt x="715023" y="421712"/>
                  <a:pt x="720738" y="435047"/>
                </a:cubicBezTo>
                <a:cubicBezTo>
                  <a:pt x="723595" y="440762"/>
                  <a:pt x="729310" y="443619"/>
                  <a:pt x="735978" y="442667"/>
                </a:cubicBezTo>
                <a:cubicBezTo>
                  <a:pt x="749313" y="440762"/>
                  <a:pt x="743598" y="421712"/>
                  <a:pt x="737883" y="415997"/>
                </a:cubicBezTo>
                <a:cubicBezTo>
                  <a:pt x="734073" y="412187"/>
                  <a:pt x="731215" y="409329"/>
                  <a:pt x="727405" y="406472"/>
                </a:cubicBezTo>
                <a:cubicBezTo>
                  <a:pt x="722643" y="403614"/>
                  <a:pt x="708355" y="402662"/>
                  <a:pt x="717880" y="391232"/>
                </a:cubicBezTo>
                <a:cubicBezTo>
                  <a:pt x="724548" y="383612"/>
                  <a:pt x="736930" y="378849"/>
                  <a:pt x="746455" y="385517"/>
                </a:cubicBezTo>
                <a:cubicBezTo>
                  <a:pt x="750265" y="388374"/>
                  <a:pt x="753123" y="391232"/>
                  <a:pt x="757885" y="393137"/>
                </a:cubicBezTo>
                <a:cubicBezTo>
                  <a:pt x="760743" y="394089"/>
                  <a:pt x="767410" y="391232"/>
                  <a:pt x="768363" y="388374"/>
                </a:cubicBezTo>
                <a:cubicBezTo>
                  <a:pt x="777888" y="387422"/>
                  <a:pt x="775983" y="381707"/>
                  <a:pt x="772173" y="37599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 flipH="1">
            <a:off x="-8021" y="6048090"/>
            <a:ext cx="12200021" cy="80129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" name="Google Shape;247;p13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accent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 NOT REMOVE · SlidesMania">
  <p:cSld name="CUSTOM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0" name="Google Shape;250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1" name="Google Shape;251;p1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1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53" name="Google Shape;253;p1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54" name="Google Shape;254;p1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1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/>
          <p:nvPr/>
        </p:nvSpPr>
        <p:spPr>
          <a:xfrm flipH="1">
            <a:off x="1481251" y="3939843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9945029" y="40098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1186213" y="2281962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10614951" y="4555905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62925" y="9625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1"/>
          </p:nvPr>
        </p:nvSpPr>
        <p:spPr>
          <a:xfrm>
            <a:off x="1736313" y="1313400"/>
            <a:ext cx="69588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736313" y="489700"/>
            <a:ext cx="69588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body" idx="2"/>
          </p:nvPr>
        </p:nvSpPr>
        <p:spPr>
          <a:xfrm>
            <a:off x="1736313" y="2060175"/>
            <a:ext cx="6958800" cy="430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4" y="4828224"/>
            <a:ext cx="12200021" cy="2028957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1031875" y="2508274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0" y="5099901"/>
            <a:ext cx="12200021" cy="176431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"/>
          <p:cNvSpPr/>
          <p:nvPr/>
        </p:nvSpPr>
        <p:spPr>
          <a:xfrm flipH="1">
            <a:off x="520125" y="1114934"/>
            <a:ext cx="842091" cy="5491753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"/>
          <p:cNvSpPr/>
          <p:nvPr/>
        </p:nvSpPr>
        <p:spPr>
          <a:xfrm flipH="1">
            <a:off x="4" y="5420551"/>
            <a:ext cx="12200021" cy="1440854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139125" y="3450350"/>
            <a:ext cx="1055788" cy="2849811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"/>
          <p:cNvSpPr/>
          <p:nvPr/>
        </p:nvSpPr>
        <p:spPr>
          <a:xfrm>
            <a:off x="9992413" y="2668174"/>
            <a:ext cx="842091" cy="3862332"/>
          </a:xfrm>
          <a:custGeom>
            <a:avLst/>
            <a:gdLst/>
            <a:ahLst/>
            <a:cxnLst/>
            <a:rect l="l" t="t" r="r" b="b"/>
            <a:pathLst>
              <a:path w="846323" h="2682175" extrusionOk="0">
                <a:moveTo>
                  <a:pt x="269584" y="2672749"/>
                </a:moveTo>
                <a:cubicBezTo>
                  <a:pt x="216951" y="2634256"/>
                  <a:pt x="329288" y="2532918"/>
                  <a:pt x="330859" y="2451219"/>
                </a:cubicBezTo>
                <a:cubicBezTo>
                  <a:pt x="332430" y="2369520"/>
                  <a:pt x="320422" y="2289643"/>
                  <a:pt x="279011" y="2182555"/>
                </a:cubicBezTo>
                <a:cubicBezTo>
                  <a:pt x="237600" y="2075467"/>
                  <a:pt x="99829" y="1967715"/>
                  <a:pt x="82391" y="1808693"/>
                </a:cubicBezTo>
                <a:cubicBezTo>
                  <a:pt x="64953" y="1649671"/>
                  <a:pt x="187960" y="1415920"/>
                  <a:pt x="174382" y="1228420"/>
                </a:cubicBezTo>
                <a:cubicBezTo>
                  <a:pt x="160804" y="1040920"/>
                  <a:pt x="-14160" y="859322"/>
                  <a:pt x="921" y="683693"/>
                </a:cubicBezTo>
                <a:cubicBezTo>
                  <a:pt x="16002" y="508064"/>
                  <a:pt x="224022" y="158935"/>
                  <a:pt x="264871" y="174646"/>
                </a:cubicBezTo>
                <a:cubicBezTo>
                  <a:pt x="214565" y="317644"/>
                  <a:pt x="121999" y="447434"/>
                  <a:pt x="113953" y="603639"/>
                </a:cubicBezTo>
                <a:cubicBezTo>
                  <a:pt x="105907" y="759844"/>
                  <a:pt x="294708" y="1055279"/>
                  <a:pt x="312005" y="1235161"/>
                </a:cubicBezTo>
                <a:cubicBezTo>
                  <a:pt x="329302" y="1415043"/>
                  <a:pt x="249160" y="1533676"/>
                  <a:pt x="217737" y="1682934"/>
                </a:cubicBezTo>
                <a:cubicBezTo>
                  <a:pt x="186314" y="1832192"/>
                  <a:pt x="257801" y="1914676"/>
                  <a:pt x="288438" y="1913891"/>
                </a:cubicBezTo>
                <a:cubicBezTo>
                  <a:pt x="326145" y="1835334"/>
                  <a:pt x="388388" y="1774751"/>
                  <a:pt x="401560" y="1678221"/>
                </a:cubicBezTo>
                <a:cubicBezTo>
                  <a:pt x="414732" y="1581691"/>
                  <a:pt x="336049" y="1443120"/>
                  <a:pt x="367472" y="1334712"/>
                </a:cubicBezTo>
                <a:cubicBezTo>
                  <a:pt x="380406" y="1224543"/>
                  <a:pt x="410079" y="1114718"/>
                  <a:pt x="406273" y="1004204"/>
                </a:cubicBezTo>
                <a:cubicBezTo>
                  <a:pt x="402467" y="893690"/>
                  <a:pt x="331590" y="778712"/>
                  <a:pt x="344633" y="671625"/>
                </a:cubicBezTo>
                <a:cubicBezTo>
                  <a:pt x="357676" y="564538"/>
                  <a:pt x="465619" y="473575"/>
                  <a:pt x="484534" y="361679"/>
                </a:cubicBezTo>
                <a:cubicBezTo>
                  <a:pt x="503449" y="249783"/>
                  <a:pt x="427484" y="-9177"/>
                  <a:pt x="458121" y="250"/>
                </a:cubicBezTo>
                <a:cubicBezTo>
                  <a:pt x="519395" y="136939"/>
                  <a:pt x="644060" y="289474"/>
                  <a:pt x="612890" y="410316"/>
                </a:cubicBezTo>
                <a:cubicBezTo>
                  <a:pt x="581720" y="531158"/>
                  <a:pt x="491961" y="696709"/>
                  <a:pt x="486401" y="806241"/>
                </a:cubicBezTo>
                <a:cubicBezTo>
                  <a:pt x="480841" y="915773"/>
                  <a:pt x="575914" y="964545"/>
                  <a:pt x="579531" y="1067508"/>
                </a:cubicBezTo>
                <a:cubicBezTo>
                  <a:pt x="583148" y="1170471"/>
                  <a:pt x="513228" y="1303474"/>
                  <a:pt x="508101" y="1424018"/>
                </a:cubicBezTo>
                <a:cubicBezTo>
                  <a:pt x="502974" y="1544562"/>
                  <a:pt x="557099" y="1667493"/>
                  <a:pt x="548769" y="1790773"/>
                </a:cubicBezTo>
                <a:cubicBezTo>
                  <a:pt x="540439" y="1914054"/>
                  <a:pt x="482474" y="2045866"/>
                  <a:pt x="458121" y="2163701"/>
                </a:cubicBezTo>
                <a:lnTo>
                  <a:pt x="458121" y="2503066"/>
                </a:lnTo>
                <a:lnTo>
                  <a:pt x="528822" y="2620901"/>
                </a:lnTo>
                <a:cubicBezTo>
                  <a:pt x="542176" y="2583979"/>
                  <a:pt x="533523" y="2393735"/>
                  <a:pt x="567302" y="2265688"/>
                </a:cubicBezTo>
                <a:cubicBezTo>
                  <a:pt x="601081" y="2137641"/>
                  <a:pt x="725912" y="1979310"/>
                  <a:pt x="731498" y="1852617"/>
                </a:cubicBezTo>
                <a:cubicBezTo>
                  <a:pt x="737085" y="1725924"/>
                  <a:pt x="605535" y="1617083"/>
                  <a:pt x="600821" y="1505532"/>
                </a:cubicBezTo>
                <a:cubicBezTo>
                  <a:pt x="596108" y="1393982"/>
                  <a:pt x="691434" y="1178601"/>
                  <a:pt x="703217" y="1183314"/>
                </a:cubicBezTo>
                <a:cubicBezTo>
                  <a:pt x="715000" y="1188027"/>
                  <a:pt x="679399" y="1399303"/>
                  <a:pt x="703217" y="1517965"/>
                </a:cubicBezTo>
                <a:cubicBezTo>
                  <a:pt x="727035" y="1636627"/>
                  <a:pt x="852001" y="1765857"/>
                  <a:pt x="846123" y="1895286"/>
                </a:cubicBezTo>
                <a:cubicBezTo>
                  <a:pt x="840245" y="2024715"/>
                  <a:pt x="727339" y="2161454"/>
                  <a:pt x="667947" y="2294538"/>
                </a:cubicBezTo>
                <a:cubicBezTo>
                  <a:pt x="615598" y="2431144"/>
                  <a:pt x="716572" y="2620901"/>
                  <a:pt x="646657" y="2682175"/>
                </a:cubicBezTo>
                <a:lnTo>
                  <a:pt x="269584" y="26727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0" y="5717406"/>
            <a:ext cx="12200021" cy="113945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"/>
          <p:cNvSpPr/>
          <p:nvPr/>
        </p:nvSpPr>
        <p:spPr>
          <a:xfrm flipH="1">
            <a:off x="0" y="6054290"/>
            <a:ext cx="12200021" cy="801291"/>
          </a:xfrm>
          <a:custGeom>
            <a:avLst/>
            <a:gdLst/>
            <a:ahLst/>
            <a:cxnLst/>
            <a:rect l="l" t="t" r="r" b="b"/>
            <a:pathLst>
              <a:path w="12200021" h="2940518" extrusionOk="0">
                <a:moveTo>
                  <a:pt x="4812" y="1626669"/>
                </a:moveTo>
                <a:cubicBezTo>
                  <a:pt x="562275" y="1369995"/>
                  <a:pt x="1680410" y="2303645"/>
                  <a:pt x="2858703" y="1472665"/>
                </a:cubicBezTo>
                <a:cubicBezTo>
                  <a:pt x="4036996" y="641685"/>
                  <a:pt x="4798995" y="2054192"/>
                  <a:pt x="5544151" y="2011680"/>
                </a:cubicBezTo>
                <a:cubicBezTo>
                  <a:pt x="6289307" y="1969169"/>
                  <a:pt x="6508283" y="1217596"/>
                  <a:pt x="7329638" y="1217596"/>
                </a:cubicBezTo>
                <a:cubicBezTo>
                  <a:pt x="8150993" y="1217596"/>
                  <a:pt x="8332268" y="2212207"/>
                  <a:pt x="9331692" y="2103120"/>
                </a:cubicBezTo>
                <a:cubicBezTo>
                  <a:pt x="10331116" y="1994033"/>
                  <a:pt x="11243911" y="701040"/>
                  <a:pt x="12200021" y="0"/>
                </a:cubicBezTo>
                <a:cubicBezTo>
                  <a:pt x="12196813" y="975360"/>
                  <a:pt x="12193604" y="1950720"/>
                  <a:pt x="12190396" y="2926080"/>
                </a:cubicBezTo>
                <a:lnTo>
                  <a:pt x="0" y="2940518"/>
                </a:lnTo>
                <a:lnTo>
                  <a:pt x="4812" y="16266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90500" dist="38100" dir="5400000" sx="94000" sy="94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62933" y="4828235"/>
            <a:ext cx="2049712" cy="1899603"/>
          </a:xfrm>
          <a:custGeom>
            <a:avLst/>
            <a:gdLst/>
            <a:ahLst/>
            <a:cxnLst/>
            <a:rect l="l" t="t" r="r" b="b"/>
            <a:pathLst>
              <a:path w="2049712" h="1899603" extrusionOk="0">
                <a:moveTo>
                  <a:pt x="1137101" y="1406149"/>
                </a:moveTo>
                <a:cubicBezTo>
                  <a:pt x="1178019" y="1408486"/>
                  <a:pt x="1215429" y="1443557"/>
                  <a:pt x="1206076" y="1509024"/>
                </a:cubicBezTo>
                <a:cubicBezTo>
                  <a:pt x="1187371" y="1621254"/>
                  <a:pt x="1075142" y="1611906"/>
                  <a:pt x="1187371" y="1686726"/>
                </a:cubicBezTo>
                <a:cubicBezTo>
                  <a:pt x="1215424" y="1705431"/>
                  <a:pt x="1271539" y="1883123"/>
                  <a:pt x="1280896" y="1883123"/>
                </a:cubicBezTo>
                <a:cubicBezTo>
                  <a:pt x="1308949" y="1873776"/>
                  <a:pt x="1374421" y="1705431"/>
                  <a:pt x="1355716" y="1668021"/>
                </a:cubicBezTo>
                <a:cubicBezTo>
                  <a:pt x="1327654" y="1611906"/>
                  <a:pt x="1224781" y="1546434"/>
                  <a:pt x="1308949" y="1480971"/>
                </a:cubicBezTo>
                <a:cubicBezTo>
                  <a:pt x="1524061" y="1303269"/>
                  <a:pt x="1477293" y="1892481"/>
                  <a:pt x="1458588" y="1892481"/>
                </a:cubicBezTo>
                <a:cubicBezTo>
                  <a:pt x="1495998" y="1901828"/>
                  <a:pt x="1505356" y="1789598"/>
                  <a:pt x="1552113" y="1789598"/>
                </a:cubicBezTo>
                <a:cubicBezTo>
                  <a:pt x="1608228" y="1789598"/>
                  <a:pt x="1610568" y="1834024"/>
                  <a:pt x="1596540" y="1881956"/>
                </a:cubicBezTo>
                <a:lnTo>
                  <a:pt x="1589259" y="1899603"/>
                </a:lnTo>
                <a:lnTo>
                  <a:pt x="985988" y="1899603"/>
                </a:lnTo>
                <a:lnTo>
                  <a:pt x="974162" y="1862957"/>
                </a:lnTo>
                <a:cubicBezTo>
                  <a:pt x="966417" y="1849220"/>
                  <a:pt x="955897" y="1836361"/>
                  <a:pt x="944207" y="1827008"/>
                </a:cubicBezTo>
                <a:cubicBezTo>
                  <a:pt x="850682" y="1742841"/>
                  <a:pt x="766505" y="1686726"/>
                  <a:pt x="878735" y="1546434"/>
                </a:cubicBezTo>
                <a:cubicBezTo>
                  <a:pt x="925502" y="1490319"/>
                  <a:pt x="1047079" y="1537086"/>
                  <a:pt x="1047079" y="1499676"/>
                </a:cubicBezTo>
                <a:cubicBezTo>
                  <a:pt x="1051758" y="1434209"/>
                  <a:pt x="1096184" y="1403812"/>
                  <a:pt x="1137101" y="1406149"/>
                </a:cubicBezTo>
                <a:close/>
                <a:moveTo>
                  <a:pt x="2049712" y="1220521"/>
                </a:moveTo>
                <a:lnTo>
                  <a:pt x="2049712" y="1255997"/>
                </a:lnTo>
                <a:lnTo>
                  <a:pt x="2047800" y="1247155"/>
                </a:lnTo>
                <a:close/>
                <a:moveTo>
                  <a:pt x="164147" y="331198"/>
                </a:moveTo>
                <a:cubicBezTo>
                  <a:pt x="177299" y="331782"/>
                  <a:pt x="191328" y="342303"/>
                  <a:pt x="205356" y="368021"/>
                </a:cubicBezTo>
                <a:cubicBezTo>
                  <a:pt x="214713" y="386726"/>
                  <a:pt x="186651" y="695363"/>
                  <a:pt x="242766" y="667301"/>
                </a:cubicBezTo>
                <a:cubicBezTo>
                  <a:pt x="252123" y="667301"/>
                  <a:pt x="214713" y="386726"/>
                  <a:pt x="317586" y="536366"/>
                </a:cubicBezTo>
                <a:cubicBezTo>
                  <a:pt x="392406" y="639248"/>
                  <a:pt x="270828" y="798236"/>
                  <a:pt x="280176" y="910465"/>
                </a:cubicBezTo>
                <a:cubicBezTo>
                  <a:pt x="280176" y="938528"/>
                  <a:pt x="289533" y="938528"/>
                  <a:pt x="317586" y="929170"/>
                </a:cubicBezTo>
                <a:cubicBezTo>
                  <a:pt x="326943" y="901118"/>
                  <a:pt x="308238" y="816940"/>
                  <a:pt x="345648" y="798236"/>
                </a:cubicBezTo>
                <a:cubicBezTo>
                  <a:pt x="420468" y="770183"/>
                  <a:pt x="401763" y="910465"/>
                  <a:pt x="392406" y="938528"/>
                </a:cubicBezTo>
                <a:cubicBezTo>
                  <a:pt x="364353" y="1032052"/>
                  <a:pt x="252123" y="1219102"/>
                  <a:pt x="336291" y="1312627"/>
                </a:cubicBezTo>
                <a:cubicBezTo>
                  <a:pt x="336291" y="1312627"/>
                  <a:pt x="429816" y="1209745"/>
                  <a:pt x="439173" y="1209745"/>
                </a:cubicBezTo>
                <a:cubicBezTo>
                  <a:pt x="532698" y="1191040"/>
                  <a:pt x="467225" y="1275217"/>
                  <a:pt x="448521" y="1293922"/>
                </a:cubicBezTo>
                <a:cubicBezTo>
                  <a:pt x="420468" y="1359384"/>
                  <a:pt x="457878" y="1443562"/>
                  <a:pt x="448521" y="1518381"/>
                </a:cubicBezTo>
                <a:cubicBezTo>
                  <a:pt x="429816" y="1621254"/>
                  <a:pt x="298881" y="1696074"/>
                  <a:pt x="345648" y="1798956"/>
                </a:cubicBezTo>
                <a:cubicBezTo>
                  <a:pt x="352662" y="1812984"/>
                  <a:pt x="361429" y="1834612"/>
                  <a:pt x="371949" y="1858139"/>
                </a:cubicBezTo>
                <a:lnTo>
                  <a:pt x="393583" y="1899603"/>
                </a:lnTo>
                <a:lnTo>
                  <a:pt x="196413" y="1899603"/>
                </a:lnTo>
                <a:lnTo>
                  <a:pt x="160086" y="1872561"/>
                </a:lnTo>
                <a:lnTo>
                  <a:pt x="172773" y="1862194"/>
                </a:lnTo>
                <a:cubicBezTo>
                  <a:pt x="198343" y="1817949"/>
                  <a:pt x="173796" y="1664513"/>
                  <a:pt x="149241" y="1639959"/>
                </a:cubicBezTo>
                <a:cubicBezTo>
                  <a:pt x="121189" y="1611906"/>
                  <a:pt x="-75218" y="1424857"/>
                  <a:pt x="65074" y="1387447"/>
                </a:cubicBezTo>
                <a:cubicBezTo>
                  <a:pt x="167946" y="1359384"/>
                  <a:pt x="121189" y="1630611"/>
                  <a:pt x="270828" y="1583844"/>
                </a:cubicBezTo>
                <a:cubicBezTo>
                  <a:pt x="401763" y="1480971"/>
                  <a:pt x="298881" y="1434204"/>
                  <a:pt x="224061" y="1340679"/>
                </a:cubicBezTo>
                <a:cubicBezTo>
                  <a:pt x="186651" y="1293922"/>
                  <a:pt x="186651" y="1228450"/>
                  <a:pt x="205356" y="1172335"/>
                </a:cubicBezTo>
                <a:cubicBezTo>
                  <a:pt x="224061" y="1106872"/>
                  <a:pt x="139894" y="1078810"/>
                  <a:pt x="111831" y="1041400"/>
                </a:cubicBezTo>
                <a:cubicBezTo>
                  <a:pt x="74421" y="994643"/>
                  <a:pt x="-65861" y="760826"/>
                  <a:pt x="37011" y="714068"/>
                </a:cubicBezTo>
                <a:cubicBezTo>
                  <a:pt x="149241" y="667301"/>
                  <a:pt x="121189" y="1013347"/>
                  <a:pt x="186651" y="1013347"/>
                </a:cubicBezTo>
                <a:cubicBezTo>
                  <a:pt x="177303" y="1013347"/>
                  <a:pt x="167946" y="751478"/>
                  <a:pt x="158599" y="723416"/>
                </a:cubicBezTo>
                <a:cubicBezTo>
                  <a:pt x="121189" y="629891"/>
                  <a:pt x="93126" y="545723"/>
                  <a:pt x="93126" y="452199"/>
                </a:cubicBezTo>
                <a:cubicBezTo>
                  <a:pt x="93126" y="417123"/>
                  <a:pt x="124691" y="329446"/>
                  <a:pt x="164147" y="331198"/>
                </a:cubicBezTo>
                <a:close/>
                <a:moveTo>
                  <a:pt x="569832" y="15769"/>
                </a:moveTo>
                <a:cubicBezTo>
                  <a:pt x="577852" y="14819"/>
                  <a:pt x="589981" y="19642"/>
                  <a:pt x="607518" y="31332"/>
                </a:cubicBezTo>
                <a:cubicBezTo>
                  <a:pt x="710390" y="96804"/>
                  <a:pt x="654275" y="255792"/>
                  <a:pt x="654275" y="349316"/>
                </a:cubicBezTo>
                <a:cubicBezTo>
                  <a:pt x="644927" y="414789"/>
                  <a:pt x="672980" y="536366"/>
                  <a:pt x="607518" y="592481"/>
                </a:cubicBezTo>
                <a:cubicBezTo>
                  <a:pt x="598160" y="648596"/>
                  <a:pt x="701042" y="835645"/>
                  <a:pt x="729095" y="882413"/>
                </a:cubicBezTo>
                <a:cubicBezTo>
                  <a:pt x="813272" y="760826"/>
                  <a:pt x="822620" y="779531"/>
                  <a:pt x="738452" y="639248"/>
                </a:cubicBezTo>
                <a:cubicBezTo>
                  <a:pt x="710390" y="592481"/>
                  <a:pt x="691685" y="321264"/>
                  <a:pt x="813272" y="414789"/>
                </a:cubicBezTo>
                <a:cubicBezTo>
                  <a:pt x="888092" y="470904"/>
                  <a:pt x="831977" y="583133"/>
                  <a:pt x="916144" y="648596"/>
                </a:cubicBezTo>
                <a:cubicBezTo>
                  <a:pt x="1000322" y="714068"/>
                  <a:pt x="1056437" y="863708"/>
                  <a:pt x="916144" y="901118"/>
                </a:cubicBezTo>
                <a:cubicBezTo>
                  <a:pt x="813272" y="929170"/>
                  <a:pt x="775862" y="1069462"/>
                  <a:pt x="766505" y="1162987"/>
                </a:cubicBezTo>
                <a:cubicBezTo>
                  <a:pt x="757157" y="1284564"/>
                  <a:pt x="850682" y="1350037"/>
                  <a:pt x="888092" y="1209745"/>
                </a:cubicBezTo>
                <a:cubicBezTo>
                  <a:pt x="925502" y="1097515"/>
                  <a:pt x="1000322" y="1191040"/>
                  <a:pt x="1009669" y="1275217"/>
                </a:cubicBezTo>
                <a:cubicBezTo>
                  <a:pt x="1019027" y="1396794"/>
                  <a:pt x="813272" y="1424857"/>
                  <a:pt x="747800" y="1499676"/>
                </a:cubicBezTo>
                <a:cubicBezTo>
                  <a:pt x="663632" y="1611906"/>
                  <a:pt x="747800" y="1639959"/>
                  <a:pt x="766505" y="1742841"/>
                </a:cubicBezTo>
                <a:cubicBezTo>
                  <a:pt x="775862" y="1770893"/>
                  <a:pt x="729095" y="1883123"/>
                  <a:pt x="757157" y="1892481"/>
                </a:cubicBezTo>
                <a:lnTo>
                  <a:pt x="782801" y="1899603"/>
                </a:lnTo>
                <a:lnTo>
                  <a:pt x="580197" y="1899603"/>
                </a:lnTo>
                <a:lnTo>
                  <a:pt x="604006" y="1869099"/>
                </a:lnTo>
                <a:cubicBezTo>
                  <a:pt x="626218" y="1831689"/>
                  <a:pt x="635570" y="1789603"/>
                  <a:pt x="616865" y="1742841"/>
                </a:cubicBezTo>
                <a:cubicBezTo>
                  <a:pt x="560750" y="1621254"/>
                  <a:pt x="551403" y="1555791"/>
                  <a:pt x="654275" y="1462267"/>
                </a:cubicBezTo>
                <a:cubicBezTo>
                  <a:pt x="766505" y="1350037"/>
                  <a:pt x="635570" y="1265860"/>
                  <a:pt x="551403" y="1200397"/>
                </a:cubicBezTo>
                <a:cubicBezTo>
                  <a:pt x="495288" y="1144282"/>
                  <a:pt x="429816" y="1060105"/>
                  <a:pt x="439173" y="975938"/>
                </a:cubicBezTo>
                <a:cubicBezTo>
                  <a:pt x="457878" y="788888"/>
                  <a:pt x="579455" y="1032052"/>
                  <a:pt x="598160" y="1060105"/>
                </a:cubicBezTo>
                <a:cubicBezTo>
                  <a:pt x="635570" y="1069462"/>
                  <a:pt x="663632" y="1069462"/>
                  <a:pt x="672980" y="1060105"/>
                </a:cubicBezTo>
                <a:cubicBezTo>
                  <a:pt x="672980" y="1022695"/>
                  <a:pt x="635570" y="994643"/>
                  <a:pt x="616865" y="966580"/>
                </a:cubicBezTo>
                <a:cubicBezTo>
                  <a:pt x="598160" y="901118"/>
                  <a:pt x="579455" y="845003"/>
                  <a:pt x="570108" y="779531"/>
                </a:cubicBezTo>
                <a:cubicBezTo>
                  <a:pt x="532698" y="536366"/>
                  <a:pt x="429816" y="620543"/>
                  <a:pt x="392406" y="527019"/>
                </a:cubicBezTo>
                <a:cubicBezTo>
                  <a:pt x="364353" y="452199"/>
                  <a:pt x="326943" y="311907"/>
                  <a:pt x="420468" y="265149"/>
                </a:cubicBezTo>
                <a:cubicBezTo>
                  <a:pt x="542045" y="209034"/>
                  <a:pt x="429816" y="396084"/>
                  <a:pt x="439173" y="433494"/>
                </a:cubicBezTo>
                <a:cubicBezTo>
                  <a:pt x="439173" y="480251"/>
                  <a:pt x="513993" y="527019"/>
                  <a:pt x="560750" y="508314"/>
                </a:cubicBezTo>
                <a:cubicBezTo>
                  <a:pt x="658952" y="311912"/>
                  <a:pt x="513696" y="22419"/>
                  <a:pt x="569832" y="15769"/>
                </a:cubicBezTo>
                <a:close/>
                <a:moveTo>
                  <a:pt x="1617162" y="517"/>
                </a:moveTo>
                <a:cubicBezTo>
                  <a:pt x="1672531" y="-8562"/>
                  <a:pt x="1664348" y="104984"/>
                  <a:pt x="1598880" y="96804"/>
                </a:cubicBezTo>
                <a:cubicBezTo>
                  <a:pt x="1570818" y="143562"/>
                  <a:pt x="1561471" y="209034"/>
                  <a:pt x="1561471" y="265149"/>
                </a:cubicBezTo>
                <a:cubicBezTo>
                  <a:pt x="1608228" y="433494"/>
                  <a:pt x="1711110" y="330612"/>
                  <a:pt x="1785930" y="246444"/>
                </a:cubicBezTo>
                <a:cubicBezTo>
                  <a:pt x="1795278" y="237087"/>
                  <a:pt x="1860750" y="171624"/>
                  <a:pt x="1870097" y="237087"/>
                </a:cubicBezTo>
                <a:cubicBezTo>
                  <a:pt x="1879455" y="321264"/>
                  <a:pt x="1804635" y="368021"/>
                  <a:pt x="1748520" y="424136"/>
                </a:cubicBezTo>
                <a:cubicBezTo>
                  <a:pt x="1673700" y="498956"/>
                  <a:pt x="1608228" y="573776"/>
                  <a:pt x="1524061" y="639248"/>
                </a:cubicBezTo>
                <a:cubicBezTo>
                  <a:pt x="1355716" y="770183"/>
                  <a:pt x="1449241" y="873055"/>
                  <a:pt x="1514703" y="1041400"/>
                </a:cubicBezTo>
                <a:cubicBezTo>
                  <a:pt x="1533408" y="1060105"/>
                  <a:pt x="1552113" y="1060105"/>
                  <a:pt x="1570818" y="1050757"/>
                </a:cubicBezTo>
                <a:cubicBezTo>
                  <a:pt x="1580175" y="1032052"/>
                  <a:pt x="1654995" y="676658"/>
                  <a:pt x="1739163" y="807593"/>
                </a:cubicBezTo>
                <a:cubicBezTo>
                  <a:pt x="1776573" y="854350"/>
                  <a:pt x="1673700" y="929170"/>
                  <a:pt x="1664343" y="966580"/>
                </a:cubicBezTo>
                <a:cubicBezTo>
                  <a:pt x="1626933" y="1050757"/>
                  <a:pt x="1636290" y="1116220"/>
                  <a:pt x="1589523" y="1200397"/>
                </a:cubicBezTo>
                <a:cubicBezTo>
                  <a:pt x="1580175" y="1265860"/>
                  <a:pt x="1598880" y="1293922"/>
                  <a:pt x="1645638" y="1284564"/>
                </a:cubicBezTo>
                <a:cubicBezTo>
                  <a:pt x="1673700" y="1219102"/>
                  <a:pt x="1683048" y="1003990"/>
                  <a:pt x="1813983" y="1069462"/>
                </a:cubicBezTo>
                <a:cubicBezTo>
                  <a:pt x="1954275" y="1144282"/>
                  <a:pt x="1785930" y="1237807"/>
                  <a:pt x="1757868" y="1312627"/>
                </a:cubicBezTo>
                <a:cubicBezTo>
                  <a:pt x="1729815" y="1378089"/>
                  <a:pt x="1729815" y="1555791"/>
                  <a:pt x="1739163" y="1621254"/>
                </a:cubicBezTo>
                <a:cubicBezTo>
                  <a:pt x="1748516" y="1672695"/>
                  <a:pt x="1764884" y="1724134"/>
                  <a:pt x="1791772" y="1766220"/>
                </a:cubicBezTo>
                <a:lnTo>
                  <a:pt x="1837610" y="1817977"/>
                </a:lnTo>
                <a:lnTo>
                  <a:pt x="1837610" y="1899603"/>
                </a:lnTo>
                <a:lnTo>
                  <a:pt x="1759754" y="1899603"/>
                </a:lnTo>
                <a:lnTo>
                  <a:pt x="1709941" y="1863252"/>
                </a:lnTo>
                <a:cubicBezTo>
                  <a:pt x="1657332" y="1822335"/>
                  <a:pt x="1612907" y="1775572"/>
                  <a:pt x="1608228" y="1705431"/>
                </a:cubicBezTo>
                <a:cubicBezTo>
                  <a:pt x="1608228" y="1583844"/>
                  <a:pt x="1570818" y="1387447"/>
                  <a:pt x="1449241" y="1312627"/>
                </a:cubicBezTo>
                <a:cubicBezTo>
                  <a:pt x="1299601" y="1331332"/>
                  <a:pt x="1178014" y="1293922"/>
                  <a:pt x="1093847" y="1172335"/>
                </a:cubicBezTo>
                <a:cubicBezTo>
                  <a:pt x="1037732" y="1106872"/>
                  <a:pt x="1112551" y="1060105"/>
                  <a:pt x="1178014" y="1088167"/>
                </a:cubicBezTo>
                <a:cubicBezTo>
                  <a:pt x="1252834" y="1116220"/>
                  <a:pt x="1290244" y="1200397"/>
                  <a:pt x="1365064" y="1228450"/>
                </a:cubicBezTo>
                <a:cubicBezTo>
                  <a:pt x="1337011" y="1162987"/>
                  <a:pt x="1327654" y="1069462"/>
                  <a:pt x="1262191" y="1022695"/>
                </a:cubicBezTo>
                <a:cubicBezTo>
                  <a:pt x="1206076" y="985285"/>
                  <a:pt x="1131256" y="966580"/>
                  <a:pt x="1093847" y="901118"/>
                </a:cubicBezTo>
                <a:cubicBezTo>
                  <a:pt x="1056437" y="826298"/>
                  <a:pt x="1103194" y="760826"/>
                  <a:pt x="1103194" y="686006"/>
                </a:cubicBezTo>
                <a:cubicBezTo>
                  <a:pt x="1093847" y="620543"/>
                  <a:pt x="1037732" y="564428"/>
                  <a:pt x="1028374" y="498956"/>
                </a:cubicBezTo>
                <a:cubicBezTo>
                  <a:pt x="1019027" y="433494"/>
                  <a:pt x="1131256" y="489609"/>
                  <a:pt x="1149961" y="508314"/>
                </a:cubicBezTo>
                <a:cubicBezTo>
                  <a:pt x="1206076" y="564428"/>
                  <a:pt x="1206076" y="648596"/>
                  <a:pt x="1206076" y="723416"/>
                </a:cubicBezTo>
                <a:cubicBezTo>
                  <a:pt x="1206076" y="779531"/>
                  <a:pt x="1196719" y="854350"/>
                  <a:pt x="1243486" y="901118"/>
                </a:cubicBezTo>
                <a:cubicBezTo>
                  <a:pt x="1299601" y="975938"/>
                  <a:pt x="1346359" y="1032052"/>
                  <a:pt x="1402473" y="1106872"/>
                </a:cubicBezTo>
                <a:cubicBezTo>
                  <a:pt x="1421178" y="994643"/>
                  <a:pt x="1318306" y="891760"/>
                  <a:pt x="1318306" y="770183"/>
                </a:cubicBezTo>
                <a:cubicBezTo>
                  <a:pt x="1318306" y="686006"/>
                  <a:pt x="1290244" y="639248"/>
                  <a:pt x="1262191" y="564428"/>
                </a:cubicBezTo>
                <a:cubicBezTo>
                  <a:pt x="1234129" y="498956"/>
                  <a:pt x="1262191" y="396084"/>
                  <a:pt x="1252834" y="330612"/>
                </a:cubicBezTo>
                <a:cubicBezTo>
                  <a:pt x="1215424" y="227739"/>
                  <a:pt x="1084489" y="190329"/>
                  <a:pt x="1112551" y="59395"/>
                </a:cubicBezTo>
                <a:cubicBezTo>
                  <a:pt x="1149961" y="-108950"/>
                  <a:pt x="1234129" y="143562"/>
                  <a:pt x="1243486" y="152919"/>
                </a:cubicBezTo>
                <a:cubicBezTo>
                  <a:pt x="1262191" y="171624"/>
                  <a:pt x="1299601" y="31332"/>
                  <a:pt x="1355716" y="50037"/>
                </a:cubicBezTo>
                <a:cubicBezTo>
                  <a:pt x="1402473" y="68742"/>
                  <a:pt x="1346359" y="209034"/>
                  <a:pt x="1337011" y="237087"/>
                </a:cubicBezTo>
                <a:cubicBezTo>
                  <a:pt x="1299601" y="339969"/>
                  <a:pt x="1308949" y="573776"/>
                  <a:pt x="1458588" y="592481"/>
                </a:cubicBezTo>
                <a:cubicBezTo>
                  <a:pt x="1608228" y="480251"/>
                  <a:pt x="1467946" y="339969"/>
                  <a:pt x="1495998" y="190329"/>
                </a:cubicBezTo>
                <a:cubicBezTo>
                  <a:pt x="1505356" y="124857"/>
                  <a:pt x="1533408" y="50037"/>
                  <a:pt x="1589523" y="12627"/>
                </a:cubicBezTo>
                <a:cubicBezTo>
                  <a:pt x="1600045" y="5613"/>
                  <a:pt x="1609252" y="1813"/>
                  <a:pt x="1617162" y="51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8968322" y="107951"/>
            <a:ext cx="3252344" cy="2353111"/>
          </a:xfrm>
          <a:custGeom>
            <a:avLst/>
            <a:gdLst/>
            <a:ahLst/>
            <a:cxnLst/>
            <a:rect l="l" t="t" r="r" b="b"/>
            <a:pathLst>
              <a:path w="3025436" h="2188940" extrusionOk="0">
                <a:moveTo>
                  <a:pt x="102913" y="730577"/>
                </a:moveTo>
                <a:cubicBezTo>
                  <a:pt x="51851" y="747074"/>
                  <a:pt x="-17279" y="838985"/>
                  <a:pt x="3931" y="975674"/>
                </a:cubicBezTo>
                <a:cubicBezTo>
                  <a:pt x="25141" y="1112363"/>
                  <a:pt x="154761" y="1381812"/>
                  <a:pt x="230175" y="1550709"/>
                </a:cubicBezTo>
                <a:cubicBezTo>
                  <a:pt x="305589" y="1696824"/>
                  <a:pt x="402351" y="1771446"/>
                  <a:pt x="430913" y="1925293"/>
                </a:cubicBezTo>
                <a:cubicBezTo>
                  <a:pt x="459475" y="2079140"/>
                  <a:pt x="534880" y="2138213"/>
                  <a:pt x="669345" y="2110354"/>
                </a:cubicBezTo>
                <a:cubicBezTo>
                  <a:pt x="803810" y="2082495"/>
                  <a:pt x="863341" y="2084894"/>
                  <a:pt x="989032" y="2083323"/>
                </a:cubicBezTo>
                <a:cubicBezTo>
                  <a:pt x="1125721" y="2099820"/>
                  <a:pt x="1263195" y="2204300"/>
                  <a:pt x="1432092" y="2187018"/>
                </a:cubicBezTo>
                <a:cubicBezTo>
                  <a:pt x="1600989" y="2169736"/>
                  <a:pt x="2203163" y="2008281"/>
                  <a:pt x="2002414" y="1979628"/>
                </a:cubicBezTo>
                <a:cubicBezTo>
                  <a:pt x="1801665" y="1950975"/>
                  <a:pt x="1786383" y="1923068"/>
                  <a:pt x="1719610" y="1842940"/>
                </a:cubicBezTo>
                <a:cubicBezTo>
                  <a:pt x="1652837" y="1762812"/>
                  <a:pt x="1658336" y="1605698"/>
                  <a:pt x="1601775" y="1498861"/>
                </a:cubicBezTo>
                <a:cubicBezTo>
                  <a:pt x="1545214" y="1392024"/>
                  <a:pt x="1401155" y="1266633"/>
                  <a:pt x="1380245" y="1201917"/>
                </a:cubicBezTo>
                <a:cubicBezTo>
                  <a:pt x="1359335" y="1137201"/>
                  <a:pt x="1357692" y="1237824"/>
                  <a:pt x="1476313" y="1110562"/>
                </a:cubicBezTo>
                <a:cubicBezTo>
                  <a:pt x="1253810" y="1037497"/>
                  <a:pt x="1833818" y="623440"/>
                  <a:pt x="2091969" y="438346"/>
                </a:cubicBezTo>
                <a:cubicBezTo>
                  <a:pt x="2350121" y="253252"/>
                  <a:pt x="3039362" y="8641"/>
                  <a:pt x="3025222" y="0"/>
                </a:cubicBezTo>
                <a:cubicBezTo>
                  <a:pt x="2695284" y="124119"/>
                  <a:pt x="2333438" y="227305"/>
                  <a:pt x="2035408" y="372358"/>
                </a:cubicBezTo>
                <a:cubicBezTo>
                  <a:pt x="1737378" y="517411"/>
                  <a:pt x="1277861" y="1095040"/>
                  <a:pt x="1237043" y="870317"/>
                </a:cubicBezTo>
                <a:cubicBezTo>
                  <a:pt x="1084643" y="977154"/>
                  <a:pt x="1179926" y="1010239"/>
                  <a:pt x="1121008" y="1013381"/>
                </a:cubicBezTo>
                <a:cubicBezTo>
                  <a:pt x="1062091" y="1016523"/>
                  <a:pt x="993746" y="922255"/>
                  <a:pt x="899478" y="895546"/>
                </a:cubicBezTo>
                <a:cubicBezTo>
                  <a:pt x="805210" y="868837"/>
                  <a:pt x="653595" y="856267"/>
                  <a:pt x="555399" y="853125"/>
                </a:cubicBezTo>
                <a:cubicBezTo>
                  <a:pt x="457203" y="849983"/>
                  <a:pt x="385716" y="897117"/>
                  <a:pt x="310302" y="876692"/>
                </a:cubicBezTo>
                <a:cubicBezTo>
                  <a:pt x="234888" y="856267"/>
                  <a:pt x="160351" y="870296"/>
                  <a:pt x="102913" y="730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"/>
          <p:cNvSpPr/>
          <p:nvPr/>
        </p:nvSpPr>
        <p:spPr>
          <a:xfrm>
            <a:off x="10627354" y="3931406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3"/>
          <p:cNvSpPr/>
          <p:nvPr/>
        </p:nvSpPr>
        <p:spPr>
          <a:xfrm>
            <a:off x="9409124" y="4573186"/>
            <a:ext cx="902716" cy="734571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"/>
          <p:cNvSpPr/>
          <p:nvPr/>
        </p:nvSpPr>
        <p:spPr>
          <a:xfrm flipH="1">
            <a:off x="1415663" y="3503681"/>
            <a:ext cx="341103" cy="277567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3"/>
          <p:cNvSpPr/>
          <p:nvPr/>
        </p:nvSpPr>
        <p:spPr>
          <a:xfrm flipH="1">
            <a:off x="966326" y="2756793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10736776" y="3253293"/>
            <a:ext cx="616741" cy="501864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"/>
          <p:cNvSpPr/>
          <p:nvPr/>
        </p:nvSpPr>
        <p:spPr>
          <a:xfrm rot="-4721404">
            <a:off x="11343876" y="5882299"/>
            <a:ext cx="719401" cy="717863"/>
          </a:xfrm>
          <a:custGeom>
            <a:avLst/>
            <a:gdLst/>
            <a:ahLst/>
            <a:cxnLst/>
            <a:rect l="l" t="t" r="r" b="b"/>
            <a:pathLst>
              <a:path w="1064801" h="1148351" extrusionOk="0">
                <a:moveTo>
                  <a:pt x="4270" y="445876"/>
                </a:moveTo>
                <a:cubicBezTo>
                  <a:pt x="44730" y="328779"/>
                  <a:pt x="258444" y="464557"/>
                  <a:pt x="347358" y="390333"/>
                </a:cubicBezTo>
                <a:cubicBezTo>
                  <a:pt x="436272" y="316109"/>
                  <a:pt x="408455" y="-15039"/>
                  <a:pt x="537757" y="531"/>
                </a:cubicBezTo>
                <a:cubicBezTo>
                  <a:pt x="667059" y="16101"/>
                  <a:pt x="576629" y="315828"/>
                  <a:pt x="664467" y="390333"/>
                </a:cubicBezTo>
                <a:cubicBezTo>
                  <a:pt x="752305" y="464838"/>
                  <a:pt x="1062602" y="325730"/>
                  <a:pt x="1064788" y="447564"/>
                </a:cubicBezTo>
                <a:cubicBezTo>
                  <a:pt x="1066974" y="569398"/>
                  <a:pt x="795141" y="591914"/>
                  <a:pt x="762459" y="707441"/>
                </a:cubicBezTo>
                <a:cubicBezTo>
                  <a:pt x="729777" y="822968"/>
                  <a:pt x="965040" y="1083233"/>
                  <a:pt x="868696" y="1140726"/>
                </a:cubicBezTo>
                <a:cubicBezTo>
                  <a:pt x="772352" y="1198219"/>
                  <a:pt x="624223" y="912029"/>
                  <a:pt x="505913" y="903425"/>
                </a:cubicBezTo>
                <a:cubicBezTo>
                  <a:pt x="387603" y="894821"/>
                  <a:pt x="269630" y="1148700"/>
                  <a:pt x="158838" y="1089103"/>
                </a:cubicBezTo>
                <a:cubicBezTo>
                  <a:pt x="48046" y="1029506"/>
                  <a:pt x="275127" y="814646"/>
                  <a:pt x="249366" y="707441"/>
                </a:cubicBezTo>
                <a:cubicBezTo>
                  <a:pt x="223605" y="600237"/>
                  <a:pt x="-36190" y="562973"/>
                  <a:pt x="4270" y="4458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11000399" y="3909961"/>
            <a:ext cx="902716" cy="734571"/>
          </a:xfrm>
          <a:custGeom>
            <a:avLst/>
            <a:gdLst/>
            <a:ahLst/>
            <a:cxnLst/>
            <a:rect l="l" t="t" r="r" b="b"/>
            <a:pathLst>
              <a:path w="1378192" h="1121483" extrusionOk="0">
                <a:moveTo>
                  <a:pt x="0" y="672873"/>
                </a:moveTo>
                <a:lnTo>
                  <a:pt x="56561" y="630453"/>
                </a:lnTo>
                <a:cubicBezTo>
                  <a:pt x="201105" y="522045"/>
                  <a:pt x="298515" y="342936"/>
                  <a:pt x="490193" y="305229"/>
                </a:cubicBezTo>
                <a:cubicBezTo>
                  <a:pt x="541255" y="70345"/>
                  <a:pt x="723507" y="51490"/>
                  <a:pt x="843699" y="12997"/>
                </a:cubicBezTo>
                <a:cubicBezTo>
                  <a:pt x="963891" y="-25496"/>
                  <a:pt x="1175994" y="29495"/>
                  <a:pt x="1211344" y="74272"/>
                </a:cubicBezTo>
                <a:cubicBezTo>
                  <a:pt x="1159497" y="143402"/>
                  <a:pt x="1074656" y="212531"/>
                  <a:pt x="1079369" y="281661"/>
                </a:cubicBezTo>
                <a:cubicBezTo>
                  <a:pt x="1084082" y="350791"/>
                  <a:pt x="1095866" y="486694"/>
                  <a:pt x="1135930" y="503191"/>
                </a:cubicBezTo>
                <a:cubicBezTo>
                  <a:pt x="1175994" y="519688"/>
                  <a:pt x="1281259" y="336651"/>
                  <a:pt x="1319752" y="380643"/>
                </a:cubicBezTo>
                <a:cubicBezTo>
                  <a:pt x="1358245" y="424635"/>
                  <a:pt x="1398309" y="703510"/>
                  <a:pt x="1366887" y="767141"/>
                </a:cubicBezTo>
                <a:cubicBezTo>
                  <a:pt x="1335465" y="830772"/>
                  <a:pt x="1159497" y="716080"/>
                  <a:pt x="1131217" y="762428"/>
                </a:cubicBezTo>
                <a:cubicBezTo>
                  <a:pt x="1102937" y="808776"/>
                  <a:pt x="1249837" y="985529"/>
                  <a:pt x="1197204" y="1045232"/>
                </a:cubicBezTo>
                <a:cubicBezTo>
                  <a:pt x="1144571" y="1104935"/>
                  <a:pt x="953679" y="1126146"/>
                  <a:pt x="815419" y="1120647"/>
                </a:cubicBezTo>
                <a:cubicBezTo>
                  <a:pt x="685015" y="1112791"/>
                  <a:pt x="554612" y="1036590"/>
                  <a:pt x="414780" y="1007524"/>
                </a:cubicBezTo>
                <a:cubicBezTo>
                  <a:pt x="274948" y="978458"/>
                  <a:pt x="158685" y="802492"/>
                  <a:pt x="89555" y="748288"/>
                </a:cubicBezTo>
                <a:lnTo>
                  <a:pt x="0" y="67287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 txBox="1"/>
          <p:nvPr/>
        </p:nvSpPr>
        <p:spPr>
          <a:xfrm rot="5400000" flipH="1">
            <a:off x="-694550" y="617850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chemeClr val="accent5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7366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lita One"/>
              <a:buNone/>
              <a:defRPr sz="4400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pen Sans"/>
              <a:buChar char="●"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○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■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○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■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●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Open Sans"/>
              <a:buChar char="○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Font typeface="Open Sans"/>
              <a:buChar char="■"/>
              <a:defRPr sz="1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9" r:id="rId6"/>
    <p:sldLayoutId id="2147483660" r:id="rId7"/>
    <p:sldLayoutId id="214748366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3.xml"/><Relationship Id="rId7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10.png"/><Relationship Id="rId5" Type="http://schemas.openxmlformats.org/officeDocument/2006/relationships/slide" Target="slide11.xml"/><Relationship Id="rId10" Type="http://schemas.microsoft.com/office/2007/relationships/hdphoto" Target="../media/hdphoto8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Layout" Target="../slideLayouts/slideLayout3.xml"/><Relationship Id="rId7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slide" Target="slide15.xml"/><Relationship Id="rId10" Type="http://schemas.microsoft.com/office/2007/relationships/hdphoto" Target="../media/hdphoto10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3.xml"/><Relationship Id="rId7" Type="http://schemas.microsoft.com/office/2007/relationships/hdphoto" Target="../media/hdphoto1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0.png"/><Relationship Id="rId5" Type="http://schemas.openxmlformats.org/officeDocument/2006/relationships/slide" Target="slide18.xml"/><Relationship Id="rId10" Type="http://schemas.microsoft.com/office/2007/relationships/hdphoto" Target="../media/hdphoto12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3.xml"/><Relationship Id="rId7" Type="http://schemas.microsoft.com/office/2007/relationships/hdphoto" Target="../media/hdphoto13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openxmlformats.org/officeDocument/2006/relationships/slide" Target="slide21.xml"/><Relationship Id="rId10" Type="http://schemas.microsoft.com/office/2007/relationships/hdphoto" Target="../media/hdphoto14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flac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flac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Layout" Target="../slideLayouts/slideLayout3.xml"/><Relationship Id="rId7" Type="http://schemas.microsoft.com/office/2007/relationships/hdphoto" Target="../media/hdphoto1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slide" Target="slide23.xml"/><Relationship Id="rId10" Type="http://schemas.microsoft.com/office/2007/relationships/hdphoto" Target="../media/hdphoto16.wdp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Layout" Target="../slideLayouts/slideLayout5.xml"/><Relationship Id="rId7" Type="http://schemas.microsoft.com/office/2007/relationships/hdphoto" Target="../media/hdphoto1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openxmlformats.org/officeDocument/2006/relationships/image" Target="../media/image10.png"/><Relationship Id="rId5" Type="http://schemas.openxmlformats.org/officeDocument/2006/relationships/slide" Target="slide26.xml"/><Relationship Id="rId10" Type="http://schemas.microsoft.com/office/2007/relationships/hdphoto" Target="../media/hdphoto18.wdp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Layout" Target="../slideLayouts/slideLayout5.xml"/><Relationship Id="rId7" Type="http://schemas.microsoft.com/office/2007/relationships/hdphoto" Target="../media/hdphoto6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slide" Target="slide29.xml"/><Relationship Id="rId10" Type="http://schemas.microsoft.com/office/2007/relationships/hdphoto" Target="../media/hdphoto5.wdp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flac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flac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Layout" Target="../slideLayouts/slideLayout3.xml"/><Relationship Id="rId7" Type="http://schemas.microsoft.com/office/2007/relationships/hdphoto" Target="../media/hdphoto8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11" Type="http://schemas.openxmlformats.org/officeDocument/2006/relationships/image" Target="../media/image10.png"/><Relationship Id="rId5" Type="http://schemas.openxmlformats.org/officeDocument/2006/relationships/slide" Target="slide32.xml"/><Relationship Id="rId10" Type="http://schemas.microsoft.com/office/2007/relationships/hdphoto" Target="../media/hdphoto2.wdp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slide" Target="slide5.xml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5.xml"/><Relationship Id="rId7" Type="http://schemas.microsoft.com/office/2007/relationships/hdphoto" Target="../media/hdphoto5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microsoft.com/office/2007/relationships/hdphoto" Target="../media/hdphoto6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4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D92CB84A-845C-0651-289A-51ECB71B7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7490A90D-2E43-E744-58C8-9D1945A40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32AE724-5B86-C92C-28EB-B4B1A8D07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AC3C3AE8-E37E-8970-3E59-B27B18D3D988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E08D01C-6452-98B2-51C6-8877B2CD60B4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EC3DB81-ED95-0CDF-3D96-23E3B247A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621" y="5058805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82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415600" y="2376875"/>
            <a:ext cx="11360700" cy="16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2452BB0-28BE-9D9C-2A9F-8CE6E2E0B50A}"/>
              </a:ext>
            </a:extLst>
          </p:cNvPr>
          <p:cNvSpPr txBox="1"/>
          <p:nvPr/>
        </p:nvSpPr>
        <p:spPr>
          <a:xfrm>
            <a:off x="6853083" y="1529972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12+8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37DBD4E-86ED-715D-47D6-046209F977F3}"/>
              </a:ext>
            </a:extLst>
          </p:cNvPr>
          <p:cNvSpPr txBox="1"/>
          <p:nvPr/>
        </p:nvSpPr>
        <p:spPr>
          <a:xfrm>
            <a:off x="2632035" y="1598263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15+3</a:t>
            </a:r>
          </a:p>
        </p:txBody>
      </p:sp>
      <p:pic>
        <p:nvPicPr>
          <p:cNvPr id="2" name="מציין מיקום תוכן 4" descr="תמונה שמכילה אומנות קליפיפם, ציור, שרטוט, איור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52772AB9-8F6B-47A6-DA50-4CD65C4A3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4" b="89404" l="6731" r="90385">
                        <a14:foregroundMark x1="90385" y1="58278" x2="89904" y2="54305"/>
                        <a14:foregroundMark x1="13462" y1="55629" x2="6731" y2="56954"/>
                        <a14:foregroundMark x1="24038" y1="33775" x2="23077" y2="29801"/>
                        <a14:foregroundMark x1="23077" y1="30464" x2="23077" y2="28477"/>
                        <a14:foregroundMark x1="79808" y1="40397" x2="76923" y2="40397"/>
                        <a14:foregroundMark x1="72596" y1="35762" x2="72596" y2="32450"/>
                        <a14:foregroundMark x1="72115" y1="33113" x2="71154" y2="29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48" y="2445166"/>
            <a:ext cx="3043316" cy="2209331"/>
          </a:xfrm>
          <a:prstGeom prst="rect">
            <a:avLst/>
          </a:prstGeom>
        </p:spPr>
      </p:pic>
      <p:pic>
        <p:nvPicPr>
          <p:cNvPr id="4" name="מציין מיקום תוכן 4" descr="תמונה שמכילה אומנות קליפיפם, ציור, איור, שרטוט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77BEE162-3C30-47EC-5C47-141A9ADEA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89583" l="8629" r="89848">
                        <a14:foregroundMark x1="8629" y1="48958" x2="8629" y2="47917"/>
                        <a14:foregroundMark x1="87817" y1="38021" x2="89340" y2="38021"/>
                        <a14:foregroundMark x1="87817" y1="69271" x2="86802" y2="72396"/>
                        <a14:foregroundMark x1="88832" y1="70313" x2="88325" y2="7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91" y="2334367"/>
            <a:ext cx="3043316" cy="2966075"/>
          </a:xfrm>
          <a:prstGeom prst="rect">
            <a:avLst/>
          </a:prstGeom>
        </p:spPr>
      </p:pic>
      <p:pic>
        <p:nvPicPr>
          <p:cNvPr id="3" name="Pickled Pink">
            <a:hlinkClick r:id="" action="ppaction://media"/>
            <a:extLst>
              <a:ext uri="{FF2B5EF4-FFF2-40B4-BE49-F238E27FC236}">
                <a16:creationId xmlns:a16="http://schemas.microsoft.com/office/drawing/2014/main" id="{EE900A1C-CD79-E053-C05D-3E94D1CBE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091 L 0.077 0.238 L -0.077 0.238 L -0.125 0.091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086CF3D-BD8B-884E-6C4C-970C421008E0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DF081D94-5C8C-75A0-32B8-92B8E496B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467F5FFB-2CF3-0400-CD96-169CB9729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6" name="בועת דיבור: אליפסה 15">
            <a:extLst>
              <a:ext uri="{FF2B5EF4-FFF2-40B4-BE49-F238E27FC236}">
                <a16:creationId xmlns:a16="http://schemas.microsoft.com/office/drawing/2014/main" id="{59474BBF-D732-1CEA-1480-2FA9907484DC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222445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0536FB7-C1FE-173F-2224-7C704A9DB3B7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2C80B919-3F05-B645-5D2F-57AED2528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350" y="326137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C1C773C6-E473-CEC1-A056-7ED758707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6B856BA7-5A97-2DCC-CA7C-306A115CFC19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1666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415600" y="2376875"/>
            <a:ext cx="11360700" cy="1613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2452BB0-28BE-9D9C-2A9F-8CE6E2E0B50A}"/>
              </a:ext>
            </a:extLst>
          </p:cNvPr>
          <p:cNvSpPr txBox="1"/>
          <p:nvPr/>
        </p:nvSpPr>
        <p:spPr>
          <a:xfrm>
            <a:off x="6833419" y="1208957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13+4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37DBD4E-86ED-715D-47D6-046209F977F3}"/>
              </a:ext>
            </a:extLst>
          </p:cNvPr>
          <p:cNvSpPr txBox="1"/>
          <p:nvPr/>
        </p:nvSpPr>
        <p:spPr>
          <a:xfrm>
            <a:off x="2213939" y="1766415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11+5</a:t>
            </a:r>
          </a:p>
        </p:txBody>
      </p:sp>
      <p:pic>
        <p:nvPicPr>
          <p:cNvPr id="2" name="מציין מיקום תוכן 4" descr="תמונה שמכילה דג, אומנות קליפיפם, ציור, סרט מצויר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55AD6AB2-B109-2F7C-C1E7-184F3F65D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91089" l="6608" r="89868">
                        <a14:foregroundMark x1="27313" y1="47030" x2="33921" y2="43564"/>
                        <a14:foregroundMark x1="12775" y1="55446" x2="14097" y2="54950"/>
                        <a14:foregroundMark x1="13656" y1="48515" x2="11894" y2="47030"/>
                        <a14:foregroundMark x1="6608" y1="41089" x2="7489" y2="41089"/>
                        <a14:foregroundMark x1="13656" y1="38614" x2="11013" y2="34653"/>
                        <a14:foregroundMark x1="15419" y1="28713" x2="15419" y2="28713"/>
                        <a14:foregroundMark x1="50220" y1="91089" x2="53304" y2="91089"/>
                        <a14:foregroundMark x1="22026" y1="32673" x2="22026" y2="32673"/>
                        <a14:foregroundMark x1="47137" y1="22772" x2="47137" y2="2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91" y="1766415"/>
            <a:ext cx="3406759" cy="3031565"/>
          </a:xfrm>
          <a:prstGeom prst="rect">
            <a:avLst/>
          </a:prstGeom>
        </p:spPr>
      </p:pic>
      <p:pic>
        <p:nvPicPr>
          <p:cNvPr id="5" name="מציין מיקום תוכן 8" descr="תמונה שמכילה ציור, שרטוט, אומנות קליפיפם, איור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951167FF-B8F5-44A5-901F-5FA437F053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2360" y1="43655" x2="57303" y2="83756"/>
                        <a14:foregroundMark x1="65169" y1="53807" x2="71910" y2="56853"/>
                        <a14:foregroundMark x1="73034" y1="68020" x2="80337" y2="7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63" y="2190062"/>
            <a:ext cx="2842584" cy="3146005"/>
          </a:xfrm>
          <a:prstGeom prst="rect">
            <a:avLst/>
          </a:prstGeom>
        </p:spPr>
      </p:pic>
      <p:pic>
        <p:nvPicPr>
          <p:cNvPr id="3" name="Pickled Pink">
            <a:hlinkClick r:id="" action="ppaction://media"/>
            <a:extLst>
              <a:ext uri="{FF2B5EF4-FFF2-40B4-BE49-F238E27FC236}">
                <a16:creationId xmlns:a16="http://schemas.microsoft.com/office/drawing/2014/main" id="{DD4028CE-6E31-98DB-3F24-6E526A22D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D192AC7F-BC2D-356C-1646-7E6F5E0D84CC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BB00844E-2EBD-80D9-39EF-74D7ECB9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B049845C-66A5-2A01-81AD-5D4FB5070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869FC0EC-3A42-12A4-39A9-FC81F9E3BF1C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34016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0039099-E788-B0A8-3DCB-484D78AADD4A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09A18BBE-8D78-3E46-3451-A80A1EF01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701" y="625136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CFE2AC20-1849-C16E-2FF0-F64F6B66F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542FCAE9-20A0-9A6C-38A6-A18F2C172185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144651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3"/>
          <p:cNvSpPr/>
          <p:nvPr/>
        </p:nvSpPr>
        <p:spPr>
          <a:xfrm flipH="1">
            <a:off x="134322" y="191376"/>
            <a:ext cx="3252344" cy="2353111"/>
          </a:xfrm>
          <a:custGeom>
            <a:avLst/>
            <a:gdLst/>
            <a:ahLst/>
            <a:cxnLst/>
            <a:rect l="l" t="t" r="r" b="b"/>
            <a:pathLst>
              <a:path w="3025436" h="2188940" extrusionOk="0">
                <a:moveTo>
                  <a:pt x="102913" y="730577"/>
                </a:moveTo>
                <a:cubicBezTo>
                  <a:pt x="51851" y="747074"/>
                  <a:pt x="-17279" y="838985"/>
                  <a:pt x="3931" y="975674"/>
                </a:cubicBezTo>
                <a:cubicBezTo>
                  <a:pt x="25141" y="1112363"/>
                  <a:pt x="154761" y="1381812"/>
                  <a:pt x="230175" y="1550709"/>
                </a:cubicBezTo>
                <a:cubicBezTo>
                  <a:pt x="305589" y="1696824"/>
                  <a:pt x="402351" y="1771446"/>
                  <a:pt x="430913" y="1925293"/>
                </a:cubicBezTo>
                <a:cubicBezTo>
                  <a:pt x="459475" y="2079140"/>
                  <a:pt x="534880" y="2138213"/>
                  <a:pt x="669345" y="2110354"/>
                </a:cubicBezTo>
                <a:cubicBezTo>
                  <a:pt x="803810" y="2082495"/>
                  <a:pt x="863341" y="2084894"/>
                  <a:pt x="989032" y="2083323"/>
                </a:cubicBezTo>
                <a:cubicBezTo>
                  <a:pt x="1125721" y="2099820"/>
                  <a:pt x="1263195" y="2204300"/>
                  <a:pt x="1432092" y="2187018"/>
                </a:cubicBezTo>
                <a:cubicBezTo>
                  <a:pt x="1600989" y="2169736"/>
                  <a:pt x="2203163" y="2008281"/>
                  <a:pt x="2002414" y="1979628"/>
                </a:cubicBezTo>
                <a:cubicBezTo>
                  <a:pt x="1801665" y="1950975"/>
                  <a:pt x="1786383" y="1923068"/>
                  <a:pt x="1719610" y="1842940"/>
                </a:cubicBezTo>
                <a:cubicBezTo>
                  <a:pt x="1652837" y="1762812"/>
                  <a:pt x="1658336" y="1605698"/>
                  <a:pt x="1601775" y="1498861"/>
                </a:cubicBezTo>
                <a:cubicBezTo>
                  <a:pt x="1545214" y="1392024"/>
                  <a:pt x="1401155" y="1266633"/>
                  <a:pt x="1380245" y="1201917"/>
                </a:cubicBezTo>
                <a:cubicBezTo>
                  <a:pt x="1359335" y="1137201"/>
                  <a:pt x="1357692" y="1237824"/>
                  <a:pt x="1476313" y="1110562"/>
                </a:cubicBezTo>
                <a:cubicBezTo>
                  <a:pt x="1253810" y="1037497"/>
                  <a:pt x="1833818" y="623440"/>
                  <a:pt x="2091969" y="438346"/>
                </a:cubicBezTo>
                <a:cubicBezTo>
                  <a:pt x="2350121" y="253252"/>
                  <a:pt x="3039362" y="8641"/>
                  <a:pt x="3025222" y="0"/>
                </a:cubicBezTo>
                <a:cubicBezTo>
                  <a:pt x="2695284" y="124119"/>
                  <a:pt x="2333438" y="227305"/>
                  <a:pt x="2035408" y="372358"/>
                </a:cubicBezTo>
                <a:cubicBezTo>
                  <a:pt x="1737378" y="517411"/>
                  <a:pt x="1277861" y="1095040"/>
                  <a:pt x="1237043" y="870317"/>
                </a:cubicBezTo>
                <a:cubicBezTo>
                  <a:pt x="1084643" y="977154"/>
                  <a:pt x="1179926" y="1010239"/>
                  <a:pt x="1121008" y="1013381"/>
                </a:cubicBezTo>
                <a:cubicBezTo>
                  <a:pt x="1062091" y="1016523"/>
                  <a:pt x="993746" y="922255"/>
                  <a:pt x="899478" y="895546"/>
                </a:cubicBezTo>
                <a:cubicBezTo>
                  <a:pt x="805210" y="868837"/>
                  <a:pt x="653595" y="856267"/>
                  <a:pt x="555399" y="853125"/>
                </a:cubicBezTo>
                <a:cubicBezTo>
                  <a:pt x="457203" y="849983"/>
                  <a:pt x="385716" y="897117"/>
                  <a:pt x="310302" y="876692"/>
                </a:cubicBezTo>
                <a:cubicBezTo>
                  <a:pt x="234888" y="856267"/>
                  <a:pt x="160351" y="870296"/>
                  <a:pt x="102913" y="730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כותרת 3">
            <a:extLst>
              <a:ext uri="{FF2B5EF4-FFF2-40B4-BE49-F238E27FC236}">
                <a16:creationId xmlns:a16="http://schemas.microsoft.com/office/drawing/2014/main" id="{FB40D187-86F2-9522-316F-125A47E131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21253" y="1826766"/>
            <a:ext cx="1894656" cy="6770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Gisha" panose="020B0502040204020203" pitchFamily="34" charset="-79"/>
                <a:cs typeface="Gisha" panose="020B0502040204020203" pitchFamily="34" charset="-79"/>
              </a:rPr>
              <a:t>2+17</a:t>
            </a:r>
            <a:endParaRPr lang="he-IL" sz="28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כותרת 3">
            <a:extLst>
              <a:ext uri="{FF2B5EF4-FFF2-40B4-BE49-F238E27FC236}">
                <a16:creationId xmlns:a16="http://schemas.microsoft.com/office/drawing/2014/main" id="{2D3EA6C2-E46C-138B-5AE7-089E9AA0AFFF}"/>
              </a:ext>
            </a:extLst>
          </p:cNvPr>
          <p:cNvSpPr txBox="1">
            <a:spLocks/>
          </p:cNvSpPr>
          <p:nvPr/>
        </p:nvSpPr>
        <p:spPr>
          <a:xfrm>
            <a:off x="3386666" y="1845329"/>
            <a:ext cx="1894656" cy="6770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rtlCol="1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Lilita One"/>
              <a:buNone/>
              <a:defRPr sz="10000" b="0" i="0" u="none" strike="noStrike" cap="non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10+10</a:t>
            </a:r>
          </a:p>
        </p:txBody>
      </p:sp>
      <p:pic>
        <p:nvPicPr>
          <p:cNvPr id="2" name="מציין מיקום תוכן 4" descr="תמונה שמכילה סנפיר, דג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5ECCE64B-80F2-57D7-5086-BCA473759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2" b="89744" l="7937" r="92971">
                        <a14:foregroundMark x1="92290" y1="55556" x2="89569" y2="55556"/>
                        <a14:foregroundMark x1="92744" y1="49288" x2="93197" y2="49288"/>
                        <a14:foregroundMark x1="9524" y1="68661" x2="7937" y2="45869"/>
                        <a14:foregroundMark x1="82086" y1="83761" x2="18367" y2="84046"/>
                        <a14:foregroundMark x1="78912" y1="83476" x2="79138" y2="87464"/>
                        <a14:foregroundMark x1="81859" y1="82621" x2="85714" y2="82621"/>
                        <a14:foregroundMark x1="85714" y1="83761" x2="87528" y2="83761"/>
                        <a14:foregroundMark x1="20408" y1="86325" x2="19955" y2="81197"/>
                        <a14:foregroundMark x1="19048" y1="87464" x2="18367" y2="8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53" y="3127651"/>
            <a:ext cx="3035369" cy="2415906"/>
          </a:xfrm>
          <a:prstGeom prst="rect">
            <a:avLst/>
          </a:prstGeom>
        </p:spPr>
      </p:pic>
      <p:pic>
        <p:nvPicPr>
          <p:cNvPr id="3" name="תמונה 2" descr="תמונה שמכילה סנפיר, דג, סרט מצויר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00C4E9AE-CE0C-68E4-20E8-127CFE303E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57" b="96324" l="4104" r="93737">
                        <a14:foregroundMark x1="7127" y1="75000" x2="7127" y2="75000"/>
                        <a14:foregroundMark x1="92225" y1="47059" x2="92225" y2="47059"/>
                        <a14:foregroundMark x1="92225" y1="47059" x2="89633" y2="60539"/>
                        <a14:foregroundMark x1="95032" y1="60294" x2="95032" y2="63971"/>
                        <a14:foregroundMark x1="9287" y1="73529" x2="4104" y2="72549"/>
                        <a14:foregroundMark x1="49676" y1="92157" x2="51836" y2="92157"/>
                        <a14:foregroundMark x1="49892" y1="95098" x2="50540" y2="96324"/>
                        <a14:foregroundMark x1="45140" y1="10294" x2="46004" y2="8088"/>
                        <a14:foregroundMark x1="52052" y1="9069" x2="52484" y2="6373"/>
                        <a14:foregroundMark x1="47300" y1="7353" x2="47732" y2="4657"/>
                        <a14:foregroundMark x1="54644" y1="5147" x2="54644" y2="5147"/>
                        <a14:foregroundMark x1="41685" y1="4657" x2="41685" y2="4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81" y="2922813"/>
            <a:ext cx="2149536" cy="1894191"/>
          </a:xfrm>
          <a:prstGeom prst="rect">
            <a:avLst/>
          </a:prstGeom>
        </p:spPr>
      </p:pic>
      <p:pic>
        <p:nvPicPr>
          <p:cNvPr id="7" name="Pickled Pink">
            <a:hlinkClick r:id="" action="ppaction://media"/>
            <a:extLst>
              <a:ext uri="{FF2B5EF4-FFF2-40B4-BE49-F238E27FC236}">
                <a16:creationId xmlns:a16="http://schemas.microsoft.com/office/drawing/2014/main" id="{BBC2F7DB-49CD-22DC-FEA0-6B6BC98D3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0.017 -0.065 0.017 -0.065 C 0.034 -0.118 0.061 -0.139 0.1 -0.139 C 0.12 -0.139 0.138 -0.131 0.152 -0.118 C 0.162 -0.109 0.174 -0.104 0.187 -0.104 C 0.212 -0.104 0.233 -0.122 0.241 -0.148 C 0.241 -0.148 0.25 -0.179 0.25 -0.179 C 0.25 -0.179 0.232 -0.113 0.232 -0.113 C 0.215 -0.061 0.188 -0.04 0.15 -0.04 C 0.13 -0.04 0.111 -0.048 0.096 -0.062 C 0.087 -0.07 0.075 -0.075 0.063 -0.075 C 0.038 -0.075 0.017 -0.057 0.009 -0.031 C 0.009 -0.031 0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AF9F6291-0358-DF9D-0409-D33329936210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C1CA9735-300C-9212-8321-5F3251312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F3422241-0573-93EC-8DEB-81548F03AF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F2F312E3-376E-3103-3BCE-BFB824378CD7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275737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E3C0B33-AFF9-6A3A-6484-76DD9155EEAE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BC675763-2B88-D647-F05F-E4EAF51D6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58383" y="813500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94389CC0-41DC-E947-B118-8126115C2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8F609A01-04F6-DB47-2077-7158442190E4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40984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p33"/>
          <p:cNvSpPr/>
          <p:nvPr/>
        </p:nvSpPr>
        <p:spPr>
          <a:xfrm flipH="1">
            <a:off x="134322" y="191376"/>
            <a:ext cx="3252344" cy="2353111"/>
          </a:xfrm>
          <a:custGeom>
            <a:avLst/>
            <a:gdLst/>
            <a:ahLst/>
            <a:cxnLst/>
            <a:rect l="l" t="t" r="r" b="b"/>
            <a:pathLst>
              <a:path w="3025436" h="2188940" extrusionOk="0">
                <a:moveTo>
                  <a:pt x="102913" y="730577"/>
                </a:moveTo>
                <a:cubicBezTo>
                  <a:pt x="51851" y="747074"/>
                  <a:pt x="-17279" y="838985"/>
                  <a:pt x="3931" y="975674"/>
                </a:cubicBezTo>
                <a:cubicBezTo>
                  <a:pt x="25141" y="1112363"/>
                  <a:pt x="154761" y="1381812"/>
                  <a:pt x="230175" y="1550709"/>
                </a:cubicBezTo>
                <a:cubicBezTo>
                  <a:pt x="305589" y="1696824"/>
                  <a:pt x="402351" y="1771446"/>
                  <a:pt x="430913" y="1925293"/>
                </a:cubicBezTo>
                <a:cubicBezTo>
                  <a:pt x="459475" y="2079140"/>
                  <a:pt x="534880" y="2138213"/>
                  <a:pt x="669345" y="2110354"/>
                </a:cubicBezTo>
                <a:cubicBezTo>
                  <a:pt x="803810" y="2082495"/>
                  <a:pt x="863341" y="2084894"/>
                  <a:pt x="989032" y="2083323"/>
                </a:cubicBezTo>
                <a:cubicBezTo>
                  <a:pt x="1125721" y="2099820"/>
                  <a:pt x="1263195" y="2204300"/>
                  <a:pt x="1432092" y="2187018"/>
                </a:cubicBezTo>
                <a:cubicBezTo>
                  <a:pt x="1600989" y="2169736"/>
                  <a:pt x="2203163" y="2008281"/>
                  <a:pt x="2002414" y="1979628"/>
                </a:cubicBezTo>
                <a:cubicBezTo>
                  <a:pt x="1801665" y="1950975"/>
                  <a:pt x="1786383" y="1923068"/>
                  <a:pt x="1719610" y="1842940"/>
                </a:cubicBezTo>
                <a:cubicBezTo>
                  <a:pt x="1652837" y="1762812"/>
                  <a:pt x="1658336" y="1605698"/>
                  <a:pt x="1601775" y="1498861"/>
                </a:cubicBezTo>
                <a:cubicBezTo>
                  <a:pt x="1545214" y="1392024"/>
                  <a:pt x="1401155" y="1266633"/>
                  <a:pt x="1380245" y="1201917"/>
                </a:cubicBezTo>
                <a:cubicBezTo>
                  <a:pt x="1359335" y="1137201"/>
                  <a:pt x="1357692" y="1237824"/>
                  <a:pt x="1476313" y="1110562"/>
                </a:cubicBezTo>
                <a:cubicBezTo>
                  <a:pt x="1253810" y="1037497"/>
                  <a:pt x="1833818" y="623440"/>
                  <a:pt x="2091969" y="438346"/>
                </a:cubicBezTo>
                <a:cubicBezTo>
                  <a:pt x="2350121" y="253252"/>
                  <a:pt x="3039362" y="8641"/>
                  <a:pt x="3025222" y="0"/>
                </a:cubicBezTo>
                <a:cubicBezTo>
                  <a:pt x="2695284" y="124119"/>
                  <a:pt x="2333438" y="227305"/>
                  <a:pt x="2035408" y="372358"/>
                </a:cubicBezTo>
                <a:cubicBezTo>
                  <a:pt x="1737378" y="517411"/>
                  <a:pt x="1277861" y="1095040"/>
                  <a:pt x="1237043" y="870317"/>
                </a:cubicBezTo>
                <a:cubicBezTo>
                  <a:pt x="1084643" y="977154"/>
                  <a:pt x="1179926" y="1010239"/>
                  <a:pt x="1121008" y="1013381"/>
                </a:cubicBezTo>
                <a:cubicBezTo>
                  <a:pt x="1062091" y="1016523"/>
                  <a:pt x="993746" y="922255"/>
                  <a:pt x="899478" y="895546"/>
                </a:cubicBezTo>
                <a:cubicBezTo>
                  <a:pt x="805210" y="868837"/>
                  <a:pt x="653595" y="856267"/>
                  <a:pt x="555399" y="853125"/>
                </a:cubicBezTo>
                <a:cubicBezTo>
                  <a:pt x="457203" y="849983"/>
                  <a:pt x="385716" y="897117"/>
                  <a:pt x="310302" y="876692"/>
                </a:cubicBezTo>
                <a:cubicBezTo>
                  <a:pt x="234888" y="856267"/>
                  <a:pt x="160351" y="870296"/>
                  <a:pt x="102913" y="730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A2576CC-F3DC-79F5-8AA4-40C0A51B6D91}"/>
              </a:ext>
            </a:extLst>
          </p:cNvPr>
          <p:cNvSpPr txBox="1"/>
          <p:nvPr/>
        </p:nvSpPr>
        <p:spPr>
          <a:xfrm>
            <a:off x="7261123" y="1474427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15+5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4CC1303-B95D-78A1-4C68-286515FA55DD}"/>
              </a:ext>
            </a:extLst>
          </p:cNvPr>
          <p:cNvSpPr txBox="1"/>
          <p:nvPr/>
        </p:nvSpPr>
        <p:spPr>
          <a:xfrm>
            <a:off x="4088255" y="2544487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12+6</a:t>
            </a:r>
          </a:p>
        </p:txBody>
      </p:sp>
      <p:pic>
        <p:nvPicPr>
          <p:cNvPr id="2" name="מציין מיקום תוכן 4" descr="תמונה שמכילה אומנות קליפיפם, סנפיר, סרט מצויר, דג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031E2B84-DF58-99CC-8BAC-C7B934AB47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91" b="96528" l="2288" r="96110">
                        <a14:foregroundMark x1="14188" y1="35185" x2="10984" y2="35648"/>
                        <a14:foregroundMark x1="12815" y1="37731" x2="14645" y2="31944"/>
                        <a14:foregroundMark x1="9840" y1="39583" x2="12586" y2="27315"/>
                        <a14:foregroundMark x1="5950" y1="54861" x2="6178" y2="43519"/>
                        <a14:foregroundMark x1="14874" y1="37500" x2="15561" y2="32407"/>
                        <a14:foregroundMark x1="9611" y1="35880" x2="16705" y2="28472"/>
                        <a14:foregroundMark x1="8696" y1="33565" x2="12357" y2="29167"/>
                        <a14:foregroundMark x1="89245" y1="65741" x2="85812" y2="53241"/>
                        <a14:foregroundMark x1="85812" y1="53241" x2="96110" y2="34722"/>
                        <a14:foregroundMark x1="30435" y1="80324" x2="34096" y2="93287"/>
                        <a14:foregroundMark x1="48055" y1="10185" x2="34325" y2="9722"/>
                        <a14:foregroundMark x1="33867" y1="96065" x2="34325" y2="96759"/>
                        <a14:foregroundMark x1="2288" y1="55324" x2="3204" y2="51620"/>
                        <a14:foregroundMark x1="2288" y1="50926" x2="228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07" y="2145118"/>
            <a:ext cx="2746663" cy="2715236"/>
          </a:xfrm>
          <a:prstGeom prst="rect">
            <a:avLst/>
          </a:prstGeom>
        </p:spPr>
      </p:pic>
      <p:pic>
        <p:nvPicPr>
          <p:cNvPr id="3" name="מציין מיקום תוכן 4" descr="תמונה שמכילה ציור, אומנות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73C79471-6521-4B9C-433D-B15DF7BAD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836" r="92272">
                        <a14:foregroundMark x1="91569" y1="37755" x2="92272" y2="40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10" y="2867800"/>
            <a:ext cx="2746663" cy="3151909"/>
          </a:xfrm>
          <a:prstGeom prst="rect">
            <a:avLst/>
          </a:prstGeom>
        </p:spPr>
      </p:pic>
      <p:pic>
        <p:nvPicPr>
          <p:cNvPr id="7" name="Pickled Pink">
            <a:hlinkClick r:id="" action="ppaction://media"/>
            <a:extLst>
              <a:ext uri="{FF2B5EF4-FFF2-40B4-BE49-F238E27FC236}">
                <a16:creationId xmlns:a16="http://schemas.microsoft.com/office/drawing/2014/main" id="{13138086-05E8-C985-3F30-CFBB8A5B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25 0.09097 L 0.07695 0.23796 L -0.07696 0.23796 L -0.125 0.09097 L 4.16667E-6 3.33333E-6 Z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5"/>
          <p:cNvSpPr txBox="1">
            <a:spLocks noGrp="1"/>
          </p:cNvSpPr>
          <p:nvPr>
            <p:ph type="ctrTitle"/>
          </p:nvPr>
        </p:nvSpPr>
        <p:spPr>
          <a:xfrm>
            <a:off x="1768050" y="1678575"/>
            <a:ext cx="7416000" cy="273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  <a:t>תַּרְגִּילֵי חִבּוּר </a:t>
            </a:r>
            <a:b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6600" b="1" dirty="0">
                <a:latin typeface="Gisha" panose="020B0502040204020203" pitchFamily="34" charset="-79"/>
                <a:cs typeface="Gisha" panose="020B0502040204020203" pitchFamily="34" charset="-79"/>
              </a:rPr>
              <a:t>בַּעֲשֶׂרֶת שְׁנִיָּה</a:t>
            </a:r>
            <a:br>
              <a:rPr lang="he-IL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2800" dirty="0"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800" dirty="0" err="1"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pSp>
        <p:nvGrpSpPr>
          <p:cNvPr id="264" name="Google Shape;264;p15"/>
          <p:cNvGrpSpPr/>
          <p:nvPr/>
        </p:nvGrpSpPr>
        <p:grpSpPr>
          <a:xfrm>
            <a:off x="7871851" y="3791636"/>
            <a:ext cx="1616988" cy="959470"/>
            <a:chOff x="6989101" y="3555336"/>
            <a:chExt cx="1616988" cy="959470"/>
          </a:xfrm>
        </p:grpSpPr>
        <p:sp>
          <p:nvSpPr>
            <p:cNvPr id="265" name="Google Shape;265;p15"/>
            <p:cNvSpPr/>
            <p:nvPr/>
          </p:nvSpPr>
          <p:spPr>
            <a:xfrm>
              <a:off x="7703374" y="3555336"/>
              <a:ext cx="902716" cy="734571"/>
            </a:xfrm>
            <a:custGeom>
              <a:avLst/>
              <a:gdLst/>
              <a:ahLst/>
              <a:cxnLst/>
              <a:rect l="l" t="t" r="r" b="b"/>
              <a:pathLst>
                <a:path w="1378192" h="1121483" extrusionOk="0">
                  <a:moveTo>
                    <a:pt x="0" y="672873"/>
                  </a:moveTo>
                  <a:lnTo>
                    <a:pt x="56561" y="630453"/>
                  </a:lnTo>
                  <a:cubicBezTo>
                    <a:pt x="201105" y="522045"/>
                    <a:pt x="298515" y="342936"/>
                    <a:pt x="490193" y="305229"/>
                  </a:cubicBezTo>
                  <a:cubicBezTo>
                    <a:pt x="541255" y="70345"/>
                    <a:pt x="723507" y="51490"/>
                    <a:pt x="843699" y="12997"/>
                  </a:cubicBezTo>
                  <a:cubicBezTo>
                    <a:pt x="963891" y="-25496"/>
                    <a:pt x="1175994" y="29495"/>
                    <a:pt x="1211344" y="74272"/>
                  </a:cubicBezTo>
                  <a:cubicBezTo>
                    <a:pt x="1159497" y="143402"/>
                    <a:pt x="1074656" y="212531"/>
                    <a:pt x="1079369" y="281661"/>
                  </a:cubicBezTo>
                  <a:cubicBezTo>
                    <a:pt x="1084082" y="350791"/>
                    <a:pt x="1095866" y="486694"/>
                    <a:pt x="1135930" y="503191"/>
                  </a:cubicBezTo>
                  <a:cubicBezTo>
                    <a:pt x="1175994" y="519688"/>
                    <a:pt x="1281259" y="336651"/>
                    <a:pt x="1319752" y="380643"/>
                  </a:cubicBezTo>
                  <a:cubicBezTo>
                    <a:pt x="1358245" y="424635"/>
                    <a:pt x="1398309" y="703510"/>
                    <a:pt x="1366887" y="767141"/>
                  </a:cubicBezTo>
                  <a:cubicBezTo>
                    <a:pt x="1335465" y="830772"/>
                    <a:pt x="1159497" y="716080"/>
                    <a:pt x="1131217" y="762428"/>
                  </a:cubicBezTo>
                  <a:cubicBezTo>
                    <a:pt x="1102937" y="808776"/>
                    <a:pt x="1249837" y="985529"/>
                    <a:pt x="1197204" y="1045232"/>
                  </a:cubicBezTo>
                  <a:cubicBezTo>
                    <a:pt x="1144571" y="1104935"/>
                    <a:pt x="953679" y="1126146"/>
                    <a:pt x="815419" y="1120647"/>
                  </a:cubicBezTo>
                  <a:cubicBezTo>
                    <a:pt x="685015" y="1112791"/>
                    <a:pt x="554612" y="1036590"/>
                    <a:pt x="414780" y="1007524"/>
                  </a:cubicBezTo>
                  <a:cubicBezTo>
                    <a:pt x="274948" y="978458"/>
                    <a:pt x="158685" y="802492"/>
                    <a:pt x="89555" y="748288"/>
                  </a:cubicBezTo>
                  <a:lnTo>
                    <a:pt x="0" y="67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13335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6989101" y="4012943"/>
              <a:ext cx="616741" cy="501864"/>
            </a:xfrm>
            <a:custGeom>
              <a:avLst/>
              <a:gdLst/>
              <a:ahLst/>
              <a:cxnLst/>
              <a:rect l="l" t="t" r="r" b="b"/>
              <a:pathLst>
                <a:path w="1378192" h="1121483" extrusionOk="0">
                  <a:moveTo>
                    <a:pt x="0" y="672873"/>
                  </a:moveTo>
                  <a:lnTo>
                    <a:pt x="56561" y="630453"/>
                  </a:lnTo>
                  <a:cubicBezTo>
                    <a:pt x="201105" y="522045"/>
                    <a:pt x="298515" y="342936"/>
                    <a:pt x="490193" y="305229"/>
                  </a:cubicBezTo>
                  <a:cubicBezTo>
                    <a:pt x="541255" y="70345"/>
                    <a:pt x="723507" y="51490"/>
                    <a:pt x="843699" y="12997"/>
                  </a:cubicBezTo>
                  <a:cubicBezTo>
                    <a:pt x="963891" y="-25496"/>
                    <a:pt x="1175994" y="29495"/>
                    <a:pt x="1211344" y="74272"/>
                  </a:cubicBezTo>
                  <a:cubicBezTo>
                    <a:pt x="1159497" y="143402"/>
                    <a:pt x="1074656" y="212531"/>
                    <a:pt x="1079369" y="281661"/>
                  </a:cubicBezTo>
                  <a:cubicBezTo>
                    <a:pt x="1084082" y="350791"/>
                    <a:pt x="1095866" y="486694"/>
                    <a:pt x="1135930" y="503191"/>
                  </a:cubicBezTo>
                  <a:cubicBezTo>
                    <a:pt x="1175994" y="519688"/>
                    <a:pt x="1281259" y="336651"/>
                    <a:pt x="1319752" y="380643"/>
                  </a:cubicBezTo>
                  <a:cubicBezTo>
                    <a:pt x="1358245" y="424635"/>
                    <a:pt x="1398309" y="703510"/>
                    <a:pt x="1366887" y="767141"/>
                  </a:cubicBezTo>
                  <a:cubicBezTo>
                    <a:pt x="1335465" y="830772"/>
                    <a:pt x="1159497" y="716080"/>
                    <a:pt x="1131217" y="762428"/>
                  </a:cubicBezTo>
                  <a:cubicBezTo>
                    <a:pt x="1102937" y="808776"/>
                    <a:pt x="1249837" y="985529"/>
                    <a:pt x="1197204" y="1045232"/>
                  </a:cubicBezTo>
                  <a:cubicBezTo>
                    <a:pt x="1144571" y="1104935"/>
                    <a:pt x="953679" y="1126146"/>
                    <a:pt x="815419" y="1120647"/>
                  </a:cubicBezTo>
                  <a:cubicBezTo>
                    <a:pt x="685015" y="1112791"/>
                    <a:pt x="554612" y="1036590"/>
                    <a:pt x="414780" y="1007524"/>
                  </a:cubicBezTo>
                  <a:cubicBezTo>
                    <a:pt x="274948" y="978458"/>
                    <a:pt x="158685" y="802492"/>
                    <a:pt x="89555" y="748288"/>
                  </a:cubicBezTo>
                  <a:lnTo>
                    <a:pt x="0" y="67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13335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5"/>
            <p:cNvSpPr/>
            <p:nvPr/>
          </p:nvSpPr>
          <p:spPr>
            <a:xfrm>
              <a:off x="7330329" y="3576781"/>
              <a:ext cx="341103" cy="277567"/>
            </a:xfrm>
            <a:custGeom>
              <a:avLst/>
              <a:gdLst/>
              <a:ahLst/>
              <a:cxnLst/>
              <a:rect l="l" t="t" r="r" b="b"/>
              <a:pathLst>
                <a:path w="1378192" h="1121483" extrusionOk="0">
                  <a:moveTo>
                    <a:pt x="0" y="672873"/>
                  </a:moveTo>
                  <a:lnTo>
                    <a:pt x="56561" y="630453"/>
                  </a:lnTo>
                  <a:cubicBezTo>
                    <a:pt x="201105" y="522045"/>
                    <a:pt x="298515" y="342936"/>
                    <a:pt x="490193" y="305229"/>
                  </a:cubicBezTo>
                  <a:cubicBezTo>
                    <a:pt x="541255" y="70345"/>
                    <a:pt x="723507" y="51490"/>
                    <a:pt x="843699" y="12997"/>
                  </a:cubicBezTo>
                  <a:cubicBezTo>
                    <a:pt x="963891" y="-25496"/>
                    <a:pt x="1175994" y="29495"/>
                    <a:pt x="1211344" y="74272"/>
                  </a:cubicBezTo>
                  <a:cubicBezTo>
                    <a:pt x="1159497" y="143402"/>
                    <a:pt x="1074656" y="212531"/>
                    <a:pt x="1079369" y="281661"/>
                  </a:cubicBezTo>
                  <a:cubicBezTo>
                    <a:pt x="1084082" y="350791"/>
                    <a:pt x="1095866" y="486694"/>
                    <a:pt x="1135930" y="503191"/>
                  </a:cubicBezTo>
                  <a:cubicBezTo>
                    <a:pt x="1175994" y="519688"/>
                    <a:pt x="1281259" y="336651"/>
                    <a:pt x="1319752" y="380643"/>
                  </a:cubicBezTo>
                  <a:cubicBezTo>
                    <a:pt x="1358245" y="424635"/>
                    <a:pt x="1398309" y="703510"/>
                    <a:pt x="1366887" y="767141"/>
                  </a:cubicBezTo>
                  <a:cubicBezTo>
                    <a:pt x="1335465" y="830772"/>
                    <a:pt x="1159497" y="716080"/>
                    <a:pt x="1131217" y="762428"/>
                  </a:cubicBezTo>
                  <a:cubicBezTo>
                    <a:pt x="1102937" y="808776"/>
                    <a:pt x="1249837" y="985529"/>
                    <a:pt x="1197204" y="1045232"/>
                  </a:cubicBezTo>
                  <a:cubicBezTo>
                    <a:pt x="1144571" y="1104935"/>
                    <a:pt x="953679" y="1126146"/>
                    <a:pt x="815419" y="1120647"/>
                  </a:cubicBezTo>
                  <a:cubicBezTo>
                    <a:pt x="685015" y="1112791"/>
                    <a:pt x="554612" y="1036590"/>
                    <a:pt x="414780" y="1007524"/>
                  </a:cubicBezTo>
                  <a:cubicBezTo>
                    <a:pt x="274948" y="978458"/>
                    <a:pt x="158685" y="802492"/>
                    <a:pt x="89555" y="748288"/>
                  </a:cubicBezTo>
                  <a:lnTo>
                    <a:pt x="0" y="67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133350" dir="5400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06C6886-F7A2-3647-CAB9-F4414519A3D3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5D53C23-F4AC-DD81-A558-B3B9BAB29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1726" y="372498"/>
            <a:ext cx="487363" cy="487363"/>
          </a:xfrm>
          <a:prstGeom prst="rect">
            <a:avLst/>
          </a:prstGeom>
        </p:spPr>
      </p:pic>
      <p:pic>
        <p:nvPicPr>
          <p:cNvPr id="3" name="d856fa">
            <a:hlinkClick r:id="" action="ppaction://media"/>
            <a:extLst>
              <a:ext uri="{FF2B5EF4-FFF2-40B4-BE49-F238E27FC236}">
                <a16:creationId xmlns:a16="http://schemas.microsoft.com/office/drawing/2014/main" id="{8289EED4-A02B-601F-5FAA-9E86383A5A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1727" y="13655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DBC14533-B71E-68D9-432F-37827D251469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ECB3BBAD-7EAD-3152-A1A5-E8F40E162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A5307F0C-497E-8F3C-394E-EB4F4A673C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76E72CF7-B55A-58B0-0733-766AA28FB6B8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27802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EB36330-3DDB-2AE0-F027-1CBFF6B8076C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CD359A57-35A6-157A-1874-A78AEC57E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5668" y="424700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7B36EDB2-65E7-D1DA-2176-E8E345D7E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77823652-5E29-3CC7-B5F9-14C7872319AC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22225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p33"/>
          <p:cNvSpPr/>
          <p:nvPr/>
        </p:nvSpPr>
        <p:spPr>
          <a:xfrm flipH="1">
            <a:off x="134322" y="191376"/>
            <a:ext cx="3252344" cy="2353111"/>
          </a:xfrm>
          <a:custGeom>
            <a:avLst/>
            <a:gdLst/>
            <a:ahLst/>
            <a:cxnLst/>
            <a:rect l="l" t="t" r="r" b="b"/>
            <a:pathLst>
              <a:path w="3025436" h="2188940" extrusionOk="0">
                <a:moveTo>
                  <a:pt x="102913" y="730577"/>
                </a:moveTo>
                <a:cubicBezTo>
                  <a:pt x="51851" y="747074"/>
                  <a:pt x="-17279" y="838985"/>
                  <a:pt x="3931" y="975674"/>
                </a:cubicBezTo>
                <a:cubicBezTo>
                  <a:pt x="25141" y="1112363"/>
                  <a:pt x="154761" y="1381812"/>
                  <a:pt x="230175" y="1550709"/>
                </a:cubicBezTo>
                <a:cubicBezTo>
                  <a:pt x="305589" y="1696824"/>
                  <a:pt x="402351" y="1771446"/>
                  <a:pt x="430913" y="1925293"/>
                </a:cubicBezTo>
                <a:cubicBezTo>
                  <a:pt x="459475" y="2079140"/>
                  <a:pt x="534880" y="2138213"/>
                  <a:pt x="669345" y="2110354"/>
                </a:cubicBezTo>
                <a:cubicBezTo>
                  <a:pt x="803810" y="2082495"/>
                  <a:pt x="863341" y="2084894"/>
                  <a:pt x="989032" y="2083323"/>
                </a:cubicBezTo>
                <a:cubicBezTo>
                  <a:pt x="1125721" y="2099820"/>
                  <a:pt x="1263195" y="2204300"/>
                  <a:pt x="1432092" y="2187018"/>
                </a:cubicBezTo>
                <a:cubicBezTo>
                  <a:pt x="1600989" y="2169736"/>
                  <a:pt x="2203163" y="2008281"/>
                  <a:pt x="2002414" y="1979628"/>
                </a:cubicBezTo>
                <a:cubicBezTo>
                  <a:pt x="1801665" y="1950975"/>
                  <a:pt x="1786383" y="1923068"/>
                  <a:pt x="1719610" y="1842940"/>
                </a:cubicBezTo>
                <a:cubicBezTo>
                  <a:pt x="1652837" y="1762812"/>
                  <a:pt x="1658336" y="1605698"/>
                  <a:pt x="1601775" y="1498861"/>
                </a:cubicBezTo>
                <a:cubicBezTo>
                  <a:pt x="1545214" y="1392024"/>
                  <a:pt x="1401155" y="1266633"/>
                  <a:pt x="1380245" y="1201917"/>
                </a:cubicBezTo>
                <a:cubicBezTo>
                  <a:pt x="1359335" y="1137201"/>
                  <a:pt x="1357692" y="1237824"/>
                  <a:pt x="1476313" y="1110562"/>
                </a:cubicBezTo>
                <a:cubicBezTo>
                  <a:pt x="1253810" y="1037497"/>
                  <a:pt x="1833818" y="623440"/>
                  <a:pt x="2091969" y="438346"/>
                </a:cubicBezTo>
                <a:cubicBezTo>
                  <a:pt x="2350121" y="253252"/>
                  <a:pt x="3039362" y="8641"/>
                  <a:pt x="3025222" y="0"/>
                </a:cubicBezTo>
                <a:cubicBezTo>
                  <a:pt x="2695284" y="124119"/>
                  <a:pt x="2333438" y="227305"/>
                  <a:pt x="2035408" y="372358"/>
                </a:cubicBezTo>
                <a:cubicBezTo>
                  <a:pt x="1737378" y="517411"/>
                  <a:pt x="1277861" y="1095040"/>
                  <a:pt x="1237043" y="870317"/>
                </a:cubicBezTo>
                <a:cubicBezTo>
                  <a:pt x="1084643" y="977154"/>
                  <a:pt x="1179926" y="1010239"/>
                  <a:pt x="1121008" y="1013381"/>
                </a:cubicBezTo>
                <a:cubicBezTo>
                  <a:pt x="1062091" y="1016523"/>
                  <a:pt x="993746" y="922255"/>
                  <a:pt x="899478" y="895546"/>
                </a:cubicBezTo>
                <a:cubicBezTo>
                  <a:pt x="805210" y="868837"/>
                  <a:pt x="653595" y="856267"/>
                  <a:pt x="555399" y="853125"/>
                </a:cubicBezTo>
                <a:cubicBezTo>
                  <a:pt x="457203" y="849983"/>
                  <a:pt x="385716" y="897117"/>
                  <a:pt x="310302" y="876692"/>
                </a:cubicBezTo>
                <a:cubicBezTo>
                  <a:pt x="234888" y="856267"/>
                  <a:pt x="160351" y="870296"/>
                  <a:pt x="102913" y="730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D626D5F-1C22-691E-A1D8-75BF99EAE2D0}"/>
              </a:ext>
            </a:extLst>
          </p:cNvPr>
          <p:cNvSpPr txBox="1"/>
          <p:nvPr/>
        </p:nvSpPr>
        <p:spPr>
          <a:xfrm>
            <a:off x="7388942" y="1799007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19+0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82A463E-FF9A-FDFF-34FB-38D30CF1629F}"/>
              </a:ext>
            </a:extLst>
          </p:cNvPr>
          <p:cNvSpPr txBox="1"/>
          <p:nvPr/>
        </p:nvSpPr>
        <p:spPr>
          <a:xfrm>
            <a:off x="2884841" y="3174008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13+7</a:t>
            </a:r>
          </a:p>
        </p:txBody>
      </p:sp>
      <p:pic>
        <p:nvPicPr>
          <p:cNvPr id="2" name="מציין מיקום תוכן 4" descr="תמונה שמכילה דג, סנפיר, ציור, איור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DD80D0C0-FF6C-EDD0-684F-827A72AA9D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2" b="89868" l="8252" r="90777">
                        <a14:foregroundMark x1="90777" y1="22026" x2="91262" y2="25991"/>
                        <a14:foregroundMark x1="89806" y1="75330" x2="90777" y2="77974"/>
                        <a14:foregroundMark x1="8252" y1="52863" x2="9223" y2="48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99" y="2322227"/>
            <a:ext cx="2461447" cy="2712372"/>
          </a:xfrm>
          <a:prstGeom prst="rect">
            <a:avLst/>
          </a:prstGeom>
        </p:spPr>
      </p:pic>
      <p:pic>
        <p:nvPicPr>
          <p:cNvPr id="3" name="מציין מיקום תוכן 4" descr="תמונה שמכילה דג, אקווריום, סנפיר, דג זהב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DA8F8FE1-952C-2733-39CE-67DBCDC98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92" b="89868" l="7921" r="91584">
                        <a14:foregroundMark x1="58416" y1="75771" x2="51485" y2="78855"/>
                        <a14:foregroundMark x1="92574" y1="49339" x2="89109" y2="54185"/>
                        <a14:foregroundMark x1="33168" y1="19824" x2="27228" y2="19383"/>
                        <a14:foregroundMark x1="15347" y1="48018" x2="8416" y2="45815"/>
                        <a14:foregroundMark x1="12871" y1="48018" x2="7921" y2="43612"/>
                        <a14:foregroundMark x1="7921" y1="50220" x2="7921" y2="46256"/>
                        <a14:foregroundMark x1="54950" y1="77974" x2="47525" y2="78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262" y="3428950"/>
            <a:ext cx="2234209" cy="2510721"/>
          </a:xfrm>
          <a:prstGeom prst="rect">
            <a:avLst/>
          </a:prstGeom>
        </p:spPr>
      </p:pic>
      <p:pic>
        <p:nvPicPr>
          <p:cNvPr id="7" name="Pickled Pink">
            <a:hlinkClick r:id="" action="ppaction://media"/>
            <a:extLst>
              <a:ext uri="{FF2B5EF4-FFF2-40B4-BE49-F238E27FC236}">
                <a16:creationId xmlns:a16="http://schemas.microsoft.com/office/drawing/2014/main" id="{98E41840-C94F-23C1-50E5-A9E56F090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 0.034 0.011 0.065 0.028 0.085 C 0.028 0.086 0.055 0.113 0.055 0.112 C 0.07 0.127 0.079 0.148 0.079 0.17 C 0.079 0.214 0.044 0.249 0 0.25 C -0.044 0.249 -0.079 0.214 -0.079 0.17 C -0.079 0.148 -0.07 0.127 -0.055 0.112 C -0.055 0.113 -0.028 0.086 -0.028 0.085 C -0.011 0.065 -0.001 0.034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035F157-C107-6AD6-17BE-FC3670DC5C4C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8167B4EF-07FE-B8DA-97D8-20499732F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3E17BBB8-E459-D280-D0F2-3851A23E5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A0D01653-4E3B-7115-BE98-9DE8DC06AAD3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12131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80A167-30CF-8826-5074-CE9BAC434003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5A1B14DD-5CF0-0F58-BF6E-6DA0AC87C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701" y="326137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D99F7C93-9591-FFEB-0F35-DD112ECB9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63E4C52E-74C1-3266-52E7-B98359D81CBA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16539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 txBox="1">
            <a:spLocks noGrp="1"/>
          </p:cNvSpPr>
          <p:nvPr>
            <p:ph type="title"/>
          </p:nvPr>
        </p:nvSpPr>
        <p:spPr>
          <a:xfrm>
            <a:off x="1212925" y="1126775"/>
            <a:ext cx="962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7B1D1E12-B5D0-1F40-CCDA-22F0F84CA2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71765" y="2974470"/>
            <a:ext cx="2512706" cy="7417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6200" indent="0" algn="ctr">
              <a:buNone/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18+1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E36BA01-E2A7-32C0-2A29-FBCEEA1EF9AE}"/>
              </a:ext>
            </a:extLst>
          </p:cNvPr>
          <p:cNvSpPr txBox="1"/>
          <p:nvPr/>
        </p:nvSpPr>
        <p:spPr>
          <a:xfrm>
            <a:off x="2475333" y="1498109"/>
            <a:ext cx="1659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14+3</a:t>
            </a:r>
          </a:p>
        </p:txBody>
      </p:sp>
      <p:pic>
        <p:nvPicPr>
          <p:cNvPr id="2" name="מציין מיקום תוכן 4" descr="תמונה שמכילה סנפיר, דג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C1DA20BA-FC97-1CC8-8943-173140355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336" l="9153" r="95195">
                        <a14:foregroundMark x1="91304" y1="36967" x2="92449" y2="42180"/>
                        <a14:foregroundMark x1="11213" y1="43128" x2="9382" y2="43128"/>
                        <a14:foregroundMark x1="95195" y1="40521" x2="95195" y2="40521"/>
                        <a14:foregroundMark x1="77117" y1="28673" x2="69336" y2="26777"/>
                        <a14:foregroundMark x1="75286" y1="86967" x2="38902" y2="86967"/>
                        <a14:foregroundMark x1="74828" y1="88152" x2="78947" y2="87678"/>
                        <a14:foregroundMark x1="78947" y1="87678" x2="82609" y2="87441"/>
                        <a14:foregroundMark x1="82609" y1="87441" x2="85126" y2="87441"/>
                        <a14:foregroundMark x1="43707" y1="86967" x2="29748" y2="87678"/>
                        <a14:foregroundMark x1="29748" y1="87678" x2="27002" y2="86967"/>
                        <a14:foregroundMark x1="26087" y1="87441" x2="26087" y2="87441"/>
                        <a14:foregroundMark x1="24714" y1="87678" x2="24714" y2="87678"/>
                        <a14:foregroundMark x1="23799" y1="86967" x2="23799" y2="86967"/>
                        <a14:foregroundMark x1="85812" y1="86967" x2="85812" y2="86967"/>
                        <a14:foregroundMark x1="85812" y1="86967" x2="87414" y2="86967"/>
                        <a14:foregroundMark x1="87185" y1="87441" x2="87872" y2="87441"/>
                        <a14:foregroundMark x1="86728" y1="87441" x2="88330" y2="86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092" y="2224871"/>
            <a:ext cx="2878727" cy="27799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מציין מיקום תוכן 4" descr="תמונה שמכילה אומנות קליפיפם, סרט מצויר, איור, ציור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6E389E9E-0F06-B21A-A082-DF69033FBF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5269" l="3548" r="95565">
                        <a14:foregroundMark x1="22173" y1="72473" x2="24834" y2="48817"/>
                        <a14:foregroundMark x1="23947" y1="49677" x2="19290" y2="36989"/>
                        <a14:foregroundMark x1="19290" y1="36989" x2="16851" y2="36559"/>
                        <a14:foregroundMark x1="17295" y1="55484" x2="10643" y2="58280"/>
                        <a14:foregroundMark x1="13082" y1="52473" x2="19290" y2="55484"/>
                        <a14:foregroundMark x1="8869" y1="51398" x2="11086" y2="73548"/>
                        <a14:foregroundMark x1="5987" y1="69462" x2="3769" y2="69032"/>
                        <a14:foregroundMark x1="41242" y1="6667" x2="61641" y2="6882"/>
                        <a14:foregroundMark x1="30599" y1="90108" x2="45676" y2="90753"/>
                        <a14:foregroundMark x1="63193" y1="92903" x2="65632" y2="95269"/>
                        <a14:foregroundMark x1="92239" y1="42366" x2="91353" y2="61720"/>
                        <a14:foregroundMark x1="95565" y1="42366" x2="93348" y2="62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90" y="3716171"/>
            <a:ext cx="1694455" cy="174705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" name="Pickled Pink">
            <a:hlinkClick r:id="" action="ppaction://media"/>
            <a:extLst>
              <a:ext uri="{FF2B5EF4-FFF2-40B4-BE49-F238E27FC236}">
                <a16:creationId xmlns:a16="http://schemas.microsoft.com/office/drawing/2014/main" id="{FD042405-A602-F226-528B-EDAEF67BD0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1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C -0.01406 -0.00509 -0.02904 -0.00902 -0.04401 -0.00902 C -0.11406 -0.00902 -0.16901 0.04792 -0.16901 0.1169 C -0.16901 0.18496 -0.11406 0.24098 -0.04401 0.24098 C -0.02904 0.24098 -0.01406 0.23797 -4.16667E-7 0.2331 C -0.047 0.21505 -0.07995 0.16991 -0.07995 0.1169 C -0.07995 0.06297 -0.047 0.01806 -4.16667E-7 -2.96296E-6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1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BF5D5912-D68F-415C-0D76-8808D3EB7454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81227A81-63DD-DCE3-47C3-6FA564EC1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DB7C40A9-DA65-D9A8-244B-B06D87EC6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79D49174-7DE0-AD8F-D148-47A1786AF56F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23816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4208958-9C7E-E757-D215-F7E1820752FA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47E9C50A-E6EB-5B27-3DE8-2A14D5BE2C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9350" y="569818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212C43B3-9BAB-A06E-2551-5FD26C5D3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DCE762CB-49ED-F648-F33B-11E946C3EE03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6115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 txBox="1">
            <a:spLocks noGrp="1"/>
          </p:cNvSpPr>
          <p:nvPr>
            <p:ph type="title"/>
          </p:nvPr>
        </p:nvSpPr>
        <p:spPr>
          <a:xfrm>
            <a:off x="1212925" y="1126775"/>
            <a:ext cx="962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7B1D1E12-B5D0-1F40-CCDA-22F0F84CA2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436" y="2347377"/>
            <a:ext cx="2512706" cy="7417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6200" indent="0" algn="ctr">
              <a:buNone/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12+5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E36BA01-E2A7-32C0-2A29-FBCEEA1EF9AE}"/>
              </a:ext>
            </a:extLst>
          </p:cNvPr>
          <p:cNvSpPr txBox="1"/>
          <p:nvPr/>
        </p:nvSpPr>
        <p:spPr>
          <a:xfrm>
            <a:off x="3556881" y="2347377"/>
            <a:ext cx="1659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11+4</a:t>
            </a:r>
          </a:p>
        </p:txBody>
      </p:sp>
      <p:pic>
        <p:nvPicPr>
          <p:cNvPr id="4" name="מציין מיקום תוכן 4" descr="תמונה שמכילה אומנות קליפיפם, צורת בעל חיים, יצירתיות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80AF38CB-0AA7-16A6-6D9D-DE2B1CB151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6892" y1="60084" x2="69721" y2="74790"/>
                        <a14:foregroundMark x1="45418" y1="83193" x2="37849" y2="84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29" y="2916482"/>
            <a:ext cx="2258836" cy="21418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" name="מציין מיקום תוכן 4" descr="תמונה שמכילה אומנות קליפיפם, דג, ציור, סרט מצויר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013E54FF-7E50-2C80-A4FF-CB46D01DA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75" b="90625" l="3046" r="92386">
                        <a14:foregroundMark x1="13198" y1="44375" x2="11168" y2="44375"/>
                        <a14:foregroundMark x1="10660" y1="33750" x2="9137" y2="35000"/>
                        <a14:foregroundMark x1="3553" y1="28750" x2="3553" y2="26875"/>
                        <a14:foregroundMark x1="8629" y1="22500" x2="10152" y2="23125"/>
                        <a14:foregroundMark x1="13706" y1="9375" x2="13198" y2="14375"/>
                        <a14:foregroundMark x1="19289" y1="14375" x2="19797" y2="15000"/>
                        <a14:foregroundMark x1="8122" y1="19375" x2="6599" y2="20000"/>
                        <a14:foregroundMark x1="86294" y1="20625" x2="90355" y2="15625"/>
                        <a14:foregroundMark x1="86294" y1="81250" x2="91371" y2="84375"/>
                        <a14:foregroundMark x1="88325" y1="15625" x2="92893" y2="13750"/>
                        <a14:foregroundMark x1="53807" y1="90000" x2="56853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29" y="2854077"/>
            <a:ext cx="2954506" cy="2399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Pickled Pink">
            <a:hlinkClick r:id="" action="ppaction://media"/>
            <a:extLst>
              <a:ext uri="{FF2B5EF4-FFF2-40B4-BE49-F238E27FC236}">
                <a16:creationId xmlns:a16="http://schemas.microsoft.com/office/drawing/2014/main" id="{9F7A532D-E74F-63B3-82BA-7F99780C6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0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125 0 L 0.18802 0.10903 L 0.125 0.2169 L -2.08333E-7 0.2169 L -0.06302 0.10903 L -2.08333E-7 0 Z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 0 0.06 0.027 0.06 0.06 C 0.06 0.099 0.03 0.113 0.012 0.119 L -0.012 0.125 C -0.03 0.131 -0.06 0.146 -0.06 0.19 C -0.06 0.218 -0.033 0.25 0 0.25 C 0.033 0.25 0.06 0.218 0.06 0.19 C 0.06 0.146 0.03 0.131 0.012 0.125 L -0.012 0.119 C -0.03 0.113 -0.06 0.099 -0.06 0.06 C -0.06 0.027 -0.033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9A2FF32F-4A79-9479-D27A-43DB9074B641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BD28A5AF-3398-B92C-9C1F-8B232BFCC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0B5024CF-836C-3692-4D6E-138A739D8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C76E322E-AEFC-2EEE-5DBD-E3953DC37367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20919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b="1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sz="48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תִּרְאֶה שְׁנֵי דָּגִים שֶׁכְּתוּבִים מֵעֲלֵיהֶם תַּרְגִּילִים.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לְחַץ עַל הַדָּג שֶׁכָּתוּב מֵעָלָיו תַּרְגִּיל עִם הַפִּתְרוֹן הַגָּדוֹל בְּיוֹתֵר.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וּבַהֲנָאָה!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AA6C7B6-5B70-8B9A-2E4A-FA0403E0B60F}"/>
              </a:ext>
            </a:extLst>
          </p:cNvPr>
          <p:cNvSpPr/>
          <p:nvPr/>
        </p:nvSpPr>
        <p:spPr>
          <a:xfrm>
            <a:off x="5397910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4FCDF41-DC00-6038-169F-8737AEE36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9071" y="730685"/>
            <a:ext cx="487363" cy="487363"/>
          </a:xfrm>
          <a:prstGeom prst="rect">
            <a:avLst/>
          </a:prstGeom>
        </p:spPr>
      </p:pic>
      <p:pic>
        <p:nvPicPr>
          <p:cNvPr id="4" name="d856fa">
            <a:hlinkClick r:id="" action="ppaction://media"/>
            <a:extLst>
              <a:ext uri="{FF2B5EF4-FFF2-40B4-BE49-F238E27FC236}">
                <a16:creationId xmlns:a16="http://schemas.microsoft.com/office/drawing/2014/main" id="{B6A08693-8723-D57C-D7F9-7011C7C6A1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9043" y="161136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5DDFC65-1D74-5313-1E25-C7112E45363F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1DA18B74-20BB-26C0-F3FE-68D05ABDB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5668" y="278889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EFFA24E6-2FE6-1A64-9925-F9861BB32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9B412119-1120-5409-C32C-147AB39E6429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26017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p33"/>
          <p:cNvSpPr/>
          <p:nvPr/>
        </p:nvSpPr>
        <p:spPr>
          <a:xfrm flipH="1">
            <a:off x="134322" y="191376"/>
            <a:ext cx="3252344" cy="2353111"/>
          </a:xfrm>
          <a:custGeom>
            <a:avLst/>
            <a:gdLst/>
            <a:ahLst/>
            <a:cxnLst/>
            <a:rect l="l" t="t" r="r" b="b"/>
            <a:pathLst>
              <a:path w="3025436" h="2188940" extrusionOk="0">
                <a:moveTo>
                  <a:pt x="102913" y="730577"/>
                </a:moveTo>
                <a:cubicBezTo>
                  <a:pt x="51851" y="747074"/>
                  <a:pt x="-17279" y="838985"/>
                  <a:pt x="3931" y="975674"/>
                </a:cubicBezTo>
                <a:cubicBezTo>
                  <a:pt x="25141" y="1112363"/>
                  <a:pt x="154761" y="1381812"/>
                  <a:pt x="230175" y="1550709"/>
                </a:cubicBezTo>
                <a:cubicBezTo>
                  <a:pt x="305589" y="1696824"/>
                  <a:pt x="402351" y="1771446"/>
                  <a:pt x="430913" y="1925293"/>
                </a:cubicBezTo>
                <a:cubicBezTo>
                  <a:pt x="459475" y="2079140"/>
                  <a:pt x="534880" y="2138213"/>
                  <a:pt x="669345" y="2110354"/>
                </a:cubicBezTo>
                <a:cubicBezTo>
                  <a:pt x="803810" y="2082495"/>
                  <a:pt x="863341" y="2084894"/>
                  <a:pt x="989032" y="2083323"/>
                </a:cubicBezTo>
                <a:cubicBezTo>
                  <a:pt x="1125721" y="2099820"/>
                  <a:pt x="1263195" y="2204300"/>
                  <a:pt x="1432092" y="2187018"/>
                </a:cubicBezTo>
                <a:cubicBezTo>
                  <a:pt x="1600989" y="2169736"/>
                  <a:pt x="2203163" y="2008281"/>
                  <a:pt x="2002414" y="1979628"/>
                </a:cubicBezTo>
                <a:cubicBezTo>
                  <a:pt x="1801665" y="1950975"/>
                  <a:pt x="1786383" y="1923068"/>
                  <a:pt x="1719610" y="1842940"/>
                </a:cubicBezTo>
                <a:cubicBezTo>
                  <a:pt x="1652837" y="1762812"/>
                  <a:pt x="1658336" y="1605698"/>
                  <a:pt x="1601775" y="1498861"/>
                </a:cubicBezTo>
                <a:cubicBezTo>
                  <a:pt x="1545214" y="1392024"/>
                  <a:pt x="1401155" y="1266633"/>
                  <a:pt x="1380245" y="1201917"/>
                </a:cubicBezTo>
                <a:cubicBezTo>
                  <a:pt x="1359335" y="1137201"/>
                  <a:pt x="1357692" y="1237824"/>
                  <a:pt x="1476313" y="1110562"/>
                </a:cubicBezTo>
                <a:cubicBezTo>
                  <a:pt x="1253810" y="1037497"/>
                  <a:pt x="1833818" y="623440"/>
                  <a:pt x="2091969" y="438346"/>
                </a:cubicBezTo>
                <a:cubicBezTo>
                  <a:pt x="2350121" y="253252"/>
                  <a:pt x="3039362" y="8641"/>
                  <a:pt x="3025222" y="0"/>
                </a:cubicBezTo>
                <a:cubicBezTo>
                  <a:pt x="2695284" y="124119"/>
                  <a:pt x="2333438" y="227305"/>
                  <a:pt x="2035408" y="372358"/>
                </a:cubicBezTo>
                <a:cubicBezTo>
                  <a:pt x="1737378" y="517411"/>
                  <a:pt x="1277861" y="1095040"/>
                  <a:pt x="1237043" y="870317"/>
                </a:cubicBezTo>
                <a:cubicBezTo>
                  <a:pt x="1084643" y="977154"/>
                  <a:pt x="1179926" y="1010239"/>
                  <a:pt x="1121008" y="1013381"/>
                </a:cubicBezTo>
                <a:cubicBezTo>
                  <a:pt x="1062091" y="1016523"/>
                  <a:pt x="993746" y="922255"/>
                  <a:pt x="899478" y="895546"/>
                </a:cubicBezTo>
                <a:cubicBezTo>
                  <a:pt x="805210" y="868837"/>
                  <a:pt x="653595" y="856267"/>
                  <a:pt x="555399" y="853125"/>
                </a:cubicBezTo>
                <a:cubicBezTo>
                  <a:pt x="457203" y="849983"/>
                  <a:pt x="385716" y="897117"/>
                  <a:pt x="310302" y="876692"/>
                </a:cubicBezTo>
                <a:cubicBezTo>
                  <a:pt x="234888" y="856267"/>
                  <a:pt x="160351" y="870296"/>
                  <a:pt x="102913" y="730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D626D5F-1C22-691E-A1D8-75BF99EAE2D0}"/>
              </a:ext>
            </a:extLst>
          </p:cNvPr>
          <p:cNvSpPr txBox="1"/>
          <p:nvPr/>
        </p:nvSpPr>
        <p:spPr>
          <a:xfrm>
            <a:off x="7388942" y="1799007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12+5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82A463E-FF9A-FDFF-34FB-38D30CF1629F}"/>
              </a:ext>
            </a:extLst>
          </p:cNvPr>
          <p:cNvSpPr txBox="1"/>
          <p:nvPr/>
        </p:nvSpPr>
        <p:spPr>
          <a:xfrm>
            <a:off x="2884841" y="3174008"/>
            <a:ext cx="24614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16+2</a:t>
            </a:r>
          </a:p>
        </p:txBody>
      </p:sp>
      <p:pic>
        <p:nvPicPr>
          <p:cNvPr id="7" name="מציין מיקום תוכן 4" descr="תמונה שמכילה אומנות קליפיפם, ציור, איור, שרטוט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086A59DE-BACC-C026-B11B-E87E6510D2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583" l="8629" r="89848">
                        <a14:foregroundMark x1="8629" y1="48958" x2="8629" y2="47917"/>
                        <a14:foregroundMark x1="87817" y1="38021" x2="89340" y2="38021"/>
                        <a14:foregroundMark x1="87817" y1="69271" x2="86802" y2="72396"/>
                        <a14:foregroundMark x1="88832" y1="70313" x2="88325" y2="7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06" y="2223645"/>
            <a:ext cx="2609683" cy="2543448"/>
          </a:xfrm>
          <a:prstGeom prst="rect">
            <a:avLst/>
          </a:prstGeom>
        </p:spPr>
      </p:pic>
      <p:pic>
        <p:nvPicPr>
          <p:cNvPr id="8" name="מציין מיקום תוכן 4" descr="תמונה שמכילה דג, דג ליצן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DADF4B91-FF0C-2ECE-3FC4-757C14AFBC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84" b="95270" l="9906" r="92925">
                        <a14:foregroundMark x1="48113" y1="35135" x2="49057" y2="50000"/>
                        <a14:foregroundMark x1="49057" y1="50000" x2="46226" y2="61486"/>
                        <a14:foregroundMark x1="53774" y1="29730" x2="55660" y2="44595"/>
                        <a14:foregroundMark x1="55660" y1="44595" x2="51887" y2="66892"/>
                        <a14:foregroundMark x1="50943" y1="68243" x2="50943" y2="68243"/>
                        <a14:foregroundMark x1="51415" y1="70270" x2="51415" y2="70270"/>
                        <a14:foregroundMark x1="80189" y1="34459" x2="75472" y2="51351"/>
                        <a14:foregroundMark x1="75472" y1="51351" x2="78774" y2="65541"/>
                        <a14:foregroundMark x1="78774" y1="65541" x2="78774" y2="65541"/>
                        <a14:foregroundMark x1="80660" y1="30405" x2="78774" y2="30405"/>
                        <a14:foregroundMark x1="84434" y1="42568" x2="85849" y2="42568"/>
                        <a14:foregroundMark x1="80660" y1="67568" x2="78774" y2="67568"/>
                        <a14:foregroundMark x1="93396" y1="46622" x2="92453" y2="49324"/>
                        <a14:foregroundMark x1="37264" y1="45270" x2="36792" y2="56757"/>
                        <a14:foregroundMark x1="39623" y1="42568" x2="34434" y2="42568"/>
                        <a14:foregroundMark x1="39151" y1="41892" x2="34434" y2="41216"/>
                        <a14:foregroundMark x1="33019" y1="90541" x2="43868" y2="89865"/>
                        <a14:foregroundMark x1="43868" y1="89865" x2="69811" y2="91892"/>
                        <a14:foregroundMark x1="69811" y1="91892" x2="79717" y2="90541"/>
                        <a14:foregroundMark x1="79717" y1="90541" x2="87736" y2="92568"/>
                        <a14:foregroundMark x1="73113" y1="93243" x2="42453" y2="95270"/>
                        <a14:foregroundMark x1="34434" y1="88514" x2="32075" y2="93919"/>
                        <a14:foregroundMark x1="32075" y1="93919" x2="32075" y2="89865"/>
                        <a14:foregroundMark x1="31132" y1="93243" x2="29717" y2="90541"/>
                        <a14:foregroundMark x1="29717" y1="93919" x2="28774" y2="91216"/>
                        <a14:foregroundMark x1="87264" y1="93243" x2="85377" y2="89189"/>
                        <a14:foregroundMark x1="79717" y1="89865" x2="87736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94" y="3524232"/>
            <a:ext cx="3252344" cy="2270505"/>
          </a:xfrm>
          <a:prstGeom prst="rect">
            <a:avLst/>
          </a:prstGeom>
        </p:spPr>
      </p:pic>
      <p:pic>
        <p:nvPicPr>
          <p:cNvPr id="2" name="Pickled Pink">
            <a:hlinkClick r:id="" action="ppaction://media"/>
            <a:extLst>
              <a:ext uri="{FF2B5EF4-FFF2-40B4-BE49-F238E27FC236}">
                <a16:creationId xmlns:a16="http://schemas.microsoft.com/office/drawing/2014/main" id="{CAAD8969-E20C-1746-B53D-19E8570F9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9 0.091 L 0.125 0.091 L 0.048 0.147 L 0.077 0.238 L 0 0.182 L -0.077 0.238 L -0.048 0.147 L -0.125 0.091 L -0.029 0.091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47 L 0.25 0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לחצן פעולה: חזרה 8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7905CB05-7EC7-4A75-7917-9340BDADBD44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A7377E6A-AD43-48E8-1BF3-EAFCB07EB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423F0626-F047-9179-DEC9-8C6B52302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36F5692D-8A59-4C37-ECD5-84B45D10D7A2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6284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7AFCAE-B9B2-224D-B420-7F6C9B868FB2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5784EF4D-8CBE-6E19-930D-25F8BDC5F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5668" y="424700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0AE04881-19E3-F94F-F913-63CD432DF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B08D7430-6D3A-DF5D-7C27-B74450C13102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16955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xfrm>
            <a:off x="247850" y="5327625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695EB66-E59B-CAB8-D990-FF923A14FD53}"/>
              </a:ext>
            </a:extLst>
          </p:cNvPr>
          <p:cNvSpPr txBox="1"/>
          <p:nvPr/>
        </p:nvSpPr>
        <p:spPr>
          <a:xfrm>
            <a:off x="7540169" y="2125561"/>
            <a:ext cx="1659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12+6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F73AF45-6F47-07D6-8DBC-9827120DCD50}"/>
              </a:ext>
            </a:extLst>
          </p:cNvPr>
          <p:cNvSpPr txBox="1"/>
          <p:nvPr/>
        </p:nvSpPr>
        <p:spPr>
          <a:xfrm>
            <a:off x="3994573" y="3739005"/>
            <a:ext cx="1659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14+5</a:t>
            </a:r>
          </a:p>
        </p:txBody>
      </p:sp>
      <p:pic>
        <p:nvPicPr>
          <p:cNvPr id="2" name="מציין מיקום תוכן 4" descr="תמונה שמכילה דג, צורת בעל חיים, יצירתיות, סרט מצויר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47AB62CF-F7B4-DAA3-88F2-F72A927A44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796" r="89806">
                        <a14:foregroundMark x1="19903" y1="43889" x2="16990" y2="40556"/>
                        <a14:foregroundMark x1="12621" y1="48889" x2="11165" y2="34444"/>
                        <a14:foregroundMark x1="11165" y1="34444" x2="11165" y2="33889"/>
                        <a14:foregroundMark x1="7767" y1="55556" x2="6796" y2="45000"/>
                        <a14:foregroundMark x1="17476" y1="33889" x2="21845" y2="33889"/>
                        <a14:foregroundMark x1="21845" y1="85000" x2="37864" y2="83889"/>
                        <a14:foregroundMark x1="37864" y1="83889" x2="55340" y2="85000"/>
                        <a14:foregroundMark x1="55340" y1="85000" x2="73301" y2="85000"/>
                        <a14:foregroundMark x1="73301" y1="85000" x2="81553" y2="85000"/>
                        <a14:foregroundMark x1="21845" y1="84444" x2="14563" y2="84444"/>
                        <a14:foregroundMark x1="16990" y1="85000" x2="12621" y2="85000"/>
                        <a14:foregroundMark x1="13592" y1="85000" x2="10680" y2="84444"/>
                        <a14:foregroundMark x1="79612" y1="85000" x2="85922" y2="83889"/>
                        <a14:foregroundMark x1="83981" y1="85556" x2="87379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5" y="2819401"/>
            <a:ext cx="2870523" cy="2508224"/>
          </a:xfrm>
          <a:prstGeom prst="rect">
            <a:avLst/>
          </a:prstGeom>
        </p:spPr>
      </p:pic>
      <p:pic>
        <p:nvPicPr>
          <p:cNvPr id="4" name="מציין מיקום תוכן 4" descr="תמונה שמכילה דג, דג ליצן&#10;&#10;התיאור נוצר באופן אוטומטי">
            <a:hlinkClick r:id="rId8" action="ppaction://hlinksldjump"/>
            <a:extLst>
              <a:ext uri="{FF2B5EF4-FFF2-40B4-BE49-F238E27FC236}">
                <a16:creationId xmlns:a16="http://schemas.microsoft.com/office/drawing/2014/main" id="{192AEAEC-02BE-653A-4692-774DCEEC55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84" b="95270" l="9906" r="92925">
                        <a14:foregroundMark x1="48113" y1="35135" x2="49057" y2="50000"/>
                        <a14:foregroundMark x1="49057" y1="50000" x2="46226" y2="61486"/>
                        <a14:foregroundMark x1="53774" y1="29730" x2="55660" y2="44595"/>
                        <a14:foregroundMark x1="55660" y1="44595" x2="51887" y2="66892"/>
                        <a14:foregroundMark x1="50943" y1="68243" x2="50943" y2="68243"/>
                        <a14:foregroundMark x1="51415" y1="70270" x2="51415" y2="70270"/>
                        <a14:foregroundMark x1="80189" y1="34459" x2="75472" y2="51351"/>
                        <a14:foregroundMark x1="75472" y1="51351" x2="78774" y2="65541"/>
                        <a14:foregroundMark x1="78774" y1="65541" x2="78774" y2="65541"/>
                        <a14:foregroundMark x1="80660" y1="30405" x2="78774" y2="30405"/>
                        <a14:foregroundMark x1="84434" y1="42568" x2="85849" y2="42568"/>
                        <a14:foregroundMark x1="80660" y1="67568" x2="78774" y2="67568"/>
                        <a14:foregroundMark x1="93396" y1="46622" x2="92453" y2="49324"/>
                        <a14:foregroundMark x1="37264" y1="45270" x2="36792" y2="56757"/>
                        <a14:foregroundMark x1="39623" y1="42568" x2="34434" y2="42568"/>
                        <a14:foregroundMark x1="39151" y1="41892" x2="34434" y2="41216"/>
                        <a14:foregroundMark x1="33019" y1="90541" x2="43868" y2="89865"/>
                        <a14:foregroundMark x1="43868" y1="89865" x2="69811" y2="91892"/>
                        <a14:foregroundMark x1="69811" y1="91892" x2="79717" y2="90541"/>
                        <a14:foregroundMark x1="79717" y1="90541" x2="87736" y2="92568"/>
                        <a14:foregroundMark x1="73113" y1="93243" x2="42453" y2="95270"/>
                        <a14:foregroundMark x1="34434" y1="88514" x2="32075" y2="93919"/>
                        <a14:foregroundMark x1="32075" y1="93919" x2="32075" y2="89865"/>
                        <a14:foregroundMark x1="31132" y1="93243" x2="29717" y2="90541"/>
                        <a14:foregroundMark x1="29717" y1="93919" x2="28774" y2="91216"/>
                        <a14:foregroundMark x1="87264" y1="93243" x2="85377" y2="89189"/>
                        <a14:foregroundMark x1="79717" y1="89865" x2="87736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3" y="4429373"/>
            <a:ext cx="2999982" cy="2094327"/>
          </a:xfrm>
          <a:prstGeom prst="rect">
            <a:avLst/>
          </a:prstGeom>
        </p:spPr>
      </p:pic>
      <p:pic>
        <p:nvPicPr>
          <p:cNvPr id="3" name="Pickled Pink">
            <a:hlinkClick r:id="" action="ppaction://media"/>
            <a:extLst>
              <a:ext uri="{FF2B5EF4-FFF2-40B4-BE49-F238E27FC236}">
                <a16:creationId xmlns:a16="http://schemas.microsoft.com/office/drawing/2014/main" id="{BF7672E4-AF3C-675B-1A6D-0F4C7F243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54945" y="47553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7 L 0.25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לחצן פעולה: חזרה 10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FDD88E07-B725-EA7D-F3B7-CC3547F576C0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תמונה 8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7FDEB109-58D6-9A66-FBB3-F538C85F2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F73122A4-FD00-3C22-4479-834B8BFEAB81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  <p:pic>
        <p:nvPicPr>
          <p:cNvPr id="13" name="שגיאה">
            <a:hlinkClick r:id="" action="ppaction://media"/>
            <a:extLst>
              <a:ext uri="{FF2B5EF4-FFF2-40B4-BE49-F238E27FC236}">
                <a16:creationId xmlns:a16="http://schemas.microsoft.com/office/drawing/2014/main" id="{98732995-0749-7AAA-C497-149F11F7D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8" name="לחצן פעולה: קדימה או הבא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72C2538-923F-0A8C-9135-3E682E2277B9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applause">
            <a:hlinkClick r:id="" action="ppaction://media"/>
            <a:extLst>
              <a:ext uri="{FF2B5EF4-FFF2-40B4-BE49-F238E27FC236}">
                <a16:creationId xmlns:a16="http://schemas.microsoft.com/office/drawing/2014/main" id="{9BC08442-13B0-AAA2-F503-5196B4771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701" y="1129101"/>
            <a:ext cx="487363" cy="487363"/>
          </a:xfrm>
          <a:prstGeom prst="rect">
            <a:avLst/>
          </a:prstGeom>
        </p:spPr>
      </p:pic>
      <p:pic>
        <p:nvPicPr>
          <p:cNvPr id="7" name="תמונה 6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7A209584-AC69-252C-0AD2-2109424995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1" name="בועת דיבור: אליפסה 10">
            <a:extLst>
              <a:ext uri="{FF2B5EF4-FFF2-40B4-BE49-F238E27FC236}">
                <a16:creationId xmlns:a16="http://schemas.microsoft.com/office/drawing/2014/main" id="{40F8216E-8DBB-0934-EA30-EB441DEC3C83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0"/>
          <p:cNvSpPr txBox="1">
            <a:spLocks noGrp="1"/>
          </p:cNvSpPr>
          <p:nvPr>
            <p:ph type="title"/>
          </p:nvPr>
        </p:nvSpPr>
        <p:spPr>
          <a:xfrm>
            <a:off x="1212925" y="1126775"/>
            <a:ext cx="962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מציין מיקום טקסט 5">
            <a:extLst>
              <a:ext uri="{FF2B5EF4-FFF2-40B4-BE49-F238E27FC236}">
                <a16:creationId xmlns:a16="http://schemas.microsoft.com/office/drawing/2014/main" id="{7B1D1E12-B5D0-1F40-CCDA-22F0F84CA2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32436" y="2347377"/>
            <a:ext cx="2512706" cy="7417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76200" indent="0" algn="ctr">
              <a:buNone/>
            </a:pP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15+2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E36BA01-E2A7-32C0-2A29-FBCEEA1EF9AE}"/>
              </a:ext>
            </a:extLst>
          </p:cNvPr>
          <p:cNvSpPr txBox="1"/>
          <p:nvPr/>
        </p:nvSpPr>
        <p:spPr>
          <a:xfrm>
            <a:off x="3556881" y="2347377"/>
            <a:ext cx="165997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14+6</a:t>
            </a:r>
          </a:p>
        </p:txBody>
      </p:sp>
      <p:pic>
        <p:nvPicPr>
          <p:cNvPr id="2" name="מציין מיקום תוכן 4" descr="תמונה שמכילה אומנות קליפיפם, דג, ציור, סרט מצויר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B15EE739-66A4-2DE5-D132-A2447EC0F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625" l="3046" r="92386">
                        <a14:foregroundMark x1="13198" y1="44375" x2="11168" y2="44375"/>
                        <a14:foregroundMark x1="10660" y1="33750" x2="9137" y2="35000"/>
                        <a14:foregroundMark x1="3553" y1="28750" x2="3553" y2="26875"/>
                        <a14:foregroundMark x1="8629" y1="22500" x2="10152" y2="23125"/>
                        <a14:foregroundMark x1="13706" y1="9375" x2="13198" y2="14375"/>
                        <a14:foregroundMark x1="19289" y1="14375" x2="19797" y2="15000"/>
                        <a14:foregroundMark x1="8122" y1="19375" x2="6599" y2="20000"/>
                        <a14:foregroundMark x1="86294" y1="20625" x2="90355" y2="15625"/>
                        <a14:foregroundMark x1="86294" y1="81250" x2="91371" y2="84375"/>
                        <a14:foregroundMark x1="88325" y1="15625" x2="92893" y2="13750"/>
                        <a14:foregroundMark x1="53807" y1="90000" x2="56853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95" y="3069309"/>
            <a:ext cx="2399547" cy="19488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" name="מציין מיקום תוכן 4" descr="תמונה שמכילה אומנות קליפיפם, צורת בעל חיים, יצירתיות">
            <a:hlinkClick r:id="rId8" action="ppaction://hlinksldjump"/>
            <a:extLst>
              <a:ext uri="{FF2B5EF4-FFF2-40B4-BE49-F238E27FC236}">
                <a16:creationId xmlns:a16="http://schemas.microsoft.com/office/drawing/2014/main" id="{BC739817-1A83-C65B-0444-69B1CBC4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6892" y1="60084" x2="69721" y2="74790"/>
                        <a14:foregroundMark x1="45418" y1="83193" x2="37849" y2="84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08" y="2930941"/>
            <a:ext cx="2228339" cy="21129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Pickled Pink">
            <a:hlinkClick r:id="" action="ppaction://media"/>
            <a:extLst>
              <a:ext uri="{FF2B5EF4-FFF2-40B4-BE49-F238E27FC236}">
                <a16:creationId xmlns:a16="http://schemas.microsoft.com/office/drawing/2014/main" id="{DBDE5DFE-62A6-8B24-119A-CAEA5D62C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76286" y="50503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415600" y="2451028"/>
            <a:ext cx="11360700" cy="2839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לחצן פעולה: חזרה 9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882F4881-E801-0A1C-E6B2-62E81CB1A91A}"/>
              </a:ext>
            </a:extLst>
          </p:cNvPr>
          <p:cNvSpPr/>
          <p:nvPr/>
        </p:nvSpPr>
        <p:spPr>
          <a:xfrm>
            <a:off x="5335734" y="4951614"/>
            <a:ext cx="1042416" cy="1042416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שגיאה">
            <a:hlinkClick r:id="" action="ppaction://media"/>
            <a:extLst>
              <a:ext uri="{FF2B5EF4-FFF2-40B4-BE49-F238E27FC236}">
                <a16:creationId xmlns:a16="http://schemas.microsoft.com/office/drawing/2014/main" id="{9DC70C16-7CCD-8C95-86C2-696679A0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8939" y="97196"/>
            <a:ext cx="487363" cy="487363"/>
          </a:xfrm>
          <a:prstGeom prst="rect">
            <a:avLst/>
          </a:prstGeom>
        </p:spPr>
      </p:pic>
      <p:pic>
        <p:nvPicPr>
          <p:cNvPr id="13" name="תמונה 12" descr="תמונה שמכילה סנפיר, אקווריום, דג, צהוב&#10;&#10;התיאור נוצר באופן אוטומטי">
            <a:extLst>
              <a:ext uri="{FF2B5EF4-FFF2-40B4-BE49-F238E27FC236}">
                <a16:creationId xmlns:a16="http://schemas.microsoft.com/office/drawing/2014/main" id="{214EDB78-E8B4-FA44-273F-77D564E55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8" b="89883" l="8511" r="89716">
                        <a14:foregroundMark x1="85106" y1="38521" x2="75887" y2="41634"/>
                        <a14:foregroundMark x1="57447" y1="68093" x2="64539" y2="66148"/>
                        <a14:foregroundMark x1="8511" y1="77821" x2="9574" y2="74319"/>
                        <a14:foregroundMark x1="24113" y1="73152" x2="37943" y2="70428"/>
                        <a14:foregroundMark x1="37943" y1="70428" x2="39362" y2="69261"/>
                        <a14:foregroundMark x1="83333" y1="36576" x2="89362" y2="31128"/>
                        <a14:foregroundMark x1="79787" y1="48638" x2="84043" y2="54086"/>
                        <a14:foregroundMark x1="72340" y1="67315" x2="74468" y2="6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56" y="800274"/>
            <a:ext cx="4151088" cy="3783085"/>
          </a:xfrm>
          <a:prstGeom prst="rect">
            <a:avLst/>
          </a:prstGeom>
        </p:spPr>
      </p:pic>
      <p:sp>
        <p:nvSpPr>
          <p:cNvPr id="15" name="בועת דיבור: אליפסה 14">
            <a:extLst>
              <a:ext uri="{FF2B5EF4-FFF2-40B4-BE49-F238E27FC236}">
                <a16:creationId xmlns:a16="http://schemas.microsoft.com/office/drawing/2014/main" id="{7298A025-724D-2416-64F8-AEA703721E6B}"/>
              </a:ext>
            </a:extLst>
          </p:cNvPr>
          <p:cNvSpPr/>
          <p:nvPr/>
        </p:nvSpPr>
        <p:spPr>
          <a:xfrm>
            <a:off x="2871019" y="206477"/>
            <a:ext cx="2861187" cy="1907458"/>
          </a:xfrm>
          <a:prstGeom prst="wedgeEllipseCallout">
            <a:avLst>
              <a:gd name="adj1" fmla="val 44459"/>
              <a:gd name="adj2" fmla="val 5322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אוֹי טָעִיתִי...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אֲנִי אֲנַסֶּה שׁוּב!</a:t>
            </a:r>
          </a:p>
        </p:txBody>
      </p:sp>
    </p:spTree>
    <p:extLst>
      <p:ext uri="{BB962C8B-B14F-4D97-AF65-F5344CB8AC3E}">
        <p14:creationId xmlns:p14="http://schemas.microsoft.com/office/powerpoint/2010/main" val="41956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subTitle" idx="1"/>
          </p:nvPr>
        </p:nvSpPr>
        <p:spPr>
          <a:xfrm>
            <a:off x="4308825" y="3999300"/>
            <a:ext cx="3283200" cy="62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96525" y="424700"/>
            <a:ext cx="8707800" cy="77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16"/>
          <p:cNvSpPr txBox="1">
            <a:spLocks noGrp="1"/>
          </p:cNvSpPr>
          <p:nvPr>
            <p:ph type="body" idx="2"/>
          </p:nvPr>
        </p:nvSpPr>
        <p:spPr>
          <a:xfrm>
            <a:off x="2664675" y="4624200"/>
            <a:ext cx="6571500" cy="101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2EA29B-1A0C-F848-E879-D99D8746158A}"/>
              </a:ext>
            </a:extLst>
          </p:cNvPr>
          <p:cNvSpPr/>
          <p:nvPr/>
        </p:nvSpPr>
        <p:spPr>
          <a:xfrm>
            <a:off x="5653548" y="4751107"/>
            <a:ext cx="884903" cy="863112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applause">
            <a:hlinkClick r:id="" action="ppaction://media"/>
            <a:extLst>
              <a:ext uri="{FF2B5EF4-FFF2-40B4-BE49-F238E27FC236}">
                <a16:creationId xmlns:a16="http://schemas.microsoft.com/office/drawing/2014/main" id="{288A7BC7-2F89-BBDC-F554-991DA3BE5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7954" y="479565"/>
            <a:ext cx="487363" cy="487363"/>
          </a:xfrm>
          <a:prstGeom prst="rect">
            <a:avLst/>
          </a:prstGeom>
        </p:spPr>
      </p:pic>
      <p:pic>
        <p:nvPicPr>
          <p:cNvPr id="9" name="תמונה 8" descr="תמונה שמכילה סרט מצויר, ציור, אומנות קליפיפם, אומנות ילדים&#10;&#10;התיאור נוצר באופן אוטומטי">
            <a:extLst>
              <a:ext uri="{FF2B5EF4-FFF2-40B4-BE49-F238E27FC236}">
                <a16:creationId xmlns:a16="http://schemas.microsoft.com/office/drawing/2014/main" id="{867383F7-1AAB-1893-10AB-2F0C4F6DD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06" b="93761" l="7640" r="93708">
                        <a14:foregroundMark x1="93708" y1="67071" x2="93708" y2="67071"/>
                        <a14:foregroundMark x1="88989" y1="50433" x2="88989" y2="50433"/>
                        <a14:foregroundMark x1="88989" y1="50433" x2="88876" y2="41768"/>
                        <a14:foregroundMark x1="86180" y1="50260" x2="86517" y2="41594"/>
                        <a14:foregroundMark x1="72472" y1="56326" x2="77191" y2="48354"/>
                        <a14:foregroundMark x1="75506" y1="48007" x2="73258" y2="44887"/>
                        <a14:foregroundMark x1="61461" y1="7279" x2="60112" y2="7279"/>
                        <a14:foregroundMark x1="8989" y1="36222" x2="8876" y2="35009"/>
                        <a14:foregroundMark x1="16629" y1="92028" x2="24831" y2="92028"/>
                        <a14:foregroundMark x1="58427" y1="92894" x2="63933" y2="93761"/>
                        <a14:foregroundMark x1="71011" y1="54939" x2="71798" y2="44887"/>
                        <a14:foregroundMark x1="7640" y1="85442" x2="7753" y2="84922"/>
                        <a14:foregroundMark x1="77753" y1="80069" x2="80225" y2="80243"/>
                        <a14:foregroundMark x1="70337" y1="56846" x2="70000" y2="45754"/>
                        <a14:foregroundMark x1="70000" y1="45754" x2="70674" y2="43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58" y="1551767"/>
            <a:ext cx="4934858" cy="3199340"/>
          </a:xfrm>
          <a:prstGeom prst="rect">
            <a:avLst/>
          </a:prstGeom>
        </p:spPr>
      </p:pic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8FE02185-219A-BC66-6A79-754B9207B2E5}"/>
              </a:ext>
            </a:extLst>
          </p:cNvPr>
          <p:cNvSpPr/>
          <p:nvPr/>
        </p:nvSpPr>
        <p:spPr>
          <a:xfrm>
            <a:off x="5653548" y="625136"/>
            <a:ext cx="3283200" cy="1531345"/>
          </a:xfrm>
          <a:prstGeom prst="wedgeEllipseCallout">
            <a:avLst>
              <a:gd name="adj1" fmla="val -48384"/>
              <a:gd name="adj2" fmla="val 6699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אֵיזֶה יֹפִי.</a:t>
            </a:r>
          </a:p>
          <a:p>
            <a:pPr algn="ctr"/>
            <a:r>
              <a:rPr lang="he-IL" sz="2800" b="1" dirty="0">
                <a:solidFill>
                  <a:schemeClr val="accent2">
                    <a:lumMod val="50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פָּתַרְתִּי נָכוֹן!</a:t>
            </a:r>
          </a:p>
        </p:txBody>
      </p:sp>
    </p:spTree>
    <p:extLst>
      <p:ext uri="{BB962C8B-B14F-4D97-AF65-F5344CB8AC3E}">
        <p14:creationId xmlns:p14="http://schemas.microsoft.com/office/powerpoint/2010/main" val="54544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012065"/>
      </a:dk2>
      <a:lt2>
        <a:srgbClr val="EEEEEE"/>
      </a:lt2>
      <a:accent1>
        <a:srgbClr val="1959BC"/>
      </a:accent1>
      <a:accent2>
        <a:srgbClr val="2971CC"/>
      </a:accent2>
      <a:accent3>
        <a:srgbClr val="4A88D1"/>
      </a:accent3>
      <a:accent4>
        <a:srgbClr val="71B1F5"/>
      </a:accent4>
      <a:accent5>
        <a:srgbClr val="F7F7F7"/>
      </a:accent5>
      <a:accent6>
        <a:srgbClr val="EEFF4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203</Words>
  <Application>Microsoft Office PowerPoint</Application>
  <PresentationFormat>מסך רחב</PresentationFormat>
  <Paragraphs>66</Paragraphs>
  <Slides>34</Slides>
  <Notes>33</Notes>
  <HiddenSlides>0</HiddenSlides>
  <MMClips>35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34</vt:i4>
      </vt:variant>
    </vt:vector>
  </HeadingPairs>
  <TitlesOfParts>
    <vt:vector size="44" baseType="lpstr">
      <vt:lpstr>Barlow Condensed</vt:lpstr>
      <vt:lpstr>Lilita One</vt:lpstr>
      <vt:lpstr>Gisha</vt:lpstr>
      <vt:lpstr>Poppins</vt:lpstr>
      <vt:lpstr>BN Bilbo</vt:lpstr>
      <vt:lpstr>Homemade Apple</vt:lpstr>
      <vt:lpstr>Open Sans</vt:lpstr>
      <vt:lpstr>Calibri</vt:lpstr>
      <vt:lpstr>Arial</vt:lpstr>
      <vt:lpstr>SlidesMania</vt:lpstr>
      <vt:lpstr>מצגת של PowerPoint‏</vt:lpstr>
      <vt:lpstr>תַּרְגִּילֵי חִבּוּר  בַּעֲשֶׂרֶת שְׁנִיָּה איילת אזולאי טסלר</vt:lpstr>
      <vt:lpstr>הוֹרָאוֹת הַמִּשְׂחָק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2+17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תרגילי חיבור בעשרת שניה איילת אזולאי טסלר</dc:title>
  <dc:creator>ayelet</dc:creator>
  <cp:lastModifiedBy>איילת אזולאי</cp:lastModifiedBy>
  <cp:revision>23</cp:revision>
  <dcterms:modified xsi:type="dcterms:W3CDTF">2023-09-12T17:02:45Z</dcterms:modified>
</cp:coreProperties>
</file>